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19"/>
  </p:notesMasterIdLst>
  <p:sldIdLst>
    <p:sldId id="256" r:id="rId2"/>
    <p:sldId id="257" r:id="rId3"/>
    <p:sldId id="443" r:id="rId4"/>
    <p:sldId id="300" r:id="rId5"/>
    <p:sldId id="301" r:id="rId6"/>
    <p:sldId id="302" r:id="rId7"/>
    <p:sldId id="433" r:id="rId8"/>
    <p:sldId id="432" r:id="rId9"/>
    <p:sldId id="434" r:id="rId10"/>
    <p:sldId id="436" r:id="rId11"/>
    <p:sldId id="437" r:id="rId12"/>
    <p:sldId id="438" r:id="rId13"/>
    <p:sldId id="303" r:id="rId14"/>
    <p:sldId id="258" r:id="rId15"/>
    <p:sldId id="259" r:id="rId16"/>
    <p:sldId id="264" r:id="rId17"/>
    <p:sldId id="260" r:id="rId18"/>
    <p:sldId id="305" r:id="rId19"/>
    <p:sldId id="324" r:id="rId20"/>
    <p:sldId id="325" r:id="rId21"/>
    <p:sldId id="326" r:id="rId22"/>
    <p:sldId id="327" r:id="rId23"/>
    <p:sldId id="328" r:id="rId24"/>
    <p:sldId id="329" r:id="rId25"/>
    <p:sldId id="330" r:id="rId26"/>
    <p:sldId id="343" r:id="rId27"/>
    <p:sldId id="331" r:id="rId28"/>
    <p:sldId id="332" r:id="rId29"/>
    <p:sldId id="333" r:id="rId30"/>
    <p:sldId id="335" r:id="rId31"/>
    <p:sldId id="336" r:id="rId32"/>
    <p:sldId id="337" r:id="rId33"/>
    <p:sldId id="338" r:id="rId34"/>
    <p:sldId id="339" r:id="rId35"/>
    <p:sldId id="340" r:id="rId36"/>
    <p:sldId id="389" r:id="rId37"/>
    <p:sldId id="344" r:id="rId38"/>
    <p:sldId id="322" r:id="rId39"/>
    <p:sldId id="360" r:id="rId40"/>
    <p:sldId id="356" r:id="rId41"/>
    <p:sldId id="357" r:id="rId42"/>
    <p:sldId id="359" r:id="rId43"/>
    <p:sldId id="346" r:id="rId44"/>
    <p:sldId id="347" r:id="rId45"/>
    <p:sldId id="349" r:id="rId46"/>
    <p:sldId id="350" r:id="rId47"/>
    <p:sldId id="351" r:id="rId48"/>
    <p:sldId id="352" r:id="rId49"/>
    <p:sldId id="353" r:id="rId50"/>
    <p:sldId id="355" r:id="rId51"/>
    <p:sldId id="341" r:id="rId52"/>
    <p:sldId id="361" r:id="rId53"/>
    <p:sldId id="362" r:id="rId54"/>
    <p:sldId id="367" r:id="rId55"/>
    <p:sldId id="368" r:id="rId56"/>
    <p:sldId id="369" r:id="rId57"/>
    <p:sldId id="371" r:id="rId58"/>
    <p:sldId id="370" r:id="rId59"/>
    <p:sldId id="373" r:id="rId60"/>
    <p:sldId id="372" r:id="rId61"/>
    <p:sldId id="375" r:id="rId62"/>
    <p:sldId id="374" r:id="rId63"/>
    <p:sldId id="363" r:id="rId64"/>
    <p:sldId id="378" r:id="rId65"/>
    <p:sldId id="382" r:id="rId66"/>
    <p:sldId id="364" r:id="rId67"/>
    <p:sldId id="379" r:id="rId68"/>
    <p:sldId id="380" r:id="rId69"/>
    <p:sldId id="383" r:id="rId70"/>
    <p:sldId id="384" r:id="rId71"/>
    <p:sldId id="386" r:id="rId72"/>
    <p:sldId id="385" r:id="rId73"/>
    <p:sldId id="381" r:id="rId74"/>
    <p:sldId id="377" r:id="rId75"/>
    <p:sldId id="376" r:id="rId76"/>
    <p:sldId id="365" r:id="rId77"/>
    <p:sldId id="366" r:id="rId78"/>
    <p:sldId id="391" r:id="rId79"/>
    <p:sldId id="392" r:id="rId80"/>
    <p:sldId id="393" r:id="rId81"/>
    <p:sldId id="394" r:id="rId82"/>
    <p:sldId id="395" r:id="rId83"/>
    <p:sldId id="396" r:id="rId84"/>
    <p:sldId id="388" r:id="rId85"/>
    <p:sldId id="390" r:id="rId86"/>
    <p:sldId id="397" r:id="rId87"/>
    <p:sldId id="398" r:id="rId88"/>
    <p:sldId id="406" r:id="rId89"/>
    <p:sldId id="407" r:id="rId90"/>
    <p:sldId id="401" r:id="rId91"/>
    <p:sldId id="408" r:id="rId92"/>
    <p:sldId id="409" r:id="rId93"/>
    <p:sldId id="402" r:id="rId94"/>
    <p:sldId id="400" r:id="rId95"/>
    <p:sldId id="403" r:id="rId96"/>
    <p:sldId id="404" r:id="rId97"/>
    <p:sldId id="405" r:id="rId98"/>
    <p:sldId id="414" r:id="rId99"/>
    <p:sldId id="410" r:id="rId100"/>
    <p:sldId id="415" r:id="rId101"/>
    <p:sldId id="416" r:id="rId102"/>
    <p:sldId id="417" r:id="rId103"/>
    <p:sldId id="418" r:id="rId104"/>
    <p:sldId id="423" r:id="rId105"/>
    <p:sldId id="422" r:id="rId106"/>
    <p:sldId id="421" r:id="rId107"/>
    <p:sldId id="429" r:id="rId108"/>
    <p:sldId id="428" r:id="rId109"/>
    <p:sldId id="430" r:id="rId110"/>
    <p:sldId id="431" r:id="rId111"/>
    <p:sldId id="424" r:id="rId112"/>
    <p:sldId id="439" r:id="rId113"/>
    <p:sldId id="342" r:id="rId114"/>
    <p:sldId id="440" r:id="rId115"/>
    <p:sldId id="441" r:id="rId116"/>
    <p:sldId id="442" r:id="rId117"/>
    <p:sldId id="297" r:id="rId11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813"/>
    <a:srgbClr val="11C1FF"/>
    <a:srgbClr val="245EA4"/>
    <a:srgbClr val="646464"/>
    <a:srgbClr val="00A7E2"/>
    <a:srgbClr val="00D25F"/>
    <a:srgbClr val="007635"/>
    <a:srgbClr val="2A5E9E"/>
    <a:srgbClr val="EC630E"/>
    <a:srgbClr val="FFC91D"/>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0" autoAdjust="0"/>
    <p:restoredTop sz="94368" autoAdjust="0"/>
  </p:normalViewPr>
  <p:slideViewPr>
    <p:cSldViewPr>
      <p:cViewPr>
        <p:scale>
          <a:sx n="80" d="100"/>
          <a:sy n="80" d="100"/>
        </p:scale>
        <p:origin x="-624" y="240"/>
      </p:cViewPr>
      <p:guideLst>
        <p:guide orient="horz" pos="2160"/>
        <p:guide pos="2880"/>
      </p:guideLst>
    </p:cSldViewPr>
  </p:slideViewPr>
  <p:outlineViewPr>
    <p:cViewPr>
      <p:scale>
        <a:sx n="33" d="100"/>
        <a:sy n="33" d="100"/>
      </p:scale>
      <p:origin x="0" y="522"/>
    </p:cViewPr>
  </p:outlineViewPr>
  <p:notesTextViewPr>
    <p:cViewPr>
      <p:scale>
        <a:sx n="20" d="100"/>
        <a:sy n="2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_rels/data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DE59DA-9D93-482C-9C00-BC8684751630}" type="doc">
      <dgm:prSet loTypeId="urn:microsoft.com/office/officeart/2005/8/layout/vList4" loCatId="list" qsTypeId="urn:microsoft.com/office/officeart/2005/8/quickstyle/3d3" qsCatId="3D" csTypeId="urn:microsoft.com/office/officeart/2005/8/colors/accent1_2" csCatId="accent1" phldr="1"/>
      <dgm:spPr/>
      <dgm:t>
        <a:bodyPr/>
        <a:lstStyle/>
        <a:p>
          <a:endParaRPr lang="es-EC"/>
        </a:p>
      </dgm:t>
    </dgm:pt>
    <dgm:pt modelId="{77CE6C9A-7E3D-4A9F-BB58-96D8D01019D0}">
      <dgm:prSet/>
      <dgm:spPr/>
      <dgm:t>
        <a:bodyPr/>
        <a:lstStyle/>
        <a:p>
          <a:pPr rtl="0"/>
          <a:endParaRPr lang="es-ES" b="0" dirty="0">
            <a:latin typeface="Times New Roman" pitchFamily="18" charset="0"/>
            <a:cs typeface="Times New Roman" pitchFamily="18" charset="0"/>
          </a:endParaRPr>
        </a:p>
      </dgm:t>
    </dgm:pt>
    <dgm:pt modelId="{981164B4-A360-4E1B-B1AC-00D8388681A7}" type="parTrans" cxnId="{967D719E-B687-47B5-9C11-46896082A4DE}">
      <dgm:prSet/>
      <dgm:spPr/>
      <dgm:t>
        <a:bodyPr/>
        <a:lstStyle/>
        <a:p>
          <a:endParaRPr lang="es-EC" b="1">
            <a:latin typeface="Times New Roman" pitchFamily="18" charset="0"/>
            <a:cs typeface="Times New Roman" pitchFamily="18" charset="0"/>
          </a:endParaRPr>
        </a:p>
      </dgm:t>
    </dgm:pt>
    <dgm:pt modelId="{E2BE0BF6-225F-4662-A24C-1877718CF03D}" type="sibTrans" cxnId="{967D719E-B687-47B5-9C11-46896082A4DE}">
      <dgm:prSet/>
      <dgm:spPr/>
      <dgm:t>
        <a:bodyPr/>
        <a:lstStyle/>
        <a:p>
          <a:endParaRPr lang="es-EC" b="1">
            <a:latin typeface="Times New Roman" pitchFamily="18" charset="0"/>
            <a:cs typeface="Times New Roman" pitchFamily="18" charset="0"/>
          </a:endParaRPr>
        </a:p>
      </dgm:t>
    </dgm:pt>
    <dgm:pt modelId="{F91B86C5-1F3A-4593-B7F5-4251711916FB}">
      <dgm:prSet/>
      <dgm:spPr/>
      <dgm:t>
        <a:bodyPr/>
        <a:lstStyle/>
        <a:p>
          <a:pPr rtl="0"/>
          <a:endParaRPr lang="es-ES" b="1" dirty="0">
            <a:latin typeface="Times New Roman" pitchFamily="18" charset="0"/>
            <a:cs typeface="Times New Roman" pitchFamily="18" charset="0"/>
          </a:endParaRPr>
        </a:p>
      </dgm:t>
    </dgm:pt>
    <dgm:pt modelId="{A63ADE60-D57A-49FC-B7CD-67C3D53E3042}" type="parTrans" cxnId="{CD5B8B1E-7E6F-4A2E-B580-91E5CE052C73}">
      <dgm:prSet/>
      <dgm:spPr/>
      <dgm:t>
        <a:bodyPr/>
        <a:lstStyle/>
        <a:p>
          <a:endParaRPr lang="es-EC" b="1">
            <a:latin typeface="Times New Roman" pitchFamily="18" charset="0"/>
            <a:cs typeface="Times New Roman" pitchFamily="18" charset="0"/>
          </a:endParaRPr>
        </a:p>
      </dgm:t>
    </dgm:pt>
    <dgm:pt modelId="{FF4EBC30-C30A-4992-BDEB-B77ABF72AC81}" type="sibTrans" cxnId="{CD5B8B1E-7E6F-4A2E-B580-91E5CE052C73}">
      <dgm:prSet/>
      <dgm:spPr/>
      <dgm:t>
        <a:bodyPr/>
        <a:lstStyle/>
        <a:p>
          <a:endParaRPr lang="es-EC" b="1">
            <a:latin typeface="Times New Roman" pitchFamily="18" charset="0"/>
            <a:cs typeface="Times New Roman" pitchFamily="18" charset="0"/>
          </a:endParaRPr>
        </a:p>
      </dgm:t>
    </dgm:pt>
    <dgm:pt modelId="{780FB5C3-4BAE-4C7C-A3D9-2C598E8C4679}">
      <dgm:prSet/>
      <dgm:spPr/>
      <dgm:t>
        <a:bodyPr/>
        <a:lstStyle/>
        <a:p>
          <a:pPr rtl="0"/>
          <a:endParaRPr lang="es-ES" b="1" dirty="0">
            <a:latin typeface="Times New Roman" pitchFamily="18" charset="0"/>
            <a:cs typeface="Times New Roman" pitchFamily="18" charset="0"/>
          </a:endParaRPr>
        </a:p>
      </dgm:t>
    </dgm:pt>
    <dgm:pt modelId="{1732C4A5-8E4E-433B-838D-160BDBA41A71}" type="parTrans" cxnId="{B846BB2B-8017-4BB6-B2D4-BFB717E20C17}">
      <dgm:prSet/>
      <dgm:spPr/>
      <dgm:t>
        <a:bodyPr/>
        <a:lstStyle/>
        <a:p>
          <a:endParaRPr lang="es-EC" b="1">
            <a:latin typeface="Times New Roman" pitchFamily="18" charset="0"/>
            <a:cs typeface="Times New Roman" pitchFamily="18" charset="0"/>
          </a:endParaRPr>
        </a:p>
      </dgm:t>
    </dgm:pt>
    <dgm:pt modelId="{3B35FA14-817E-49CF-8A9B-C40B6C3FD8F2}" type="sibTrans" cxnId="{B846BB2B-8017-4BB6-B2D4-BFB717E20C17}">
      <dgm:prSet/>
      <dgm:spPr/>
      <dgm:t>
        <a:bodyPr/>
        <a:lstStyle/>
        <a:p>
          <a:endParaRPr lang="es-EC" b="1">
            <a:latin typeface="Times New Roman" pitchFamily="18" charset="0"/>
            <a:cs typeface="Times New Roman" pitchFamily="18" charset="0"/>
          </a:endParaRPr>
        </a:p>
      </dgm:t>
    </dgm:pt>
    <dgm:pt modelId="{3F5525F9-ABF6-4350-B3A2-68CBE07380F9}">
      <dgm:prSet/>
      <dgm:spPr/>
      <dgm:t>
        <a:bodyPr/>
        <a:lstStyle/>
        <a:p>
          <a:pPr rtl="0"/>
          <a:endParaRPr lang="es-ES" b="1" dirty="0">
            <a:latin typeface="Times New Roman" pitchFamily="18" charset="0"/>
            <a:cs typeface="Times New Roman" pitchFamily="18" charset="0"/>
          </a:endParaRPr>
        </a:p>
      </dgm:t>
    </dgm:pt>
    <dgm:pt modelId="{44BEF0E6-D098-44B6-9506-B67BF930D30E}" type="parTrans" cxnId="{FDD32D41-5954-441C-BC8A-9949660E824F}">
      <dgm:prSet/>
      <dgm:spPr/>
      <dgm:t>
        <a:bodyPr/>
        <a:lstStyle/>
        <a:p>
          <a:endParaRPr lang="es-EC" b="1">
            <a:latin typeface="Times New Roman" pitchFamily="18" charset="0"/>
            <a:cs typeface="Times New Roman" pitchFamily="18" charset="0"/>
          </a:endParaRPr>
        </a:p>
      </dgm:t>
    </dgm:pt>
    <dgm:pt modelId="{834A4E7B-4219-48A1-83F3-F1DBCC5E5B3D}" type="sibTrans" cxnId="{FDD32D41-5954-441C-BC8A-9949660E824F}">
      <dgm:prSet/>
      <dgm:spPr/>
      <dgm:t>
        <a:bodyPr/>
        <a:lstStyle/>
        <a:p>
          <a:endParaRPr lang="es-EC" b="1">
            <a:latin typeface="Times New Roman" pitchFamily="18" charset="0"/>
            <a:cs typeface="Times New Roman" pitchFamily="18" charset="0"/>
          </a:endParaRPr>
        </a:p>
      </dgm:t>
    </dgm:pt>
    <dgm:pt modelId="{59602FEB-BDBD-461C-B3B1-EF4AB8BD460C}">
      <dgm:prSet/>
      <dgm:spPr/>
      <dgm:t>
        <a:bodyPr/>
        <a:lstStyle/>
        <a:p>
          <a:pPr rtl="0"/>
          <a:endParaRPr lang="es-EC" b="1" dirty="0">
            <a:latin typeface="Times New Roman" pitchFamily="18" charset="0"/>
            <a:cs typeface="Times New Roman" pitchFamily="18" charset="0"/>
          </a:endParaRPr>
        </a:p>
      </dgm:t>
    </dgm:pt>
    <dgm:pt modelId="{0ED03135-3F9D-4F5E-BDDB-2EB30A13068F}" type="parTrans" cxnId="{59F7FA81-4936-477F-87FE-71A92A56ED9D}">
      <dgm:prSet/>
      <dgm:spPr/>
      <dgm:t>
        <a:bodyPr/>
        <a:lstStyle/>
        <a:p>
          <a:endParaRPr lang="es-EC" b="1">
            <a:latin typeface="Times New Roman" pitchFamily="18" charset="0"/>
            <a:cs typeface="Times New Roman" pitchFamily="18" charset="0"/>
          </a:endParaRPr>
        </a:p>
      </dgm:t>
    </dgm:pt>
    <dgm:pt modelId="{01215D43-FAB5-42D7-AB5C-3C25919FA6F3}" type="sibTrans" cxnId="{59F7FA81-4936-477F-87FE-71A92A56ED9D}">
      <dgm:prSet/>
      <dgm:spPr/>
      <dgm:t>
        <a:bodyPr/>
        <a:lstStyle/>
        <a:p>
          <a:endParaRPr lang="es-EC" b="1">
            <a:latin typeface="Times New Roman" pitchFamily="18" charset="0"/>
            <a:cs typeface="Times New Roman" pitchFamily="18" charset="0"/>
          </a:endParaRPr>
        </a:p>
      </dgm:t>
    </dgm:pt>
    <dgm:pt modelId="{E3D68C4F-D685-4DCF-8C00-D0A5F373070B}">
      <dgm:prSet/>
      <dgm:spPr/>
      <dgm:t>
        <a:bodyPr/>
        <a:lstStyle/>
        <a:p>
          <a:pPr rtl="0"/>
          <a:endParaRPr lang="es-EC" b="1" dirty="0">
            <a:latin typeface="Times New Roman" pitchFamily="18" charset="0"/>
            <a:cs typeface="Times New Roman" pitchFamily="18" charset="0"/>
          </a:endParaRPr>
        </a:p>
      </dgm:t>
    </dgm:pt>
    <dgm:pt modelId="{2DA7DC1A-F0C8-4DC4-B01D-8397280DB085}" type="parTrans" cxnId="{2C275B08-EB18-4B0E-B64F-FF51FA6AE5F4}">
      <dgm:prSet/>
      <dgm:spPr/>
      <dgm:t>
        <a:bodyPr/>
        <a:lstStyle/>
        <a:p>
          <a:endParaRPr lang="es-EC" b="1">
            <a:latin typeface="Times New Roman" pitchFamily="18" charset="0"/>
            <a:cs typeface="Times New Roman" pitchFamily="18" charset="0"/>
          </a:endParaRPr>
        </a:p>
      </dgm:t>
    </dgm:pt>
    <dgm:pt modelId="{67EAC894-1C88-49A0-B6C3-3A2C1F336D60}" type="sibTrans" cxnId="{2C275B08-EB18-4B0E-B64F-FF51FA6AE5F4}">
      <dgm:prSet/>
      <dgm:spPr/>
      <dgm:t>
        <a:bodyPr/>
        <a:lstStyle/>
        <a:p>
          <a:endParaRPr lang="es-EC" b="1">
            <a:latin typeface="Times New Roman" pitchFamily="18" charset="0"/>
            <a:cs typeface="Times New Roman" pitchFamily="18" charset="0"/>
          </a:endParaRPr>
        </a:p>
      </dgm:t>
    </dgm:pt>
    <dgm:pt modelId="{2F50E9D8-66D0-4ADA-AE6F-6AED9BB49C28}">
      <dgm:prSet/>
      <dgm:spPr/>
      <dgm:t>
        <a:bodyPr/>
        <a:lstStyle/>
        <a:p>
          <a:pPr rtl="0"/>
          <a:endParaRPr lang="es-EC" b="1" dirty="0">
            <a:latin typeface="Times New Roman" pitchFamily="18" charset="0"/>
            <a:cs typeface="Times New Roman" pitchFamily="18" charset="0"/>
          </a:endParaRPr>
        </a:p>
      </dgm:t>
    </dgm:pt>
    <dgm:pt modelId="{0A32C8EE-E1AD-4828-8FA5-73E955E604C0}" type="parTrans" cxnId="{D8FAC5C5-3424-4812-81D3-780667EEDEFA}">
      <dgm:prSet/>
      <dgm:spPr/>
      <dgm:t>
        <a:bodyPr/>
        <a:lstStyle/>
        <a:p>
          <a:endParaRPr lang="es-EC" b="1">
            <a:latin typeface="Times New Roman" pitchFamily="18" charset="0"/>
            <a:cs typeface="Times New Roman" pitchFamily="18" charset="0"/>
          </a:endParaRPr>
        </a:p>
      </dgm:t>
    </dgm:pt>
    <dgm:pt modelId="{2B3B2F99-8FC9-4FC4-9C08-53B3989FA8B9}" type="sibTrans" cxnId="{D8FAC5C5-3424-4812-81D3-780667EEDEFA}">
      <dgm:prSet/>
      <dgm:spPr/>
      <dgm:t>
        <a:bodyPr/>
        <a:lstStyle/>
        <a:p>
          <a:endParaRPr lang="es-EC" b="1">
            <a:latin typeface="Times New Roman" pitchFamily="18" charset="0"/>
            <a:cs typeface="Times New Roman" pitchFamily="18" charset="0"/>
          </a:endParaRPr>
        </a:p>
      </dgm:t>
    </dgm:pt>
    <dgm:pt modelId="{BBDABBAD-D5A2-41FC-A299-01409026B805}">
      <dgm:prSet/>
      <dgm:spPr/>
      <dgm:t>
        <a:bodyPr/>
        <a:lstStyle/>
        <a:p>
          <a:pPr rtl="0"/>
          <a:endParaRPr lang="es-EC" b="0" dirty="0">
            <a:latin typeface="Times New Roman" pitchFamily="18" charset="0"/>
            <a:cs typeface="Times New Roman" pitchFamily="18" charset="0"/>
          </a:endParaRPr>
        </a:p>
      </dgm:t>
    </dgm:pt>
    <dgm:pt modelId="{5435219E-772E-4F65-9A27-498F3D507979}" type="parTrans" cxnId="{EEAEE405-5D92-478E-8142-1EED66A37C90}">
      <dgm:prSet/>
      <dgm:spPr/>
      <dgm:t>
        <a:bodyPr/>
        <a:lstStyle/>
        <a:p>
          <a:endParaRPr lang="es-EC" b="1">
            <a:latin typeface="Times New Roman" pitchFamily="18" charset="0"/>
            <a:cs typeface="Times New Roman" pitchFamily="18" charset="0"/>
          </a:endParaRPr>
        </a:p>
      </dgm:t>
    </dgm:pt>
    <dgm:pt modelId="{64F0B067-261D-458E-9D3C-7BFED50BE9A0}" type="sibTrans" cxnId="{EEAEE405-5D92-478E-8142-1EED66A37C90}">
      <dgm:prSet/>
      <dgm:spPr/>
      <dgm:t>
        <a:bodyPr/>
        <a:lstStyle/>
        <a:p>
          <a:endParaRPr lang="es-EC" b="1">
            <a:latin typeface="Times New Roman" pitchFamily="18" charset="0"/>
            <a:cs typeface="Times New Roman" pitchFamily="18" charset="0"/>
          </a:endParaRPr>
        </a:p>
      </dgm:t>
    </dgm:pt>
    <dgm:pt modelId="{F82FC912-96AD-4FFC-9693-52EF447CE999}" type="pres">
      <dgm:prSet presAssocID="{6FDE59DA-9D93-482C-9C00-BC8684751630}" presName="linear" presStyleCnt="0">
        <dgm:presLayoutVars>
          <dgm:dir/>
          <dgm:resizeHandles val="exact"/>
        </dgm:presLayoutVars>
      </dgm:prSet>
      <dgm:spPr/>
      <dgm:t>
        <a:bodyPr/>
        <a:lstStyle/>
        <a:p>
          <a:endParaRPr lang="es-EC"/>
        </a:p>
      </dgm:t>
    </dgm:pt>
    <dgm:pt modelId="{715962D1-2258-4F44-82B1-F03CAC8DB58E}" type="pres">
      <dgm:prSet presAssocID="{77CE6C9A-7E3D-4A9F-BB58-96D8D01019D0}" presName="comp" presStyleCnt="0"/>
      <dgm:spPr/>
    </dgm:pt>
    <dgm:pt modelId="{88D597CD-7D4D-4B26-B9C3-FB368D2643B6}" type="pres">
      <dgm:prSet presAssocID="{77CE6C9A-7E3D-4A9F-BB58-96D8D01019D0}" presName="box" presStyleLbl="node1" presStyleIdx="0" presStyleCnt="8" custLinFactNeighborX="2022" custLinFactNeighborY="-95225"/>
      <dgm:spPr/>
      <dgm:t>
        <a:bodyPr/>
        <a:lstStyle/>
        <a:p>
          <a:endParaRPr lang="es-EC"/>
        </a:p>
      </dgm:t>
    </dgm:pt>
    <dgm:pt modelId="{93C9695F-FE81-42D1-AE26-2326D721FC2B}" type="pres">
      <dgm:prSet presAssocID="{77CE6C9A-7E3D-4A9F-BB58-96D8D01019D0}" presName="img" presStyleLbl="fgImgPlace1" presStyleIdx="0" presStyleCnt="8" custScaleX="51329" custLinFactNeighborX="-4596"/>
      <dgm:spPr>
        <a:blipFill rotWithShape="0">
          <a:blip xmlns:r="http://schemas.openxmlformats.org/officeDocument/2006/relationships" r:embed="rId1"/>
          <a:stretch>
            <a:fillRect/>
          </a:stretch>
        </a:blipFill>
      </dgm:spPr>
      <dgm:t>
        <a:bodyPr/>
        <a:lstStyle/>
        <a:p>
          <a:endParaRPr lang="es-EC"/>
        </a:p>
      </dgm:t>
    </dgm:pt>
    <dgm:pt modelId="{5CFBAF9D-D397-4939-8560-4E055C1B0BE0}" type="pres">
      <dgm:prSet presAssocID="{77CE6C9A-7E3D-4A9F-BB58-96D8D01019D0}" presName="text" presStyleLbl="node1" presStyleIdx="0" presStyleCnt="8">
        <dgm:presLayoutVars>
          <dgm:bulletEnabled val="1"/>
        </dgm:presLayoutVars>
      </dgm:prSet>
      <dgm:spPr/>
      <dgm:t>
        <a:bodyPr/>
        <a:lstStyle/>
        <a:p>
          <a:endParaRPr lang="es-EC"/>
        </a:p>
      </dgm:t>
    </dgm:pt>
    <dgm:pt modelId="{8903E481-50C9-4968-86BA-CD17E550775E}" type="pres">
      <dgm:prSet presAssocID="{E2BE0BF6-225F-4662-A24C-1877718CF03D}" presName="spacer" presStyleCnt="0"/>
      <dgm:spPr/>
    </dgm:pt>
    <dgm:pt modelId="{5299799B-B04B-4F84-9CE5-A33891F07373}" type="pres">
      <dgm:prSet presAssocID="{F91B86C5-1F3A-4593-B7F5-4251711916FB}" presName="comp" presStyleCnt="0"/>
      <dgm:spPr/>
    </dgm:pt>
    <dgm:pt modelId="{3D0FD624-B71F-4A81-828A-43C4EAC59F09}" type="pres">
      <dgm:prSet presAssocID="{F91B86C5-1F3A-4593-B7F5-4251711916FB}" presName="box" presStyleLbl="node1" presStyleIdx="1" presStyleCnt="8"/>
      <dgm:spPr/>
      <dgm:t>
        <a:bodyPr/>
        <a:lstStyle/>
        <a:p>
          <a:endParaRPr lang="es-EC"/>
        </a:p>
      </dgm:t>
    </dgm:pt>
    <dgm:pt modelId="{2E8F7C84-9A8A-44C6-83F8-EF79433D9BC1}" type="pres">
      <dgm:prSet presAssocID="{F91B86C5-1F3A-4593-B7F5-4251711916FB}" presName="img" presStyleLbl="fgImgPlace1" presStyleIdx="1" presStyleCnt="8" custScaleX="51329" custLinFactNeighborX="-4596"/>
      <dgm:spPr>
        <a:blipFill rotWithShape="0">
          <a:blip xmlns:r="http://schemas.openxmlformats.org/officeDocument/2006/relationships" r:embed="rId2"/>
          <a:stretch>
            <a:fillRect/>
          </a:stretch>
        </a:blipFill>
      </dgm:spPr>
      <dgm:t>
        <a:bodyPr/>
        <a:lstStyle/>
        <a:p>
          <a:endParaRPr lang="es-EC"/>
        </a:p>
      </dgm:t>
    </dgm:pt>
    <dgm:pt modelId="{B5E3FE5C-83F5-470E-A436-34FA251073E1}" type="pres">
      <dgm:prSet presAssocID="{F91B86C5-1F3A-4593-B7F5-4251711916FB}" presName="text" presStyleLbl="node1" presStyleIdx="1" presStyleCnt="8">
        <dgm:presLayoutVars>
          <dgm:bulletEnabled val="1"/>
        </dgm:presLayoutVars>
      </dgm:prSet>
      <dgm:spPr/>
      <dgm:t>
        <a:bodyPr/>
        <a:lstStyle/>
        <a:p>
          <a:endParaRPr lang="es-EC"/>
        </a:p>
      </dgm:t>
    </dgm:pt>
    <dgm:pt modelId="{C93E87AB-BE04-47AF-8C7D-55838C0C9233}" type="pres">
      <dgm:prSet presAssocID="{FF4EBC30-C30A-4992-BDEB-B77ABF72AC81}" presName="spacer" presStyleCnt="0"/>
      <dgm:spPr/>
    </dgm:pt>
    <dgm:pt modelId="{832A6B9B-42E1-40BD-8652-92C3AEC2CDED}" type="pres">
      <dgm:prSet presAssocID="{780FB5C3-4BAE-4C7C-A3D9-2C598E8C4679}" presName="comp" presStyleCnt="0"/>
      <dgm:spPr/>
    </dgm:pt>
    <dgm:pt modelId="{B6F03612-B006-40AD-AFF8-E1439A7DE538}" type="pres">
      <dgm:prSet presAssocID="{780FB5C3-4BAE-4C7C-A3D9-2C598E8C4679}" presName="box" presStyleLbl="node1" presStyleIdx="2" presStyleCnt="8"/>
      <dgm:spPr/>
      <dgm:t>
        <a:bodyPr/>
        <a:lstStyle/>
        <a:p>
          <a:endParaRPr lang="es-EC"/>
        </a:p>
      </dgm:t>
    </dgm:pt>
    <dgm:pt modelId="{0D7CF757-6FD4-4A6A-B69B-8E7AC087A9BC}" type="pres">
      <dgm:prSet presAssocID="{780FB5C3-4BAE-4C7C-A3D9-2C598E8C4679}" presName="img" presStyleLbl="fgImgPlace1" presStyleIdx="2" presStyleCnt="8" custScaleX="51329" custLinFactNeighborX="-4596"/>
      <dgm:spPr>
        <a:blipFill rotWithShape="0">
          <a:blip xmlns:r="http://schemas.openxmlformats.org/officeDocument/2006/relationships" r:embed="rId3"/>
          <a:stretch>
            <a:fillRect/>
          </a:stretch>
        </a:blipFill>
      </dgm:spPr>
      <dgm:t>
        <a:bodyPr/>
        <a:lstStyle/>
        <a:p>
          <a:endParaRPr lang="es-EC"/>
        </a:p>
      </dgm:t>
    </dgm:pt>
    <dgm:pt modelId="{BFC2372D-E4C9-4AF9-89A4-E834028A9CDB}" type="pres">
      <dgm:prSet presAssocID="{780FB5C3-4BAE-4C7C-A3D9-2C598E8C4679}" presName="text" presStyleLbl="node1" presStyleIdx="2" presStyleCnt="8">
        <dgm:presLayoutVars>
          <dgm:bulletEnabled val="1"/>
        </dgm:presLayoutVars>
      </dgm:prSet>
      <dgm:spPr/>
      <dgm:t>
        <a:bodyPr/>
        <a:lstStyle/>
        <a:p>
          <a:endParaRPr lang="es-EC"/>
        </a:p>
      </dgm:t>
    </dgm:pt>
    <dgm:pt modelId="{41347FEA-C13F-4ECB-9560-C10133195F8A}" type="pres">
      <dgm:prSet presAssocID="{3B35FA14-817E-49CF-8A9B-C40B6C3FD8F2}" presName="spacer" presStyleCnt="0"/>
      <dgm:spPr/>
    </dgm:pt>
    <dgm:pt modelId="{EBE0631D-7F79-4B98-BDF7-ABACA4AF0685}" type="pres">
      <dgm:prSet presAssocID="{3F5525F9-ABF6-4350-B3A2-68CBE07380F9}" presName="comp" presStyleCnt="0"/>
      <dgm:spPr/>
    </dgm:pt>
    <dgm:pt modelId="{C966C6B2-2CD6-4D1E-AD7D-34100DE17DB9}" type="pres">
      <dgm:prSet presAssocID="{3F5525F9-ABF6-4350-B3A2-68CBE07380F9}" presName="box" presStyleLbl="node1" presStyleIdx="3" presStyleCnt="8"/>
      <dgm:spPr/>
      <dgm:t>
        <a:bodyPr/>
        <a:lstStyle/>
        <a:p>
          <a:endParaRPr lang="es-EC"/>
        </a:p>
      </dgm:t>
    </dgm:pt>
    <dgm:pt modelId="{5C552934-BF21-4B03-A7E8-D1DEE6F4CAFB}" type="pres">
      <dgm:prSet presAssocID="{3F5525F9-ABF6-4350-B3A2-68CBE07380F9}" presName="img" presStyleLbl="fgImgPlace1" presStyleIdx="3" presStyleCnt="8" custScaleX="51329" custLinFactNeighborX="-4596"/>
      <dgm:spPr>
        <a:blipFill rotWithShape="0">
          <a:blip xmlns:r="http://schemas.openxmlformats.org/officeDocument/2006/relationships" r:embed="rId4"/>
          <a:stretch>
            <a:fillRect/>
          </a:stretch>
        </a:blipFill>
      </dgm:spPr>
      <dgm:t>
        <a:bodyPr/>
        <a:lstStyle/>
        <a:p>
          <a:endParaRPr lang="es-EC"/>
        </a:p>
      </dgm:t>
    </dgm:pt>
    <dgm:pt modelId="{5AD3B410-2D1C-4CBA-BCCE-038166F585B1}" type="pres">
      <dgm:prSet presAssocID="{3F5525F9-ABF6-4350-B3A2-68CBE07380F9}" presName="text" presStyleLbl="node1" presStyleIdx="3" presStyleCnt="8">
        <dgm:presLayoutVars>
          <dgm:bulletEnabled val="1"/>
        </dgm:presLayoutVars>
      </dgm:prSet>
      <dgm:spPr/>
      <dgm:t>
        <a:bodyPr/>
        <a:lstStyle/>
        <a:p>
          <a:endParaRPr lang="es-EC"/>
        </a:p>
      </dgm:t>
    </dgm:pt>
    <dgm:pt modelId="{8E9902EA-E918-420A-ABD6-7E0C242BF9AA}" type="pres">
      <dgm:prSet presAssocID="{834A4E7B-4219-48A1-83F3-F1DBCC5E5B3D}" presName="spacer" presStyleCnt="0"/>
      <dgm:spPr/>
    </dgm:pt>
    <dgm:pt modelId="{7079D3D1-AEBC-4592-8780-B944828D0D06}" type="pres">
      <dgm:prSet presAssocID="{59602FEB-BDBD-461C-B3B1-EF4AB8BD460C}" presName="comp" presStyleCnt="0"/>
      <dgm:spPr/>
    </dgm:pt>
    <dgm:pt modelId="{BF3105B3-8E41-4FDD-9938-EB3561620A1E}" type="pres">
      <dgm:prSet presAssocID="{59602FEB-BDBD-461C-B3B1-EF4AB8BD460C}" presName="box" presStyleLbl="node1" presStyleIdx="4" presStyleCnt="8"/>
      <dgm:spPr/>
      <dgm:t>
        <a:bodyPr/>
        <a:lstStyle/>
        <a:p>
          <a:endParaRPr lang="es-EC"/>
        </a:p>
      </dgm:t>
    </dgm:pt>
    <dgm:pt modelId="{A17FCCA6-E680-49F3-8A38-837BE22F4FC9}" type="pres">
      <dgm:prSet presAssocID="{59602FEB-BDBD-461C-B3B1-EF4AB8BD460C}" presName="img" presStyleLbl="fgImgPlace1" presStyleIdx="4" presStyleCnt="8" custScaleX="51329" custLinFactNeighborX="-4596"/>
      <dgm:spPr>
        <a:blipFill rotWithShape="0">
          <a:blip xmlns:r="http://schemas.openxmlformats.org/officeDocument/2006/relationships" r:embed="rId5"/>
          <a:stretch>
            <a:fillRect/>
          </a:stretch>
        </a:blipFill>
      </dgm:spPr>
      <dgm:t>
        <a:bodyPr/>
        <a:lstStyle/>
        <a:p>
          <a:endParaRPr lang="es-EC"/>
        </a:p>
      </dgm:t>
    </dgm:pt>
    <dgm:pt modelId="{6E3513A4-8980-47DB-B08F-15A1883D6509}" type="pres">
      <dgm:prSet presAssocID="{59602FEB-BDBD-461C-B3B1-EF4AB8BD460C}" presName="text" presStyleLbl="node1" presStyleIdx="4" presStyleCnt="8">
        <dgm:presLayoutVars>
          <dgm:bulletEnabled val="1"/>
        </dgm:presLayoutVars>
      </dgm:prSet>
      <dgm:spPr/>
      <dgm:t>
        <a:bodyPr/>
        <a:lstStyle/>
        <a:p>
          <a:endParaRPr lang="es-EC"/>
        </a:p>
      </dgm:t>
    </dgm:pt>
    <dgm:pt modelId="{3C1B6654-4A18-4724-B4EF-E722BA477DB1}" type="pres">
      <dgm:prSet presAssocID="{01215D43-FAB5-42D7-AB5C-3C25919FA6F3}" presName="spacer" presStyleCnt="0"/>
      <dgm:spPr/>
    </dgm:pt>
    <dgm:pt modelId="{ECC5B79B-FF92-45D6-ADA8-983CD821FAA1}" type="pres">
      <dgm:prSet presAssocID="{E3D68C4F-D685-4DCF-8C00-D0A5F373070B}" presName="comp" presStyleCnt="0"/>
      <dgm:spPr/>
    </dgm:pt>
    <dgm:pt modelId="{CEBB0280-24CB-4B89-9520-02AD84CD0C9B}" type="pres">
      <dgm:prSet presAssocID="{E3D68C4F-D685-4DCF-8C00-D0A5F373070B}" presName="box" presStyleLbl="node1" presStyleIdx="5" presStyleCnt="8"/>
      <dgm:spPr/>
      <dgm:t>
        <a:bodyPr/>
        <a:lstStyle/>
        <a:p>
          <a:endParaRPr lang="es-EC"/>
        </a:p>
      </dgm:t>
    </dgm:pt>
    <dgm:pt modelId="{47340AD6-10A1-49EE-BB0E-E5549B7B0E30}" type="pres">
      <dgm:prSet presAssocID="{E3D68C4F-D685-4DCF-8C00-D0A5F373070B}" presName="img" presStyleLbl="fgImgPlace1" presStyleIdx="5" presStyleCnt="8" custScaleX="51329" custLinFactNeighborX="-4596"/>
      <dgm:spPr>
        <a:blipFill rotWithShape="0">
          <a:blip xmlns:r="http://schemas.openxmlformats.org/officeDocument/2006/relationships" r:embed="rId6"/>
          <a:stretch>
            <a:fillRect/>
          </a:stretch>
        </a:blipFill>
      </dgm:spPr>
      <dgm:t>
        <a:bodyPr/>
        <a:lstStyle/>
        <a:p>
          <a:endParaRPr lang="es-EC"/>
        </a:p>
      </dgm:t>
    </dgm:pt>
    <dgm:pt modelId="{0EE6FB11-2EFD-465F-BD2B-8FD846A49A6A}" type="pres">
      <dgm:prSet presAssocID="{E3D68C4F-D685-4DCF-8C00-D0A5F373070B}" presName="text" presStyleLbl="node1" presStyleIdx="5" presStyleCnt="8">
        <dgm:presLayoutVars>
          <dgm:bulletEnabled val="1"/>
        </dgm:presLayoutVars>
      </dgm:prSet>
      <dgm:spPr/>
      <dgm:t>
        <a:bodyPr/>
        <a:lstStyle/>
        <a:p>
          <a:endParaRPr lang="es-EC"/>
        </a:p>
      </dgm:t>
    </dgm:pt>
    <dgm:pt modelId="{AF7FDB2F-2C40-4C5F-B9A7-7188C78D50BE}" type="pres">
      <dgm:prSet presAssocID="{67EAC894-1C88-49A0-B6C3-3A2C1F336D60}" presName="spacer" presStyleCnt="0"/>
      <dgm:spPr/>
    </dgm:pt>
    <dgm:pt modelId="{5BB049B7-BC95-4C20-8FC4-A29F16DCA19E}" type="pres">
      <dgm:prSet presAssocID="{2F50E9D8-66D0-4ADA-AE6F-6AED9BB49C28}" presName="comp" presStyleCnt="0"/>
      <dgm:spPr/>
    </dgm:pt>
    <dgm:pt modelId="{4A3E00EB-9243-474D-8664-8FEE1D000CAA}" type="pres">
      <dgm:prSet presAssocID="{2F50E9D8-66D0-4ADA-AE6F-6AED9BB49C28}" presName="box" presStyleLbl="node1" presStyleIdx="6" presStyleCnt="8"/>
      <dgm:spPr/>
      <dgm:t>
        <a:bodyPr/>
        <a:lstStyle/>
        <a:p>
          <a:endParaRPr lang="es-EC"/>
        </a:p>
      </dgm:t>
    </dgm:pt>
    <dgm:pt modelId="{11DB558E-3A7D-478E-9012-46B5BA4031DF}" type="pres">
      <dgm:prSet presAssocID="{2F50E9D8-66D0-4ADA-AE6F-6AED9BB49C28}" presName="img" presStyleLbl="fgImgPlace1" presStyleIdx="6" presStyleCnt="8" custScaleX="51329" custLinFactNeighborX="-4596"/>
      <dgm:spPr>
        <a:blipFill rotWithShape="0">
          <a:blip xmlns:r="http://schemas.openxmlformats.org/officeDocument/2006/relationships" r:embed="rId7"/>
          <a:stretch>
            <a:fillRect/>
          </a:stretch>
        </a:blipFill>
      </dgm:spPr>
      <dgm:t>
        <a:bodyPr/>
        <a:lstStyle/>
        <a:p>
          <a:endParaRPr lang="es-EC"/>
        </a:p>
      </dgm:t>
    </dgm:pt>
    <dgm:pt modelId="{EFD214BF-4531-48B5-B347-D50878F25DB4}" type="pres">
      <dgm:prSet presAssocID="{2F50E9D8-66D0-4ADA-AE6F-6AED9BB49C28}" presName="text" presStyleLbl="node1" presStyleIdx="6" presStyleCnt="8">
        <dgm:presLayoutVars>
          <dgm:bulletEnabled val="1"/>
        </dgm:presLayoutVars>
      </dgm:prSet>
      <dgm:spPr/>
      <dgm:t>
        <a:bodyPr/>
        <a:lstStyle/>
        <a:p>
          <a:endParaRPr lang="es-EC"/>
        </a:p>
      </dgm:t>
    </dgm:pt>
    <dgm:pt modelId="{BD4580FB-65A0-441B-B15F-44B22BC8204E}" type="pres">
      <dgm:prSet presAssocID="{2B3B2F99-8FC9-4FC4-9C08-53B3989FA8B9}" presName="spacer" presStyleCnt="0"/>
      <dgm:spPr/>
    </dgm:pt>
    <dgm:pt modelId="{CAD71F4A-F600-403D-B89F-F8D28A4A41BF}" type="pres">
      <dgm:prSet presAssocID="{BBDABBAD-D5A2-41FC-A299-01409026B805}" presName="comp" presStyleCnt="0"/>
      <dgm:spPr/>
    </dgm:pt>
    <dgm:pt modelId="{C4F9A63A-C3DE-4881-9CE2-80D59494DBB5}" type="pres">
      <dgm:prSet presAssocID="{BBDABBAD-D5A2-41FC-A299-01409026B805}" presName="box" presStyleLbl="node1" presStyleIdx="7" presStyleCnt="8"/>
      <dgm:spPr/>
      <dgm:t>
        <a:bodyPr/>
        <a:lstStyle/>
        <a:p>
          <a:endParaRPr lang="es-EC"/>
        </a:p>
      </dgm:t>
    </dgm:pt>
    <dgm:pt modelId="{E7664C04-D80B-4B62-88B6-DE6205D2317B}" type="pres">
      <dgm:prSet presAssocID="{BBDABBAD-D5A2-41FC-A299-01409026B805}" presName="img" presStyleLbl="fgImgPlace1" presStyleIdx="7" presStyleCnt="8" custScaleX="51329" custLinFactNeighborX="-4596"/>
      <dgm:spPr>
        <a:blipFill rotWithShape="0">
          <a:blip xmlns:r="http://schemas.openxmlformats.org/officeDocument/2006/relationships" r:embed="rId8"/>
          <a:stretch>
            <a:fillRect/>
          </a:stretch>
        </a:blipFill>
      </dgm:spPr>
      <dgm:t>
        <a:bodyPr/>
        <a:lstStyle/>
        <a:p>
          <a:endParaRPr lang="es-EC"/>
        </a:p>
      </dgm:t>
    </dgm:pt>
    <dgm:pt modelId="{84E8DD63-5FB3-4F39-836E-EC29DA170628}" type="pres">
      <dgm:prSet presAssocID="{BBDABBAD-D5A2-41FC-A299-01409026B805}" presName="text" presStyleLbl="node1" presStyleIdx="7" presStyleCnt="8">
        <dgm:presLayoutVars>
          <dgm:bulletEnabled val="1"/>
        </dgm:presLayoutVars>
      </dgm:prSet>
      <dgm:spPr/>
      <dgm:t>
        <a:bodyPr/>
        <a:lstStyle/>
        <a:p>
          <a:endParaRPr lang="es-EC"/>
        </a:p>
      </dgm:t>
    </dgm:pt>
  </dgm:ptLst>
  <dgm:cxnLst>
    <dgm:cxn modelId="{D8FAC5C5-3424-4812-81D3-780667EEDEFA}" srcId="{6FDE59DA-9D93-482C-9C00-BC8684751630}" destId="{2F50E9D8-66D0-4ADA-AE6F-6AED9BB49C28}" srcOrd="6" destOrd="0" parTransId="{0A32C8EE-E1AD-4828-8FA5-73E955E604C0}" sibTransId="{2B3B2F99-8FC9-4FC4-9C08-53B3989FA8B9}"/>
    <dgm:cxn modelId="{FDD32D41-5954-441C-BC8A-9949660E824F}" srcId="{6FDE59DA-9D93-482C-9C00-BC8684751630}" destId="{3F5525F9-ABF6-4350-B3A2-68CBE07380F9}" srcOrd="3" destOrd="0" parTransId="{44BEF0E6-D098-44B6-9506-B67BF930D30E}" sibTransId="{834A4E7B-4219-48A1-83F3-F1DBCC5E5B3D}"/>
    <dgm:cxn modelId="{8CFF5C79-A1BD-414C-92D8-EAD69E5AE9FD}" type="presOf" srcId="{2F50E9D8-66D0-4ADA-AE6F-6AED9BB49C28}" destId="{4A3E00EB-9243-474D-8664-8FEE1D000CAA}" srcOrd="0" destOrd="0" presId="urn:microsoft.com/office/officeart/2005/8/layout/vList4"/>
    <dgm:cxn modelId="{F977CE49-F2B3-4E7F-9AFB-C9170FA91577}" type="presOf" srcId="{E3D68C4F-D685-4DCF-8C00-D0A5F373070B}" destId="{0EE6FB11-2EFD-465F-BD2B-8FD846A49A6A}" srcOrd="1" destOrd="0" presId="urn:microsoft.com/office/officeart/2005/8/layout/vList4"/>
    <dgm:cxn modelId="{358AB1BA-F664-401B-A1F2-595DA9250386}" type="presOf" srcId="{780FB5C3-4BAE-4C7C-A3D9-2C598E8C4679}" destId="{BFC2372D-E4C9-4AF9-89A4-E834028A9CDB}" srcOrd="1" destOrd="0" presId="urn:microsoft.com/office/officeart/2005/8/layout/vList4"/>
    <dgm:cxn modelId="{00840BB6-7604-4E68-91BD-AE31FA89A0C3}" type="presOf" srcId="{BBDABBAD-D5A2-41FC-A299-01409026B805}" destId="{84E8DD63-5FB3-4F39-836E-EC29DA170628}" srcOrd="1" destOrd="0" presId="urn:microsoft.com/office/officeart/2005/8/layout/vList4"/>
    <dgm:cxn modelId="{DC3AC0E9-0E18-455C-9A17-4B6FC14C51F4}" type="presOf" srcId="{3F5525F9-ABF6-4350-B3A2-68CBE07380F9}" destId="{C966C6B2-2CD6-4D1E-AD7D-34100DE17DB9}" srcOrd="0" destOrd="0" presId="urn:microsoft.com/office/officeart/2005/8/layout/vList4"/>
    <dgm:cxn modelId="{CD5B8B1E-7E6F-4A2E-B580-91E5CE052C73}" srcId="{6FDE59DA-9D93-482C-9C00-BC8684751630}" destId="{F91B86C5-1F3A-4593-B7F5-4251711916FB}" srcOrd="1" destOrd="0" parTransId="{A63ADE60-D57A-49FC-B7CD-67C3D53E3042}" sibTransId="{FF4EBC30-C30A-4992-BDEB-B77ABF72AC81}"/>
    <dgm:cxn modelId="{A5905E49-80C2-4C7A-AE2D-89302E7AD34D}" type="presOf" srcId="{2F50E9D8-66D0-4ADA-AE6F-6AED9BB49C28}" destId="{EFD214BF-4531-48B5-B347-D50878F25DB4}" srcOrd="1" destOrd="0" presId="urn:microsoft.com/office/officeart/2005/8/layout/vList4"/>
    <dgm:cxn modelId="{7E2347D6-231E-4836-AD09-4E3A6DAE3E00}" type="presOf" srcId="{3F5525F9-ABF6-4350-B3A2-68CBE07380F9}" destId="{5AD3B410-2D1C-4CBA-BCCE-038166F585B1}" srcOrd="1" destOrd="0" presId="urn:microsoft.com/office/officeart/2005/8/layout/vList4"/>
    <dgm:cxn modelId="{2C275B08-EB18-4B0E-B64F-FF51FA6AE5F4}" srcId="{6FDE59DA-9D93-482C-9C00-BC8684751630}" destId="{E3D68C4F-D685-4DCF-8C00-D0A5F373070B}" srcOrd="5" destOrd="0" parTransId="{2DA7DC1A-F0C8-4DC4-B01D-8397280DB085}" sibTransId="{67EAC894-1C88-49A0-B6C3-3A2C1F336D60}"/>
    <dgm:cxn modelId="{9123D774-0CDE-47AC-9A29-415136DBD267}" type="presOf" srcId="{E3D68C4F-D685-4DCF-8C00-D0A5F373070B}" destId="{CEBB0280-24CB-4B89-9520-02AD84CD0C9B}" srcOrd="0" destOrd="0" presId="urn:microsoft.com/office/officeart/2005/8/layout/vList4"/>
    <dgm:cxn modelId="{3EF640A0-E0F5-4BA6-AD37-BCECF3F51752}" type="presOf" srcId="{780FB5C3-4BAE-4C7C-A3D9-2C598E8C4679}" destId="{B6F03612-B006-40AD-AFF8-E1439A7DE538}" srcOrd="0" destOrd="0" presId="urn:microsoft.com/office/officeart/2005/8/layout/vList4"/>
    <dgm:cxn modelId="{CD2BFBA1-516E-4431-9B66-837AA1C98186}" type="presOf" srcId="{77CE6C9A-7E3D-4A9F-BB58-96D8D01019D0}" destId="{5CFBAF9D-D397-4939-8560-4E055C1B0BE0}" srcOrd="1" destOrd="0" presId="urn:microsoft.com/office/officeart/2005/8/layout/vList4"/>
    <dgm:cxn modelId="{3EC10BEE-ECFC-4661-8CEF-D87CA54285CD}" type="presOf" srcId="{6FDE59DA-9D93-482C-9C00-BC8684751630}" destId="{F82FC912-96AD-4FFC-9693-52EF447CE999}" srcOrd="0" destOrd="0" presId="urn:microsoft.com/office/officeart/2005/8/layout/vList4"/>
    <dgm:cxn modelId="{59F7FA81-4936-477F-87FE-71A92A56ED9D}" srcId="{6FDE59DA-9D93-482C-9C00-BC8684751630}" destId="{59602FEB-BDBD-461C-B3B1-EF4AB8BD460C}" srcOrd="4" destOrd="0" parTransId="{0ED03135-3F9D-4F5E-BDDB-2EB30A13068F}" sibTransId="{01215D43-FAB5-42D7-AB5C-3C25919FA6F3}"/>
    <dgm:cxn modelId="{B846BB2B-8017-4BB6-B2D4-BFB717E20C17}" srcId="{6FDE59DA-9D93-482C-9C00-BC8684751630}" destId="{780FB5C3-4BAE-4C7C-A3D9-2C598E8C4679}" srcOrd="2" destOrd="0" parTransId="{1732C4A5-8E4E-433B-838D-160BDBA41A71}" sibTransId="{3B35FA14-817E-49CF-8A9B-C40B6C3FD8F2}"/>
    <dgm:cxn modelId="{967D719E-B687-47B5-9C11-46896082A4DE}" srcId="{6FDE59DA-9D93-482C-9C00-BC8684751630}" destId="{77CE6C9A-7E3D-4A9F-BB58-96D8D01019D0}" srcOrd="0" destOrd="0" parTransId="{981164B4-A360-4E1B-B1AC-00D8388681A7}" sibTransId="{E2BE0BF6-225F-4662-A24C-1877718CF03D}"/>
    <dgm:cxn modelId="{89B87DAF-EA30-42AC-8C66-989EDAA5D83E}" type="presOf" srcId="{77CE6C9A-7E3D-4A9F-BB58-96D8D01019D0}" destId="{88D597CD-7D4D-4B26-B9C3-FB368D2643B6}" srcOrd="0" destOrd="0" presId="urn:microsoft.com/office/officeart/2005/8/layout/vList4"/>
    <dgm:cxn modelId="{EEAEE405-5D92-478E-8142-1EED66A37C90}" srcId="{6FDE59DA-9D93-482C-9C00-BC8684751630}" destId="{BBDABBAD-D5A2-41FC-A299-01409026B805}" srcOrd="7" destOrd="0" parTransId="{5435219E-772E-4F65-9A27-498F3D507979}" sibTransId="{64F0B067-261D-458E-9D3C-7BFED50BE9A0}"/>
    <dgm:cxn modelId="{7CE09883-DBAA-4369-BDD8-A151AA175CE5}" type="presOf" srcId="{59602FEB-BDBD-461C-B3B1-EF4AB8BD460C}" destId="{BF3105B3-8E41-4FDD-9938-EB3561620A1E}" srcOrd="0" destOrd="0" presId="urn:microsoft.com/office/officeart/2005/8/layout/vList4"/>
    <dgm:cxn modelId="{8F6B2DC3-9619-4A79-8B68-197A03F4252D}" type="presOf" srcId="{F91B86C5-1F3A-4593-B7F5-4251711916FB}" destId="{B5E3FE5C-83F5-470E-A436-34FA251073E1}" srcOrd="1" destOrd="0" presId="urn:microsoft.com/office/officeart/2005/8/layout/vList4"/>
    <dgm:cxn modelId="{0861E013-B3BC-43F7-9A44-1143424F57DE}" type="presOf" srcId="{59602FEB-BDBD-461C-B3B1-EF4AB8BD460C}" destId="{6E3513A4-8980-47DB-B08F-15A1883D6509}" srcOrd="1" destOrd="0" presId="urn:microsoft.com/office/officeart/2005/8/layout/vList4"/>
    <dgm:cxn modelId="{B422532C-07BA-4A03-84FA-0DD75E187111}" type="presOf" srcId="{F91B86C5-1F3A-4593-B7F5-4251711916FB}" destId="{3D0FD624-B71F-4A81-828A-43C4EAC59F09}" srcOrd="0" destOrd="0" presId="urn:microsoft.com/office/officeart/2005/8/layout/vList4"/>
    <dgm:cxn modelId="{618546CC-F6DA-4DAD-B902-2805A568C108}" type="presOf" srcId="{BBDABBAD-D5A2-41FC-A299-01409026B805}" destId="{C4F9A63A-C3DE-4881-9CE2-80D59494DBB5}" srcOrd="0" destOrd="0" presId="urn:microsoft.com/office/officeart/2005/8/layout/vList4"/>
    <dgm:cxn modelId="{29CD3854-0DDB-46B6-A72F-EF31B1D2D41F}" type="presParOf" srcId="{F82FC912-96AD-4FFC-9693-52EF447CE999}" destId="{715962D1-2258-4F44-82B1-F03CAC8DB58E}" srcOrd="0" destOrd="0" presId="urn:microsoft.com/office/officeart/2005/8/layout/vList4"/>
    <dgm:cxn modelId="{E18877A4-2B11-4D12-94C8-6ABAA0BF66B5}" type="presParOf" srcId="{715962D1-2258-4F44-82B1-F03CAC8DB58E}" destId="{88D597CD-7D4D-4B26-B9C3-FB368D2643B6}" srcOrd="0" destOrd="0" presId="urn:microsoft.com/office/officeart/2005/8/layout/vList4"/>
    <dgm:cxn modelId="{C8FA12C5-122C-48B6-BD6A-3F0918EDB034}" type="presParOf" srcId="{715962D1-2258-4F44-82B1-F03CAC8DB58E}" destId="{93C9695F-FE81-42D1-AE26-2326D721FC2B}" srcOrd="1" destOrd="0" presId="urn:microsoft.com/office/officeart/2005/8/layout/vList4"/>
    <dgm:cxn modelId="{B0AC94C7-2952-40C0-945E-FA48B67AB220}" type="presParOf" srcId="{715962D1-2258-4F44-82B1-F03CAC8DB58E}" destId="{5CFBAF9D-D397-4939-8560-4E055C1B0BE0}" srcOrd="2" destOrd="0" presId="urn:microsoft.com/office/officeart/2005/8/layout/vList4"/>
    <dgm:cxn modelId="{CA72CD2A-CDFF-4381-B37D-84A37EC72289}" type="presParOf" srcId="{F82FC912-96AD-4FFC-9693-52EF447CE999}" destId="{8903E481-50C9-4968-86BA-CD17E550775E}" srcOrd="1" destOrd="0" presId="urn:microsoft.com/office/officeart/2005/8/layout/vList4"/>
    <dgm:cxn modelId="{D57A131B-F8FF-402A-970F-30A120526E77}" type="presParOf" srcId="{F82FC912-96AD-4FFC-9693-52EF447CE999}" destId="{5299799B-B04B-4F84-9CE5-A33891F07373}" srcOrd="2" destOrd="0" presId="urn:microsoft.com/office/officeart/2005/8/layout/vList4"/>
    <dgm:cxn modelId="{2E8E292C-1845-4A5B-ADA1-536D76889364}" type="presParOf" srcId="{5299799B-B04B-4F84-9CE5-A33891F07373}" destId="{3D0FD624-B71F-4A81-828A-43C4EAC59F09}" srcOrd="0" destOrd="0" presId="urn:microsoft.com/office/officeart/2005/8/layout/vList4"/>
    <dgm:cxn modelId="{9DE08D30-0611-4434-B16A-266499CAE4CC}" type="presParOf" srcId="{5299799B-B04B-4F84-9CE5-A33891F07373}" destId="{2E8F7C84-9A8A-44C6-83F8-EF79433D9BC1}" srcOrd="1" destOrd="0" presId="urn:microsoft.com/office/officeart/2005/8/layout/vList4"/>
    <dgm:cxn modelId="{093B084D-A7A1-456B-960A-AF340FB5197E}" type="presParOf" srcId="{5299799B-B04B-4F84-9CE5-A33891F07373}" destId="{B5E3FE5C-83F5-470E-A436-34FA251073E1}" srcOrd="2" destOrd="0" presId="urn:microsoft.com/office/officeart/2005/8/layout/vList4"/>
    <dgm:cxn modelId="{8200CE15-A452-4C78-B52E-A6099C8B3F78}" type="presParOf" srcId="{F82FC912-96AD-4FFC-9693-52EF447CE999}" destId="{C93E87AB-BE04-47AF-8C7D-55838C0C9233}" srcOrd="3" destOrd="0" presId="urn:microsoft.com/office/officeart/2005/8/layout/vList4"/>
    <dgm:cxn modelId="{40D81445-66B3-4E43-94F8-0B90D37B8CA0}" type="presParOf" srcId="{F82FC912-96AD-4FFC-9693-52EF447CE999}" destId="{832A6B9B-42E1-40BD-8652-92C3AEC2CDED}" srcOrd="4" destOrd="0" presId="urn:microsoft.com/office/officeart/2005/8/layout/vList4"/>
    <dgm:cxn modelId="{229F420B-38B8-4BA9-8790-3D3AF7F36F37}" type="presParOf" srcId="{832A6B9B-42E1-40BD-8652-92C3AEC2CDED}" destId="{B6F03612-B006-40AD-AFF8-E1439A7DE538}" srcOrd="0" destOrd="0" presId="urn:microsoft.com/office/officeart/2005/8/layout/vList4"/>
    <dgm:cxn modelId="{422271C9-8518-45AE-A781-257F2A278841}" type="presParOf" srcId="{832A6B9B-42E1-40BD-8652-92C3AEC2CDED}" destId="{0D7CF757-6FD4-4A6A-B69B-8E7AC087A9BC}" srcOrd="1" destOrd="0" presId="urn:microsoft.com/office/officeart/2005/8/layout/vList4"/>
    <dgm:cxn modelId="{E956262F-A86C-41A6-A070-7F369B8413DA}" type="presParOf" srcId="{832A6B9B-42E1-40BD-8652-92C3AEC2CDED}" destId="{BFC2372D-E4C9-4AF9-89A4-E834028A9CDB}" srcOrd="2" destOrd="0" presId="urn:microsoft.com/office/officeart/2005/8/layout/vList4"/>
    <dgm:cxn modelId="{CB31B17A-2E70-4A9E-A78D-43A2F8B9D1B5}" type="presParOf" srcId="{F82FC912-96AD-4FFC-9693-52EF447CE999}" destId="{41347FEA-C13F-4ECB-9560-C10133195F8A}" srcOrd="5" destOrd="0" presId="urn:microsoft.com/office/officeart/2005/8/layout/vList4"/>
    <dgm:cxn modelId="{9C6C6D29-5FD6-4452-8448-CC78D3F4057B}" type="presParOf" srcId="{F82FC912-96AD-4FFC-9693-52EF447CE999}" destId="{EBE0631D-7F79-4B98-BDF7-ABACA4AF0685}" srcOrd="6" destOrd="0" presId="urn:microsoft.com/office/officeart/2005/8/layout/vList4"/>
    <dgm:cxn modelId="{DAF17938-FBA8-4EFF-99FD-6D43FC485F6C}" type="presParOf" srcId="{EBE0631D-7F79-4B98-BDF7-ABACA4AF0685}" destId="{C966C6B2-2CD6-4D1E-AD7D-34100DE17DB9}" srcOrd="0" destOrd="0" presId="urn:microsoft.com/office/officeart/2005/8/layout/vList4"/>
    <dgm:cxn modelId="{74857DAB-1498-46AC-B87E-25A614529B40}" type="presParOf" srcId="{EBE0631D-7F79-4B98-BDF7-ABACA4AF0685}" destId="{5C552934-BF21-4B03-A7E8-D1DEE6F4CAFB}" srcOrd="1" destOrd="0" presId="urn:microsoft.com/office/officeart/2005/8/layout/vList4"/>
    <dgm:cxn modelId="{53CE8AA1-66D1-4D26-8355-2DFF17D23947}" type="presParOf" srcId="{EBE0631D-7F79-4B98-BDF7-ABACA4AF0685}" destId="{5AD3B410-2D1C-4CBA-BCCE-038166F585B1}" srcOrd="2" destOrd="0" presId="urn:microsoft.com/office/officeart/2005/8/layout/vList4"/>
    <dgm:cxn modelId="{B58F8420-CFA9-4A18-8DD9-41429F109CB5}" type="presParOf" srcId="{F82FC912-96AD-4FFC-9693-52EF447CE999}" destId="{8E9902EA-E918-420A-ABD6-7E0C242BF9AA}" srcOrd="7" destOrd="0" presId="urn:microsoft.com/office/officeart/2005/8/layout/vList4"/>
    <dgm:cxn modelId="{BA4E5148-BB94-44E5-80CF-8AFCB0418202}" type="presParOf" srcId="{F82FC912-96AD-4FFC-9693-52EF447CE999}" destId="{7079D3D1-AEBC-4592-8780-B944828D0D06}" srcOrd="8" destOrd="0" presId="urn:microsoft.com/office/officeart/2005/8/layout/vList4"/>
    <dgm:cxn modelId="{78E8C92C-3398-4304-BFDC-9A305270182B}" type="presParOf" srcId="{7079D3D1-AEBC-4592-8780-B944828D0D06}" destId="{BF3105B3-8E41-4FDD-9938-EB3561620A1E}" srcOrd="0" destOrd="0" presId="urn:microsoft.com/office/officeart/2005/8/layout/vList4"/>
    <dgm:cxn modelId="{09321D52-CB0E-42A5-B31F-1CC4311CF2E7}" type="presParOf" srcId="{7079D3D1-AEBC-4592-8780-B944828D0D06}" destId="{A17FCCA6-E680-49F3-8A38-837BE22F4FC9}" srcOrd="1" destOrd="0" presId="urn:microsoft.com/office/officeart/2005/8/layout/vList4"/>
    <dgm:cxn modelId="{775912F4-0274-4980-B35D-A6FC51CB34C0}" type="presParOf" srcId="{7079D3D1-AEBC-4592-8780-B944828D0D06}" destId="{6E3513A4-8980-47DB-B08F-15A1883D6509}" srcOrd="2" destOrd="0" presId="urn:microsoft.com/office/officeart/2005/8/layout/vList4"/>
    <dgm:cxn modelId="{4C1A84DD-EBAB-41CD-BC0D-CCA675A5E887}" type="presParOf" srcId="{F82FC912-96AD-4FFC-9693-52EF447CE999}" destId="{3C1B6654-4A18-4724-B4EF-E722BA477DB1}" srcOrd="9" destOrd="0" presId="urn:microsoft.com/office/officeart/2005/8/layout/vList4"/>
    <dgm:cxn modelId="{C83663E1-C7D0-4A00-A14E-60F2EB6B31C9}" type="presParOf" srcId="{F82FC912-96AD-4FFC-9693-52EF447CE999}" destId="{ECC5B79B-FF92-45D6-ADA8-983CD821FAA1}" srcOrd="10" destOrd="0" presId="urn:microsoft.com/office/officeart/2005/8/layout/vList4"/>
    <dgm:cxn modelId="{B4FB960F-2468-4097-B5FF-7C3AE6E6E28E}" type="presParOf" srcId="{ECC5B79B-FF92-45D6-ADA8-983CD821FAA1}" destId="{CEBB0280-24CB-4B89-9520-02AD84CD0C9B}" srcOrd="0" destOrd="0" presId="urn:microsoft.com/office/officeart/2005/8/layout/vList4"/>
    <dgm:cxn modelId="{853020CD-ED0E-4BB7-B3C3-84ADCDD575F3}" type="presParOf" srcId="{ECC5B79B-FF92-45D6-ADA8-983CD821FAA1}" destId="{47340AD6-10A1-49EE-BB0E-E5549B7B0E30}" srcOrd="1" destOrd="0" presId="urn:microsoft.com/office/officeart/2005/8/layout/vList4"/>
    <dgm:cxn modelId="{DF7628EF-A4B4-43B0-9506-4FC95AC06190}" type="presParOf" srcId="{ECC5B79B-FF92-45D6-ADA8-983CD821FAA1}" destId="{0EE6FB11-2EFD-465F-BD2B-8FD846A49A6A}" srcOrd="2" destOrd="0" presId="urn:microsoft.com/office/officeart/2005/8/layout/vList4"/>
    <dgm:cxn modelId="{FE29C95F-6AF8-4EAC-B0BB-FDE63532567D}" type="presParOf" srcId="{F82FC912-96AD-4FFC-9693-52EF447CE999}" destId="{AF7FDB2F-2C40-4C5F-B9A7-7188C78D50BE}" srcOrd="11" destOrd="0" presId="urn:microsoft.com/office/officeart/2005/8/layout/vList4"/>
    <dgm:cxn modelId="{F0C41057-F7EC-4056-8F38-39EE4EF082E1}" type="presParOf" srcId="{F82FC912-96AD-4FFC-9693-52EF447CE999}" destId="{5BB049B7-BC95-4C20-8FC4-A29F16DCA19E}" srcOrd="12" destOrd="0" presId="urn:microsoft.com/office/officeart/2005/8/layout/vList4"/>
    <dgm:cxn modelId="{716CD695-1992-43A6-AA41-FB689EAA460F}" type="presParOf" srcId="{5BB049B7-BC95-4C20-8FC4-A29F16DCA19E}" destId="{4A3E00EB-9243-474D-8664-8FEE1D000CAA}" srcOrd="0" destOrd="0" presId="urn:microsoft.com/office/officeart/2005/8/layout/vList4"/>
    <dgm:cxn modelId="{12D4E0B1-BAE2-4BA0-AFB7-83B52BE1F2C0}" type="presParOf" srcId="{5BB049B7-BC95-4C20-8FC4-A29F16DCA19E}" destId="{11DB558E-3A7D-478E-9012-46B5BA4031DF}" srcOrd="1" destOrd="0" presId="urn:microsoft.com/office/officeart/2005/8/layout/vList4"/>
    <dgm:cxn modelId="{4F9F2570-39CF-4A1F-A8CC-2673B8AE2A99}" type="presParOf" srcId="{5BB049B7-BC95-4C20-8FC4-A29F16DCA19E}" destId="{EFD214BF-4531-48B5-B347-D50878F25DB4}" srcOrd="2" destOrd="0" presId="urn:microsoft.com/office/officeart/2005/8/layout/vList4"/>
    <dgm:cxn modelId="{5581C3E3-B66B-422D-A6EB-E4789AB4ED05}" type="presParOf" srcId="{F82FC912-96AD-4FFC-9693-52EF447CE999}" destId="{BD4580FB-65A0-441B-B15F-44B22BC8204E}" srcOrd="13" destOrd="0" presId="urn:microsoft.com/office/officeart/2005/8/layout/vList4"/>
    <dgm:cxn modelId="{D07EC075-695A-48BA-AB17-D56674E89460}" type="presParOf" srcId="{F82FC912-96AD-4FFC-9693-52EF447CE999}" destId="{CAD71F4A-F600-403D-B89F-F8D28A4A41BF}" srcOrd="14" destOrd="0" presId="urn:microsoft.com/office/officeart/2005/8/layout/vList4"/>
    <dgm:cxn modelId="{E36C7BDD-D473-4904-9A39-AC31A0696C35}" type="presParOf" srcId="{CAD71F4A-F600-403D-B89F-F8D28A4A41BF}" destId="{C4F9A63A-C3DE-4881-9CE2-80D59494DBB5}" srcOrd="0" destOrd="0" presId="urn:microsoft.com/office/officeart/2005/8/layout/vList4"/>
    <dgm:cxn modelId="{9399C9F6-B817-449D-87D7-12FBB03A5F70}" type="presParOf" srcId="{CAD71F4A-F600-403D-B89F-F8D28A4A41BF}" destId="{E7664C04-D80B-4B62-88B6-DE6205D2317B}" srcOrd="1" destOrd="0" presId="urn:microsoft.com/office/officeart/2005/8/layout/vList4"/>
    <dgm:cxn modelId="{63853EF7-D6BA-4758-80E1-A82708D326C0}" type="presParOf" srcId="{CAD71F4A-F600-403D-B89F-F8D28A4A41BF}" destId="{84E8DD63-5FB3-4F39-836E-EC29DA170628}"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D597CD-7D4D-4B26-B9C3-FB368D2643B6}">
      <dsp:nvSpPr>
        <dsp:cNvPr id="0" name=""/>
        <dsp:cNvSpPr/>
      </dsp:nvSpPr>
      <dsp:spPr>
        <a:xfrm>
          <a:off x="0" y="0"/>
          <a:ext cx="7772400" cy="525177"/>
        </a:xfrm>
        <a:prstGeom prst="roundRect">
          <a:avLst>
            <a:gd name="adj" fmla="val 10000"/>
          </a:avLst>
        </a:prstGeom>
        <a:solidFill>
          <a:schemeClr val="accent1">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endParaRPr lang="es-ES" sz="2500" b="0" kern="1200" dirty="0">
            <a:latin typeface="Times New Roman" pitchFamily="18" charset="0"/>
            <a:cs typeface="Times New Roman" pitchFamily="18" charset="0"/>
          </a:endParaRPr>
        </a:p>
      </dsp:txBody>
      <dsp:txXfrm>
        <a:off x="1606997" y="0"/>
        <a:ext cx="6165402" cy="525177"/>
      </dsp:txXfrm>
    </dsp:sp>
    <dsp:sp modelId="{93C9695F-FE81-42D1-AE26-2326D721FC2B}">
      <dsp:nvSpPr>
        <dsp:cNvPr id="0" name=""/>
        <dsp:cNvSpPr/>
      </dsp:nvSpPr>
      <dsp:spPr>
        <a:xfrm>
          <a:off x="359364" y="52517"/>
          <a:ext cx="797899" cy="420141"/>
        </a:xfrm>
        <a:prstGeom prst="roundRect">
          <a:avLst>
            <a:gd name="adj" fmla="val 10000"/>
          </a:avLst>
        </a:prstGeom>
        <a:blipFill rotWithShape="0">
          <a:blip xmlns:r="http://schemas.openxmlformats.org/officeDocument/2006/relationships" r:embed="rId1"/>
          <a:stretch>
            <a:fillRect/>
          </a:stretch>
        </a:blip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D0FD624-B71F-4A81-828A-43C4EAC59F09}">
      <dsp:nvSpPr>
        <dsp:cNvPr id="0" name=""/>
        <dsp:cNvSpPr/>
      </dsp:nvSpPr>
      <dsp:spPr>
        <a:xfrm>
          <a:off x="0" y="577694"/>
          <a:ext cx="7772400" cy="525177"/>
        </a:xfrm>
        <a:prstGeom prst="roundRect">
          <a:avLst>
            <a:gd name="adj" fmla="val 10000"/>
          </a:avLst>
        </a:prstGeom>
        <a:solidFill>
          <a:schemeClr val="accent1">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endParaRPr lang="es-ES" sz="2500" b="1" kern="1200" dirty="0">
            <a:latin typeface="Times New Roman" pitchFamily="18" charset="0"/>
            <a:cs typeface="Times New Roman" pitchFamily="18" charset="0"/>
          </a:endParaRPr>
        </a:p>
      </dsp:txBody>
      <dsp:txXfrm>
        <a:off x="1606997" y="577694"/>
        <a:ext cx="6165402" cy="525177"/>
      </dsp:txXfrm>
    </dsp:sp>
    <dsp:sp modelId="{2E8F7C84-9A8A-44C6-83F8-EF79433D9BC1}">
      <dsp:nvSpPr>
        <dsp:cNvPr id="0" name=""/>
        <dsp:cNvSpPr/>
      </dsp:nvSpPr>
      <dsp:spPr>
        <a:xfrm>
          <a:off x="359364" y="630212"/>
          <a:ext cx="797899" cy="420141"/>
        </a:xfrm>
        <a:prstGeom prst="roundRect">
          <a:avLst>
            <a:gd name="adj" fmla="val 10000"/>
          </a:avLst>
        </a:prstGeom>
        <a:blipFill rotWithShape="0">
          <a:blip xmlns:r="http://schemas.openxmlformats.org/officeDocument/2006/relationships" r:embed="rId2"/>
          <a:stretch>
            <a:fillRect/>
          </a:stretch>
        </a:blip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6F03612-B006-40AD-AFF8-E1439A7DE538}">
      <dsp:nvSpPr>
        <dsp:cNvPr id="0" name=""/>
        <dsp:cNvSpPr/>
      </dsp:nvSpPr>
      <dsp:spPr>
        <a:xfrm>
          <a:off x="0" y="1155389"/>
          <a:ext cx="7772400" cy="525177"/>
        </a:xfrm>
        <a:prstGeom prst="roundRect">
          <a:avLst>
            <a:gd name="adj" fmla="val 10000"/>
          </a:avLst>
        </a:prstGeom>
        <a:solidFill>
          <a:schemeClr val="accent1">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endParaRPr lang="es-ES" sz="2500" b="1" kern="1200" dirty="0">
            <a:latin typeface="Times New Roman" pitchFamily="18" charset="0"/>
            <a:cs typeface="Times New Roman" pitchFamily="18" charset="0"/>
          </a:endParaRPr>
        </a:p>
      </dsp:txBody>
      <dsp:txXfrm>
        <a:off x="1606997" y="1155389"/>
        <a:ext cx="6165402" cy="525177"/>
      </dsp:txXfrm>
    </dsp:sp>
    <dsp:sp modelId="{0D7CF757-6FD4-4A6A-B69B-8E7AC087A9BC}">
      <dsp:nvSpPr>
        <dsp:cNvPr id="0" name=""/>
        <dsp:cNvSpPr/>
      </dsp:nvSpPr>
      <dsp:spPr>
        <a:xfrm>
          <a:off x="359364" y="1207907"/>
          <a:ext cx="797899" cy="420141"/>
        </a:xfrm>
        <a:prstGeom prst="roundRect">
          <a:avLst>
            <a:gd name="adj" fmla="val 10000"/>
          </a:avLst>
        </a:prstGeom>
        <a:blipFill rotWithShape="0">
          <a:blip xmlns:r="http://schemas.openxmlformats.org/officeDocument/2006/relationships" r:embed="rId3"/>
          <a:stretch>
            <a:fillRect/>
          </a:stretch>
        </a:blip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966C6B2-2CD6-4D1E-AD7D-34100DE17DB9}">
      <dsp:nvSpPr>
        <dsp:cNvPr id="0" name=""/>
        <dsp:cNvSpPr/>
      </dsp:nvSpPr>
      <dsp:spPr>
        <a:xfrm>
          <a:off x="0" y="1733084"/>
          <a:ext cx="7772400" cy="525177"/>
        </a:xfrm>
        <a:prstGeom prst="roundRect">
          <a:avLst>
            <a:gd name="adj" fmla="val 10000"/>
          </a:avLst>
        </a:prstGeom>
        <a:solidFill>
          <a:schemeClr val="accent1">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endParaRPr lang="es-ES" sz="2500" b="1" kern="1200" dirty="0">
            <a:latin typeface="Times New Roman" pitchFamily="18" charset="0"/>
            <a:cs typeface="Times New Roman" pitchFamily="18" charset="0"/>
          </a:endParaRPr>
        </a:p>
      </dsp:txBody>
      <dsp:txXfrm>
        <a:off x="1606997" y="1733084"/>
        <a:ext cx="6165402" cy="525177"/>
      </dsp:txXfrm>
    </dsp:sp>
    <dsp:sp modelId="{5C552934-BF21-4B03-A7E8-D1DEE6F4CAFB}">
      <dsp:nvSpPr>
        <dsp:cNvPr id="0" name=""/>
        <dsp:cNvSpPr/>
      </dsp:nvSpPr>
      <dsp:spPr>
        <a:xfrm>
          <a:off x="359364" y="1785602"/>
          <a:ext cx="797899" cy="420141"/>
        </a:xfrm>
        <a:prstGeom prst="roundRect">
          <a:avLst>
            <a:gd name="adj" fmla="val 10000"/>
          </a:avLst>
        </a:prstGeom>
        <a:blipFill rotWithShape="0">
          <a:blip xmlns:r="http://schemas.openxmlformats.org/officeDocument/2006/relationships" r:embed="rId4"/>
          <a:stretch>
            <a:fillRect/>
          </a:stretch>
        </a:blip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F3105B3-8E41-4FDD-9938-EB3561620A1E}">
      <dsp:nvSpPr>
        <dsp:cNvPr id="0" name=""/>
        <dsp:cNvSpPr/>
      </dsp:nvSpPr>
      <dsp:spPr>
        <a:xfrm>
          <a:off x="0" y="2310779"/>
          <a:ext cx="7772400" cy="525177"/>
        </a:xfrm>
        <a:prstGeom prst="roundRect">
          <a:avLst>
            <a:gd name="adj" fmla="val 10000"/>
          </a:avLst>
        </a:prstGeom>
        <a:solidFill>
          <a:schemeClr val="accent1">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endParaRPr lang="es-EC" sz="2500" b="1" kern="1200" dirty="0">
            <a:latin typeface="Times New Roman" pitchFamily="18" charset="0"/>
            <a:cs typeface="Times New Roman" pitchFamily="18" charset="0"/>
          </a:endParaRPr>
        </a:p>
      </dsp:txBody>
      <dsp:txXfrm>
        <a:off x="1606997" y="2310779"/>
        <a:ext cx="6165402" cy="525177"/>
      </dsp:txXfrm>
    </dsp:sp>
    <dsp:sp modelId="{A17FCCA6-E680-49F3-8A38-837BE22F4FC9}">
      <dsp:nvSpPr>
        <dsp:cNvPr id="0" name=""/>
        <dsp:cNvSpPr/>
      </dsp:nvSpPr>
      <dsp:spPr>
        <a:xfrm>
          <a:off x="359364" y="2363297"/>
          <a:ext cx="797899" cy="420141"/>
        </a:xfrm>
        <a:prstGeom prst="roundRect">
          <a:avLst>
            <a:gd name="adj" fmla="val 10000"/>
          </a:avLst>
        </a:prstGeom>
        <a:blipFill rotWithShape="0">
          <a:blip xmlns:r="http://schemas.openxmlformats.org/officeDocument/2006/relationships" r:embed="rId5"/>
          <a:stretch>
            <a:fillRect/>
          </a:stretch>
        </a:blip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EBB0280-24CB-4B89-9520-02AD84CD0C9B}">
      <dsp:nvSpPr>
        <dsp:cNvPr id="0" name=""/>
        <dsp:cNvSpPr/>
      </dsp:nvSpPr>
      <dsp:spPr>
        <a:xfrm>
          <a:off x="0" y="2888474"/>
          <a:ext cx="7772400" cy="525177"/>
        </a:xfrm>
        <a:prstGeom prst="roundRect">
          <a:avLst>
            <a:gd name="adj" fmla="val 10000"/>
          </a:avLst>
        </a:prstGeom>
        <a:solidFill>
          <a:schemeClr val="accent1">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endParaRPr lang="es-EC" sz="2500" b="1" kern="1200" dirty="0">
            <a:latin typeface="Times New Roman" pitchFamily="18" charset="0"/>
            <a:cs typeface="Times New Roman" pitchFamily="18" charset="0"/>
          </a:endParaRPr>
        </a:p>
      </dsp:txBody>
      <dsp:txXfrm>
        <a:off x="1606997" y="2888474"/>
        <a:ext cx="6165402" cy="525177"/>
      </dsp:txXfrm>
    </dsp:sp>
    <dsp:sp modelId="{47340AD6-10A1-49EE-BB0E-E5549B7B0E30}">
      <dsp:nvSpPr>
        <dsp:cNvPr id="0" name=""/>
        <dsp:cNvSpPr/>
      </dsp:nvSpPr>
      <dsp:spPr>
        <a:xfrm>
          <a:off x="359364" y="2940992"/>
          <a:ext cx="797899" cy="420141"/>
        </a:xfrm>
        <a:prstGeom prst="roundRect">
          <a:avLst>
            <a:gd name="adj" fmla="val 10000"/>
          </a:avLst>
        </a:prstGeom>
        <a:blipFill rotWithShape="0">
          <a:blip xmlns:r="http://schemas.openxmlformats.org/officeDocument/2006/relationships" r:embed="rId6"/>
          <a:stretch>
            <a:fillRect/>
          </a:stretch>
        </a:blip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A3E00EB-9243-474D-8664-8FEE1D000CAA}">
      <dsp:nvSpPr>
        <dsp:cNvPr id="0" name=""/>
        <dsp:cNvSpPr/>
      </dsp:nvSpPr>
      <dsp:spPr>
        <a:xfrm>
          <a:off x="0" y="3466169"/>
          <a:ext cx="7772400" cy="525177"/>
        </a:xfrm>
        <a:prstGeom prst="roundRect">
          <a:avLst>
            <a:gd name="adj" fmla="val 10000"/>
          </a:avLst>
        </a:prstGeom>
        <a:solidFill>
          <a:schemeClr val="accent1">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endParaRPr lang="es-EC" sz="2500" b="1" kern="1200" dirty="0">
            <a:latin typeface="Times New Roman" pitchFamily="18" charset="0"/>
            <a:cs typeface="Times New Roman" pitchFamily="18" charset="0"/>
          </a:endParaRPr>
        </a:p>
      </dsp:txBody>
      <dsp:txXfrm>
        <a:off x="1606997" y="3466169"/>
        <a:ext cx="6165402" cy="525177"/>
      </dsp:txXfrm>
    </dsp:sp>
    <dsp:sp modelId="{11DB558E-3A7D-478E-9012-46B5BA4031DF}">
      <dsp:nvSpPr>
        <dsp:cNvPr id="0" name=""/>
        <dsp:cNvSpPr/>
      </dsp:nvSpPr>
      <dsp:spPr>
        <a:xfrm>
          <a:off x="359364" y="3518687"/>
          <a:ext cx="797899" cy="420141"/>
        </a:xfrm>
        <a:prstGeom prst="roundRect">
          <a:avLst>
            <a:gd name="adj" fmla="val 10000"/>
          </a:avLst>
        </a:prstGeom>
        <a:blipFill rotWithShape="0">
          <a:blip xmlns:r="http://schemas.openxmlformats.org/officeDocument/2006/relationships" r:embed="rId7"/>
          <a:stretch>
            <a:fillRect/>
          </a:stretch>
        </a:blip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4F9A63A-C3DE-4881-9CE2-80D59494DBB5}">
      <dsp:nvSpPr>
        <dsp:cNvPr id="0" name=""/>
        <dsp:cNvSpPr/>
      </dsp:nvSpPr>
      <dsp:spPr>
        <a:xfrm>
          <a:off x="0" y="4043864"/>
          <a:ext cx="7772400" cy="525177"/>
        </a:xfrm>
        <a:prstGeom prst="roundRect">
          <a:avLst>
            <a:gd name="adj" fmla="val 10000"/>
          </a:avLst>
        </a:prstGeom>
        <a:solidFill>
          <a:schemeClr val="accent1">
            <a:hueOff val="0"/>
            <a:satOff val="0"/>
            <a:lumOff val="0"/>
            <a:alphaOff val="0"/>
          </a:schemeClr>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endParaRPr lang="es-EC" sz="2500" b="0" kern="1200" dirty="0">
            <a:latin typeface="Times New Roman" pitchFamily="18" charset="0"/>
            <a:cs typeface="Times New Roman" pitchFamily="18" charset="0"/>
          </a:endParaRPr>
        </a:p>
      </dsp:txBody>
      <dsp:txXfrm>
        <a:off x="1606997" y="4043864"/>
        <a:ext cx="6165402" cy="525177"/>
      </dsp:txXfrm>
    </dsp:sp>
    <dsp:sp modelId="{E7664C04-D80B-4B62-88B6-DE6205D2317B}">
      <dsp:nvSpPr>
        <dsp:cNvPr id="0" name=""/>
        <dsp:cNvSpPr/>
      </dsp:nvSpPr>
      <dsp:spPr>
        <a:xfrm>
          <a:off x="359364" y="4096382"/>
          <a:ext cx="797899" cy="420141"/>
        </a:xfrm>
        <a:prstGeom prst="roundRect">
          <a:avLst>
            <a:gd name="adj" fmla="val 10000"/>
          </a:avLst>
        </a:prstGeom>
        <a:blipFill rotWithShape="0">
          <a:blip xmlns:r="http://schemas.openxmlformats.org/officeDocument/2006/relationships" r:embed="rId8"/>
          <a:stretch>
            <a:fillRect/>
          </a:stretch>
        </a:blip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 Id="rId4" Type="http://schemas.openxmlformats.org/officeDocument/2006/relationships/image" Target="../media/image1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397A42-4243-4CA4-8897-BFE79753D540}" type="datetimeFigureOut">
              <a:rPr lang="es-EC" smtClean="0"/>
              <a:pPr/>
              <a:t>10/07/2011</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42A024-8E36-42CC-8A42-CBB6247B38D2}"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1242A024-8E36-42CC-8A42-CBB6247B38D2}" type="slidenum">
              <a:rPr lang="es-EC" smtClean="0"/>
              <a:pPr/>
              <a:t>2</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1242A024-8E36-42CC-8A42-CBB6247B38D2}" type="slidenum">
              <a:rPr lang="es-EC" smtClean="0"/>
              <a:pPr/>
              <a:t>6</a:t>
            </a:fld>
            <a:endParaRPr lang="es-E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1242A024-8E36-42CC-8A42-CBB6247B38D2}" type="slidenum">
              <a:rPr lang="es-EC" smtClean="0"/>
              <a:pPr/>
              <a:t>7</a:t>
            </a:fld>
            <a:endParaRPr lang="es-EC"/>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1242A024-8E36-42CC-8A42-CBB6247B38D2}" type="slidenum">
              <a:rPr lang="es-EC" smtClean="0"/>
              <a:pPr/>
              <a:t>29</a:t>
            </a:fld>
            <a:endParaRPr lang="es-EC"/>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1242A024-8E36-42CC-8A42-CBB6247B38D2}" type="slidenum">
              <a:rPr lang="es-EC" smtClean="0"/>
              <a:pPr/>
              <a:t>32</a:t>
            </a:fld>
            <a:endParaRPr lang="es-EC"/>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1242A024-8E36-42CC-8A42-CBB6247B38D2}" type="slidenum">
              <a:rPr lang="es-EC" smtClean="0"/>
              <a:pPr/>
              <a:t>34</a:t>
            </a:fld>
            <a:endParaRPr lang="es-EC"/>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1242A024-8E36-42CC-8A42-CBB6247B38D2}" type="slidenum">
              <a:rPr lang="es-EC" smtClean="0"/>
              <a:pPr/>
              <a:t>35</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1"/>
      </p:bgRef>
    </p:bg>
    <p:spTree>
      <p:nvGrpSpPr>
        <p:cNvPr id="1" name=""/>
        <p:cNvGrpSpPr/>
        <p:nvPr/>
      </p:nvGrpSpPr>
      <p:grpSpPr>
        <a:xfrm>
          <a:off x="0" y="0"/>
          <a:ext cx="0" cy="0"/>
          <a:chOff x="0" y="0"/>
          <a:chExt cx="0" cy="0"/>
        </a:xfrm>
      </p:grpSpPr>
      <p:sp>
        <p:nvSpPr>
          <p:cNvPr id="12" name="11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Subtítulo"/>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17" name="16 Marcador de pie de página"/>
          <p:cNvSpPr>
            <a:spLocks noGrp="1"/>
          </p:cNvSpPr>
          <p:nvPr>
            <p:ph type="ftr" sz="quarter" idx="11"/>
          </p:nvPr>
        </p:nvSpPr>
        <p:spPr/>
        <p:txBody>
          <a:bodyPr/>
          <a:lstStyle/>
          <a:p>
            <a:endParaRPr lang="es-EC"/>
          </a:p>
        </p:txBody>
      </p:sp>
      <p:sp>
        <p:nvSpPr>
          <p:cNvPr id="29" name="28 Marcador de número de diapositiva"/>
          <p:cNvSpPr>
            <a:spLocks noGrp="1"/>
          </p:cNvSpPr>
          <p:nvPr>
            <p:ph type="sldNum" sz="quarter" idx="12"/>
          </p:nvPr>
        </p:nvSpPr>
        <p:spPr/>
        <p:txBody>
          <a:bodyPr lIns="0" tIns="0" rIns="0" bIns="0">
            <a:noAutofit/>
          </a:bodyPr>
          <a:lstStyle>
            <a:lvl1pPr>
              <a:defRPr sz="1400">
                <a:solidFill>
                  <a:srgbClr val="FFFFFF"/>
                </a:solidFill>
              </a:defRPr>
            </a:lvl1pPr>
          </a:lstStyle>
          <a:p>
            <a:fld id="{9758B01F-5D7F-482B-AFFD-513422B1494D}" type="slidenum">
              <a:rPr lang="es-EC" smtClean="0"/>
              <a:pPr/>
              <a:t>‹Nº›</a:t>
            </a:fld>
            <a:endParaRPr lang="es-EC"/>
          </a:p>
        </p:txBody>
      </p:sp>
      <p:sp>
        <p:nvSpPr>
          <p:cNvPr id="7" name="6 Rectángulo"/>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758B01F-5D7F-482B-AFFD-513422B1494D}"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1"/>
            <a:ext cx="201168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914400" y="274640"/>
            <a:ext cx="55626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758B01F-5D7F-482B-AFFD-513422B1494D}"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758B01F-5D7F-482B-AFFD-513422B1494D}" type="slidenum">
              <a:rPr lang="es-EC" smtClean="0"/>
              <a:pPr/>
              <a:t>‹Nº›</a:t>
            </a:fld>
            <a:endParaRPr lang="es-EC"/>
          </a:p>
        </p:txBody>
      </p:sp>
      <p:sp>
        <p:nvSpPr>
          <p:cNvPr id="8" name="7 Marcador de contenido"/>
          <p:cNvSpPr>
            <a:spLocks noGrp="1"/>
          </p:cNvSpPr>
          <p:nvPr>
            <p:ph sz="quarter" idx="1"/>
          </p:nvPr>
        </p:nvSpPr>
        <p:spPr>
          <a:xfrm>
            <a:off x="914400" y="1447800"/>
            <a:ext cx="777240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11" name="10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722313" y="952500"/>
            <a:ext cx="7772400" cy="1362075"/>
          </a:xfrm>
        </p:spPr>
        <p:txBody>
          <a:bodyPr anchor="b" anchorCtr="0"/>
          <a:lstStyle>
            <a:lvl1pPr algn="l">
              <a:buNone/>
              <a:defRPr sz="4000" b="0" cap="none"/>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5" name="4 Marcador de pie de página"/>
          <p:cNvSpPr>
            <a:spLocks noGrp="1"/>
          </p:cNvSpPr>
          <p:nvPr>
            <p:ph type="ftr" sz="quarter" idx="11"/>
          </p:nvPr>
        </p:nvSpPr>
        <p:spPr>
          <a:xfrm>
            <a:off x="800100" y="6172200"/>
            <a:ext cx="4000500" cy="457200"/>
          </a:xfrm>
        </p:spPr>
        <p:txBody>
          <a:bodyPr/>
          <a:lstStyle/>
          <a:p>
            <a:endParaRPr lang="es-EC"/>
          </a:p>
        </p:txBody>
      </p:sp>
      <p:sp>
        <p:nvSpPr>
          <p:cNvPr id="7" name="6 Rectángulo"/>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146304" y="6208776"/>
            <a:ext cx="457200" cy="457200"/>
          </a:xfrm>
        </p:spPr>
        <p:txBody>
          <a:bodyPr/>
          <a:lstStyle/>
          <a:p>
            <a:fld id="{9758B01F-5D7F-482B-AFFD-513422B1494D}"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9758B01F-5D7F-482B-AFFD-513422B1494D}" type="slidenum">
              <a:rPr lang="es-EC" smtClean="0"/>
              <a:pPr/>
              <a:t>‹Nº›</a:t>
            </a:fld>
            <a:endParaRPr lang="es-EC"/>
          </a:p>
        </p:txBody>
      </p:sp>
      <p:sp>
        <p:nvSpPr>
          <p:cNvPr id="9" name="8 Marcador de contenido"/>
          <p:cNvSpPr>
            <a:spLocks noGrp="1"/>
          </p:cNvSpPr>
          <p:nvPr>
            <p:ph sz="quarter" idx="1"/>
          </p:nvPr>
        </p:nvSpPr>
        <p:spPr>
          <a:xfrm>
            <a:off x="914400" y="1447800"/>
            <a:ext cx="374904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933950" y="1447800"/>
            <a:ext cx="374904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3050"/>
            <a:ext cx="7772400" cy="1143000"/>
          </a:xfrm>
        </p:spPr>
        <p:txBody>
          <a:bodyPr anchor="b" anchorCtr="0"/>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9758B01F-5D7F-482B-AFFD-513422B1494D}" type="slidenum">
              <a:rPr lang="es-EC" smtClean="0"/>
              <a:pPr/>
              <a:t>‹Nº›</a:t>
            </a:fld>
            <a:endParaRPr lang="es-EC"/>
          </a:p>
        </p:txBody>
      </p:sp>
      <p:sp>
        <p:nvSpPr>
          <p:cNvPr id="11" name="10 Marcador de contenido"/>
          <p:cNvSpPr>
            <a:spLocks noGrp="1"/>
          </p:cNvSpPr>
          <p:nvPr>
            <p:ph sz="half" idx="2"/>
          </p:nvPr>
        </p:nvSpPr>
        <p:spPr>
          <a:xfrm>
            <a:off x="914400" y="2247900"/>
            <a:ext cx="3733800" cy="38862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4"/>
          </p:nvPr>
        </p:nvSpPr>
        <p:spPr>
          <a:xfrm>
            <a:off x="4953000" y="2247900"/>
            <a:ext cx="3733800" cy="38862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9758B01F-5D7F-482B-AFFD-513422B1494D}"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9758B01F-5D7F-482B-AFFD-513422B1494D}"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Rectángulo"/>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914400" y="273050"/>
            <a:ext cx="7772400" cy="1143000"/>
          </a:xfrm>
        </p:spPr>
        <p:txBody>
          <a:bodyPr anchor="b" anchorCtr="0"/>
          <a:lstStyle>
            <a:lvl1pPr algn="l">
              <a:buNone/>
              <a:defRPr sz="4000" b="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9758B01F-5D7F-482B-AFFD-513422B1494D}" type="slidenum">
              <a:rPr lang="es-EC" smtClean="0"/>
              <a:pPr/>
              <a:t>‹Nº›</a:t>
            </a:fld>
            <a:endParaRPr lang="es-EC"/>
          </a:p>
        </p:txBody>
      </p:sp>
      <p:sp>
        <p:nvSpPr>
          <p:cNvPr id="11" name="10 Marcador de contenido"/>
          <p:cNvSpPr>
            <a:spLocks noGrp="1"/>
          </p:cNvSpPr>
          <p:nvPr>
            <p:ph sz="quarter" idx="1"/>
          </p:nvPr>
        </p:nvSpPr>
        <p:spPr>
          <a:xfrm>
            <a:off x="2971800" y="1600200"/>
            <a:ext cx="5715000" cy="44958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BE44D88-981B-4F57-AF2D-6336B4EE15D3}" type="datetimeFigureOut">
              <a:rPr lang="es-EC" smtClean="0"/>
              <a:pPr/>
              <a:t>10/07/2011</a:t>
            </a:fld>
            <a:endParaRPr lang="es-EC"/>
          </a:p>
        </p:txBody>
      </p:sp>
      <p:sp>
        <p:nvSpPr>
          <p:cNvPr id="6" name="5 Marcador de pie de página"/>
          <p:cNvSpPr>
            <a:spLocks noGrp="1"/>
          </p:cNvSpPr>
          <p:nvPr>
            <p:ph type="ftr" sz="quarter" idx="11"/>
          </p:nvPr>
        </p:nvSpPr>
        <p:spPr>
          <a:xfrm>
            <a:off x="914400" y="6172200"/>
            <a:ext cx="3886200" cy="457200"/>
          </a:xfrm>
        </p:spPr>
        <p:txBody>
          <a:bodyPr/>
          <a:lstStyle/>
          <a:p>
            <a:endParaRPr lang="es-EC"/>
          </a:p>
        </p:txBody>
      </p:sp>
      <p:sp>
        <p:nvSpPr>
          <p:cNvPr id="7" name="6 Marcador de número de diapositiva"/>
          <p:cNvSpPr>
            <a:spLocks noGrp="1"/>
          </p:cNvSpPr>
          <p:nvPr>
            <p:ph type="sldNum" sz="quarter" idx="12"/>
          </p:nvPr>
        </p:nvSpPr>
        <p:spPr>
          <a:xfrm>
            <a:off x="146304" y="6208776"/>
            <a:ext cx="457200" cy="457200"/>
          </a:xfrm>
        </p:spPr>
        <p:txBody>
          <a:bodyPr/>
          <a:lstStyle/>
          <a:p>
            <a:fld id="{9758B01F-5D7F-482B-AFFD-513422B1494D}" type="slidenum">
              <a:rPr lang="es-EC" smtClean="0"/>
              <a:pPr/>
              <a:t>‹Nº›</a:t>
            </a:fld>
            <a:endParaRPr lang="es-EC"/>
          </a:p>
        </p:txBody>
      </p:sp>
      <p:sp>
        <p:nvSpPr>
          <p:cNvPr id="11" name="10 Rectángulo"/>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Rectángulo"/>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Marcador de posición de imagen"/>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s-ES" smtClean="0"/>
              <a:t>Haga clic en el icono para agregar una imagen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Marcador de título"/>
          <p:cNvSpPr>
            <a:spLocks noGrp="1"/>
          </p:cNvSpPr>
          <p:nvPr>
            <p:ph type="title"/>
          </p:nvPr>
        </p:nvSpPr>
        <p:spPr>
          <a:xfrm>
            <a:off x="914400" y="274638"/>
            <a:ext cx="7772400" cy="1143000"/>
          </a:xfrm>
          <a:prstGeom prst="rect">
            <a:avLst/>
          </a:prstGeom>
        </p:spPr>
        <p:txBody>
          <a:bodyPr bIns="91440" anchor="b" anchorCtr="0">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BE44D88-981B-4F57-AF2D-6336B4EE15D3}" type="datetimeFigureOut">
              <a:rPr lang="es-EC" smtClean="0"/>
              <a:pPr/>
              <a:t>10/07/2011</a:t>
            </a:fld>
            <a:endParaRPr lang="es-EC"/>
          </a:p>
        </p:txBody>
      </p:sp>
      <p:sp>
        <p:nvSpPr>
          <p:cNvPr id="3" name="2 Marcador de pie de página"/>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s-EC"/>
          </a:p>
        </p:txBody>
      </p:sp>
      <p:sp>
        <p:nvSpPr>
          <p:cNvPr id="23" name="22 Marcador de número de diapositiva"/>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9758B01F-5D7F-482B-AFFD-513422B1494D}"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png"/></Relationships>
</file>

<file path=ppt/slides/_rels/slide10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6.png"/></Relationships>
</file>

<file path=ppt/slides/_rels/slide1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108.x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10.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201.jpe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xml"/><Relationship Id="rId1" Type="http://schemas.openxmlformats.org/officeDocument/2006/relationships/video" Target="file:///C:\Users\ewomar\Desktop\JUAN%20PABLO%20TARAMB&#205;S%20RODR&#205;GUEZ-%20DEFENSA%20DE%20TESIS\PRESENTACI&#211;N\JPTR%20VIDEO%20-%20DEFENSA%20DE%20TESIS.wmv"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30.emf"/><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emf"/><Relationship Id="rId5" Type="http://schemas.openxmlformats.org/officeDocument/2006/relationships/image" Target="../media/image32.emf"/><Relationship Id="rId10" Type="http://schemas.openxmlformats.org/officeDocument/2006/relationships/oleObject" Target="../embeddings/oleObject9.bin"/><Relationship Id="rId4" Type="http://schemas.openxmlformats.org/officeDocument/2006/relationships/image" Target="../media/image31.emf"/><Relationship Id="rId9"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10.bin"/><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3.xml"/><Relationship Id="rId4" Type="http://schemas.openxmlformats.org/officeDocument/2006/relationships/image" Target="../media/image58.wmf"/></Relationships>
</file>

<file path=ppt/slides/_rels/slide27.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37.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emf"/><Relationship Id="rId7" Type="http://schemas.openxmlformats.org/officeDocument/2006/relationships/image" Target="../media/image67.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ideo" Target="file:///C:\Users\ewomar\Desktop\JUAN%20PABLO%20TARAMB&#205;S%20RODR&#205;GUEZ-%20DEFENSA%20DE%20TESIS\PRESENTACI&#211;N\REAL-10MODOS.avi"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ideo" Target="file:///C:\Users\ewomar\Desktop\JUAN%20PABLO%20TARAMB&#205;S%20RODR&#205;GUEZ-%20DEFENSA%20DE%20TESIS\PRESENTACI&#211;N\RESORTE-10MODOS.avi"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video" Target="file:///C:\Users\ewomar\Desktop\JUAN%20PABLO%20TARAMB&#205;S%20RODR&#205;GUEZ-%20DEFENSA%20DE%20TESIS\PRESENTACI&#211;N\SUELO-10MODOS.avi"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5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59.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6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19.bin"/></Relationships>
</file>

<file path=ppt/slides/_rels/slide66.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video" Target="file:///C:\Users\ewomar\Desktop\JUAN%20PABLO%20TARAMB&#205;S%20RODR&#205;GUEZ-%20DEFENSA%20DE%20TESIS\PRESENTACI&#211;N\EQ-10MODOS.avi"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20.bin"/><Relationship Id="rId4" Type="http://schemas.openxmlformats.org/officeDocument/2006/relationships/image" Target="../media/image121.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7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25.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image" Target="../media/image120.wmf"/></Relationships>
</file>

<file path=ppt/slides/_rels/slide8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94.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Autofit/>
          </a:bodyPr>
          <a:lstStyle/>
          <a:p>
            <a:r>
              <a:rPr lang="es-EC" sz="3100" b="1" dirty="0" smtClean="0">
                <a:effectLst>
                  <a:outerShdw blurRad="38100" dist="38100" dir="2700000" algn="tl">
                    <a:srgbClr val="000000">
                      <a:alpha val="43137"/>
                    </a:srgbClr>
                  </a:outerShdw>
                </a:effectLst>
                <a:latin typeface="Times New Roman" pitchFamily="18" charset="0"/>
                <a:cs typeface="Times New Roman" pitchFamily="18" charset="0"/>
              </a:rPr>
              <a:t>INTERACCIÓN FLUIDO-ESTRUCTURA EN EL ANÁLISIS SÍSMICO DE LA PRESA CHONTAL </a:t>
            </a:r>
            <a:endParaRPr lang="es-EC" sz="31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2 Subtítulo"/>
          <p:cNvSpPr txBox="1">
            <a:spLocks/>
          </p:cNvSpPr>
          <p:nvPr/>
        </p:nvSpPr>
        <p:spPr>
          <a:xfrm>
            <a:off x="1385910" y="214290"/>
            <a:ext cx="6400800" cy="1600200"/>
          </a:xfrm>
          <a:prstGeom prst="rect">
            <a:avLst/>
          </a:prstGeom>
        </p:spPr>
        <p:txBody>
          <a:bodyPr>
            <a:normAutofit/>
          </a:bodyPr>
          <a:lstStyle/>
          <a:p>
            <a:pPr marL="0" marR="0" lvl="0" indent="0" algn="ctr"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s-EC"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cs typeface="Times New Roman" pitchFamily="18" charset="0"/>
              </a:rPr>
              <a:t>ESCUELA POLITÉCNICA</a:t>
            </a:r>
            <a:r>
              <a:rPr kumimoji="0" lang="es-EC" sz="2800" b="1" i="0" u="none" strike="noStrike" kern="1200" cap="none" spc="0" normalizeH="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cs typeface="Times New Roman" pitchFamily="18" charset="0"/>
              </a:rPr>
              <a:t> DEL EJÉRCITO</a:t>
            </a:r>
            <a:endParaRPr kumimoji="0" lang="es-EC" sz="2600" b="0"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pic>
        <p:nvPicPr>
          <p:cNvPr id="10" name="Imagen 1" descr="SELL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5245" y="114277"/>
            <a:ext cx="1279171" cy="1243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 descr="sell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00958" y="112698"/>
            <a:ext cx="1331912" cy="126841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11 Subtítulo"/>
          <p:cNvSpPr>
            <a:spLocks noGrp="1"/>
          </p:cNvSpPr>
          <p:nvPr>
            <p:ph type="subTitle" idx="1"/>
          </p:nvPr>
        </p:nvSpPr>
        <p:spPr>
          <a:xfrm>
            <a:off x="142844" y="4000504"/>
            <a:ext cx="8858312" cy="2571768"/>
          </a:xfrm>
        </p:spPr>
        <p:txBody>
          <a:bodyPr>
            <a:noAutofit/>
          </a:bodyPr>
          <a:lstStyle/>
          <a:p>
            <a:r>
              <a:rPr lang="es-EC" sz="2000" b="1" u="sng" dirty="0" smtClean="0">
                <a:effectLst>
                  <a:outerShdw blurRad="38100" dist="38100" dir="2700000" algn="tl">
                    <a:srgbClr val="000000">
                      <a:alpha val="43137"/>
                    </a:srgbClr>
                  </a:outerShdw>
                </a:effectLst>
                <a:latin typeface="Times New Roman" pitchFamily="18" charset="0"/>
                <a:cs typeface="Times New Roman" pitchFamily="18" charset="0"/>
              </a:rPr>
              <a:t>Dr. Ing. ROBERTO AGUIAR F.</a:t>
            </a:r>
            <a:r>
              <a:rPr lang="es-EC" sz="2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C" sz="2000" b="1" u="sng" dirty="0" smtClean="0">
                <a:effectLst>
                  <a:outerShdw blurRad="38100" dist="38100" dir="2700000" algn="tl">
                    <a:srgbClr val="000000">
                      <a:alpha val="43137"/>
                    </a:srgbClr>
                  </a:outerShdw>
                </a:effectLst>
                <a:latin typeface="Times New Roman" pitchFamily="18" charset="0"/>
                <a:cs typeface="Times New Roman" pitchFamily="18" charset="0"/>
              </a:rPr>
              <a:t>Ing. WASHINGTON SANDOVAL E. </a:t>
            </a:r>
            <a:r>
              <a:rPr lang="es-EC" sz="2000" b="1" u="sng" dirty="0" err="1" smtClean="0">
                <a:effectLst>
                  <a:outerShdw blurRad="38100" dist="38100" dir="2700000" algn="tl">
                    <a:srgbClr val="000000">
                      <a:alpha val="43137"/>
                    </a:srgbClr>
                  </a:outerShdw>
                </a:effectLst>
                <a:latin typeface="Times New Roman" pitchFamily="18" charset="0"/>
                <a:cs typeface="Times New Roman" pitchFamily="18" charset="0"/>
              </a:rPr>
              <a:t>Ph.D.</a:t>
            </a:r>
            <a:endParaRPr lang="es-EC" sz="2000" b="1" u="sng"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es-EC" sz="2000" b="1" dirty="0" smtClean="0">
                <a:effectLst>
                  <a:outerShdw blurRad="38100" dist="38100" dir="2700000" algn="tl">
                    <a:srgbClr val="000000">
                      <a:alpha val="43137"/>
                    </a:srgbClr>
                  </a:outerShdw>
                </a:effectLst>
                <a:latin typeface="Times New Roman" pitchFamily="18" charset="0"/>
                <a:cs typeface="Times New Roman" pitchFamily="18" charset="0"/>
              </a:rPr>
              <a:t>DIRECTOR		  		CODIRECTOR</a:t>
            </a:r>
          </a:p>
          <a:p>
            <a:endParaRPr lang="es-EC" sz="1300" b="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es-EC" sz="2000" b="1" u="sng" dirty="0" smtClean="0">
                <a:effectLst>
                  <a:outerShdw blurRad="38100" dist="38100" dir="2700000" algn="tl">
                    <a:srgbClr val="000000">
                      <a:alpha val="43137"/>
                    </a:srgbClr>
                  </a:outerShdw>
                </a:effectLst>
                <a:latin typeface="Times New Roman" pitchFamily="18" charset="0"/>
                <a:cs typeface="Times New Roman" pitchFamily="18" charset="0"/>
              </a:rPr>
              <a:t>JUAN PABLO TARAMBÍS RODRÍGUEZ</a:t>
            </a:r>
          </a:p>
          <a:p>
            <a:r>
              <a:rPr lang="es-EC" sz="2000" b="1" dirty="0" smtClean="0">
                <a:effectLst>
                  <a:outerShdw blurRad="38100" dist="38100" dir="2700000" algn="tl">
                    <a:srgbClr val="000000">
                      <a:alpha val="43137"/>
                    </a:srgbClr>
                  </a:outerShdw>
                </a:effectLst>
                <a:latin typeface="Times New Roman" pitchFamily="18" charset="0"/>
                <a:cs typeface="Times New Roman" pitchFamily="18" charset="0"/>
              </a:rPr>
              <a:t>AUTOR</a:t>
            </a:r>
          </a:p>
          <a:p>
            <a:endParaRPr lang="es-EC" sz="2000" b="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es-EC" sz="2000" b="1" dirty="0" smtClean="0">
                <a:effectLst>
                  <a:outerShdw blurRad="38100" dist="38100" dir="2700000" algn="tl">
                    <a:srgbClr val="000000">
                      <a:alpha val="43137"/>
                    </a:srgbClr>
                  </a:outerShdw>
                </a:effectLst>
                <a:latin typeface="Times New Roman" pitchFamily="18" charset="0"/>
                <a:cs typeface="Times New Roman" pitchFamily="18" charset="0"/>
              </a:rPr>
              <a:t>Sangolquí, Julio de 2011</a:t>
            </a:r>
          </a:p>
          <a:p>
            <a:endParaRPr lang="es-EC" sz="2000" dirty="0"/>
          </a:p>
        </p:txBody>
      </p:sp>
      <p:sp>
        <p:nvSpPr>
          <p:cNvPr id="13" name="11 Subtítulo"/>
          <p:cNvSpPr txBox="1">
            <a:spLocks/>
          </p:cNvSpPr>
          <p:nvPr/>
        </p:nvSpPr>
        <p:spPr>
          <a:xfrm>
            <a:off x="1385910" y="2857496"/>
            <a:ext cx="6400800" cy="642942"/>
          </a:xfrm>
          <a:prstGeom prst="rect">
            <a:avLst/>
          </a:prstGeom>
        </p:spPr>
        <p:txBody>
          <a:bodyPr>
            <a:noAutofit/>
          </a:bodyPr>
          <a:lstStyle/>
          <a:p>
            <a:pPr marL="0" marR="0" lvl="0" indent="0" algn="ctr"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lang="es-EC" sz="2400" b="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lang="es-EC" sz="2400" b="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PROYECTO DE TESIS DE GRADO</a:t>
            </a:r>
            <a:endParaRPr kumimoji="0" lang="es-EC" sz="24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1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1000"/>
                                        <p:tgtEl>
                                          <p:spTgt spid="11"/>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2" presetClass="entr" presetSubtype="4" fill="hold"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slide(fromBottom)">
                                      <p:cBhvr>
                                        <p:cTn id="28" dur="500"/>
                                        <p:tgtEl>
                                          <p:spTgt spid="12">
                                            <p:txEl>
                                              <p:pRg st="0" end="0"/>
                                            </p:txEl>
                                          </p:spTgt>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1000"/>
                                        <p:tgtEl>
                                          <p:spTgt spid="12">
                                            <p:txEl>
                                              <p:pRg st="1" end="1"/>
                                            </p:txEl>
                                          </p:spTgt>
                                        </p:tgtEl>
                                      </p:cBhvr>
                                    </p:animEffect>
                                    <p:anim calcmode="lin" valueType="num">
                                      <p:cBhvr>
                                        <p:cTn id="3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55" presetClass="entr" presetSubtype="0" fill="hold" nodeType="after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 calcmode="lin" valueType="num">
                                      <p:cBhvr>
                                        <p:cTn id="38" dur="1000" fill="hold"/>
                                        <p:tgtEl>
                                          <p:spTgt spid="12">
                                            <p:txEl>
                                              <p:pRg st="3" end="3"/>
                                            </p:txEl>
                                          </p:spTgt>
                                        </p:tgtEl>
                                        <p:attrNameLst>
                                          <p:attrName>ppt_w</p:attrName>
                                        </p:attrNameLst>
                                      </p:cBhvr>
                                      <p:tavLst>
                                        <p:tav tm="0">
                                          <p:val>
                                            <p:strVal val="#ppt_w*0.70"/>
                                          </p:val>
                                        </p:tav>
                                        <p:tav tm="100000">
                                          <p:val>
                                            <p:strVal val="#ppt_w"/>
                                          </p:val>
                                        </p:tav>
                                      </p:tavLst>
                                    </p:anim>
                                    <p:anim calcmode="lin" valueType="num">
                                      <p:cBhvr>
                                        <p:cTn id="39" dur="1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12">
                                            <p:txEl>
                                              <p:pRg st="3" end="3"/>
                                            </p:txEl>
                                          </p:spTgt>
                                        </p:tgtEl>
                                      </p:cBhvr>
                                    </p:animEffect>
                                  </p:childTnLst>
                                </p:cTn>
                              </p:par>
                            </p:childTnLst>
                          </p:cTn>
                        </p:par>
                        <p:par>
                          <p:cTn id="41" fill="hold">
                            <p:stCondLst>
                              <p:cond delay="5000"/>
                            </p:stCondLst>
                            <p:childTnLst>
                              <p:par>
                                <p:cTn id="42" presetID="12" presetClass="entr" presetSubtype="4" fill="hold" nodeType="afterEffect">
                                  <p:stCondLst>
                                    <p:cond delay="0"/>
                                  </p:stCondLst>
                                  <p:childTnLst>
                                    <p:set>
                                      <p:cBhvr>
                                        <p:cTn id="43" dur="1" fill="hold">
                                          <p:stCondLst>
                                            <p:cond delay="0"/>
                                          </p:stCondLst>
                                        </p:cTn>
                                        <p:tgtEl>
                                          <p:spTgt spid="12">
                                            <p:txEl>
                                              <p:pRg st="4" end="4"/>
                                            </p:txEl>
                                          </p:spTgt>
                                        </p:tgtEl>
                                        <p:attrNameLst>
                                          <p:attrName>style.visibility</p:attrName>
                                        </p:attrNameLst>
                                      </p:cBhvr>
                                      <p:to>
                                        <p:strVal val="visible"/>
                                      </p:to>
                                    </p:set>
                                    <p:animEffect transition="in" filter="slide(fromBottom)">
                                      <p:cBhvr>
                                        <p:cTn id="44" dur="500"/>
                                        <p:tgtEl>
                                          <p:spTgt spid="12">
                                            <p:txEl>
                                              <p:pRg st="4" end="4"/>
                                            </p:txEl>
                                          </p:spTgt>
                                        </p:tgtEl>
                                      </p:cBhvr>
                                    </p:animEffect>
                                  </p:childTnLst>
                                </p:cTn>
                              </p:par>
                            </p:childTnLst>
                          </p:cTn>
                        </p:par>
                        <p:par>
                          <p:cTn id="45" fill="hold">
                            <p:stCondLst>
                              <p:cond delay="5500"/>
                            </p:stCondLst>
                            <p:childTnLst>
                              <p:par>
                                <p:cTn id="46" presetID="18" presetClass="entr" presetSubtype="12" fill="hold" nodeType="afterEffect">
                                  <p:stCondLst>
                                    <p:cond delay="0"/>
                                  </p:stCondLst>
                                  <p:childTnLst>
                                    <p:set>
                                      <p:cBhvr>
                                        <p:cTn id="47" dur="1" fill="hold">
                                          <p:stCondLst>
                                            <p:cond delay="0"/>
                                          </p:stCondLst>
                                        </p:cTn>
                                        <p:tgtEl>
                                          <p:spTgt spid="12">
                                            <p:txEl>
                                              <p:pRg st="6" end="6"/>
                                            </p:txEl>
                                          </p:spTgt>
                                        </p:tgtEl>
                                        <p:attrNameLst>
                                          <p:attrName>style.visibility</p:attrName>
                                        </p:attrNameLst>
                                      </p:cBhvr>
                                      <p:to>
                                        <p:strVal val="visible"/>
                                      </p:to>
                                    </p:set>
                                    <p:animEffect transition="in" filter="strips(downLeft)">
                                      <p:cBhvr>
                                        <p:cTn id="48" dur="1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786" y="274638"/>
            <a:ext cx="7772400" cy="939784"/>
          </a:xfrm>
        </p:spPr>
        <p:txBody>
          <a:bodyPr>
            <a:normAutofit/>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RESISTENCIA AL CORTE</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785786" y="1571644"/>
            <a:ext cx="7772400" cy="4572000"/>
          </a:xfrm>
        </p:spPr>
        <p:txBody>
          <a:bodyPr>
            <a:normAutofit/>
          </a:bodyPr>
          <a:lstStyle/>
          <a:p>
            <a:pPr>
              <a:spcBef>
                <a:spcPts val="600"/>
              </a:spcBef>
              <a:spcAft>
                <a:spcPts val="600"/>
              </a:spcAft>
            </a:pPr>
            <a:r>
              <a:rPr lang="es-EC" sz="2400" dirty="0" smtClean="0">
                <a:latin typeface="Times New Roman" pitchFamily="18" charset="0"/>
                <a:cs typeface="Times New Roman" pitchFamily="18" charset="0"/>
              </a:rPr>
              <a:t>La resistencia al corte a lo largo de la superficie de las juntas de levantamiento es siempre menor que la del hormigón interno. </a:t>
            </a:r>
          </a:p>
          <a:p>
            <a:pPr>
              <a:spcBef>
                <a:spcPts val="600"/>
              </a:spcBef>
              <a:spcAft>
                <a:spcPts val="600"/>
              </a:spcAft>
            </a:pPr>
            <a:r>
              <a:rPr lang="es-EC" sz="2400" dirty="0" smtClean="0">
                <a:latin typeface="Times New Roman" pitchFamily="18" charset="0"/>
                <a:cs typeface="Times New Roman" pitchFamily="18" charset="0"/>
              </a:rPr>
              <a:t>Este parámetro no está claramente establecido en la fuente, por lo que se recurrió al ACI 318S-05, Sección 11.3.1.2 donde se indica que la resistencia al corte se incrementa en función de los esfuerzos a compresión axial presentes en la zona afectada.</a:t>
            </a:r>
            <a:endParaRPr lang="es-EC"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74638"/>
            <a:ext cx="8186766" cy="1143000"/>
          </a:xfrm>
        </p:spPr>
        <p:txBody>
          <a:bodyPr>
            <a:noAutofit/>
          </a:bodyPr>
          <a:lstStyle/>
          <a:p>
            <a:pPr algn="ctr"/>
            <a:r>
              <a:rPr lang="es-EC" sz="2700" b="1" dirty="0" smtClean="0">
                <a:effectLst>
                  <a:outerShdw blurRad="38100" dist="38100" dir="2700000" algn="tl">
                    <a:srgbClr val="000000">
                      <a:alpha val="43137"/>
                    </a:srgbClr>
                  </a:outerShdw>
                </a:effectLst>
                <a:latin typeface="Times New Roman" pitchFamily="18" charset="0"/>
                <a:cs typeface="Times New Roman" pitchFamily="18" charset="0"/>
              </a:rPr>
              <a:t>DESPLAZAMIENTOS RESULTANTES AL INICIO DE LA VIDA ÚTIL (SECCIÓN EQUIVALENTE)</a:t>
            </a:r>
            <a:endParaRPr lang="es-EC" sz="27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5 Rectángulo"/>
          <p:cNvSpPr/>
          <p:nvPr/>
        </p:nvSpPr>
        <p:spPr>
          <a:xfrm>
            <a:off x="117444" y="5672096"/>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HORIZONTALES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592638" y="5663470"/>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VERTICALES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11" name="10 Marcador de contenido" descr="C:\Users\JUAN PABLO\Desktop\CHONTAL_REAL_TODO\Rigidez agua 1\chontal_gid\DESP TOTALES\03DESPX(1)-EQ-01.jpg"/>
          <p:cNvPicPr>
            <a:picLocks noGrp="1"/>
          </p:cNvPicPr>
          <p:nvPr>
            <p:ph sz="quarter" idx="1"/>
          </p:nvPr>
        </p:nvPicPr>
        <p:blipFill>
          <a:blip r:embed="rId2" cstate="print"/>
          <a:srcRect l="42542"/>
          <a:stretch>
            <a:fillRect/>
          </a:stretch>
        </p:blipFill>
        <p:spPr bwMode="auto">
          <a:xfrm>
            <a:off x="214283" y="1519238"/>
            <a:ext cx="4318650" cy="3981464"/>
          </a:xfrm>
          <a:prstGeom prst="rect">
            <a:avLst/>
          </a:prstGeom>
          <a:noFill/>
          <a:ln w="9525">
            <a:noFill/>
            <a:miter lim="800000"/>
            <a:headEnd/>
            <a:tailEnd/>
          </a:ln>
        </p:spPr>
      </p:pic>
      <p:pic>
        <p:nvPicPr>
          <p:cNvPr id="12" name="11 Imagen" descr="C:\Users\JUAN PABLO\Desktop\CHONTAL_REAL_TODO\Rigidez agua 1\chontal_gid\DESP TOTALES\04DESPY(1)-EQ-01.jpg"/>
          <p:cNvPicPr/>
          <p:nvPr/>
        </p:nvPicPr>
        <p:blipFill>
          <a:blip r:embed="rId3" cstate="print"/>
          <a:srcRect l="41844"/>
          <a:stretch>
            <a:fillRect/>
          </a:stretch>
        </p:blipFill>
        <p:spPr bwMode="auto">
          <a:xfrm>
            <a:off x="4570663" y="1517760"/>
            <a:ext cx="4359055" cy="39772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4"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from="(-#ppt_w/2)" to="(#ppt_x)" calcmode="lin" valueType="num">
                                      <p:cBhvr>
                                        <p:cTn id="19" dur="600" fill="hold">
                                          <p:stCondLst>
                                            <p:cond delay="0"/>
                                          </p:stCondLst>
                                        </p:cTn>
                                        <p:tgtEl>
                                          <p:spTgt spid="11"/>
                                        </p:tgtEl>
                                        <p:attrNameLst>
                                          <p:attrName>ppt_x</p:attrName>
                                        </p:attrNameLst>
                                      </p:cBhvr>
                                    </p:anim>
                                    <p:anim from="0" to="-1.0" calcmode="lin" valueType="num">
                                      <p:cBhvr>
                                        <p:cTn id="20" dur="200" decel="50000" autoRev="1" fill="hold">
                                          <p:stCondLst>
                                            <p:cond delay="600"/>
                                          </p:stCondLst>
                                        </p:cTn>
                                        <p:tgtEl>
                                          <p:spTgt spid="11"/>
                                        </p:tgtEl>
                                        <p:attrNameLst>
                                          <p:attrName>xshear</p:attrName>
                                        </p:attrNameLst>
                                      </p:cBhvr>
                                    </p:anim>
                                    <p:animScale>
                                      <p:cBhvr>
                                        <p:cTn id="21" dur="200" decel="100000" autoRev="1" fill="hold">
                                          <p:stCondLst>
                                            <p:cond delay="600"/>
                                          </p:stCondLst>
                                        </p:cTn>
                                        <p:tgtEl>
                                          <p:spTgt spid="11"/>
                                        </p:tgtEl>
                                      </p:cBhvr>
                                      <p:from x="100000" y="100000"/>
                                      <p:to x="80000" y="100000"/>
                                    </p:animScale>
                                    <p:anim by="(#ppt_h/3+#ppt_w*0.1)" calcmode="lin" valueType="num">
                                      <p:cBhvr additive="sum">
                                        <p:cTn id="22" dur="200" decel="100000" autoRev="1" fill="hold">
                                          <p:stCondLst>
                                            <p:cond delay="600"/>
                                          </p:stCondLst>
                                        </p:cTn>
                                        <p:tgtEl>
                                          <p:spTgt spid="11"/>
                                        </p:tgtEl>
                                        <p:attrNameLst>
                                          <p:attrName>ppt_x</p:attrName>
                                        </p:attrNameLst>
                                      </p:cBhvr>
                                    </p:anim>
                                  </p:childTnLst>
                                </p:cTn>
                              </p:par>
                            </p:childTnLst>
                          </p:cTn>
                        </p:par>
                        <p:par>
                          <p:cTn id="23" fill="hold">
                            <p:stCondLst>
                              <p:cond delay="2000"/>
                            </p:stCondLst>
                            <p:childTnLst>
                              <p:par>
                                <p:cTn id="24" presetID="53"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2500"/>
                            </p:stCondLst>
                            <p:childTnLst>
                              <p:par>
                                <p:cTn id="30" presetID="37"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900" decel="100000" fill="hold"/>
                                        <p:tgtEl>
                                          <p:spTgt spid="1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142852"/>
            <a:ext cx="7772400" cy="796908"/>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ESTABILIDAD DE LA PRESA CHONTAL</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642910" y="1142984"/>
            <a:ext cx="7772400" cy="4876816"/>
          </a:xfrm>
        </p:spPr>
        <p:txBody>
          <a:bodyPr>
            <a:normAutofit/>
          </a:bodyPr>
          <a:lstStyle/>
          <a:p>
            <a:r>
              <a:rPr lang="es-EC" sz="2400" dirty="0" smtClean="0">
                <a:latin typeface="Times New Roman" pitchFamily="18" charset="0"/>
                <a:cs typeface="Times New Roman" pitchFamily="18" charset="0"/>
              </a:rPr>
              <a:t>Además de las fuerzas indicadas anteriormente se consideraron las siguientes fuerzas ocasionadas por:</a:t>
            </a:r>
            <a:endParaRPr lang="es-EC" sz="2400" dirty="0">
              <a:latin typeface="Times New Roman" pitchFamily="18" charset="0"/>
              <a:cs typeface="Times New Roman" pitchFamily="18" charset="0"/>
            </a:endParaRPr>
          </a:p>
        </p:txBody>
      </p:sp>
      <p:pic>
        <p:nvPicPr>
          <p:cNvPr id="4" name="3 Imagen"/>
          <p:cNvPicPr/>
          <p:nvPr/>
        </p:nvPicPr>
        <p:blipFill>
          <a:blip r:embed="rId2" cstate="print"/>
          <a:srcRect l="15576" r="42228"/>
          <a:stretch>
            <a:fillRect/>
          </a:stretch>
        </p:blipFill>
        <p:spPr bwMode="auto">
          <a:xfrm>
            <a:off x="571472" y="2143116"/>
            <a:ext cx="3810457" cy="3511692"/>
          </a:xfrm>
          <a:prstGeom prst="rect">
            <a:avLst/>
          </a:prstGeom>
          <a:noFill/>
          <a:ln w="9525">
            <a:noFill/>
            <a:miter lim="800000"/>
            <a:headEnd/>
            <a:tailEnd/>
          </a:ln>
        </p:spPr>
      </p:pic>
      <p:pic>
        <p:nvPicPr>
          <p:cNvPr id="5" name="4 Imagen"/>
          <p:cNvPicPr/>
          <p:nvPr/>
        </p:nvPicPr>
        <p:blipFill>
          <a:blip r:embed="rId3" cstate="print"/>
          <a:srcRect l="19437" t="2168" r="45697" b="2815"/>
          <a:stretch>
            <a:fillRect/>
          </a:stretch>
        </p:blipFill>
        <p:spPr bwMode="auto">
          <a:xfrm>
            <a:off x="4643439" y="2186246"/>
            <a:ext cx="3929089" cy="4214818"/>
          </a:xfrm>
          <a:prstGeom prst="rect">
            <a:avLst/>
          </a:prstGeom>
          <a:noFill/>
          <a:ln w="9525">
            <a:noFill/>
            <a:miter lim="800000"/>
            <a:headEnd/>
            <a:tailEnd/>
          </a:ln>
        </p:spPr>
      </p:pic>
      <p:sp>
        <p:nvSpPr>
          <p:cNvPr id="6" name="5 Rectángulo"/>
          <p:cNvSpPr/>
          <p:nvPr/>
        </p:nvSpPr>
        <p:spPr>
          <a:xfrm>
            <a:off x="337476"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EMPUJE</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929190" y="566347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SUBPRESIÓN</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1"/>
                                          </p:val>
                                        </p:tav>
                                        <p:tav tm="100000">
                                          <p:val>
                                            <p:strVal val="#ppt_x"/>
                                          </p:val>
                                        </p:tav>
                                      </p:tavLst>
                                    </p:anim>
                                    <p:anim calcmode="lin" valueType="num">
                                      <p:cBhvr>
                                        <p:cTn id="9" dur="500" fill="hold"/>
                                        <p:tgtEl>
                                          <p:spTgt spid="2"/>
                                        </p:tgtEl>
                                        <p:attrNameLst>
                                          <p:attrName>ppt_y</p:attrName>
                                        </p:attrNameLst>
                                      </p:cBhvr>
                                      <p:tavLst>
                                        <p:tav tm="0">
                                          <p:val>
                                            <p:strVal val="#ppt_y"/>
                                          </p:val>
                                        </p:tav>
                                        <p:tav tm="100000">
                                          <p:val>
                                            <p:strVal val="#ppt_y"/>
                                          </p:val>
                                        </p:tav>
                                      </p:tavLst>
                                    </p:anim>
                                  </p:childTnLst>
                                </p:cTn>
                              </p:par>
                            </p:childTnLst>
                          </p:cTn>
                        </p:par>
                        <p:par>
                          <p:cTn id="10" fill="hold">
                            <p:stCondLst>
                              <p:cond delay="1800"/>
                            </p:stCondLst>
                            <p:childTnLst>
                              <p:par>
                                <p:cTn id="11" presetID="2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5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500"/>
                            </p:stCondLst>
                            <p:childTnLst>
                              <p:par>
                                <p:cTn id="31" presetID="53"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2000"/>
                            </p:stCondLst>
                            <p:childTnLst>
                              <p:par>
                                <p:cTn id="37" presetID="25"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2" dur="1000" fill="hold"/>
                                        <p:tgtEl>
                                          <p:spTgt spid="5"/>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714348" y="142852"/>
            <a:ext cx="7772400" cy="796908"/>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SECCIÓN EQUIVALENTE</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5 Marcador de contenido"/>
          <p:cNvPicPr>
            <a:picLocks noGrp="1"/>
          </p:cNvPicPr>
          <p:nvPr>
            <p:ph sz="quarter" idx="1"/>
          </p:nvPr>
        </p:nvPicPr>
        <p:blipFill>
          <a:blip r:embed="rId2" cstate="print"/>
          <a:srcRect l="29257" r="27174"/>
          <a:stretch>
            <a:fillRect/>
          </a:stretch>
        </p:blipFill>
        <p:spPr bwMode="auto">
          <a:xfrm>
            <a:off x="168018" y="1571612"/>
            <a:ext cx="4184230" cy="3845400"/>
          </a:xfrm>
          <a:prstGeom prst="rect">
            <a:avLst/>
          </a:prstGeom>
          <a:noFill/>
          <a:ln w="9525">
            <a:noFill/>
            <a:miter lim="800000"/>
            <a:headEnd/>
            <a:tailEnd/>
          </a:ln>
        </p:spPr>
      </p:pic>
      <p:pic>
        <p:nvPicPr>
          <p:cNvPr id="7" name="6 Imagen"/>
          <p:cNvPicPr/>
          <p:nvPr/>
        </p:nvPicPr>
        <p:blipFill>
          <a:blip r:embed="rId3" cstate="print"/>
          <a:srcRect l="23957" t="1792" r="41561" b="3132"/>
          <a:stretch>
            <a:fillRect/>
          </a:stretch>
        </p:blipFill>
        <p:spPr bwMode="auto">
          <a:xfrm>
            <a:off x="4812192" y="1571612"/>
            <a:ext cx="4143404" cy="4643470"/>
          </a:xfrm>
          <a:prstGeom prst="rect">
            <a:avLst/>
          </a:prstGeom>
          <a:noFill/>
          <a:ln w="9525">
            <a:noFill/>
            <a:miter lim="800000"/>
            <a:headEnd/>
            <a:tailEnd/>
          </a:ln>
        </p:spPr>
      </p:pic>
      <p:sp>
        <p:nvSpPr>
          <p:cNvPr id="8" name="7 Rectángulo"/>
          <p:cNvSpPr/>
          <p:nvPr/>
        </p:nvSpPr>
        <p:spPr>
          <a:xfrm>
            <a:off x="311598"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EMPUJE</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9" name="8 Rectángulo"/>
          <p:cNvSpPr/>
          <p:nvPr/>
        </p:nvSpPr>
        <p:spPr>
          <a:xfrm>
            <a:off x="4955068" y="566347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SUBPRESIÓN</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500"/>
                            </p:stCondLst>
                            <p:childTnLst>
                              <p:par>
                                <p:cTn id="20" presetID="52"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childTnLst>
                          </p:cTn>
                        </p:par>
                        <p:par>
                          <p:cTn id="25" fill="hold">
                            <p:stCondLst>
                              <p:cond delay="2500"/>
                            </p:stCondLst>
                            <p:childTnLst>
                              <p:par>
                                <p:cTn id="26" presetID="53"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3000"/>
                            </p:stCondLst>
                            <p:childTnLst>
                              <p:par>
                                <p:cTn id="32" presetID="15"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42852"/>
            <a:ext cx="7772400" cy="1143000"/>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ESTABILIDAD DE LA PRESA CHONTAL (SECCIÓN REAL)</a:t>
            </a:r>
            <a:endParaRPr lang="es-EC" sz="3200" dirty="0"/>
          </a:p>
        </p:txBody>
      </p:sp>
      <p:sp>
        <p:nvSpPr>
          <p:cNvPr id="3" name="2 Marcador de contenido"/>
          <p:cNvSpPr>
            <a:spLocks noGrp="1"/>
          </p:cNvSpPr>
          <p:nvPr>
            <p:ph sz="quarter" idx="1"/>
          </p:nvPr>
        </p:nvSpPr>
        <p:spPr>
          <a:xfrm>
            <a:off x="914400" y="1571644"/>
            <a:ext cx="7772400" cy="4572000"/>
          </a:xfrm>
        </p:spPr>
        <p:txBody>
          <a:bodyPr>
            <a:normAutofit/>
          </a:bodyPr>
          <a:lstStyle/>
          <a:p>
            <a:r>
              <a:rPr lang="es-EC" sz="2000" b="1" dirty="0" smtClean="0">
                <a:solidFill>
                  <a:srgbClr val="F16813"/>
                </a:solidFill>
                <a:latin typeface="Times New Roman" pitchFamily="18" charset="0"/>
                <a:cs typeface="Times New Roman" pitchFamily="18" charset="0"/>
              </a:rPr>
              <a:t>AL INICIO DE LA VIDA ÚTIL</a:t>
            </a:r>
          </a:p>
          <a:p>
            <a:endParaRPr lang="es-EC" sz="2000" dirty="0" smtClean="0">
              <a:latin typeface="Times New Roman" pitchFamily="18" charset="0"/>
              <a:cs typeface="Times New Roman" pitchFamily="18" charset="0"/>
            </a:endParaRPr>
          </a:p>
          <a:p>
            <a:endParaRPr lang="es-EC" sz="2000" dirty="0" smtClean="0">
              <a:latin typeface="Times New Roman" pitchFamily="18" charset="0"/>
              <a:cs typeface="Times New Roman" pitchFamily="18" charset="0"/>
            </a:endParaRPr>
          </a:p>
          <a:p>
            <a:endParaRPr lang="es-EC" sz="2000" dirty="0" smtClean="0">
              <a:latin typeface="Times New Roman" pitchFamily="18" charset="0"/>
              <a:cs typeface="Times New Roman" pitchFamily="18" charset="0"/>
            </a:endParaRPr>
          </a:p>
          <a:p>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r>
              <a:rPr lang="es-EC" sz="2000" b="1" dirty="0" smtClean="0">
                <a:solidFill>
                  <a:srgbClr val="F16813"/>
                </a:solidFill>
                <a:latin typeface="Times New Roman" pitchFamily="18" charset="0"/>
                <a:cs typeface="Times New Roman" pitchFamily="18" charset="0"/>
              </a:rPr>
              <a:t>AL FINAL DE LA VIDA ÚTIL</a:t>
            </a:r>
            <a:endParaRPr lang="es-EC" sz="2000" b="1" dirty="0">
              <a:solidFill>
                <a:srgbClr val="F16813"/>
              </a:solidFill>
              <a:latin typeface="Times New Roman" pitchFamily="18" charset="0"/>
              <a:cs typeface="Times New Roman" pitchFamily="18" charset="0"/>
            </a:endParaRPr>
          </a:p>
        </p:txBody>
      </p:sp>
      <p:sp>
        <p:nvSpPr>
          <p:cNvPr id="4" name="3 Rectángulo"/>
          <p:cNvSpPr/>
          <p:nvPr/>
        </p:nvSpPr>
        <p:spPr>
          <a:xfrm>
            <a:off x="357158" y="2028758"/>
            <a:ext cx="4000528" cy="369332"/>
          </a:xfrm>
          <a:prstGeom prst="rect">
            <a:avLst/>
          </a:prstGeom>
          <a:noFill/>
          <a:ln>
            <a:noFill/>
          </a:ln>
        </p:spPr>
        <p:txBody>
          <a:bodyPr wrap="square" lIns="91440" tIns="45720" rIns="91440" bIns="45720">
            <a:spAutoFit/>
          </a:bodyPr>
          <a:lstStyle/>
          <a:p>
            <a:pPr algn="ctr"/>
            <a:r>
              <a:rPr lang="es-ES" cap="none" spc="0" dirty="0" smtClean="0">
                <a:ln w="10541" cmpd="sng">
                  <a:solidFill>
                    <a:srgbClr val="294F59"/>
                  </a:solidFill>
                  <a:prstDash val="solid"/>
                </a:ln>
                <a:solidFill>
                  <a:srgbClr val="294F59"/>
                </a:solidFill>
                <a:effectLst/>
                <a:latin typeface="Times New Roman" pitchFamily="18" charset="0"/>
                <a:cs typeface="Times New Roman" pitchFamily="18" charset="0"/>
              </a:rPr>
              <a:t>CONDICIONES ESTÁTICAS</a:t>
            </a:r>
            <a:endParaRPr lang="es-ES"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5" name="4 Rectángulo"/>
          <p:cNvSpPr/>
          <p:nvPr/>
        </p:nvSpPr>
        <p:spPr>
          <a:xfrm>
            <a:off x="5000628" y="2020132"/>
            <a:ext cx="4000528" cy="369332"/>
          </a:xfrm>
          <a:prstGeom prst="rect">
            <a:avLst/>
          </a:prstGeom>
          <a:noFill/>
          <a:ln>
            <a:noFill/>
          </a:ln>
        </p:spPr>
        <p:txBody>
          <a:bodyPr wrap="square" lIns="91440" tIns="45720" rIns="91440" bIns="45720">
            <a:spAutoFit/>
          </a:bodyPr>
          <a:lstStyle/>
          <a:p>
            <a:pPr algn="ctr"/>
            <a:r>
              <a:rPr lang="es-ES" cap="none" spc="0" dirty="0" smtClean="0">
                <a:ln w="10541" cmpd="sng">
                  <a:solidFill>
                    <a:srgbClr val="294F59"/>
                  </a:solidFill>
                  <a:prstDash val="solid"/>
                </a:ln>
                <a:solidFill>
                  <a:srgbClr val="294F59"/>
                </a:solidFill>
                <a:effectLst/>
                <a:latin typeface="Times New Roman" pitchFamily="18" charset="0"/>
                <a:cs typeface="Times New Roman" pitchFamily="18" charset="0"/>
              </a:rPr>
              <a:t>CONDICIONES DINÁMICAS</a:t>
            </a:r>
            <a:endParaRPr lang="es-ES"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6" name="5 Rectángulo"/>
          <p:cNvSpPr/>
          <p:nvPr/>
        </p:nvSpPr>
        <p:spPr>
          <a:xfrm>
            <a:off x="357158" y="4437081"/>
            <a:ext cx="4000528" cy="369332"/>
          </a:xfrm>
          <a:prstGeom prst="rect">
            <a:avLst/>
          </a:prstGeom>
          <a:noFill/>
          <a:ln>
            <a:noFill/>
          </a:ln>
        </p:spPr>
        <p:txBody>
          <a:bodyPr wrap="square" lIns="91440" tIns="45720" rIns="91440" bIns="45720">
            <a:spAutoFit/>
          </a:bodyPr>
          <a:lstStyle/>
          <a:p>
            <a:pPr algn="ctr"/>
            <a:r>
              <a:rPr lang="es-ES" cap="none" spc="0" dirty="0" smtClean="0">
                <a:ln w="10541" cmpd="sng">
                  <a:solidFill>
                    <a:srgbClr val="294F59"/>
                  </a:solidFill>
                  <a:prstDash val="solid"/>
                </a:ln>
                <a:solidFill>
                  <a:srgbClr val="294F59"/>
                </a:solidFill>
                <a:effectLst/>
                <a:latin typeface="Times New Roman" pitchFamily="18" charset="0"/>
                <a:cs typeface="Times New Roman" pitchFamily="18" charset="0"/>
              </a:rPr>
              <a:t>CONDICIONES ESTÁTICAS</a:t>
            </a:r>
            <a:endParaRPr lang="es-ES"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5000628" y="4428455"/>
            <a:ext cx="4000528" cy="369332"/>
          </a:xfrm>
          <a:prstGeom prst="rect">
            <a:avLst/>
          </a:prstGeom>
          <a:noFill/>
          <a:ln>
            <a:noFill/>
          </a:ln>
        </p:spPr>
        <p:txBody>
          <a:bodyPr wrap="square" lIns="91440" tIns="45720" rIns="91440" bIns="45720">
            <a:spAutoFit/>
          </a:bodyPr>
          <a:lstStyle/>
          <a:p>
            <a:pPr algn="ctr"/>
            <a:r>
              <a:rPr lang="es-ES" cap="none" spc="0" dirty="0" smtClean="0">
                <a:ln w="10541" cmpd="sng">
                  <a:solidFill>
                    <a:srgbClr val="294F59"/>
                  </a:solidFill>
                  <a:prstDash val="solid"/>
                </a:ln>
                <a:solidFill>
                  <a:srgbClr val="294F59"/>
                </a:solidFill>
                <a:effectLst/>
                <a:latin typeface="Times New Roman" pitchFamily="18" charset="0"/>
                <a:cs typeface="Times New Roman" pitchFamily="18" charset="0"/>
              </a:rPr>
              <a:t>CONDICIONES DINÁMICAS</a:t>
            </a:r>
            <a:endParaRPr lang="es-ES"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15769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01"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57703"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28728" y="2571744"/>
            <a:ext cx="2047014" cy="305174"/>
          </a:xfrm>
          <a:prstGeom prst="rect">
            <a:avLst/>
          </a:prstGeom>
          <a:noFill/>
        </p:spPr>
      </p:pic>
      <p:pic>
        <p:nvPicPr>
          <p:cNvPr id="157702"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28728" y="3190869"/>
            <a:ext cx="2032929" cy="305174"/>
          </a:xfrm>
          <a:prstGeom prst="rect">
            <a:avLst/>
          </a:prstGeom>
          <a:noFill/>
        </p:spPr>
      </p:pic>
      <p:sp>
        <p:nvSpPr>
          <p:cNvPr id="15770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5" name="Rectangle 9"/>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06" name="Rectangle 10"/>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57708" name="Picture 1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09299" y="2571743"/>
            <a:ext cx="2065045" cy="292435"/>
          </a:xfrm>
          <a:prstGeom prst="rect">
            <a:avLst/>
          </a:prstGeom>
          <a:noFill/>
        </p:spPr>
      </p:pic>
      <p:pic>
        <p:nvPicPr>
          <p:cNvPr id="157707" name="Picture 1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09299" y="3190868"/>
            <a:ext cx="2051548" cy="292435"/>
          </a:xfrm>
          <a:prstGeom prst="rect">
            <a:avLst/>
          </a:prstGeom>
          <a:noFill/>
        </p:spPr>
      </p:pic>
      <p:sp>
        <p:nvSpPr>
          <p:cNvPr id="157709"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10" name="Rectangle 14"/>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11" name="Rectangle 15"/>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57713" name="Picture 1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57290" y="5019800"/>
            <a:ext cx="1947953" cy="290405"/>
          </a:xfrm>
          <a:prstGeom prst="rect">
            <a:avLst/>
          </a:prstGeom>
          <a:noFill/>
        </p:spPr>
      </p:pic>
      <p:pic>
        <p:nvPicPr>
          <p:cNvPr id="157712" name="Picture 1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357290" y="5638925"/>
            <a:ext cx="1934549" cy="290405"/>
          </a:xfrm>
          <a:prstGeom prst="rect">
            <a:avLst/>
          </a:prstGeom>
          <a:noFill/>
        </p:spPr>
      </p:pic>
      <p:sp>
        <p:nvSpPr>
          <p:cNvPr id="157714"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15" name="Rectangle 19"/>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16" name="Rectangle 20"/>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57718" name="Picture 2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011542" y="4999959"/>
            <a:ext cx="2183352" cy="309189"/>
          </a:xfrm>
          <a:prstGeom prst="rect">
            <a:avLst/>
          </a:prstGeom>
          <a:noFill/>
        </p:spPr>
      </p:pic>
      <p:pic>
        <p:nvPicPr>
          <p:cNvPr id="157717" name="Picture 2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000760" y="5619084"/>
            <a:ext cx="2169082" cy="309189"/>
          </a:xfrm>
          <a:prstGeom prst="rect">
            <a:avLst/>
          </a:prstGeom>
          <a:noFill/>
        </p:spPr>
      </p:pic>
      <p:sp>
        <p:nvSpPr>
          <p:cNvPr id="157719"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20" name="Rectangle 24"/>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21" name="Rectangle 25"/>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34" presetClass="entr" presetSubtype="0" fill="hold" nodeType="afterEffect">
                                  <p:stCondLst>
                                    <p:cond delay="0"/>
                                  </p:stCondLst>
                                  <p:childTnLst>
                                    <p:set>
                                      <p:cBhvr>
                                        <p:cTn id="22" dur="1" fill="hold">
                                          <p:stCondLst>
                                            <p:cond delay="0"/>
                                          </p:stCondLst>
                                        </p:cTn>
                                        <p:tgtEl>
                                          <p:spTgt spid="157703"/>
                                        </p:tgtEl>
                                        <p:attrNameLst>
                                          <p:attrName>style.visibility</p:attrName>
                                        </p:attrNameLst>
                                      </p:cBhvr>
                                      <p:to>
                                        <p:strVal val="visible"/>
                                      </p:to>
                                    </p:set>
                                    <p:anim from="(-#ppt_w/2)" to="(#ppt_x)" calcmode="lin" valueType="num">
                                      <p:cBhvr>
                                        <p:cTn id="23" dur="600" fill="hold">
                                          <p:stCondLst>
                                            <p:cond delay="0"/>
                                          </p:stCondLst>
                                        </p:cTn>
                                        <p:tgtEl>
                                          <p:spTgt spid="157703"/>
                                        </p:tgtEl>
                                        <p:attrNameLst>
                                          <p:attrName>ppt_x</p:attrName>
                                        </p:attrNameLst>
                                      </p:cBhvr>
                                    </p:anim>
                                    <p:anim from="0" to="-1.0" calcmode="lin" valueType="num">
                                      <p:cBhvr>
                                        <p:cTn id="24" dur="200" decel="50000" autoRev="1" fill="hold">
                                          <p:stCondLst>
                                            <p:cond delay="600"/>
                                          </p:stCondLst>
                                        </p:cTn>
                                        <p:tgtEl>
                                          <p:spTgt spid="157703"/>
                                        </p:tgtEl>
                                        <p:attrNameLst>
                                          <p:attrName>xshear</p:attrName>
                                        </p:attrNameLst>
                                      </p:cBhvr>
                                    </p:anim>
                                    <p:animScale>
                                      <p:cBhvr>
                                        <p:cTn id="25" dur="200" decel="100000" autoRev="1" fill="hold">
                                          <p:stCondLst>
                                            <p:cond delay="600"/>
                                          </p:stCondLst>
                                        </p:cTn>
                                        <p:tgtEl>
                                          <p:spTgt spid="157703"/>
                                        </p:tgtEl>
                                      </p:cBhvr>
                                      <p:from x="100000" y="100000"/>
                                      <p:to x="80000" y="100000"/>
                                    </p:animScale>
                                    <p:anim by="(#ppt_h/3+#ppt_w*0.1)" calcmode="lin" valueType="num">
                                      <p:cBhvr additive="sum">
                                        <p:cTn id="26" dur="200" decel="100000" autoRev="1" fill="hold">
                                          <p:stCondLst>
                                            <p:cond delay="600"/>
                                          </p:stCondLst>
                                        </p:cTn>
                                        <p:tgtEl>
                                          <p:spTgt spid="157703"/>
                                        </p:tgtEl>
                                        <p:attrNameLst>
                                          <p:attrName>ppt_x</p:attrName>
                                        </p:attrNameLst>
                                      </p:cBhvr>
                                    </p:anim>
                                  </p:childTnLst>
                                </p:cTn>
                              </p:par>
                              <p:par>
                                <p:cTn id="27" presetID="34" presetClass="entr" presetSubtype="0" fill="hold" nodeType="withEffect">
                                  <p:stCondLst>
                                    <p:cond delay="0"/>
                                  </p:stCondLst>
                                  <p:childTnLst>
                                    <p:set>
                                      <p:cBhvr>
                                        <p:cTn id="28" dur="1" fill="hold">
                                          <p:stCondLst>
                                            <p:cond delay="0"/>
                                          </p:stCondLst>
                                        </p:cTn>
                                        <p:tgtEl>
                                          <p:spTgt spid="157702"/>
                                        </p:tgtEl>
                                        <p:attrNameLst>
                                          <p:attrName>style.visibility</p:attrName>
                                        </p:attrNameLst>
                                      </p:cBhvr>
                                      <p:to>
                                        <p:strVal val="visible"/>
                                      </p:to>
                                    </p:set>
                                    <p:anim from="(-#ppt_w/2)" to="(#ppt_x)" calcmode="lin" valueType="num">
                                      <p:cBhvr>
                                        <p:cTn id="29" dur="600" fill="hold">
                                          <p:stCondLst>
                                            <p:cond delay="0"/>
                                          </p:stCondLst>
                                        </p:cTn>
                                        <p:tgtEl>
                                          <p:spTgt spid="157702"/>
                                        </p:tgtEl>
                                        <p:attrNameLst>
                                          <p:attrName>ppt_x</p:attrName>
                                        </p:attrNameLst>
                                      </p:cBhvr>
                                    </p:anim>
                                    <p:anim from="0" to="-1.0" calcmode="lin" valueType="num">
                                      <p:cBhvr>
                                        <p:cTn id="30" dur="200" decel="50000" autoRev="1" fill="hold">
                                          <p:stCondLst>
                                            <p:cond delay="600"/>
                                          </p:stCondLst>
                                        </p:cTn>
                                        <p:tgtEl>
                                          <p:spTgt spid="157702"/>
                                        </p:tgtEl>
                                        <p:attrNameLst>
                                          <p:attrName>xshear</p:attrName>
                                        </p:attrNameLst>
                                      </p:cBhvr>
                                    </p:anim>
                                    <p:animScale>
                                      <p:cBhvr>
                                        <p:cTn id="31" dur="200" decel="100000" autoRev="1" fill="hold">
                                          <p:stCondLst>
                                            <p:cond delay="600"/>
                                          </p:stCondLst>
                                        </p:cTn>
                                        <p:tgtEl>
                                          <p:spTgt spid="157702"/>
                                        </p:tgtEl>
                                      </p:cBhvr>
                                      <p:from x="100000" y="100000"/>
                                      <p:to x="80000" y="100000"/>
                                    </p:animScale>
                                    <p:anim by="(#ppt_h/3+#ppt_w*0.1)" calcmode="lin" valueType="num">
                                      <p:cBhvr additive="sum">
                                        <p:cTn id="32" dur="200" decel="100000" autoRev="1" fill="hold">
                                          <p:stCondLst>
                                            <p:cond delay="600"/>
                                          </p:stCondLst>
                                        </p:cTn>
                                        <p:tgtEl>
                                          <p:spTgt spid="157702"/>
                                        </p:tgtEl>
                                        <p:attrNameLst>
                                          <p:attrName>ppt_x</p:attrName>
                                        </p:attrNameLst>
                                      </p:cBhvr>
                                    </p:anim>
                                  </p:childTnLst>
                                </p:cTn>
                              </p:par>
                            </p:childTnLst>
                          </p:cTn>
                        </p:par>
                        <p:par>
                          <p:cTn id="33" fill="hold">
                            <p:stCondLst>
                              <p:cond delay="2500"/>
                            </p:stCondLst>
                            <p:childTnLst>
                              <p:par>
                                <p:cTn id="34" presetID="53"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3000"/>
                            </p:stCondLst>
                            <p:childTnLst>
                              <p:par>
                                <p:cTn id="40" presetID="34" presetClass="entr" presetSubtype="0" fill="hold" nodeType="afterEffect">
                                  <p:stCondLst>
                                    <p:cond delay="0"/>
                                  </p:stCondLst>
                                  <p:childTnLst>
                                    <p:set>
                                      <p:cBhvr>
                                        <p:cTn id="41" dur="1" fill="hold">
                                          <p:stCondLst>
                                            <p:cond delay="0"/>
                                          </p:stCondLst>
                                        </p:cTn>
                                        <p:tgtEl>
                                          <p:spTgt spid="157708"/>
                                        </p:tgtEl>
                                        <p:attrNameLst>
                                          <p:attrName>style.visibility</p:attrName>
                                        </p:attrNameLst>
                                      </p:cBhvr>
                                      <p:to>
                                        <p:strVal val="visible"/>
                                      </p:to>
                                    </p:set>
                                    <p:anim from="(-#ppt_w/2)" to="(#ppt_x)" calcmode="lin" valueType="num">
                                      <p:cBhvr>
                                        <p:cTn id="42" dur="600" fill="hold">
                                          <p:stCondLst>
                                            <p:cond delay="0"/>
                                          </p:stCondLst>
                                        </p:cTn>
                                        <p:tgtEl>
                                          <p:spTgt spid="157708"/>
                                        </p:tgtEl>
                                        <p:attrNameLst>
                                          <p:attrName>ppt_x</p:attrName>
                                        </p:attrNameLst>
                                      </p:cBhvr>
                                    </p:anim>
                                    <p:anim from="0" to="-1.0" calcmode="lin" valueType="num">
                                      <p:cBhvr>
                                        <p:cTn id="43" dur="200" decel="50000" autoRev="1" fill="hold">
                                          <p:stCondLst>
                                            <p:cond delay="600"/>
                                          </p:stCondLst>
                                        </p:cTn>
                                        <p:tgtEl>
                                          <p:spTgt spid="157708"/>
                                        </p:tgtEl>
                                        <p:attrNameLst>
                                          <p:attrName>xshear</p:attrName>
                                        </p:attrNameLst>
                                      </p:cBhvr>
                                    </p:anim>
                                    <p:animScale>
                                      <p:cBhvr>
                                        <p:cTn id="44" dur="200" decel="100000" autoRev="1" fill="hold">
                                          <p:stCondLst>
                                            <p:cond delay="600"/>
                                          </p:stCondLst>
                                        </p:cTn>
                                        <p:tgtEl>
                                          <p:spTgt spid="157708"/>
                                        </p:tgtEl>
                                      </p:cBhvr>
                                      <p:from x="100000" y="100000"/>
                                      <p:to x="80000" y="100000"/>
                                    </p:animScale>
                                    <p:anim by="(#ppt_h/3+#ppt_w*0.1)" calcmode="lin" valueType="num">
                                      <p:cBhvr additive="sum">
                                        <p:cTn id="45" dur="200" decel="100000" autoRev="1" fill="hold">
                                          <p:stCondLst>
                                            <p:cond delay="600"/>
                                          </p:stCondLst>
                                        </p:cTn>
                                        <p:tgtEl>
                                          <p:spTgt spid="157708"/>
                                        </p:tgtEl>
                                        <p:attrNameLst>
                                          <p:attrName>ppt_x</p:attrName>
                                        </p:attrNameLst>
                                      </p:cBhvr>
                                    </p:anim>
                                  </p:childTnLst>
                                </p:cTn>
                              </p:par>
                              <p:par>
                                <p:cTn id="46" presetID="34" presetClass="entr" presetSubtype="0" fill="hold" nodeType="withEffect">
                                  <p:stCondLst>
                                    <p:cond delay="0"/>
                                  </p:stCondLst>
                                  <p:childTnLst>
                                    <p:set>
                                      <p:cBhvr>
                                        <p:cTn id="47" dur="1" fill="hold">
                                          <p:stCondLst>
                                            <p:cond delay="0"/>
                                          </p:stCondLst>
                                        </p:cTn>
                                        <p:tgtEl>
                                          <p:spTgt spid="157707"/>
                                        </p:tgtEl>
                                        <p:attrNameLst>
                                          <p:attrName>style.visibility</p:attrName>
                                        </p:attrNameLst>
                                      </p:cBhvr>
                                      <p:to>
                                        <p:strVal val="visible"/>
                                      </p:to>
                                    </p:set>
                                    <p:anim from="(-#ppt_w/2)" to="(#ppt_x)" calcmode="lin" valueType="num">
                                      <p:cBhvr>
                                        <p:cTn id="48" dur="600" fill="hold">
                                          <p:stCondLst>
                                            <p:cond delay="0"/>
                                          </p:stCondLst>
                                        </p:cTn>
                                        <p:tgtEl>
                                          <p:spTgt spid="157707"/>
                                        </p:tgtEl>
                                        <p:attrNameLst>
                                          <p:attrName>ppt_x</p:attrName>
                                        </p:attrNameLst>
                                      </p:cBhvr>
                                    </p:anim>
                                    <p:anim from="0" to="-1.0" calcmode="lin" valueType="num">
                                      <p:cBhvr>
                                        <p:cTn id="49" dur="200" decel="50000" autoRev="1" fill="hold">
                                          <p:stCondLst>
                                            <p:cond delay="600"/>
                                          </p:stCondLst>
                                        </p:cTn>
                                        <p:tgtEl>
                                          <p:spTgt spid="157707"/>
                                        </p:tgtEl>
                                        <p:attrNameLst>
                                          <p:attrName>xshear</p:attrName>
                                        </p:attrNameLst>
                                      </p:cBhvr>
                                    </p:anim>
                                    <p:animScale>
                                      <p:cBhvr>
                                        <p:cTn id="50" dur="200" decel="100000" autoRev="1" fill="hold">
                                          <p:stCondLst>
                                            <p:cond delay="600"/>
                                          </p:stCondLst>
                                        </p:cTn>
                                        <p:tgtEl>
                                          <p:spTgt spid="157707"/>
                                        </p:tgtEl>
                                      </p:cBhvr>
                                      <p:from x="100000" y="100000"/>
                                      <p:to x="80000" y="100000"/>
                                    </p:animScale>
                                    <p:anim by="(#ppt_h/3+#ppt_w*0.1)" calcmode="lin" valueType="num">
                                      <p:cBhvr additive="sum">
                                        <p:cTn id="51" dur="200" decel="100000" autoRev="1" fill="hold">
                                          <p:stCondLst>
                                            <p:cond delay="600"/>
                                          </p:stCondLst>
                                        </p:cTn>
                                        <p:tgtEl>
                                          <p:spTgt spid="157707"/>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par>
                          <p:cTn id="58" fill="hold">
                            <p:stCondLst>
                              <p:cond delay="500"/>
                            </p:stCondLst>
                            <p:childTnLst>
                              <p:par>
                                <p:cTn id="59" presetID="53" presetClass="entr" presetSubtype="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par>
                          <p:cTn id="64" fill="hold">
                            <p:stCondLst>
                              <p:cond delay="1000"/>
                            </p:stCondLst>
                            <p:childTnLst>
                              <p:par>
                                <p:cTn id="65" presetID="37" presetClass="entr" presetSubtype="0" fill="hold" nodeType="afterEffect">
                                  <p:stCondLst>
                                    <p:cond delay="0"/>
                                  </p:stCondLst>
                                  <p:childTnLst>
                                    <p:set>
                                      <p:cBhvr>
                                        <p:cTn id="66" dur="1" fill="hold">
                                          <p:stCondLst>
                                            <p:cond delay="0"/>
                                          </p:stCondLst>
                                        </p:cTn>
                                        <p:tgtEl>
                                          <p:spTgt spid="157713"/>
                                        </p:tgtEl>
                                        <p:attrNameLst>
                                          <p:attrName>style.visibility</p:attrName>
                                        </p:attrNameLst>
                                      </p:cBhvr>
                                      <p:to>
                                        <p:strVal val="visible"/>
                                      </p:to>
                                    </p:set>
                                    <p:animEffect transition="in" filter="fade">
                                      <p:cBhvr>
                                        <p:cTn id="67" dur="1000"/>
                                        <p:tgtEl>
                                          <p:spTgt spid="157713"/>
                                        </p:tgtEl>
                                      </p:cBhvr>
                                    </p:animEffect>
                                    <p:anim calcmode="lin" valueType="num">
                                      <p:cBhvr>
                                        <p:cTn id="68" dur="1000" fill="hold"/>
                                        <p:tgtEl>
                                          <p:spTgt spid="157713"/>
                                        </p:tgtEl>
                                        <p:attrNameLst>
                                          <p:attrName>ppt_x</p:attrName>
                                        </p:attrNameLst>
                                      </p:cBhvr>
                                      <p:tavLst>
                                        <p:tav tm="0">
                                          <p:val>
                                            <p:strVal val="#ppt_x"/>
                                          </p:val>
                                        </p:tav>
                                        <p:tav tm="100000">
                                          <p:val>
                                            <p:strVal val="#ppt_x"/>
                                          </p:val>
                                        </p:tav>
                                      </p:tavLst>
                                    </p:anim>
                                    <p:anim calcmode="lin" valueType="num">
                                      <p:cBhvr>
                                        <p:cTn id="69" dur="900" decel="100000" fill="hold"/>
                                        <p:tgtEl>
                                          <p:spTgt spid="157713"/>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57713"/>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157712"/>
                                        </p:tgtEl>
                                        <p:attrNameLst>
                                          <p:attrName>style.visibility</p:attrName>
                                        </p:attrNameLst>
                                      </p:cBhvr>
                                      <p:to>
                                        <p:strVal val="visible"/>
                                      </p:to>
                                    </p:set>
                                    <p:animEffect transition="in" filter="fade">
                                      <p:cBhvr>
                                        <p:cTn id="73" dur="1000"/>
                                        <p:tgtEl>
                                          <p:spTgt spid="157712"/>
                                        </p:tgtEl>
                                      </p:cBhvr>
                                    </p:animEffect>
                                    <p:anim calcmode="lin" valueType="num">
                                      <p:cBhvr>
                                        <p:cTn id="74" dur="1000" fill="hold"/>
                                        <p:tgtEl>
                                          <p:spTgt spid="157712"/>
                                        </p:tgtEl>
                                        <p:attrNameLst>
                                          <p:attrName>ppt_x</p:attrName>
                                        </p:attrNameLst>
                                      </p:cBhvr>
                                      <p:tavLst>
                                        <p:tav tm="0">
                                          <p:val>
                                            <p:strVal val="#ppt_x"/>
                                          </p:val>
                                        </p:tav>
                                        <p:tav tm="100000">
                                          <p:val>
                                            <p:strVal val="#ppt_x"/>
                                          </p:val>
                                        </p:tav>
                                      </p:tavLst>
                                    </p:anim>
                                    <p:anim calcmode="lin" valueType="num">
                                      <p:cBhvr>
                                        <p:cTn id="75" dur="900" decel="100000" fill="hold"/>
                                        <p:tgtEl>
                                          <p:spTgt spid="157712"/>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157712"/>
                                        </p:tgtEl>
                                        <p:attrNameLst>
                                          <p:attrName>ppt_y</p:attrName>
                                        </p:attrNameLst>
                                      </p:cBhvr>
                                      <p:tavLst>
                                        <p:tav tm="0">
                                          <p:val>
                                            <p:strVal val="#ppt_y-.03"/>
                                          </p:val>
                                        </p:tav>
                                        <p:tav tm="100000">
                                          <p:val>
                                            <p:strVal val="#ppt_y"/>
                                          </p:val>
                                        </p:tav>
                                      </p:tavLst>
                                    </p:anim>
                                  </p:childTnLst>
                                </p:cTn>
                              </p:par>
                            </p:childTnLst>
                          </p:cTn>
                        </p:par>
                        <p:par>
                          <p:cTn id="77" fill="hold">
                            <p:stCondLst>
                              <p:cond delay="2000"/>
                            </p:stCondLst>
                            <p:childTnLst>
                              <p:par>
                                <p:cTn id="78" presetID="53" presetClass="entr" presetSubtype="0"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p:cTn id="80" dur="500" fill="hold"/>
                                        <p:tgtEl>
                                          <p:spTgt spid="7"/>
                                        </p:tgtEl>
                                        <p:attrNameLst>
                                          <p:attrName>ppt_w</p:attrName>
                                        </p:attrNameLst>
                                      </p:cBhvr>
                                      <p:tavLst>
                                        <p:tav tm="0">
                                          <p:val>
                                            <p:fltVal val="0"/>
                                          </p:val>
                                        </p:tav>
                                        <p:tav tm="100000">
                                          <p:val>
                                            <p:strVal val="#ppt_w"/>
                                          </p:val>
                                        </p:tav>
                                      </p:tavLst>
                                    </p:anim>
                                    <p:anim calcmode="lin" valueType="num">
                                      <p:cBhvr>
                                        <p:cTn id="81" dur="500" fill="hold"/>
                                        <p:tgtEl>
                                          <p:spTgt spid="7"/>
                                        </p:tgtEl>
                                        <p:attrNameLst>
                                          <p:attrName>ppt_h</p:attrName>
                                        </p:attrNameLst>
                                      </p:cBhvr>
                                      <p:tavLst>
                                        <p:tav tm="0">
                                          <p:val>
                                            <p:fltVal val="0"/>
                                          </p:val>
                                        </p:tav>
                                        <p:tav tm="100000">
                                          <p:val>
                                            <p:strVal val="#ppt_h"/>
                                          </p:val>
                                        </p:tav>
                                      </p:tavLst>
                                    </p:anim>
                                    <p:animEffect transition="in" filter="fade">
                                      <p:cBhvr>
                                        <p:cTn id="82" dur="500"/>
                                        <p:tgtEl>
                                          <p:spTgt spid="7"/>
                                        </p:tgtEl>
                                      </p:cBhvr>
                                    </p:animEffect>
                                  </p:childTnLst>
                                </p:cTn>
                              </p:par>
                            </p:childTnLst>
                          </p:cTn>
                        </p:par>
                        <p:par>
                          <p:cTn id="83" fill="hold">
                            <p:stCondLst>
                              <p:cond delay="2500"/>
                            </p:stCondLst>
                            <p:childTnLst>
                              <p:par>
                                <p:cTn id="84" presetID="37" presetClass="entr" presetSubtype="0" fill="hold" nodeType="afterEffect">
                                  <p:stCondLst>
                                    <p:cond delay="0"/>
                                  </p:stCondLst>
                                  <p:childTnLst>
                                    <p:set>
                                      <p:cBhvr>
                                        <p:cTn id="85" dur="1" fill="hold">
                                          <p:stCondLst>
                                            <p:cond delay="0"/>
                                          </p:stCondLst>
                                        </p:cTn>
                                        <p:tgtEl>
                                          <p:spTgt spid="157718"/>
                                        </p:tgtEl>
                                        <p:attrNameLst>
                                          <p:attrName>style.visibility</p:attrName>
                                        </p:attrNameLst>
                                      </p:cBhvr>
                                      <p:to>
                                        <p:strVal val="visible"/>
                                      </p:to>
                                    </p:set>
                                    <p:animEffect transition="in" filter="fade">
                                      <p:cBhvr>
                                        <p:cTn id="86" dur="1000"/>
                                        <p:tgtEl>
                                          <p:spTgt spid="157718"/>
                                        </p:tgtEl>
                                      </p:cBhvr>
                                    </p:animEffect>
                                    <p:anim calcmode="lin" valueType="num">
                                      <p:cBhvr>
                                        <p:cTn id="87" dur="1000" fill="hold"/>
                                        <p:tgtEl>
                                          <p:spTgt spid="157718"/>
                                        </p:tgtEl>
                                        <p:attrNameLst>
                                          <p:attrName>ppt_x</p:attrName>
                                        </p:attrNameLst>
                                      </p:cBhvr>
                                      <p:tavLst>
                                        <p:tav tm="0">
                                          <p:val>
                                            <p:strVal val="#ppt_x"/>
                                          </p:val>
                                        </p:tav>
                                        <p:tav tm="100000">
                                          <p:val>
                                            <p:strVal val="#ppt_x"/>
                                          </p:val>
                                        </p:tav>
                                      </p:tavLst>
                                    </p:anim>
                                    <p:anim calcmode="lin" valueType="num">
                                      <p:cBhvr>
                                        <p:cTn id="88" dur="900" decel="100000" fill="hold"/>
                                        <p:tgtEl>
                                          <p:spTgt spid="157718"/>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57718"/>
                                        </p:tgtEl>
                                        <p:attrNameLst>
                                          <p:attrName>ppt_y</p:attrName>
                                        </p:attrNameLst>
                                      </p:cBhvr>
                                      <p:tavLst>
                                        <p:tav tm="0">
                                          <p:val>
                                            <p:strVal val="#ppt_y-.03"/>
                                          </p:val>
                                        </p:tav>
                                        <p:tav tm="100000">
                                          <p:val>
                                            <p:strVal val="#ppt_y"/>
                                          </p:val>
                                        </p:tav>
                                      </p:tavLst>
                                    </p:anim>
                                  </p:childTnLst>
                                </p:cTn>
                              </p:par>
                              <p:par>
                                <p:cTn id="90" presetID="37" presetClass="entr" presetSubtype="0" fill="hold" nodeType="withEffect">
                                  <p:stCondLst>
                                    <p:cond delay="0"/>
                                  </p:stCondLst>
                                  <p:childTnLst>
                                    <p:set>
                                      <p:cBhvr>
                                        <p:cTn id="91" dur="1" fill="hold">
                                          <p:stCondLst>
                                            <p:cond delay="0"/>
                                          </p:stCondLst>
                                        </p:cTn>
                                        <p:tgtEl>
                                          <p:spTgt spid="157717"/>
                                        </p:tgtEl>
                                        <p:attrNameLst>
                                          <p:attrName>style.visibility</p:attrName>
                                        </p:attrNameLst>
                                      </p:cBhvr>
                                      <p:to>
                                        <p:strVal val="visible"/>
                                      </p:to>
                                    </p:set>
                                    <p:animEffect transition="in" filter="fade">
                                      <p:cBhvr>
                                        <p:cTn id="92" dur="1000"/>
                                        <p:tgtEl>
                                          <p:spTgt spid="157717"/>
                                        </p:tgtEl>
                                      </p:cBhvr>
                                    </p:animEffect>
                                    <p:anim calcmode="lin" valueType="num">
                                      <p:cBhvr>
                                        <p:cTn id="93" dur="1000" fill="hold"/>
                                        <p:tgtEl>
                                          <p:spTgt spid="157717"/>
                                        </p:tgtEl>
                                        <p:attrNameLst>
                                          <p:attrName>ppt_x</p:attrName>
                                        </p:attrNameLst>
                                      </p:cBhvr>
                                      <p:tavLst>
                                        <p:tav tm="0">
                                          <p:val>
                                            <p:strVal val="#ppt_x"/>
                                          </p:val>
                                        </p:tav>
                                        <p:tav tm="100000">
                                          <p:val>
                                            <p:strVal val="#ppt_x"/>
                                          </p:val>
                                        </p:tav>
                                      </p:tavLst>
                                    </p:anim>
                                    <p:anim calcmode="lin" valueType="num">
                                      <p:cBhvr>
                                        <p:cTn id="94" dur="900" decel="100000" fill="hold"/>
                                        <p:tgtEl>
                                          <p:spTgt spid="157717"/>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1577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42852"/>
            <a:ext cx="7772400" cy="1143000"/>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ESTABILIDAD DE LA PRESA CHONTAL (SECCIÓN EQUIVALENTE)</a:t>
            </a:r>
            <a:endParaRPr lang="es-EC" sz="3200" dirty="0"/>
          </a:p>
        </p:txBody>
      </p:sp>
      <p:sp>
        <p:nvSpPr>
          <p:cNvPr id="3" name="2 Marcador de contenido"/>
          <p:cNvSpPr>
            <a:spLocks noGrp="1"/>
          </p:cNvSpPr>
          <p:nvPr>
            <p:ph sz="quarter" idx="1"/>
          </p:nvPr>
        </p:nvSpPr>
        <p:spPr>
          <a:xfrm>
            <a:off x="914400" y="1571644"/>
            <a:ext cx="7772400" cy="4572000"/>
          </a:xfrm>
        </p:spPr>
        <p:txBody>
          <a:bodyPr>
            <a:normAutofit/>
          </a:bodyPr>
          <a:lstStyle/>
          <a:p>
            <a:r>
              <a:rPr lang="es-EC" sz="2000" b="1" dirty="0" smtClean="0">
                <a:solidFill>
                  <a:srgbClr val="F16813"/>
                </a:solidFill>
                <a:latin typeface="Times New Roman" pitchFamily="18" charset="0"/>
                <a:cs typeface="Times New Roman" pitchFamily="18" charset="0"/>
              </a:rPr>
              <a:t>AL INICIO DE LA VIDA ÚTIL</a:t>
            </a:r>
          </a:p>
          <a:p>
            <a:endParaRPr lang="es-EC" sz="2000" dirty="0" smtClean="0">
              <a:latin typeface="Times New Roman" pitchFamily="18" charset="0"/>
              <a:cs typeface="Times New Roman" pitchFamily="18" charset="0"/>
            </a:endParaRPr>
          </a:p>
          <a:p>
            <a:endParaRPr lang="es-EC" sz="2000" dirty="0" smtClean="0">
              <a:latin typeface="Times New Roman" pitchFamily="18" charset="0"/>
              <a:cs typeface="Times New Roman" pitchFamily="18" charset="0"/>
            </a:endParaRPr>
          </a:p>
          <a:p>
            <a:endParaRPr lang="es-EC" sz="2000" dirty="0" smtClean="0">
              <a:latin typeface="Times New Roman" pitchFamily="18" charset="0"/>
              <a:cs typeface="Times New Roman" pitchFamily="18" charset="0"/>
            </a:endParaRPr>
          </a:p>
          <a:p>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r>
              <a:rPr lang="es-EC" sz="2000" b="1" dirty="0" smtClean="0">
                <a:solidFill>
                  <a:srgbClr val="F16813"/>
                </a:solidFill>
                <a:latin typeface="Times New Roman" pitchFamily="18" charset="0"/>
                <a:cs typeface="Times New Roman" pitchFamily="18" charset="0"/>
              </a:rPr>
              <a:t>AL FINAL DE LA VIDA ÚTIL</a:t>
            </a:r>
            <a:endParaRPr lang="es-EC" sz="2000" b="1" dirty="0">
              <a:solidFill>
                <a:srgbClr val="F16813"/>
              </a:solidFill>
              <a:latin typeface="Times New Roman" pitchFamily="18" charset="0"/>
              <a:cs typeface="Times New Roman" pitchFamily="18" charset="0"/>
            </a:endParaRPr>
          </a:p>
        </p:txBody>
      </p:sp>
      <p:sp>
        <p:nvSpPr>
          <p:cNvPr id="4" name="3 Rectángulo"/>
          <p:cNvSpPr/>
          <p:nvPr/>
        </p:nvSpPr>
        <p:spPr>
          <a:xfrm>
            <a:off x="357158" y="2028758"/>
            <a:ext cx="4000528" cy="369332"/>
          </a:xfrm>
          <a:prstGeom prst="rect">
            <a:avLst/>
          </a:prstGeom>
          <a:noFill/>
          <a:ln>
            <a:noFill/>
          </a:ln>
        </p:spPr>
        <p:txBody>
          <a:bodyPr wrap="square" lIns="91440" tIns="45720" rIns="91440" bIns="45720">
            <a:spAutoFit/>
          </a:bodyPr>
          <a:lstStyle/>
          <a:p>
            <a:pPr algn="ctr"/>
            <a:r>
              <a:rPr lang="es-ES" cap="none" spc="0" dirty="0" smtClean="0">
                <a:ln w="10541" cmpd="sng">
                  <a:solidFill>
                    <a:srgbClr val="294F59"/>
                  </a:solidFill>
                  <a:prstDash val="solid"/>
                </a:ln>
                <a:solidFill>
                  <a:srgbClr val="294F59"/>
                </a:solidFill>
                <a:effectLst/>
                <a:latin typeface="Times New Roman" pitchFamily="18" charset="0"/>
                <a:cs typeface="Times New Roman" pitchFamily="18" charset="0"/>
              </a:rPr>
              <a:t>CONDICIONES ESTÁTICAS</a:t>
            </a:r>
            <a:endParaRPr lang="es-ES"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5" name="4 Rectángulo"/>
          <p:cNvSpPr/>
          <p:nvPr/>
        </p:nvSpPr>
        <p:spPr>
          <a:xfrm>
            <a:off x="5000628" y="2020132"/>
            <a:ext cx="4000528" cy="369332"/>
          </a:xfrm>
          <a:prstGeom prst="rect">
            <a:avLst/>
          </a:prstGeom>
          <a:noFill/>
          <a:ln>
            <a:noFill/>
          </a:ln>
        </p:spPr>
        <p:txBody>
          <a:bodyPr wrap="square" lIns="91440" tIns="45720" rIns="91440" bIns="45720">
            <a:spAutoFit/>
          </a:bodyPr>
          <a:lstStyle/>
          <a:p>
            <a:pPr algn="ctr"/>
            <a:r>
              <a:rPr lang="es-ES" cap="none" spc="0" dirty="0" smtClean="0">
                <a:ln w="10541" cmpd="sng">
                  <a:solidFill>
                    <a:srgbClr val="294F59"/>
                  </a:solidFill>
                  <a:prstDash val="solid"/>
                </a:ln>
                <a:solidFill>
                  <a:srgbClr val="294F59"/>
                </a:solidFill>
                <a:effectLst/>
                <a:latin typeface="Times New Roman" pitchFamily="18" charset="0"/>
                <a:cs typeface="Times New Roman" pitchFamily="18" charset="0"/>
              </a:rPr>
              <a:t>CONDICIONES DINÁMICAS</a:t>
            </a:r>
            <a:endParaRPr lang="es-ES"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6" name="5 Rectángulo"/>
          <p:cNvSpPr/>
          <p:nvPr/>
        </p:nvSpPr>
        <p:spPr>
          <a:xfrm>
            <a:off x="357158" y="4437081"/>
            <a:ext cx="4000528" cy="369332"/>
          </a:xfrm>
          <a:prstGeom prst="rect">
            <a:avLst/>
          </a:prstGeom>
          <a:noFill/>
          <a:ln>
            <a:noFill/>
          </a:ln>
        </p:spPr>
        <p:txBody>
          <a:bodyPr wrap="square" lIns="91440" tIns="45720" rIns="91440" bIns="45720">
            <a:spAutoFit/>
          </a:bodyPr>
          <a:lstStyle/>
          <a:p>
            <a:pPr algn="ctr"/>
            <a:r>
              <a:rPr lang="es-ES" cap="none" spc="0" dirty="0" smtClean="0">
                <a:ln w="10541" cmpd="sng">
                  <a:solidFill>
                    <a:srgbClr val="294F59"/>
                  </a:solidFill>
                  <a:prstDash val="solid"/>
                </a:ln>
                <a:solidFill>
                  <a:srgbClr val="294F59"/>
                </a:solidFill>
                <a:effectLst/>
                <a:latin typeface="Times New Roman" pitchFamily="18" charset="0"/>
                <a:cs typeface="Times New Roman" pitchFamily="18" charset="0"/>
              </a:rPr>
              <a:t>CONDICIONES ESTÁTICAS</a:t>
            </a:r>
            <a:endParaRPr lang="es-ES"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5000628" y="4428455"/>
            <a:ext cx="4000528" cy="369332"/>
          </a:xfrm>
          <a:prstGeom prst="rect">
            <a:avLst/>
          </a:prstGeom>
          <a:noFill/>
          <a:ln>
            <a:noFill/>
          </a:ln>
        </p:spPr>
        <p:txBody>
          <a:bodyPr wrap="square" lIns="91440" tIns="45720" rIns="91440" bIns="45720">
            <a:spAutoFit/>
          </a:bodyPr>
          <a:lstStyle/>
          <a:p>
            <a:pPr algn="ctr"/>
            <a:r>
              <a:rPr lang="es-ES" cap="none" spc="0" dirty="0" smtClean="0">
                <a:ln w="10541" cmpd="sng">
                  <a:solidFill>
                    <a:srgbClr val="294F59"/>
                  </a:solidFill>
                  <a:prstDash val="solid"/>
                </a:ln>
                <a:solidFill>
                  <a:srgbClr val="294F59"/>
                </a:solidFill>
                <a:effectLst/>
                <a:latin typeface="Times New Roman" pitchFamily="18" charset="0"/>
                <a:cs typeface="Times New Roman" pitchFamily="18" charset="0"/>
              </a:rPr>
              <a:t>CONDICIONES DINÁMICAS</a:t>
            </a:r>
            <a:endParaRPr lang="es-ES"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15769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01"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0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5" name="Rectangle 9"/>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06" name="Rectangle 10"/>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09"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10" name="Rectangle 14"/>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11" name="Rectangle 15"/>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14"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15" name="Rectangle 19"/>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16" name="Rectangle 20"/>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19"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20" name="Rectangle 24"/>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7721" name="Rectangle 25"/>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6214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42720" y="2564408"/>
            <a:ext cx="2049142" cy="305492"/>
          </a:xfrm>
          <a:prstGeom prst="rect">
            <a:avLst/>
          </a:prstGeom>
          <a:noFill/>
        </p:spPr>
      </p:pic>
      <p:pic>
        <p:nvPicPr>
          <p:cNvPr id="26214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2720" y="3183533"/>
            <a:ext cx="2035043" cy="305492"/>
          </a:xfrm>
          <a:prstGeom prst="rect">
            <a:avLst/>
          </a:prstGeom>
          <a:noFill/>
        </p:spPr>
      </p:pic>
      <p:sp>
        <p:nvSpPr>
          <p:cNvPr id="26214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62148" name="Rectangle 4"/>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62149" name="Rectangle 5"/>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62156" name="Picture 1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61572" y="2582395"/>
            <a:ext cx="2157240" cy="305492"/>
          </a:xfrm>
          <a:prstGeom prst="rect">
            <a:avLst/>
          </a:prstGeom>
          <a:noFill/>
        </p:spPr>
      </p:pic>
      <p:pic>
        <p:nvPicPr>
          <p:cNvPr id="262155" name="Picture 1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61571" y="3201520"/>
            <a:ext cx="2143140" cy="305492"/>
          </a:xfrm>
          <a:prstGeom prst="rect">
            <a:avLst/>
          </a:prstGeom>
          <a:noFill/>
        </p:spPr>
      </p:pic>
      <p:sp>
        <p:nvSpPr>
          <p:cNvPr id="26215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62158" name="Rectangle 14"/>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62159" name="Rectangle 15"/>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62161" name="Picture 1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57291" y="5072075"/>
            <a:ext cx="2049142" cy="305492"/>
          </a:xfrm>
          <a:prstGeom prst="rect">
            <a:avLst/>
          </a:prstGeom>
          <a:noFill/>
        </p:spPr>
      </p:pic>
      <p:pic>
        <p:nvPicPr>
          <p:cNvPr id="262160" name="Picture 1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357291" y="5691200"/>
            <a:ext cx="2035043" cy="305492"/>
          </a:xfrm>
          <a:prstGeom prst="rect">
            <a:avLst/>
          </a:prstGeom>
          <a:noFill/>
        </p:spPr>
      </p:pic>
      <p:sp>
        <p:nvSpPr>
          <p:cNvPr id="262162"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62163" name="Rectangle 19"/>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62164" name="Rectangle 20"/>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62171" name="Picture 2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929323" y="5073306"/>
            <a:ext cx="2157240" cy="305492"/>
          </a:xfrm>
          <a:prstGeom prst="rect">
            <a:avLst/>
          </a:prstGeom>
          <a:noFill/>
        </p:spPr>
      </p:pic>
      <p:pic>
        <p:nvPicPr>
          <p:cNvPr id="262170" name="Picture 26"/>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929322" y="5692431"/>
            <a:ext cx="2143140" cy="305492"/>
          </a:xfrm>
          <a:prstGeom prst="rect">
            <a:avLst/>
          </a:prstGeom>
          <a:noFill/>
        </p:spPr>
      </p:pic>
      <p:sp>
        <p:nvSpPr>
          <p:cNvPr id="262172" name="Rectangle 2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62173" name="Rectangle 29"/>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62174" name="Rectangle 30"/>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34" presetClass="entr" presetSubtype="0" fill="hold" nodeType="afterEffect">
                                  <p:stCondLst>
                                    <p:cond delay="0"/>
                                  </p:stCondLst>
                                  <p:childTnLst>
                                    <p:set>
                                      <p:cBhvr>
                                        <p:cTn id="22" dur="1" fill="hold">
                                          <p:stCondLst>
                                            <p:cond delay="0"/>
                                          </p:stCondLst>
                                        </p:cTn>
                                        <p:tgtEl>
                                          <p:spTgt spid="262146"/>
                                        </p:tgtEl>
                                        <p:attrNameLst>
                                          <p:attrName>style.visibility</p:attrName>
                                        </p:attrNameLst>
                                      </p:cBhvr>
                                      <p:to>
                                        <p:strVal val="visible"/>
                                      </p:to>
                                    </p:set>
                                    <p:anim from="(-#ppt_w/2)" to="(#ppt_x)" calcmode="lin" valueType="num">
                                      <p:cBhvr>
                                        <p:cTn id="23" dur="600" fill="hold">
                                          <p:stCondLst>
                                            <p:cond delay="0"/>
                                          </p:stCondLst>
                                        </p:cTn>
                                        <p:tgtEl>
                                          <p:spTgt spid="262146"/>
                                        </p:tgtEl>
                                        <p:attrNameLst>
                                          <p:attrName>ppt_x</p:attrName>
                                        </p:attrNameLst>
                                      </p:cBhvr>
                                    </p:anim>
                                    <p:anim from="0" to="-1.0" calcmode="lin" valueType="num">
                                      <p:cBhvr>
                                        <p:cTn id="24" dur="200" decel="50000" autoRev="1" fill="hold">
                                          <p:stCondLst>
                                            <p:cond delay="600"/>
                                          </p:stCondLst>
                                        </p:cTn>
                                        <p:tgtEl>
                                          <p:spTgt spid="262146"/>
                                        </p:tgtEl>
                                        <p:attrNameLst>
                                          <p:attrName>xshear</p:attrName>
                                        </p:attrNameLst>
                                      </p:cBhvr>
                                    </p:anim>
                                    <p:animScale>
                                      <p:cBhvr>
                                        <p:cTn id="25" dur="200" decel="100000" autoRev="1" fill="hold">
                                          <p:stCondLst>
                                            <p:cond delay="600"/>
                                          </p:stCondLst>
                                        </p:cTn>
                                        <p:tgtEl>
                                          <p:spTgt spid="262146"/>
                                        </p:tgtEl>
                                      </p:cBhvr>
                                      <p:from x="100000" y="100000"/>
                                      <p:to x="80000" y="100000"/>
                                    </p:animScale>
                                    <p:anim by="(#ppt_h/3+#ppt_w*0.1)" calcmode="lin" valueType="num">
                                      <p:cBhvr additive="sum">
                                        <p:cTn id="26" dur="200" decel="100000" autoRev="1" fill="hold">
                                          <p:stCondLst>
                                            <p:cond delay="600"/>
                                          </p:stCondLst>
                                        </p:cTn>
                                        <p:tgtEl>
                                          <p:spTgt spid="262146"/>
                                        </p:tgtEl>
                                        <p:attrNameLst>
                                          <p:attrName>ppt_x</p:attrName>
                                        </p:attrNameLst>
                                      </p:cBhvr>
                                    </p:anim>
                                  </p:childTnLst>
                                </p:cTn>
                              </p:par>
                              <p:par>
                                <p:cTn id="27" presetID="34" presetClass="entr" presetSubtype="0" fill="hold" nodeType="withEffect">
                                  <p:stCondLst>
                                    <p:cond delay="0"/>
                                  </p:stCondLst>
                                  <p:childTnLst>
                                    <p:set>
                                      <p:cBhvr>
                                        <p:cTn id="28" dur="1" fill="hold">
                                          <p:stCondLst>
                                            <p:cond delay="0"/>
                                          </p:stCondLst>
                                        </p:cTn>
                                        <p:tgtEl>
                                          <p:spTgt spid="262145"/>
                                        </p:tgtEl>
                                        <p:attrNameLst>
                                          <p:attrName>style.visibility</p:attrName>
                                        </p:attrNameLst>
                                      </p:cBhvr>
                                      <p:to>
                                        <p:strVal val="visible"/>
                                      </p:to>
                                    </p:set>
                                    <p:anim from="(-#ppt_w/2)" to="(#ppt_x)" calcmode="lin" valueType="num">
                                      <p:cBhvr>
                                        <p:cTn id="29" dur="600" fill="hold">
                                          <p:stCondLst>
                                            <p:cond delay="0"/>
                                          </p:stCondLst>
                                        </p:cTn>
                                        <p:tgtEl>
                                          <p:spTgt spid="262145"/>
                                        </p:tgtEl>
                                        <p:attrNameLst>
                                          <p:attrName>ppt_x</p:attrName>
                                        </p:attrNameLst>
                                      </p:cBhvr>
                                    </p:anim>
                                    <p:anim from="0" to="-1.0" calcmode="lin" valueType="num">
                                      <p:cBhvr>
                                        <p:cTn id="30" dur="200" decel="50000" autoRev="1" fill="hold">
                                          <p:stCondLst>
                                            <p:cond delay="600"/>
                                          </p:stCondLst>
                                        </p:cTn>
                                        <p:tgtEl>
                                          <p:spTgt spid="262145"/>
                                        </p:tgtEl>
                                        <p:attrNameLst>
                                          <p:attrName>xshear</p:attrName>
                                        </p:attrNameLst>
                                      </p:cBhvr>
                                    </p:anim>
                                    <p:animScale>
                                      <p:cBhvr>
                                        <p:cTn id="31" dur="200" decel="100000" autoRev="1" fill="hold">
                                          <p:stCondLst>
                                            <p:cond delay="600"/>
                                          </p:stCondLst>
                                        </p:cTn>
                                        <p:tgtEl>
                                          <p:spTgt spid="262145"/>
                                        </p:tgtEl>
                                      </p:cBhvr>
                                      <p:from x="100000" y="100000"/>
                                      <p:to x="80000" y="100000"/>
                                    </p:animScale>
                                    <p:anim by="(#ppt_h/3+#ppt_w*0.1)" calcmode="lin" valueType="num">
                                      <p:cBhvr additive="sum">
                                        <p:cTn id="32" dur="200" decel="100000" autoRev="1" fill="hold">
                                          <p:stCondLst>
                                            <p:cond delay="600"/>
                                          </p:stCondLst>
                                        </p:cTn>
                                        <p:tgtEl>
                                          <p:spTgt spid="262145"/>
                                        </p:tgtEl>
                                        <p:attrNameLst>
                                          <p:attrName>ppt_x</p:attrName>
                                        </p:attrNameLst>
                                      </p:cBhvr>
                                    </p:anim>
                                  </p:childTnLst>
                                </p:cTn>
                              </p:par>
                            </p:childTnLst>
                          </p:cTn>
                        </p:par>
                        <p:par>
                          <p:cTn id="33" fill="hold">
                            <p:stCondLst>
                              <p:cond delay="2500"/>
                            </p:stCondLst>
                            <p:childTnLst>
                              <p:par>
                                <p:cTn id="34" presetID="53"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3000"/>
                            </p:stCondLst>
                            <p:childTnLst>
                              <p:par>
                                <p:cTn id="40" presetID="34" presetClass="entr" presetSubtype="0" fill="hold" nodeType="afterEffect">
                                  <p:stCondLst>
                                    <p:cond delay="0"/>
                                  </p:stCondLst>
                                  <p:childTnLst>
                                    <p:set>
                                      <p:cBhvr>
                                        <p:cTn id="41" dur="1" fill="hold">
                                          <p:stCondLst>
                                            <p:cond delay="0"/>
                                          </p:stCondLst>
                                        </p:cTn>
                                        <p:tgtEl>
                                          <p:spTgt spid="262156"/>
                                        </p:tgtEl>
                                        <p:attrNameLst>
                                          <p:attrName>style.visibility</p:attrName>
                                        </p:attrNameLst>
                                      </p:cBhvr>
                                      <p:to>
                                        <p:strVal val="visible"/>
                                      </p:to>
                                    </p:set>
                                    <p:anim from="(-#ppt_w/2)" to="(#ppt_x)" calcmode="lin" valueType="num">
                                      <p:cBhvr>
                                        <p:cTn id="42" dur="600" fill="hold">
                                          <p:stCondLst>
                                            <p:cond delay="0"/>
                                          </p:stCondLst>
                                        </p:cTn>
                                        <p:tgtEl>
                                          <p:spTgt spid="262156"/>
                                        </p:tgtEl>
                                        <p:attrNameLst>
                                          <p:attrName>ppt_x</p:attrName>
                                        </p:attrNameLst>
                                      </p:cBhvr>
                                    </p:anim>
                                    <p:anim from="0" to="-1.0" calcmode="lin" valueType="num">
                                      <p:cBhvr>
                                        <p:cTn id="43" dur="200" decel="50000" autoRev="1" fill="hold">
                                          <p:stCondLst>
                                            <p:cond delay="600"/>
                                          </p:stCondLst>
                                        </p:cTn>
                                        <p:tgtEl>
                                          <p:spTgt spid="262156"/>
                                        </p:tgtEl>
                                        <p:attrNameLst>
                                          <p:attrName>xshear</p:attrName>
                                        </p:attrNameLst>
                                      </p:cBhvr>
                                    </p:anim>
                                    <p:animScale>
                                      <p:cBhvr>
                                        <p:cTn id="44" dur="200" decel="100000" autoRev="1" fill="hold">
                                          <p:stCondLst>
                                            <p:cond delay="600"/>
                                          </p:stCondLst>
                                        </p:cTn>
                                        <p:tgtEl>
                                          <p:spTgt spid="262156"/>
                                        </p:tgtEl>
                                      </p:cBhvr>
                                      <p:from x="100000" y="100000"/>
                                      <p:to x="80000" y="100000"/>
                                    </p:animScale>
                                    <p:anim by="(#ppt_h/3+#ppt_w*0.1)" calcmode="lin" valueType="num">
                                      <p:cBhvr additive="sum">
                                        <p:cTn id="45" dur="200" decel="100000" autoRev="1" fill="hold">
                                          <p:stCondLst>
                                            <p:cond delay="600"/>
                                          </p:stCondLst>
                                        </p:cTn>
                                        <p:tgtEl>
                                          <p:spTgt spid="262156"/>
                                        </p:tgtEl>
                                        <p:attrNameLst>
                                          <p:attrName>ppt_x</p:attrName>
                                        </p:attrNameLst>
                                      </p:cBhvr>
                                    </p:anim>
                                  </p:childTnLst>
                                </p:cTn>
                              </p:par>
                              <p:par>
                                <p:cTn id="46" presetID="34" presetClass="entr" presetSubtype="0" fill="hold" nodeType="withEffect">
                                  <p:stCondLst>
                                    <p:cond delay="0"/>
                                  </p:stCondLst>
                                  <p:childTnLst>
                                    <p:set>
                                      <p:cBhvr>
                                        <p:cTn id="47" dur="1" fill="hold">
                                          <p:stCondLst>
                                            <p:cond delay="0"/>
                                          </p:stCondLst>
                                        </p:cTn>
                                        <p:tgtEl>
                                          <p:spTgt spid="262155"/>
                                        </p:tgtEl>
                                        <p:attrNameLst>
                                          <p:attrName>style.visibility</p:attrName>
                                        </p:attrNameLst>
                                      </p:cBhvr>
                                      <p:to>
                                        <p:strVal val="visible"/>
                                      </p:to>
                                    </p:set>
                                    <p:anim from="(-#ppt_w/2)" to="(#ppt_x)" calcmode="lin" valueType="num">
                                      <p:cBhvr>
                                        <p:cTn id="48" dur="600" fill="hold">
                                          <p:stCondLst>
                                            <p:cond delay="0"/>
                                          </p:stCondLst>
                                        </p:cTn>
                                        <p:tgtEl>
                                          <p:spTgt spid="262155"/>
                                        </p:tgtEl>
                                        <p:attrNameLst>
                                          <p:attrName>ppt_x</p:attrName>
                                        </p:attrNameLst>
                                      </p:cBhvr>
                                    </p:anim>
                                    <p:anim from="0" to="-1.0" calcmode="lin" valueType="num">
                                      <p:cBhvr>
                                        <p:cTn id="49" dur="200" decel="50000" autoRev="1" fill="hold">
                                          <p:stCondLst>
                                            <p:cond delay="600"/>
                                          </p:stCondLst>
                                        </p:cTn>
                                        <p:tgtEl>
                                          <p:spTgt spid="262155"/>
                                        </p:tgtEl>
                                        <p:attrNameLst>
                                          <p:attrName>xshear</p:attrName>
                                        </p:attrNameLst>
                                      </p:cBhvr>
                                    </p:anim>
                                    <p:animScale>
                                      <p:cBhvr>
                                        <p:cTn id="50" dur="200" decel="100000" autoRev="1" fill="hold">
                                          <p:stCondLst>
                                            <p:cond delay="600"/>
                                          </p:stCondLst>
                                        </p:cTn>
                                        <p:tgtEl>
                                          <p:spTgt spid="262155"/>
                                        </p:tgtEl>
                                      </p:cBhvr>
                                      <p:from x="100000" y="100000"/>
                                      <p:to x="80000" y="100000"/>
                                    </p:animScale>
                                    <p:anim by="(#ppt_h/3+#ppt_w*0.1)" calcmode="lin" valueType="num">
                                      <p:cBhvr additive="sum">
                                        <p:cTn id="51" dur="200" decel="100000" autoRev="1" fill="hold">
                                          <p:stCondLst>
                                            <p:cond delay="600"/>
                                          </p:stCondLst>
                                        </p:cTn>
                                        <p:tgtEl>
                                          <p:spTgt spid="262155"/>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par>
                          <p:cTn id="58" fill="hold">
                            <p:stCondLst>
                              <p:cond delay="500"/>
                            </p:stCondLst>
                            <p:childTnLst>
                              <p:par>
                                <p:cTn id="59" presetID="53" presetClass="entr" presetSubtype="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par>
                          <p:cTn id="64" fill="hold">
                            <p:stCondLst>
                              <p:cond delay="1000"/>
                            </p:stCondLst>
                            <p:childTnLst>
                              <p:par>
                                <p:cTn id="65" presetID="37" presetClass="entr" presetSubtype="0" fill="hold" nodeType="afterEffect">
                                  <p:stCondLst>
                                    <p:cond delay="0"/>
                                  </p:stCondLst>
                                  <p:childTnLst>
                                    <p:set>
                                      <p:cBhvr>
                                        <p:cTn id="66" dur="1" fill="hold">
                                          <p:stCondLst>
                                            <p:cond delay="0"/>
                                          </p:stCondLst>
                                        </p:cTn>
                                        <p:tgtEl>
                                          <p:spTgt spid="262161"/>
                                        </p:tgtEl>
                                        <p:attrNameLst>
                                          <p:attrName>style.visibility</p:attrName>
                                        </p:attrNameLst>
                                      </p:cBhvr>
                                      <p:to>
                                        <p:strVal val="visible"/>
                                      </p:to>
                                    </p:set>
                                    <p:animEffect transition="in" filter="fade">
                                      <p:cBhvr>
                                        <p:cTn id="67" dur="1000"/>
                                        <p:tgtEl>
                                          <p:spTgt spid="262161"/>
                                        </p:tgtEl>
                                      </p:cBhvr>
                                    </p:animEffect>
                                    <p:anim calcmode="lin" valueType="num">
                                      <p:cBhvr>
                                        <p:cTn id="68" dur="1000" fill="hold"/>
                                        <p:tgtEl>
                                          <p:spTgt spid="262161"/>
                                        </p:tgtEl>
                                        <p:attrNameLst>
                                          <p:attrName>ppt_x</p:attrName>
                                        </p:attrNameLst>
                                      </p:cBhvr>
                                      <p:tavLst>
                                        <p:tav tm="0">
                                          <p:val>
                                            <p:strVal val="#ppt_x"/>
                                          </p:val>
                                        </p:tav>
                                        <p:tav tm="100000">
                                          <p:val>
                                            <p:strVal val="#ppt_x"/>
                                          </p:val>
                                        </p:tav>
                                      </p:tavLst>
                                    </p:anim>
                                    <p:anim calcmode="lin" valueType="num">
                                      <p:cBhvr>
                                        <p:cTn id="69" dur="900" decel="100000" fill="hold"/>
                                        <p:tgtEl>
                                          <p:spTgt spid="262161"/>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262161"/>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262160"/>
                                        </p:tgtEl>
                                        <p:attrNameLst>
                                          <p:attrName>style.visibility</p:attrName>
                                        </p:attrNameLst>
                                      </p:cBhvr>
                                      <p:to>
                                        <p:strVal val="visible"/>
                                      </p:to>
                                    </p:set>
                                    <p:animEffect transition="in" filter="fade">
                                      <p:cBhvr>
                                        <p:cTn id="73" dur="1000"/>
                                        <p:tgtEl>
                                          <p:spTgt spid="262160"/>
                                        </p:tgtEl>
                                      </p:cBhvr>
                                    </p:animEffect>
                                    <p:anim calcmode="lin" valueType="num">
                                      <p:cBhvr>
                                        <p:cTn id="74" dur="1000" fill="hold"/>
                                        <p:tgtEl>
                                          <p:spTgt spid="262160"/>
                                        </p:tgtEl>
                                        <p:attrNameLst>
                                          <p:attrName>ppt_x</p:attrName>
                                        </p:attrNameLst>
                                      </p:cBhvr>
                                      <p:tavLst>
                                        <p:tav tm="0">
                                          <p:val>
                                            <p:strVal val="#ppt_x"/>
                                          </p:val>
                                        </p:tav>
                                        <p:tav tm="100000">
                                          <p:val>
                                            <p:strVal val="#ppt_x"/>
                                          </p:val>
                                        </p:tav>
                                      </p:tavLst>
                                    </p:anim>
                                    <p:anim calcmode="lin" valueType="num">
                                      <p:cBhvr>
                                        <p:cTn id="75" dur="900" decel="100000" fill="hold"/>
                                        <p:tgtEl>
                                          <p:spTgt spid="262160"/>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262160"/>
                                        </p:tgtEl>
                                        <p:attrNameLst>
                                          <p:attrName>ppt_y</p:attrName>
                                        </p:attrNameLst>
                                      </p:cBhvr>
                                      <p:tavLst>
                                        <p:tav tm="0">
                                          <p:val>
                                            <p:strVal val="#ppt_y-.03"/>
                                          </p:val>
                                        </p:tav>
                                        <p:tav tm="100000">
                                          <p:val>
                                            <p:strVal val="#ppt_y"/>
                                          </p:val>
                                        </p:tav>
                                      </p:tavLst>
                                    </p:anim>
                                  </p:childTnLst>
                                </p:cTn>
                              </p:par>
                            </p:childTnLst>
                          </p:cTn>
                        </p:par>
                        <p:par>
                          <p:cTn id="77" fill="hold">
                            <p:stCondLst>
                              <p:cond delay="2000"/>
                            </p:stCondLst>
                            <p:childTnLst>
                              <p:par>
                                <p:cTn id="78" presetID="53" presetClass="entr" presetSubtype="0"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p:cTn id="80" dur="500" fill="hold"/>
                                        <p:tgtEl>
                                          <p:spTgt spid="7"/>
                                        </p:tgtEl>
                                        <p:attrNameLst>
                                          <p:attrName>ppt_w</p:attrName>
                                        </p:attrNameLst>
                                      </p:cBhvr>
                                      <p:tavLst>
                                        <p:tav tm="0">
                                          <p:val>
                                            <p:fltVal val="0"/>
                                          </p:val>
                                        </p:tav>
                                        <p:tav tm="100000">
                                          <p:val>
                                            <p:strVal val="#ppt_w"/>
                                          </p:val>
                                        </p:tav>
                                      </p:tavLst>
                                    </p:anim>
                                    <p:anim calcmode="lin" valueType="num">
                                      <p:cBhvr>
                                        <p:cTn id="81" dur="500" fill="hold"/>
                                        <p:tgtEl>
                                          <p:spTgt spid="7"/>
                                        </p:tgtEl>
                                        <p:attrNameLst>
                                          <p:attrName>ppt_h</p:attrName>
                                        </p:attrNameLst>
                                      </p:cBhvr>
                                      <p:tavLst>
                                        <p:tav tm="0">
                                          <p:val>
                                            <p:fltVal val="0"/>
                                          </p:val>
                                        </p:tav>
                                        <p:tav tm="100000">
                                          <p:val>
                                            <p:strVal val="#ppt_h"/>
                                          </p:val>
                                        </p:tav>
                                      </p:tavLst>
                                    </p:anim>
                                    <p:animEffect transition="in" filter="fade">
                                      <p:cBhvr>
                                        <p:cTn id="82" dur="500"/>
                                        <p:tgtEl>
                                          <p:spTgt spid="7"/>
                                        </p:tgtEl>
                                      </p:cBhvr>
                                    </p:animEffect>
                                  </p:childTnLst>
                                </p:cTn>
                              </p:par>
                            </p:childTnLst>
                          </p:cTn>
                        </p:par>
                        <p:par>
                          <p:cTn id="83" fill="hold">
                            <p:stCondLst>
                              <p:cond delay="2500"/>
                            </p:stCondLst>
                            <p:childTnLst>
                              <p:par>
                                <p:cTn id="84" presetID="37" presetClass="entr" presetSubtype="0" fill="hold" nodeType="afterEffect">
                                  <p:stCondLst>
                                    <p:cond delay="0"/>
                                  </p:stCondLst>
                                  <p:childTnLst>
                                    <p:set>
                                      <p:cBhvr>
                                        <p:cTn id="85" dur="1" fill="hold">
                                          <p:stCondLst>
                                            <p:cond delay="0"/>
                                          </p:stCondLst>
                                        </p:cTn>
                                        <p:tgtEl>
                                          <p:spTgt spid="262171"/>
                                        </p:tgtEl>
                                        <p:attrNameLst>
                                          <p:attrName>style.visibility</p:attrName>
                                        </p:attrNameLst>
                                      </p:cBhvr>
                                      <p:to>
                                        <p:strVal val="visible"/>
                                      </p:to>
                                    </p:set>
                                    <p:animEffect transition="in" filter="fade">
                                      <p:cBhvr>
                                        <p:cTn id="86" dur="1000"/>
                                        <p:tgtEl>
                                          <p:spTgt spid="262171"/>
                                        </p:tgtEl>
                                      </p:cBhvr>
                                    </p:animEffect>
                                    <p:anim calcmode="lin" valueType="num">
                                      <p:cBhvr>
                                        <p:cTn id="87" dur="1000" fill="hold"/>
                                        <p:tgtEl>
                                          <p:spTgt spid="262171"/>
                                        </p:tgtEl>
                                        <p:attrNameLst>
                                          <p:attrName>ppt_x</p:attrName>
                                        </p:attrNameLst>
                                      </p:cBhvr>
                                      <p:tavLst>
                                        <p:tav tm="0">
                                          <p:val>
                                            <p:strVal val="#ppt_x"/>
                                          </p:val>
                                        </p:tav>
                                        <p:tav tm="100000">
                                          <p:val>
                                            <p:strVal val="#ppt_x"/>
                                          </p:val>
                                        </p:tav>
                                      </p:tavLst>
                                    </p:anim>
                                    <p:anim calcmode="lin" valueType="num">
                                      <p:cBhvr>
                                        <p:cTn id="88" dur="900" decel="100000" fill="hold"/>
                                        <p:tgtEl>
                                          <p:spTgt spid="262171"/>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262171"/>
                                        </p:tgtEl>
                                        <p:attrNameLst>
                                          <p:attrName>ppt_y</p:attrName>
                                        </p:attrNameLst>
                                      </p:cBhvr>
                                      <p:tavLst>
                                        <p:tav tm="0">
                                          <p:val>
                                            <p:strVal val="#ppt_y-.03"/>
                                          </p:val>
                                        </p:tav>
                                        <p:tav tm="100000">
                                          <p:val>
                                            <p:strVal val="#ppt_y"/>
                                          </p:val>
                                        </p:tav>
                                      </p:tavLst>
                                    </p:anim>
                                  </p:childTnLst>
                                </p:cTn>
                              </p:par>
                              <p:par>
                                <p:cTn id="90" presetID="37" presetClass="entr" presetSubtype="0" fill="hold" nodeType="withEffect">
                                  <p:stCondLst>
                                    <p:cond delay="0"/>
                                  </p:stCondLst>
                                  <p:childTnLst>
                                    <p:set>
                                      <p:cBhvr>
                                        <p:cTn id="91" dur="1" fill="hold">
                                          <p:stCondLst>
                                            <p:cond delay="0"/>
                                          </p:stCondLst>
                                        </p:cTn>
                                        <p:tgtEl>
                                          <p:spTgt spid="262170"/>
                                        </p:tgtEl>
                                        <p:attrNameLst>
                                          <p:attrName>style.visibility</p:attrName>
                                        </p:attrNameLst>
                                      </p:cBhvr>
                                      <p:to>
                                        <p:strVal val="visible"/>
                                      </p:to>
                                    </p:set>
                                    <p:animEffect transition="in" filter="fade">
                                      <p:cBhvr>
                                        <p:cTn id="92" dur="1000"/>
                                        <p:tgtEl>
                                          <p:spTgt spid="262170"/>
                                        </p:tgtEl>
                                      </p:cBhvr>
                                    </p:animEffect>
                                    <p:anim calcmode="lin" valueType="num">
                                      <p:cBhvr>
                                        <p:cTn id="93" dur="1000" fill="hold"/>
                                        <p:tgtEl>
                                          <p:spTgt spid="262170"/>
                                        </p:tgtEl>
                                        <p:attrNameLst>
                                          <p:attrName>ppt_x</p:attrName>
                                        </p:attrNameLst>
                                      </p:cBhvr>
                                      <p:tavLst>
                                        <p:tav tm="0">
                                          <p:val>
                                            <p:strVal val="#ppt_x"/>
                                          </p:val>
                                        </p:tav>
                                        <p:tav tm="100000">
                                          <p:val>
                                            <p:strVal val="#ppt_x"/>
                                          </p:val>
                                        </p:tav>
                                      </p:tavLst>
                                    </p:anim>
                                    <p:anim calcmode="lin" valueType="num">
                                      <p:cBhvr>
                                        <p:cTn id="94" dur="900" decel="100000" fill="hold"/>
                                        <p:tgtEl>
                                          <p:spTgt spid="262170"/>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26217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b="1" dirty="0" smtClean="0">
                <a:latin typeface="Times New Roman" pitchFamily="18" charset="0"/>
                <a:cs typeface="Times New Roman" pitchFamily="18" charset="0"/>
              </a:rPr>
              <a:t>CAPÍTULO 7</a:t>
            </a:r>
            <a:endParaRPr lang="es-EC" b="1" dirty="0">
              <a:latin typeface="Times New Roman" pitchFamily="18" charset="0"/>
              <a:cs typeface="Times New Roman" pitchFamily="18" charset="0"/>
            </a:endParaRPr>
          </a:p>
        </p:txBody>
      </p:sp>
      <p:sp>
        <p:nvSpPr>
          <p:cNvPr id="6" name="5 Marcador de texto"/>
          <p:cNvSpPr>
            <a:spLocks noGrp="1"/>
          </p:cNvSpPr>
          <p:nvPr>
            <p:ph type="body" sz="half" idx="2"/>
          </p:nvPr>
        </p:nvSpPr>
        <p:spPr>
          <a:xfrm>
            <a:off x="914400" y="5445825"/>
            <a:ext cx="7801004" cy="685800"/>
          </a:xfrm>
        </p:spPr>
        <p:txBody>
          <a:bodyPr>
            <a:normAutofit fontScale="92500"/>
          </a:bodyPr>
          <a:lstStyle/>
          <a:p>
            <a:pPr lvl="0"/>
            <a:r>
              <a:rPr lang="es-EC" sz="2500" b="1" dirty="0" smtClean="0">
                <a:latin typeface="Times New Roman" pitchFamily="18" charset="0"/>
                <a:cs typeface="Times New Roman" pitchFamily="18" charset="0"/>
              </a:rPr>
              <a:t>ANÁLISIS DE ESFUERZOS EN LA PRESA CHONTAL</a:t>
            </a:r>
          </a:p>
          <a:p>
            <a:endParaRPr lang="es-EC" sz="2500" b="1" dirty="0">
              <a:latin typeface="Times New Roman" pitchFamily="18" charset="0"/>
              <a:cs typeface="Times New Roman" pitchFamily="18" charset="0"/>
            </a:endParaRPr>
          </a:p>
        </p:txBody>
      </p:sp>
      <p:pic>
        <p:nvPicPr>
          <p:cNvPr id="7" name="6 Marcador de posición de imagen" descr="041219_hoover_dam.jpg"/>
          <p:cNvPicPr>
            <a:picLocks noGrp="1" noChangeAspect="1"/>
          </p:cNvPicPr>
          <p:nvPr>
            <p:ph type="pic" idx="1"/>
          </p:nvPr>
        </p:nvPicPr>
        <p:blipFill>
          <a:blip r:embed="rId2" cstate="print"/>
          <a:srcRect t="16067" b="16067"/>
          <a:stretch>
            <a:fillRect/>
          </a:stretch>
        </p:blipFill>
        <p:spPr/>
      </p:pic>
      <p:sp>
        <p:nvSpPr>
          <p:cNvPr id="8" name="7 CuadroTexto"/>
          <p:cNvSpPr txBox="1"/>
          <p:nvPr/>
        </p:nvSpPr>
        <p:spPr>
          <a:xfrm>
            <a:off x="6929454" y="4124330"/>
            <a:ext cx="1928826" cy="461665"/>
          </a:xfrm>
          <a:prstGeom prst="rect">
            <a:avLst/>
          </a:prstGeom>
          <a:noFill/>
        </p:spPr>
        <p:txBody>
          <a:bodyPr wrap="square" rtlCol="0">
            <a:spAutoFit/>
          </a:bodyPr>
          <a:lstStyle/>
          <a:p>
            <a:r>
              <a:rPr lang="es-EC" sz="1200" b="1" dirty="0" smtClean="0">
                <a:latin typeface="Times New Roman" pitchFamily="18" charset="0"/>
                <a:cs typeface="Times New Roman" pitchFamily="18" charset="0"/>
              </a:rPr>
              <a:t>Fuente: www.andrewrossrowe.com</a:t>
            </a:r>
            <a:endParaRPr lang="es-EC" sz="1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417514"/>
            <a:ext cx="7772400" cy="654032"/>
          </a:xfrm>
        </p:spPr>
        <p:txBody>
          <a:bodyPr>
            <a:normAutofit fontScale="90000"/>
          </a:bodyPr>
          <a:lstStyle/>
          <a:p>
            <a:pPr algn="ctr"/>
            <a:r>
              <a:rPr lang="es-EC" sz="2800" b="1" dirty="0" smtClean="0">
                <a:latin typeface="Times New Roman" pitchFamily="18" charset="0"/>
                <a:cs typeface="Times New Roman" pitchFamily="18" charset="0"/>
              </a:rPr>
              <a:t>ESFUERZOS EN LA PRESA CHONTAL AL INICIO DE SU VIDA ÚTIL</a:t>
            </a:r>
            <a:endParaRPr lang="es-EC" sz="2800" b="1" dirty="0">
              <a:latin typeface="Times New Roman" pitchFamily="18" charset="0"/>
              <a:cs typeface="Times New Roman" pitchFamily="18" charset="0"/>
            </a:endParaRPr>
          </a:p>
        </p:txBody>
      </p:sp>
      <p:pic>
        <p:nvPicPr>
          <p:cNvPr id="6" name="5 Imagen" descr="C:\Users\JUAN PABLO\Desktop\CHONTAL_REAL_TODO\Rigidez agua 1\chontal_gid\ESFUERZOS\1ESFX-01.jpg"/>
          <p:cNvPicPr/>
          <p:nvPr/>
        </p:nvPicPr>
        <p:blipFill>
          <a:blip r:embed="rId2" cstate="print"/>
          <a:srcRect l="37722"/>
          <a:stretch>
            <a:fillRect/>
          </a:stretch>
        </p:blipFill>
        <p:spPr bwMode="auto">
          <a:xfrm>
            <a:off x="285720" y="1069107"/>
            <a:ext cx="2672121" cy="2248378"/>
          </a:xfrm>
          <a:prstGeom prst="rect">
            <a:avLst/>
          </a:prstGeom>
          <a:noFill/>
          <a:ln w="9525">
            <a:noFill/>
            <a:miter lim="800000"/>
            <a:headEnd/>
            <a:tailEnd/>
          </a:ln>
        </p:spPr>
      </p:pic>
      <p:pic>
        <p:nvPicPr>
          <p:cNvPr id="7" name="6 Imagen" descr="C:\Users\JUAN PABLO\Desktop\CHONTAL_REAL_TODO\Rigidez agua 1\chontal_gid\ESFUERZOS\1ESFY-01.jpg"/>
          <p:cNvPicPr/>
          <p:nvPr/>
        </p:nvPicPr>
        <p:blipFill>
          <a:blip r:embed="rId3" cstate="print"/>
          <a:srcRect l="37885" t="3372" b="-609"/>
          <a:stretch>
            <a:fillRect/>
          </a:stretch>
        </p:blipFill>
        <p:spPr bwMode="auto">
          <a:xfrm>
            <a:off x="3214652" y="1136854"/>
            <a:ext cx="2665242" cy="2188446"/>
          </a:xfrm>
          <a:prstGeom prst="rect">
            <a:avLst/>
          </a:prstGeom>
          <a:noFill/>
          <a:ln w="9525">
            <a:noFill/>
            <a:miter lim="800000"/>
            <a:headEnd/>
            <a:tailEnd/>
          </a:ln>
        </p:spPr>
      </p:pic>
      <p:pic>
        <p:nvPicPr>
          <p:cNvPr id="8" name="7 Imagen" descr="C:\Users\JUAN PABLO\Desktop\CHONTAL_REAL_TODO\Rigidez agua 1\chontal_gid\ESFUERZOS\1ESFZ-01.jpg"/>
          <p:cNvPicPr/>
          <p:nvPr/>
        </p:nvPicPr>
        <p:blipFill>
          <a:blip r:embed="rId4" cstate="print"/>
          <a:srcRect l="37885" t="3148" b="-867"/>
          <a:stretch>
            <a:fillRect/>
          </a:stretch>
        </p:blipFill>
        <p:spPr bwMode="auto">
          <a:xfrm>
            <a:off x="6139038" y="1130441"/>
            <a:ext cx="2662074" cy="2194976"/>
          </a:xfrm>
          <a:prstGeom prst="rect">
            <a:avLst/>
          </a:prstGeom>
          <a:noFill/>
          <a:ln w="9525">
            <a:noFill/>
            <a:miter lim="800000"/>
            <a:headEnd/>
            <a:tailEnd/>
          </a:ln>
        </p:spPr>
      </p:pic>
      <p:sp>
        <p:nvSpPr>
          <p:cNvPr id="9" name="8 Rectángulo"/>
          <p:cNvSpPr/>
          <p:nvPr/>
        </p:nvSpPr>
        <p:spPr>
          <a:xfrm>
            <a:off x="2500298" y="3260246"/>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REAL</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10" name="9 Rectángulo"/>
          <p:cNvSpPr/>
          <p:nvPr/>
        </p:nvSpPr>
        <p:spPr>
          <a:xfrm>
            <a:off x="2571736" y="6202940"/>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EQUIVALENTE</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11" name="10 Imagen" descr="C:\Users\JUAN PABLO\Desktop\CHONTAL_REAL_TODO\Rigidez agua 1\chontal_gid\ESFUERZOS\1EQESFY-01.jpg"/>
          <p:cNvPicPr/>
          <p:nvPr/>
        </p:nvPicPr>
        <p:blipFill>
          <a:blip r:embed="rId5" cstate="print"/>
          <a:srcRect l="37885" t="1571"/>
          <a:stretch>
            <a:fillRect/>
          </a:stretch>
        </p:blipFill>
        <p:spPr bwMode="auto">
          <a:xfrm>
            <a:off x="3279959" y="4085942"/>
            <a:ext cx="2659943" cy="2166154"/>
          </a:xfrm>
          <a:prstGeom prst="rect">
            <a:avLst/>
          </a:prstGeom>
          <a:noFill/>
          <a:ln w="9525">
            <a:noFill/>
            <a:miter lim="800000"/>
            <a:headEnd/>
            <a:tailEnd/>
          </a:ln>
        </p:spPr>
      </p:pic>
      <p:pic>
        <p:nvPicPr>
          <p:cNvPr id="12" name="11 Imagen" descr="C:\Users\JUAN PABLO\Desktop\CHONTAL_REAL_TODO\Rigidez agua 1\chontal_gid\ESFUERZOS\1EQESFX-01.jpg"/>
          <p:cNvPicPr/>
          <p:nvPr/>
        </p:nvPicPr>
        <p:blipFill>
          <a:blip r:embed="rId6" cstate="print"/>
          <a:srcRect l="37885" t="2408"/>
          <a:stretch>
            <a:fillRect/>
          </a:stretch>
        </p:blipFill>
        <p:spPr bwMode="auto">
          <a:xfrm>
            <a:off x="346103" y="4092298"/>
            <a:ext cx="2663580" cy="2153535"/>
          </a:xfrm>
          <a:prstGeom prst="rect">
            <a:avLst/>
          </a:prstGeom>
          <a:noFill/>
          <a:ln w="12700">
            <a:noFill/>
            <a:miter lim="800000"/>
            <a:headEnd/>
            <a:tailEnd/>
          </a:ln>
        </p:spPr>
      </p:pic>
      <p:pic>
        <p:nvPicPr>
          <p:cNvPr id="13" name="12 Imagen" descr="C:\Users\JUAN PABLO\Desktop\CHONTAL_REAL_TODO\Rigidez agua 1\chontal_gid\ESFUERZOS\1EQESFZ-01.jpg"/>
          <p:cNvPicPr/>
          <p:nvPr/>
        </p:nvPicPr>
        <p:blipFill>
          <a:blip r:embed="rId7" cstate="print"/>
          <a:srcRect l="38047" t="1559"/>
          <a:stretch>
            <a:fillRect/>
          </a:stretch>
        </p:blipFill>
        <p:spPr bwMode="auto">
          <a:xfrm>
            <a:off x="6185718" y="4071667"/>
            <a:ext cx="2672562" cy="2182483"/>
          </a:xfrm>
          <a:prstGeom prst="rect">
            <a:avLst/>
          </a:prstGeom>
          <a:noFill/>
          <a:ln w="9525">
            <a:noFill/>
            <a:miter lim="800000"/>
            <a:headEnd/>
            <a:tailEnd/>
          </a:ln>
        </p:spPr>
      </p:pic>
      <p:sp>
        <p:nvSpPr>
          <p:cNvPr id="14" name="13 Explosión 1"/>
          <p:cNvSpPr/>
          <p:nvPr/>
        </p:nvSpPr>
        <p:spPr>
          <a:xfrm rot="2759145">
            <a:off x="3540401" y="1738555"/>
            <a:ext cx="576144" cy="637975"/>
          </a:xfrm>
          <a:prstGeom prst="irregularSeal1">
            <a:avLst/>
          </a:prstGeom>
          <a:noFill/>
          <a:ln w="2032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xplosión 1"/>
          <p:cNvSpPr/>
          <p:nvPr/>
        </p:nvSpPr>
        <p:spPr>
          <a:xfrm rot="19676496" flipH="1">
            <a:off x="7240090" y="1228080"/>
            <a:ext cx="610080" cy="2044388"/>
          </a:xfrm>
          <a:prstGeom prst="irregularSeal1">
            <a:avLst/>
          </a:prstGeom>
          <a:noFill/>
          <a:ln w="2032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Explosión 1"/>
          <p:cNvSpPr/>
          <p:nvPr/>
        </p:nvSpPr>
        <p:spPr>
          <a:xfrm rot="11719256">
            <a:off x="3319844" y="5520274"/>
            <a:ext cx="549217" cy="804610"/>
          </a:xfrm>
          <a:prstGeom prst="irregularSeal1">
            <a:avLst/>
          </a:prstGeom>
          <a:noFill/>
          <a:ln w="2032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Explosión 1"/>
          <p:cNvSpPr/>
          <p:nvPr/>
        </p:nvSpPr>
        <p:spPr>
          <a:xfrm rot="19676496" flipH="1">
            <a:off x="7289020" y="4203600"/>
            <a:ext cx="610080" cy="2044388"/>
          </a:xfrm>
          <a:prstGeom prst="irregularSeal1">
            <a:avLst/>
          </a:prstGeom>
          <a:noFill/>
          <a:ln w="2032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500"/>
                            </p:stCondLst>
                            <p:childTnLst>
                              <p:par>
                                <p:cTn id="18" presetID="34"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from="(-#ppt_w/2)" to="(#ppt_x)" calcmode="lin" valueType="num">
                                      <p:cBhvr>
                                        <p:cTn id="20" dur="600" fill="hold">
                                          <p:stCondLst>
                                            <p:cond delay="0"/>
                                          </p:stCondLst>
                                        </p:cTn>
                                        <p:tgtEl>
                                          <p:spTgt spid="6"/>
                                        </p:tgtEl>
                                        <p:attrNameLst>
                                          <p:attrName>ppt_x</p:attrName>
                                        </p:attrNameLst>
                                      </p:cBhvr>
                                    </p:anim>
                                    <p:anim from="0" to="-1.0" calcmode="lin" valueType="num">
                                      <p:cBhvr>
                                        <p:cTn id="21" dur="200" decel="50000" autoRev="1" fill="hold">
                                          <p:stCondLst>
                                            <p:cond delay="600"/>
                                          </p:stCondLst>
                                        </p:cTn>
                                        <p:tgtEl>
                                          <p:spTgt spid="6"/>
                                        </p:tgtEl>
                                        <p:attrNameLst>
                                          <p:attrName>xshear</p:attrName>
                                        </p:attrNameLst>
                                      </p:cBhvr>
                                    </p:anim>
                                    <p:animScale>
                                      <p:cBhvr>
                                        <p:cTn id="22" dur="200" decel="100000" autoRev="1" fill="hold">
                                          <p:stCondLst>
                                            <p:cond delay="600"/>
                                          </p:stCondLst>
                                        </p:cTn>
                                        <p:tgtEl>
                                          <p:spTgt spid="6"/>
                                        </p:tgtEl>
                                      </p:cBhvr>
                                      <p:from x="100000" y="100000"/>
                                      <p:to x="80000" y="100000"/>
                                    </p:animScale>
                                    <p:anim by="(#ppt_h/3+#ppt_w*0.1)" calcmode="lin" valueType="num">
                                      <p:cBhvr additive="sum">
                                        <p:cTn id="23" dur="200" decel="100000" autoRev="1" fill="hold">
                                          <p:stCondLst>
                                            <p:cond delay="600"/>
                                          </p:stCondLst>
                                        </p:cTn>
                                        <p:tgtEl>
                                          <p:spTgt spid="6"/>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900" decel="100000" fill="hold"/>
                                        <p:tgtEl>
                                          <p:spTgt spid="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1500"/>
                            </p:stCondLst>
                            <p:childTnLst>
                              <p:par>
                                <p:cTn id="37" presetID="35" presetClass="emph" presetSubtype="0" fill="hold" grpId="1" nodeType="afterEffect">
                                  <p:stCondLst>
                                    <p:cond delay="0"/>
                                  </p:stCondLst>
                                  <p:childTnLst>
                                    <p:anim calcmode="discrete" valueType="str">
                                      <p:cBhvr>
                                        <p:cTn id="38" dur="500" fill="hold"/>
                                        <p:tgtEl>
                                          <p:spTgt spid="14"/>
                                        </p:tgtEl>
                                        <p:attrNameLst>
                                          <p:attrName>style.visibility</p:attrName>
                                        </p:attrNameLst>
                                      </p:cBhvr>
                                      <p:tavLst>
                                        <p:tav tm="0">
                                          <p:val>
                                            <p:strVal val="hidden"/>
                                          </p:val>
                                        </p:tav>
                                        <p:tav tm="50000">
                                          <p:val>
                                            <p:strVal val="visible"/>
                                          </p:val>
                                        </p:tav>
                                      </p:tavLst>
                                    </p:anim>
                                  </p:childTnLst>
                                </p:cTn>
                              </p:par>
                            </p:childTnLst>
                          </p:cTn>
                        </p:par>
                        <p:par>
                          <p:cTn id="39" fill="hold">
                            <p:stCondLst>
                              <p:cond delay="2000"/>
                            </p:stCondLst>
                            <p:childTnLst>
                              <p:par>
                                <p:cTn id="40" presetID="35" presetClass="emph" presetSubtype="0" fill="hold" grpId="2" nodeType="afterEffect">
                                  <p:stCondLst>
                                    <p:cond delay="0"/>
                                  </p:stCondLst>
                                  <p:childTnLst>
                                    <p:anim calcmode="discrete" valueType="str">
                                      <p:cBhvr>
                                        <p:cTn id="41" dur="500" fill="hold"/>
                                        <p:tgtEl>
                                          <p:spTgt spid="14"/>
                                        </p:tgtEl>
                                        <p:attrNameLst>
                                          <p:attrName>style.visibility</p:attrName>
                                        </p:attrNameLst>
                                      </p:cBhvr>
                                      <p:tavLst>
                                        <p:tav tm="0">
                                          <p:val>
                                            <p:strVal val="hidden"/>
                                          </p:val>
                                        </p:tav>
                                        <p:tav tm="50000">
                                          <p:val>
                                            <p:strVal val="visible"/>
                                          </p:val>
                                        </p:tav>
                                      </p:tavLst>
                                    </p:anim>
                                  </p:childTnLst>
                                </p:cTn>
                              </p:par>
                            </p:childTnLst>
                          </p:cTn>
                        </p:par>
                        <p:par>
                          <p:cTn id="42" fill="hold">
                            <p:stCondLst>
                              <p:cond delay="2500"/>
                            </p:stCondLst>
                            <p:childTnLst>
                              <p:par>
                                <p:cTn id="43" presetID="35" presetClass="emph" presetSubtype="0" fill="hold" grpId="3" nodeType="afterEffect">
                                  <p:stCondLst>
                                    <p:cond delay="0"/>
                                  </p:stCondLst>
                                  <p:childTnLst>
                                    <p:anim calcmode="discrete" valueType="str">
                                      <p:cBhvr>
                                        <p:cTn id="44" dur="5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strips(upRight)">
                                      <p:cBhvr>
                                        <p:cTn id="49" dur="500"/>
                                        <p:tgtEl>
                                          <p:spTgt spid="8"/>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par>
                          <p:cTn id="54" fill="hold">
                            <p:stCondLst>
                              <p:cond delay="1000"/>
                            </p:stCondLst>
                            <p:childTnLst>
                              <p:par>
                                <p:cTn id="55" presetID="35" presetClass="emph" presetSubtype="0" fill="hold" grpId="1" nodeType="afterEffect">
                                  <p:stCondLst>
                                    <p:cond delay="0"/>
                                  </p:stCondLst>
                                  <p:childTnLst>
                                    <p:anim calcmode="discrete" valueType="str">
                                      <p:cBhvr>
                                        <p:cTn id="56" dur="500" fill="hold"/>
                                        <p:tgtEl>
                                          <p:spTgt spid="15"/>
                                        </p:tgtEl>
                                        <p:attrNameLst>
                                          <p:attrName>style.visibility</p:attrName>
                                        </p:attrNameLst>
                                      </p:cBhvr>
                                      <p:tavLst>
                                        <p:tav tm="0">
                                          <p:val>
                                            <p:strVal val="hidden"/>
                                          </p:val>
                                        </p:tav>
                                        <p:tav tm="50000">
                                          <p:val>
                                            <p:strVal val="visible"/>
                                          </p:val>
                                        </p:tav>
                                      </p:tavLst>
                                    </p:anim>
                                  </p:childTnLst>
                                </p:cTn>
                              </p:par>
                            </p:childTnLst>
                          </p:cTn>
                        </p:par>
                        <p:par>
                          <p:cTn id="57" fill="hold">
                            <p:stCondLst>
                              <p:cond delay="1500"/>
                            </p:stCondLst>
                            <p:childTnLst>
                              <p:par>
                                <p:cTn id="58" presetID="35" presetClass="emph" presetSubtype="0" fill="hold" grpId="2" nodeType="afterEffect">
                                  <p:stCondLst>
                                    <p:cond delay="0"/>
                                  </p:stCondLst>
                                  <p:childTnLst>
                                    <p:anim calcmode="discrete" valueType="str">
                                      <p:cBhvr>
                                        <p:cTn id="59" dur="500" fill="hold"/>
                                        <p:tgtEl>
                                          <p:spTgt spid="15"/>
                                        </p:tgtEl>
                                        <p:attrNameLst>
                                          <p:attrName>style.visibility</p:attrName>
                                        </p:attrNameLst>
                                      </p:cBhvr>
                                      <p:tavLst>
                                        <p:tav tm="0">
                                          <p:val>
                                            <p:strVal val="hidden"/>
                                          </p:val>
                                        </p:tav>
                                        <p:tav tm="50000">
                                          <p:val>
                                            <p:strVal val="visible"/>
                                          </p:val>
                                        </p:tav>
                                      </p:tavLst>
                                    </p:anim>
                                  </p:childTnLst>
                                </p:cTn>
                              </p:par>
                            </p:childTnLst>
                          </p:cTn>
                        </p:par>
                        <p:par>
                          <p:cTn id="60" fill="hold">
                            <p:stCondLst>
                              <p:cond delay="2000"/>
                            </p:stCondLst>
                            <p:childTnLst>
                              <p:par>
                                <p:cTn id="61" presetID="35" presetClass="emph" presetSubtype="0" fill="hold" grpId="3" nodeType="afterEffect">
                                  <p:stCondLst>
                                    <p:cond delay="0"/>
                                  </p:stCondLst>
                                  <p:childTnLst>
                                    <p:anim calcmode="discrete" valueType="str">
                                      <p:cBhvr>
                                        <p:cTn id="62" dur="5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par>
                          <p:cTn id="70" fill="hold">
                            <p:stCondLst>
                              <p:cond delay="500"/>
                            </p:stCondLst>
                            <p:childTnLst>
                              <p:par>
                                <p:cTn id="71" presetID="34" presetClass="entr" presetSubtype="0"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 from="(-#ppt_w/2)" to="(#ppt_x)" calcmode="lin" valueType="num">
                                      <p:cBhvr>
                                        <p:cTn id="73" dur="600" fill="hold">
                                          <p:stCondLst>
                                            <p:cond delay="0"/>
                                          </p:stCondLst>
                                        </p:cTn>
                                        <p:tgtEl>
                                          <p:spTgt spid="12"/>
                                        </p:tgtEl>
                                        <p:attrNameLst>
                                          <p:attrName>ppt_x</p:attrName>
                                        </p:attrNameLst>
                                      </p:cBhvr>
                                    </p:anim>
                                    <p:anim from="0" to="-1.0" calcmode="lin" valueType="num">
                                      <p:cBhvr>
                                        <p:cTn id="74" dur="200" decel="50000" autoRev="1" fill="hold">
                                          <p:stCondLst>
                                            <p:cond delay="600"/>
                                          </p:stCondLst>
                                        </p:cTn>
                                        <p:tgtEl>
                                          <p:spTgt spid="12"/>
                                        </p:tgtEl>
                                        <p:attrNameLst>
                                          <p:attrName>xshear</p:attrName>
                                        </p:attrNameLst>
                                      </p:cBhvr>
                                    </p:anim>
                                    <p:animScale>
                                      <p:cBhvr>
                                        <p:cTn id="75" dur="200" decel="100000" autoRev="1" fill="hold">
                                          <p:stCondLst>
                                            <p:cond delay="600"/>
                                          </p:stCondLst>
                                        </p:cTn>
                                        <p:tgtEl>
                                          <p:spTgt spid="12"/>
                                        </p:tgtEl>
                                      </p:cBhvr>
                                      <p:from x="100000" y="100000"/>
                                      <p:to x="80000" y="100000"/>
                                    </p:animScale>
                                    <p:anim by="(#ppt_h/3+#ppt_w*0.1)" calcmode="lin" valueType="num">
                                      <p:cBhvr additive="sum">
                                        <p:cTn id="76" dur="200" decel="100000" autoRev="1" fill="hold">
                                          <p:stCondLst>
                                            <p:cond delay="600"/>
                                          </p:stCondLst>
                                        </p:cTn>
                                        <p:tgtEl>
                                          <p:spTgt spid="12"/>
                                        </p:tgtEl>
                                        <p:attrNameLst>
                                          <p:attrName>ppt_x</p:attrName>
                                        </p:attrNameLst>
                                      </p:cBhvr>
                                    </p:anim>
                                  </p:childTnLst>
                                </p:cTn>
                              </p:par>
                            </p:childTnLst>
                          </p:cTn>
                        </p:par>
                      </p:childTnLst>
                    </p:cTn>
                  </p:par>
                  <p:par>
                    <p:cTn id="77" fill="hold">
                      <p:stCondLst>
                        <p:cond delay="indefinite"/>
                      </p:stCondLst>
                      <p:childTnLst>
                        <p:par>
                          <p:cTn id="78" fill="hold">
                            <p:stCondLst>
                              <p:cond delay="0"/>
                            </p:stCondLst>
                            <p:childTnLst>
                              <p:par>
                                <p:cTn id="79" presetID="37"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1000"/>
                                        <p:tgtEl>
                                          <p:spTgt spid="11"/>
                                        </p:tgtEl>
                                      </p:cBhvr>
                                    </p:animEffect>
                                    <p:anim calcmode="lin" valueType="num">
                                      <p:cBhvr>
                                        <p:cTn id="82" dur="1000" fill="hold"/>
                                        <p:tgtEl>
                                          <p:spTgt spid="11"/>
                                        </p:tgtEl>
                                        <p:attrNameLst>
                                          <p:attrName>ppt_x</p:attrName>
                                        </p:attrNameLst>
                                      </p:cBhvr>
                                      <p:tavLst>
                                        <p:tav tm="0">
                                          <p:val>
                                            <p:strVal val="#ppt_x"/>
                                          </p:val>
                                        </p:tav>
                                        <p:tav tm="100000">
                                          <p:val>
                                            <p:strVal val="#ppt_x"/>
                                          </p:val>
                                        </p:tav>
                                      </p:tavLst>
                                    </p:anim>
                                    <p:anim calcmode="lin" valueType="num">
                                      <p:cBhvr>
                                        <p:cTn id="83" dur="900" decel="100000" fill="hold"/>
                                        <p:tgtEl>
                                          <p:spTgt spid="11"/>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500"/>
                                        <p:tgtEl>
                                          <p:spTgt spid="16"/>
                                        </p:tgtEl>
                                      </p:cBhvr>
                                    </p:animEffect>
                                  </p:childTnLst>
                                </p:cTn>
                              </p:par>
                            </p:childTnLst>
                          </p:cTn>
                        </p:par>
                        <p:par>
                          <p:cTn id="89" fill="hold">
                            <p:stCondLst>
                              <p:cond delay="1500"/>
                            </p:stCondLst>
                            <p:childTnLst>
                              <p:par>
                                <p:cTn id="90" presetID="35" presetClass="emph" presetSubtype="0" fill="hold" grpId="1" nodeType="afterEffect">
                                  <p:stCondLst>
                                    <p:cond delay="0"/>
                                  </p:stCondLst>
                                  <p:childTnLst>
                                    <p:anim calcmode="discrete" valueType="str">
                                      <p:cBhvr>
                                        <p:cTn id="91" dur="500" fill="hold"/>
                                        <p:tgtEl>
                                          <p:spTgt spid="16"/>
                                        </p:tgtEl>
                                        <p:attrNameLst>
                                          <p:attrName>style.visibility</p:attrName>
                                        </p:attrNameLst>
                                      </p:cBhvr>
                                      <p:tavLst>
                                        <p:tav tm="0">
                                          <p:val>
                                            <p:strVal val="hidden"/>
                                          </p:val>
                                        </p:tav>
                                        <p:tav tm="50000">
                                          <p:val>
                                            <p:strVal val="visible"/>
                                          </p:val>
                                        </p:tav>
                                      </p:tavLst>
                                    </p:anim>
                                  </p:childTnLst>
                                </p:cTn>
                              </p:par>
                            </p:childTnLst>
                          </p:cTn>
                        </p:par>
                        <p:par>
                          <p:cTn id="92" fill="hold">
                            <p:stCondLst>
                              <p:cond delay="2000"/>
                            </p:stCondLst>
                            <p:childTnLst>
                              <p:par>
                                <p:cTn id="93" presetID="35" presetClass="emph" presetSubtype="0" fill="hold" grpId="2" nodeType="afterEffect">
                                  <p:stCondLst>
                                    <p:cond delay="0"/>
                                  </p:stCondLst>
                                  <p:childTnLst>
                                    <p:anim calcmode="discrete" valueType="str">
                                      <p:cBhvr>
                                        <p:cTn id="94" dur="500" fill="hold"/>
                                        <p:tgtEl>
                                          <p:spTgt spid="16"/>
                                        </p:tgtEl>
                                        <p:attrNameLst>
                                          <p:attrName>style.visibility</p:attrName>
                                        </p:attrNameLst>
                                      </p:cBhvr>
                                      <p:tavLst>
                                        <p:tav tm="0">
                                          <p:val>
                                            <p:strVal val="hidden"/>
                                          </p:val>
                                        </p:tav>
                                        <p:tav tm="50000">
                                          <p:val>
                                            <p:strVal val="visible"/>
                                          </p:val>
                                        </p:tav>
                                      </p:tavLst>
                                    </p:anim>
                                  </p:childTnLst>
                                </p:cTn>
                              </p:par>
                            </p:childTnLst>
                          </p:cTn>
                        </p:par>
                        <p:par>
                          <p:cTn id="95" fill="hold">
                            <p:stCondLst>
                              <p:cond delay="2500"/>
                            </p:stCondLst>
                            <p:childTnLst>
                              <p:par>
                                <p:cTn id="96" presetID="35" presetClass="emph" presetSubtype="0" fill="hold" grpId="3" nodeType="afterEffect">
                                  <p:stCondLst>
                                    <p:cond delay="0"/>
                                  </p:stCondLst>
                                  <p:childTnLst>
                                    <p:anim calcmode="discrete" valueType="str">
                                      <p:cBhvr>
                                        <p:cTn id="97" dur="5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98" fill="hold">
                      <p:stCondLst>
                        <p:cond delay="indefinite"/>
                      </p:stCondLst>
                      <p:childTnLst>
                        <p:par>
                          <p:cTn id="99" fill="hold">
                            <p:stCondLst>
                              <p:cond delay="0"/>
                            </p:stCondLst>
                            <p:childTnLst>
                              <p:par>
                                <p:cTn id="100" presetID="18" presetClass="entr" presetSubtype="3" fill="hold"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strips(upRight)">
                                      <p:cBhvr>
                                        <p:cTn id="102" dur="500"/>
                                        <p:tgtEl>
                                          <p:spTgt spid="13"/>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500"/>
                                        <p:tgtEl>
                                          <p:spTgt spid="17"/>
                                        </p:tgtEl>
                                      </p:cBhvr>
                                    </p:animEffect>
                                  </p:childTnLst>
                                </p:cTn>
                              </p:par>
                            </p:childTnLst>
                          </p:cTn>
                        </p:par>
                        <p:par>
                          <p:cTn id="107" fill="hold">
                            <p:stCondLst>
                              <p:cond delay="1000"/>
                            </p:stCondLst>
                            <p:childTnLst>
                              <p:par>
                                <p:cTn id="108" presetID="35" presetClass="emph" presetSubtype="0" fill="hold" grpId="1" nodeType="afterEffect">
                                  <p:stCondLst>
                                    <p:cond delay="0"/>
                                  </p:stCondLst>
                                  <p:childTnLst>
                                    <p:anim calcmode="discrete" valueType="str">
                                      <p:cBhvr>
                                        <p:cTn id="109" dur="500" fill="hold"/>
                                        <p:tgtEl>
                                          <p:spTgt spid="17"/>
                                        </p:tgtEl>
                                        <p:attrNameLst>
                                          <p:attrName>style.visibility</p:attrName>
                                        </p:attrNameLst>
                                      </p:cBhvr>
                                      <p:tavLst>
                                        <p:tav tm="0">
                                          <p:val>
                                            <p:strVal val="hidden"/>
                                          </p:val>
                                        </p:tav>
                                        <p:tav tm="50000">
                                          <p:val>
                                            <p:strVal val="visible"/>
                                          </p:val>
                                        </p:tav>
                                      </p:tavLst>
                                    </p:anim>
                                  </p:childTnLst>
                                </p:cTn>
                              </p:par>
                            </p:childTnLst>
                          </p:cTn>
                        </p:par>
                        <p:par>
                          <p:cTn id="110" fill="hold">
                            <p:stCondLst>
                              <p:cond delay="1500"/>
                            </p:stCondLst>
                            <p:childTnLst>
                              <p:par>
                                <p:cTn id="111" presetID="35" presetClass="emph" presetSubtype="0" fill="hold" grpId="2" nodeType="afterEffect">
                                  <p:stCondLst>
                                    <p:cond delay="0"/>
                                  </p:stCondLst>
                                  <p:childTnLst>
                                    <p:anim calcmode="discrete" valueType="str">
                                      <p:cBhvr>
                                        <p:cTn id="112" dur="500" fill="hold"/>
                                        <p:tgtEl>
                                          <p:spTgt spid="17"/>
                                        </p:tgtEl>
                                        <p:attrNameLst>
                                          <p:attrName>style.visibility</p:attrName>
                                        </p:attrNameLst>
                                      </p:cBhvr>
                                      <p:tavLst>
                                        <p:tav tm="0">
                                          <p:val>
                                            <p:strVal val="hidden"/>
                                          </p:val>
                                        </p:tav>
                                        <p:tav tm="50000">
                                          <p:val>
                                            <p:strVal val="visible"/>
                                          </p:val>
                                        </p:tav>
                                      </p:tavLst>
                                    </p:anim>
                                  </p:childTnLst>
                                </p:cTn>
                              </p:par>
                            </p:childTnLst>
                          </p:cTn>
                        </p:par>
                        <p:par>
                          <p:cTn id="113" fill="hold">
                            <p:stCondLst>
                              <p:cond delay="2000"/>
                            </p:stCondLst>
                            <p:childTnLst>
                              <p:par>
                                <p:cTn id="114" presetID="35" presetClass="emph" presetSubtype="0" fill="hold" grpId="3" nodeType="afterEffect">
                                  <p:stCondLst>
                                    <p:cond delay="0"/>
                                  </p:stCondLst>
                                  <p:childTnLst>
                                    <p:anim calcmode="discrete" valueType="str">
                                      <p:cBhvr>
                                        <p:cTn id="115" dur="5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417514"/>
            <a:ext cx="7772400" cy="654032"/>
          </a:xfrm>
        </p:spPr>
        <p:txBody>
          <a:bodyPr>
            <a:normAutofit fontScale="90000"/>
          </a:bodyPr>
          <a:lstStyle/>
          <a:p>
            <a:pPr algn="ctr"/>
            <a:r>
              <a:rPr lang="es-EC" sz="2800" b="1" dirty="0" smtClean="0">
                <a:latin typeface="Times New Roman" pitchFamily="18" charset="0"/>
                <a:cs typeface="Times New Roman" pitchFamily="18" charset="0"/>
              </a:rPr>
              <a:t>ESFUERZOS EN LA PRESA CHONTAL AL FINAL DE SU VIDA ÚTIL</a:t>
            </a:r>
            <a:endParaRPr lang="es-EC" sz="2800" b="1" dirty="0">
              <a:latin typeface="Times New Roman" pitchFamily="18" charset="0"/>
              <a:cs typeface="Times New Roman" pitchFamily="18" charset="0"/>
            </a:endParaRPr>
          </a:p>
        </p:txBody>
      </p:sp>
      <p:sp>
        <p:nvSpPr>
          <p:cNvPr id="9" name="8 Rectángulo"/>
          <p:cNvSpPr/>
          <p:nvPr/>
        </p:nvSpPr>
        <p:spPr>
          <a:xfrm>
            <a:off x="2500298" y="3260246"/>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REAL</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10" name="9 Rectángulo"/>
          <p:cNvSpPr/>
          <p:nvPr/>
        </p:nvSpPr>
        <p:spPr>
          <a:xfrm>
            <a:off x="2571736" y="6202940"/>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EQUIVALENTE</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15" name="14 Imagen" descr="I:\CHONTAL-FINAL\chontal_gid\ESFUERZOS TOTALES\fc210\2ESFX-01.jpg"/>
          <p:cNvPicPr/>
          <p:nvPr/>
        </p:nvPicPr>
        <p:blipFill>
          <a:blip r:embed="rId2" cstate="print"/>
          <a:srcRect l="37885" t="1342"/>
          <a:stretch>
            <a:fillRect/>
          </a:stretch>
        </p:blipFill>
        <p:spPr bwMode="auto">
          <a:xfrm>
            <a:off x="276357" y="1071018"/>
            <a:ext cx="2620934" cy="2230317"/>
          </a:xfrm>
          <a:prstGeom prst="rect">
            <a:avLst/>
          </a:prstGeom>
          <a:noFill/>
          <a:ln w="9525">
            <a:noFill/>
            <a:miter lim="800000"/>
            <a:headEnd/>
            <a:tailEnd/>
          </a:ln>
        </p:spPr>
      </p:pic>
      <p:pic>
        <p:nvPicPr>
          <p:cNvPr id="16" name="15 Imagen" descr="I:\CHONTAL-FINAL\chontal_gid\ESFUERZOS TOTALES\fc210\2ESFY-01.jpg"/>
          <p:cNvPicPr/>
          <p:nvPr/>
        </p:nvPicPr>
        <p:blipFill>
          <a:blip r:embed="rId3" cstate="print"/>
          <a:srcRect l="37885" t="1342"/>
          <a:stretch>
            <a:fillRect/>
          </a:stretch>
        </p:blipFill>
        <p:spPr bwMode="auto">
          <a:xfrm>
            <a:off x="3258998" y="1071017"/>
            <a:ext cx="2620934" cy="2230317"/>
          </a:xfrm>
          <a:prstGeom prst="rect">
            <a:avLst/>
          </a:prstGeom>
          <a:noFill/>
          <a:ln w="9525">
            <a:noFill/>
            <a:miter lim="800000"/>
            <a:headEnd/>
            <a:tailEnd/>
          </a:ln>
        </p:spPr>
      </p:pic>
      <p:pic>
        <p:nvPicPr>
          <p:cNvPr id="17" name="16 Imagen" descr="I:\CHONTAL-FINAL\chontal_gid\ESFUERZOS TOTALES\fc210\2ESFZ-01.jpg"/>
          <p:cNvPicPr/>
          <p:nvPr/>
        </p:nvPicPr>
        <p:blipFill>
          <a:blip r:embed="rId4" cstate="print"/>
          <a:srcRect l="38047" t="1336"/>
          <a:stretch>
            <a:fillRect/>
          </a:stretch>
        </p:blipFill>
        <p:spPr bwMode="auto">
          <a:xfrm>
            <a:off x="6286512" y="1071546"/>
            <a:ext cx="2625954" cy="2240456"/>
          </a:xfrm>
          <a:prstGeom prst="rect">
            <a:avLst/>
          </a:prstGeom>
          <a:noFill/>
          <a:ln w="9525">
            <a:noFill/>
            <a:miter lim="800000"/>
            <a:headEnd/>
            <a:tailEnd/>
          </a:ln>
        </p:spPr>
      </p:pic>
      <p:pic>
        <p:nvPicPr>
          <p:cNvPr id="22" name="21 Imagen" descr="C:\Users\JUAN PABLO\Desktop\CHONTAL_REAL_TODO\Rigidez agua 1\chontal_gid\ESFUERZOS TOTALES\2EQESFX-01.jpg"/>
          <p:cNvPicPr/>
          <p:nvPr/>
        </p:nvPicPr>
        <p:blipFill>
          <a:blip r:embed="rId5" cstate="print"/>
          <a:srcRect l="37885" t="1571"/>
          <a:stretch>
            <a:fillRect/>
          </a:stretch>
        </p:blipFill>
        <p:spPr bwMode="auto">
          <a:xfrm>
            <a:off x="268468" y="3975705"/>
            <a:ext cx="2661804" cy="2239377"/>
          </a:xfrm>
          <a:prstGeom prst="rect">
            <a:avLst/>
          </a:prstGeom>
          <a:noFill/>
          <a:ln w="9525">
            <a:noFill/>
            <a:miter lim="800000"/>
            <a:headEnd/>
            <a:tailEnd/>
          </a:ln>
        </p:spPr>
      </p:pic>
      <p:pic>
        <p:nvPicPr>
          <p:cNvPr id="23" name="22 Imagen" descr="C:\Users\JUAN PABLO\Desktop\CHONTAL_REAL_TODO\Rigidez agua 1\chontal_gid\ESFUERZOS TOTALES\2EQESFY-01.jpg"/>
          <p:cNvPicPr/>
          <p:nvPr/>
        </p:nvPicPr>
        <p:blipFill>
          <a:blip r:embed="rId6" cstate="print"/>
          <a:srcRect l="37885" t="1571"/>
          <a:stretch>
            <a:fillRect/>
          </a:stretch>
        </p:blipFill>
        <p:spPr bwMode="auto">
          <a:xfrm>
            <a:off x="3250266" y="3975705"/>
            <a:ext cx="2661804" cy="2239377"/>
          </a:xfrm>
          <a:prstGeom prst="rect">
            <a:avLst/>
          </a:prstGeom>
          <a:noFill/>
          <a:ln w="9525">
            <a:noFill/>
            <a:miter lim="800000"/>
            <a:headEnd/>
            <a:tailEnd/>
          </a:ln>
        </p:spPr>
      </p:pic>
      <p:pic>
        <p:nvPicPr>
          <p:cNvPr id="24" name="23 Imagen" descr="C:\Users\JUAN PABLO\Desktop\CHONTAL_REAL_TODO\Rigidez agua 1\chontal_gid\ESFUERZOS TOTALES\2EQESFZ-01.jpg"/>
          <p:cNvPicPr/>
          <p:nvPr/>
        </p:nvPicPr>
        <p:blipFill>
          <a:blip r:embed="rId7" cstate="print"/>
          <a:srcRect l="37885" t="1802"/>
          <a:stretch>
            <a:fillRect/>
          </a:stretch>
        </p:blipFill>
        <p:spPr bwMode="auto">
          <a:xfrm>
            <a:off x="6234866" y="3975705"/>
            <a:ext cx="2660348" cy="2233015"/>
          </a:xfrm>
          <a:prstGeom prst="rect">
            <a:avLst/>
          </a:prstGeom>
          <a:noFill/>
          <a:ln w="9525">
            <a:noFill/>
            <a:miter lim="800000"/>
            <a:headEnd/>
            <a:tailEnd/>
          </a:ln>
        </p:spPr>
      </p:pic>
      <p:sp>
        <p:nvSpPr>
          <p:cNvPr id="25" name="24 Explosión 1"/>
          <p:cNvSpPr/>
          <p:nvPr/>
        </p:nvSpPr>
        <p:spPr>
          <a:xfrm rot="2759145">
            <a:off x="3540401" y="1738555"/>
            <a:ext cx="576144" cy="637975"/>
          </a:xfrm>
          <a:prstGeom prst="irregularSeal1">
            <a:avLst/>
          </a:prstGeom>
          <a:noFill/>
          <a:ln w="2032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Explosión 1"/>
          <p:cNvSpPr/>
          <p:nvPr/>
        </p:nvSpPr>
        <p:spPr>
          <a:xfrm rot="19676496" flipH="1">
            <a:off x="7334976" y="1184950"/>
            <a:ext cx="610080" cy="2044388"/>
          </a:xfrm>
          <a:prstGeom prst="irregularSeal1">
            <a:avLst/>
          </a:prstGeom>
          <a:noFill/>
          <a:ln w="2032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Explosión 1"/>
          <p:cNvSpPr/>
          <p:nvPr/>
        </p:nvSpPr>
        <p:spPr>
          <a:xfrm rot="11719256">
            <a:off x="3319844" y="5520274"/>
            <a:ext cx="549217" cy="804610"/>
          </a:xfrm>
          <a:prstGeom prst="irregularSeal1">
            <a:avLst/>
          </a:prstGeom>
          <a:noFill/>
          <a:ln w="2032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Explosión 1"/>
          <p:cNvSpPr/>
          <p:nvPr/>
        </p:nvSpPr>
        <p:spPr>
          <a:xfrm rot="19676496" flipH="1">
            <a:off x="7358028" y="4160470"/>
            <a:ext cx="610080" cy="2044388"/>
          </a:xfrm>
          <a:prstGeom prst="irregularSeal1">
            <a:avLst/>
          </a:prstGeom>
          <a:noFill/>
          <a:ln w="2032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500"/>
                            </p:stCondLst>
                            <p:childTnLst>
                              <p:par>
                                <p:cTn id="22" presetID="34"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from="(-#ppt_w/2)" to="(#ppt_x)" calcmode="lin" valueType="num">
                                      <p:cBhvr>
                                        <p:cTn id="24" dur="600" fill="hold">
                                          <p:stCondLst>
                                            <p:cond delay="0"/>
                                          </p:stCondLst>
                                        </p:cTn>
                                        <p:tgtEl>
                                          <p:spTgt spid="15"/>
                                        </p:tgtEl>
                                        <p:attrNameLst>
                                          <p:attrName>ppt_x</p:attrName>
                                        </p:attrNameLst>
                                      </p:cBhvr>
                                    </p:anim>
                                    <p:anim from="0" to="-1.0" calcmode="lin" valueType="num">
                                      <p:cBhvr>
                                        <p:cTn id="25" dur="200" decel="50000" autoRev="1" fill="hold">
                                          <p:stCondLst>
                                            <p:cond delay="600"/>
                                          </p:stCondLst>
                                        </p:cTn>
                                        <p:tgtEl>
                                          <p:spTgt spid="15"/>
                                        </p:tgtEl>
                                        <p:attrNameLst>
                                          <p:attrName>xshear</p:attrName>
                                        </p:attrNameLst>
                                      </p:cBhvr>
                                    </p:anim>
                                    <p:animScale>
                                      <p:cBhvr>
                                        <p:cTn id="26" dur="200" decel="100000" autoRev="1" fill="hold">
                                          <p:stCondLst>
                                            <p:cond delay="600"/>
                                          </p:stCondLst>
                                        </p:cTn>
                                        <p:tgtEl>
                                          <p:spTgt spid="15"/>
                                        </p:tgtEl>
                                      </p:cBhvr>
                                      <p:from x="100000" y="100000"/>
                                      <p:to x="80000" y="100000"/>
                                    </p:animScale>
                                    <p:anim by="(#ppt_h/3+#ppt_w*0.1)" calcmode="lin" valueType="num">
                                      <p:cBhvr additive="sum">
                                        <p:cTn id="27" dur="200" decel="100000" autoRev="1" fill="hold">
                                          <p:stCondLst>
                                            <p:cond delay="600"/>
                                          </p:stCondLst>
                                        </p:cTn>
                                        <p:tgtEl>
                                          <p:spTgt spid="15"/>
                                        </p:tgtEl>
                                        <p:attrNameLst>
                                          <p:attrName>ppt_x</p:attrName>
                                        </p:attrNameLst>
                                      </p:cBhvr>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900" decel="100000" fill="hold"/>
                                        <p:tgtEl>
                                          <p:spTgt spid="1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1500"/>
                            </p:stCondLst>
                            <p:childTnLst>
                              <p:par>
                                <p:cTn id="41" presetID="35" presetClass="emph" presetSubtype="0" fill="hold" grpId="1" nodeType="afterEffect">
                                  <p:stCondLst>
                                    <p:cond delay="0"/>
                                  </p:stCondLst>
                                  <p:childTnLst>
                                    <p:anim calcmode="discrete" valueType="str">
                                      <p:cBhvr>
                                        <p:cTn id="42" dur="500" fill="hold"/>
                                        <p:tgtEl>
                                          <p:spTgt spid="25"/>
                                        </p:tgtEl>
                                        <p:attrNameLst>
                                          <p:attrName>style.visibility</p:attrName>
                                        </p:attrNameLst>
                                      </p:cBhvr>
                                      <p:tavLst>
                                        <p:tav tm="0">
                                          <p:val>
                                            <p:strVal val="hidden"/>
                                          </p:val>
                                        </p:tav>
                                        <p:tav tm="50000">
                                          <p:val>
                                            <p:strVal val="visible"/>
                                          </p:val>
                                        </p:tav>
                                      </p:tavLst>
                                    </p:anim>
                                  </p:childTnLst>
                                </p:cTn>
                              </p:par>
                            </p:childTnLst>
                          </p:cTn>
                        </p:par>
                        <p:par>
                          <p:cTn id="43" fill="hold">
                            <p:stCondLst>
                              <p:cond delay="2000"/>
                            </p:stCondLst>
                            <p:childTnLst>
                              <p:par>
                                <p:cTn id="44" presetID="35" presetClass="emph" presetSubtype="0" fill="hold" grpId="2" nodeType="afterEffect">
                                  <p:stCondLst>
                                    <p:cond delay="0"/>
                                  </p:stCondLst>
                                  <p:childTnLst>
                                    <p:anim calcmode="discrete" valueType="str">
                                      <p:cBhvr>
                                        <p:cTn id="45" dur="500" fill="hold"/>
                                        <p:tgtEl>
                                          <p:spTgt spid="25"/>
                                        </p:tgtEl>
                                        <p:attrNameLst>
                                          <p:attrName>style.visibility</p:attrName>
                                        </p:attrNameLst>
                                      </p:cBhvr>
                                      <p:tavLst>
                                        <p:tav tm="0">
                                          <p:val>
                                            <p:strVal val="hidden"/>
                                          </p:val>
                                        </p:tav>
                                        <p:tav tm="50000">
                                          <p:val>
                                            <p:strVal val="visible"/>
                                          </p:val>
                                        </p:tav>
                                      </p:tavLst>
                                    </p:anim>
                                  </p:childTnLst>
                                </p:cTn>
                              </p:par>
                            </p:childTnLst>
                          </p:cTn>
                        </p:par>
                        <p:par>
                          <p:cTn id="46" fill="hold">
                            <p:stCondLst>
                              <p:cond delay="2500"/>
                            </p:stCondLst>
                            <p:childTnLst>
                              <p:par>
                                <p:cTn id="47" presetID="35" presetClass="emph" presetSubtype="0" fill="hold" grpId="3" nodeType="afterEffect">
                                  <p:stCondLst>
                                    <p:cond delay="0"/>
                                  </p:stCondLst>
                                  <p:childTnLst>
                                    <p:anim calcmode="discrete" valueType="str">
                                      <p:cBhvr>
                                        <p:cTn id="48" dur="5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49" fill="hold">
                      <p:stCondLst>
                        <p:cond delay="indefinite"/>
                      </p:stCondLst>
                      <p:childTnLst>
                        <p:par>
                          <p:cTn id="50" fill="hold">
                            <p:stCondLst>
                              <p:cond delay="0"/>
                            </p:stCondLst>
                            <p:childTnLst>
                              <p:par>
                                <p:cTn id="51" presetID="18" presetClass="entr" presetSubtype="3"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strips(upRight)">
                                      <p:cBhvr>
                                        <p:cTn id="53" dur="500"/>
                                        <p:tgtEl>
                                          <p:spTgt spid="17"/>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par>
                          <p:cTn id="58" fill="hold">
                            <p:stCondLst>
                              <p:cond delay="1000"/>
                            </p:stCondLst>
                            <p:childTnLst>
                              <p:par>
                                <p:cTn id="59" presetID="35" presetClass="emph" presetSubtype="0" fill="hold" grpId="1" nodeType="afterEffect">
                                  <p:stCondLst>
                                    <p:cond delay="0"/>
                                  </p:stCondLst>
                                  <p:childTnLst>
                                    <p:anim calcmode="discrete" valueType="str">
                                      <p:cBhvr>
                                        <p:cTn id="60" dur="500" fill="hold"/>
                                        <p:tgtEl>
                                          <p:spTgt spid="26"/>
                                        </p:tgtEl>
                                        <p:attrNameLst>
                                          <p:attrName>style.visibility</p:attrName>
                                        </p:attrNameLst>
                                      </p:cBhvr>
                                      <p:tavLst>
                                        <p:tav tm="0">
                                          <p:val>
                                            <p:strVal val="hidden"/>
                                          </p:val>
                                        </p:tav>
                                        <p:tav tm="50000">
                                          <p:val>
                                            <p:strVal val="visible"/>
                                          </p:val>
                                        </p:tav>
                                      </p:tavLst>
                                    </p:anim>
                                  </p:childTnLst>
                                </p:cTn>
                              </p:par>
                            </p:childTnLst>
                          </p:cTn>
                        </p:par>
                        <p:par>
                          <p:cTn id="61" fill="hold">
                            <p:stCondLst>
                              <p:cond delay="1500"/>
                            </p:stCondLst>
                            <p:childTnLst>
                              <p:par>
                                <p:cTn id="62" presetID="35" presetClass="emph" presetSubtype="0" fill="hold" grpId="2" nodeType="afterEffect">
                                  <p:stCondLst>
                                    <p:cond delay="0"/>
                                  </p:stCondLst>
                                  <p:childTnLst>
                                    <p:anim calcmode="discrete" valueType="str">
                                      <p:cBhvr>
                                        <p:cTn id="63" dur="500" fill="hold"/>
                                        <p:tgtEl>
                                          <p:spTgt spid="26"/>
                                        </p:tgtEl>
                                        <p:attrNameLst>
                                          <p:attrName>style.visibility</p:attrName>
                                        </p:attrNameLst>
                                      </p:cBhvr>
                                      <p:tavLst>
                                        <p:tav tm="0">
                                          <p:val>
                                            <p:strVal val="hidden"/>
                                          </p:val>
                                        </p:tav>
                                        <p:tav tm="50000">
                                          <p:val>
                                            <p:strVal val="visible"/>
                                          </p:val>
                                        </p:tav>
                                      </p:tavLst>
                                    </p:anim>
                                  </p:childTnLst>
                                </p:cTn>
                              </p:par>
                            </p:childTnLst>
                          </p:cTn>
                        </p:par>
                        <p:par>
                          <p:cTn id="64" fill="hold">
                            <p:stCondLst>
                              <p:cond delay="2000"/>
                            </p:stCondLst>
                            <p:childTnLst>
                              <p:par>
                                <p:cTn id="65" presetID="35" presetClass="emph" presetSubtype="0" fill="hold" grpId="3" nodeType="afterEffect">
                                  <p:stCondLst>
                                    <p:cond delay="0"/>
                                  </p:stCondLst>
                                  <p:childTnLst>
                                    <p:anim calcmode="discrete" valueType="str">
                                      <p:cBhvr>
                                        <p:cTn id="66" dur="5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Effect transition="in" filter="fade">
                                      <p:cBhvr>
                                        <p:cTn id="73" dur="500"/>
                                        <p:tgtEl>
                                          <p:spTgt spid="10"/>
                                        </p:tgtEl>
                                      </p:cBhvr>
                                    </p:animEffect>
                                  </p:childTnLst>
                                </p:cTn>
                              </p:par>
                            </p:childTnLst>
                          </p:cTn>
                        </p:par>
                        <p:par>
                          <p:cTn id="74" fill="hold">
                            <p:stCondLst>
                              <p:cond delay="500"/>
                            </p:stCondLst>
                            <p:childTnLst>
                              <p:par>
                                <p:cTn id="75" presetID="34" presetClass="entr" presetSubtype="0"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 from="(-#ppt_w/2)" to="(#ppt_x)" calcmode="lin" valueType="num">
                                      <p:cBhvr>
                                        <p:cTn id="77" dur="600" fill="hold">
                                          <p:stCondLst>
                                            <p:cond delay="0"/>
                                          </p:stCondLst>
                                        </p:cTn>
                                        <p:tgtEl>
                                          <p:spTgt spid="22"/>
                                        </p:tgtEl>
                                        <p:attrNameLst>
                                          <p:attrName>ppt_x</p:attrName>
                                        </p:attrNameLst>
                                      </p:cBhvr>
                                    </p:anim>
                                    <p:anim from="0" to="-1.0" calcmode="lin" valueType="num">
                                      <p:cBhvr>
                                        <p:cTn id="78" dur="200" decel="50000" autoRev="1" fill="hold">
                                          <p:stCondLst>
                                            <p:cond delay="600"/>
                                          </p:stCondLst>
                                        </p:cTn>
                                        <p:tgtEl>
                                          <p:spTgt spid="22"/>
                                        </p:tgtEl>
                                        <p:attrNameLst>
                                          <p:attrName>xshear</p:attrName>
                                        </p:attrNameLst>
                                      </p:cBhvr>
                                    </p:anim>
                                    <p:animScale>
                                      <p:cBhvr>
                                        <p:cTn id="79" dur="200" decel="100000" autoRev="1" fill="hold">
                                          <p:stCondLst>
                                            <p:cond delay="600"/>
                                          </p:stCondLst>
                                        </p:cTn>
                                        <p:tgtEl>
                                          <p:spTgt spid="22"/>
                                        </p:tgtEl>
                                      </p:cBhvr>
                                      <p:from x="100000" y="100000"/>
                                      <p:to x="80000" y="100000"/>
                                    </p:animScale>
                                    <p:anim by="(#ppt_h/3+#ppt_w*0.1)" calcmode="lin" valueType="num">
                                      <p:cBhvr additive="sum">
                                        <p:cTn id="80" dur="200" decel="100000" autoRev="1" fill="hold">
                                          <p:stCondLst>
                                            <p:cond delay="600"/>
                                          </p:stCondLst>
                                        </p:cTn>
                                        <p:tgtEl>
                                          <p:spTgt spid="22"/>
                                        </p:tgtEl>
                                        <p:attrNameLst>
                                          <p:attrName>ppt_x</p:attrName>
                                        </p:attrNameLst>
                                      </p:cBhvr>
                                    </p:anim>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900" decel="100000" fill="hold"/>
                                        <p:tgtEl>
                                          <p:spTgt spid="23"/>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par>
                          <p:cTn id="93" fill="hold">
                            <p:stCondLst>
                              <p:cond delay="1500"/>
                            </p:stCondLst>
                            <p:childTnLst>
                              <p:par>
                                <p:cTn id="94" presetID="35" presetClass="emph" presetSubtype="0" fill="hold" grpId="1" nodeType="afterEffect">
                                  <p:stCondLst>
                                    <p:cond delay="0"/>
                                  </p:stCondLst>
                                  <p:childTnLst>
                                    <p:anim calcmode="discrete" valueType="str">
                                      <p:cBhvr>
                                        <p:cTn id="95" dur="500" fill="hold"/>
                                        <p:tgtEl>
                                          <p:spTgt spid="27"/>
                                        </p:tgtEl>
                                        <p:attrNameLst>
                                          <p:attrName>style.visibility</p:attrName>
                                        </p:attrNameLst>
                                      </p:cBhvr>
                                      <p:tavLst>
                                        <p:tav tm="0">
                                          <p:val>
                                            <p:strVal val="hidden"/>
                                          </p:val>
                                        </p:tav>
                                        <p:tav tm="50000">
                                          <p:val>
                                            <p:strVal val="visible"/>
                                          </p:val>
                                        </p:tav>
                                      </p:tavLst>
                                    </p:anim>
                                  </p:childTnLst>
                                </p:cTn>
                              </p:par>
                            </p:childTnLst>
                          </p:cTn>
                        </p:par>
                        <p:par>
                          <p:cTn id="96" fill="hold">
                            <p:stCondLst>
                              <p:cond delay="2000"/>
                            </p:stCondLst>
                            <p:childTnLst>
                              <p:par>
                                <p:cTn id="97" presetID="35" presetClass="emph" presetSubtype="0" fill="hold" grpId="2" nodeType="afterEffect">
                                  <p:stCondLst>
                                    <p:cond delay="0"/>
                                  </p:stCondLst>
                                  <p:childTnLst>
                                    <p:anim calcmode="discrete" valueType="str">
                                      <p:cBhvr>
                                        <p:cTn id="98" dur="500" fill="hold"/>
                                        <p:tgtEl>
                                          <p:spTgt spid="27"/>
                                        </p:tgtEl>
                                        <p:attrNameLst>
                                          <p:attrName>style.visibility</p:attrName>
                                        </p:attrNameLst>
                                      </p:cBhvr>
                                      <p:tavLst>
                                        <p:tav tm="0">
                                          <p:val>
                                            <p:strVal val="hidden"/>
                                          </p:val>
                                        </p:tav>
                                        <p:tav tm="50000">
                                          <p:val>
                                            <p:strVal val="visible"/>
                                          </p:val>
                                        </p:tav>
                                      </p:tavLst>
                                    </p:anim>
                                  </p:childTnLst>
                                </p:cTn>
                              </p:par>
                            </p:childTnLst>
                          </p:cTn>
                        </p:par>
                        <p:par>
                          <p:cTn id="99" fill="hold">
                            <p:stCondLst>
                              <p:cond delay="2500"/>
                            </p:stCondLst>
                            <p:childTnLst>
                              <p:par>
                                <p:cTn id="100" presetID="35" presetClass="emph" presetSubtype="0" fill="hold" grpId="3" nodeType="afterEffect">
                                  <p:stCondLst>
                                    <p:cond delay="0"/>
                                  </p:stCondLst>
                                  <p:childTnLst>
                                    <p:anim calcmode="discrete" valueType="str">
                                      <p:cBhvr>
                                        <p:cTn id="101" dur="5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102" fill="hold">
                      <p:stCondLst>
                        <p:cond delay="indefinite"/>
                      </p:stCondLst>
                      <p:childTnLst>
                        <p:par>
                          <p:cTn id="103" fill="hold">
                            <p:stCondLst>
                              <p:cond delay="0"/>
                            </p:stCondLst>
                            <p:childTnLst>
                              <p:par>
                                <p:cTn id="104" presetID="18" presetClass="entr" presetSubtype="3" fill="hold" nodeType="click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strips(upRight)">
                                      <p:cBhvr>
                                        <p:cTn id="106" dur="500"/>
                                        <p:tgtEl>
                                          <p:spTgt spid="24"/>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500"/>
                                        <p:tgtEl>
                                          <p:spTgt spid="28"/>
                                        </p:tgtEl>
                                      </p:cBhvr>
                                    </p:animEffect>
                                  </p:childTnLst>
                                </p:cTn>
                              </p:par>
                            </p:childTnLst>
                          </p:cTn>
                        </p:par>
                        <p:par>
                          <p:cTn id="111" fill="hold">
                            <p:stCondLst>
                              <p:cond delay="1000"/>
                            </p:stCondLst>
                            <p:childTnLst>
                              <p:par>
                                <p:cTn id="112" presetID="35" presetClass="emph" presetSubtype="0" fill="hold" grpId="1" nodeType="afterEffect">
                                  <p:stCondLst>
                                    <p:cond delay="0"/>
                                  </p:stCondLst>
                                  <p:childTnLst>
                                    <p:anim calcmode="discrete" valueType="str">
                                      <p:cBhvr>
                                        <p:cTn id="113" dur="500" fill="hold"/>
                                        <p:tgtEl>
                                          <p:spTgt spid="28"/>
                                        </p:tgtEl>
                                        <p:attrNameLst>
                                          <p:attrName>style.visibility</p:attrName>
                                        </p:attrNameLst>
                                      </p:cBhvr>
                                      <p:tavLst>
                                        <p:tav tm="0">
                                          <p:val>
                                            <p:strVal val="hidden"/>
                                          </p:val>
                                        </p:tav>
                                        <p:tav tm="50000">
                                          <p:val>
                                            <p:strVal val="visible"/>
                                          </p:val>
                                        </p:tav>
                                      </p:tavLst>
                                    </p:anim>
                                  </p:childTnLst>
                                </p:cTn>
                              </p:par>
                            </p:childTnLst>
                          </p:cTn>
                        </p:par>
                        <p:par>
                          <p:cTn id="114" fill="hold">
                            <p:stCondLst>
                              <p:cond delay="1500"/>
                            </p:stCondLst>
                            <p:childTnLst>
                              <p:par>
                                <p:cTn id="115" presetID="35" presetClass="emph" presetSubtype="0" fill="hold" grpId="2" nodeType="afterEffect">
                                  <p:stCondLst>
                                    <p:cond delay="0"/>
                                  </p:stCondLst>
                                  <p:childTnLst>
                                    <p:anim calcmode="discrete" valueType="str">
                                      <p:cBhvr>
                                        <p:cTn id="116" dur="500" fill="hold"/>
                                        <p:tgtEl>
                                          <p:spTgt spid="28"/>
                                        </p:tgtEl>
                                        <p:attrNameLst>
                                          <p:attrName>style.visibility</p:attrName>
                                        </p:attrNameLst>
                                      </p:cBhvr>
                                      <p:tavLst>
                                        <p:tav tm="0">
                                          <p:val>
                                            <p:strVal val="hidden"/>
                                          </p:val>
                                        </p:tav>
                                        <p:tav tm="50000">
                                          <p:val>
                                            <p:strVal val="visible"/>
                                          </p:val>
                                        </p:tav>
                                      </p:tavLst>
                                    </p:anim>
                                  </p:childTnLst>
                                </p:cTn>
                              </p:par>
                            </p:childTnLst>
                          </p:cTn>
                        </p:par>
                        <p:par>
                          <p:cTn id="117" fill="hold">
                            <p:stCondLst>
                              <p:cond delay="2000"/>
                            </p:stCondLst>
                            <p:childTnLst>
                              <p:par>
                                <p:cTn id="118" presetID="35" presetClass="emph" presetSubtype="0" fill="hold" grpId="3" nodeType="afterEffect">
                                  <p:stCondLst>
                                    <p:cond delay="0"/>
                                  </p:stCondLst>
                                  <p:childTnLst>
                                    <p:anim calcmode="discrete" valueType="str">
                                      <p:cBhvr>
                                        <p:cTn id="119" dur="5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8" grpId="2" animBg="1"/>
      <p:bldP spid="28" grpId="3"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346076"/>
            <a:ext cx="7772400" cy="1011222"/>
          </a:xfrm>
        </p:spPr>
        <p:txBody>
          <a:bodyPr>
            <a:normAutofit fontScale="90000"/>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ANÁLISIS CON DISTINTOS TIPOS DE HORMIGÓN</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51907" name="Picture 3"/>
          <p:cNvPicPr>
            <a:picLocks noChangeAspect="1" noChangeArrowheads="1"/>
          </p:cNvPicPr>
          <p:nvPr/>
        </p:nvPicPr>
        <p:blipFill>
          <a:blip r:embed="rId2" cstate="print"/>
          <a:srcRect/>
          <a:stretch>
            <a:fillRect/>
          </a:stretch>
        </p:blipFill>
        <p:spPr bwMode="auto">
          <a:xfrm>
            <a:off x="906551" y="2143116"/>
            <a:ext cx="7429551" cy="2935371"/>
          </a:xfrm>
          <a:prstGeom prst="rect">
            <a:avLst/>
          </a:prstGeom>
          <a:noFill/>
          <a:ln w="9525">
            <a:noFill/>
            <a:miter lim="800000"/>
            <a:headEnd/>
            <a:tailEnd/>
          </a:ln>
          <a:effectLst/>
        </p:spPr>
      </p:pic>
      <p:sp>
        <p:nvSpPr>
          <p:cNvPr id="6" name="5 Elipse"/>
          <p:cNvSpPr/>
          <p:nvPr/>
        </p:nvSpPr>
        <p:spPr>
          <a:xfrm>
            <a:off x="1335179" y="4281494"/>
            <a:ext cx="500066" cy="714380"/>
          </a:xfrm>
          <a:prstGeom prst="ellipse">
            <a:avLst/>
          </a:prstGeom>
          <a:noFill/>
          <a:ln w="2032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Elipse"/>
          <p:cNvSpPr/>
          <p:nvPr/>
        </p:nvSpPr>
        <p:spPr>
          <a:xfrm rot="21174975">
            <a:off x="2703426" y="4426879"/>
            <a:ext cx="1188517" cy="502390"/>
          </a:xfrm>
          <a:prstGeom prst="ellipse">
            <a:avLst/>
          </a:prstGeom>
          <a:noFill/>
          <a:ln w="2032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Elipse"/>
          <p:cNvSpPr/>
          <p:nvPr/>
        </p:nvSpPr>
        <p:spPr>
          <a:xfrm rot="1184609">
            <a:off x="1588785" y="3511045"/>
            <a:ext cx="375711" cy="766955"/>
          </a:xfrm>
          <a:prstGeom prst="ellipse">
            <a:avLst/>
          </a:prstGeom>
          <a:noFill/>
          <a:ln w="2032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rot="819960">
            <a:off x="1827192" y="3161953"/>
            <a:ext cx="237259" cy="343005"/>
          </a:xfrm>
          <a:prstGeom prst="ellipse">
            <a:avLst/>
          </a:prstGeom>
          <a:noFill/>
          <a:ln w="2032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a:off x="1835245" y="2571743"/>
            <a:ext cx="193378" cy="568329"/>
          </a:xfrm>
          <a:prstGeom prst="ellipse">
            <a:avLst/>
          </a:prstGeom>
          <a:noFill/>
          <a:ln w="2032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lipse"/>
          <p:cNvSpPr/>
          <p:nvPr/>
        </p:nvSpPr>
        <p:spPr>
          <a:xfrm rot="3155712">
            <a:off x="1732063" y="3332895"/>
            <a:ext cx="2243188" cy="290321"/>
          </a:xfrm>
          <a:prstGeom prst="ellipse">
            <a:avLst/>
          </a:prstGeom>
          <a:noFill/>
          <a:ln w="2032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CuadroTexto"/>
          <p:cNvSpPr txBox="1"/>
          <p:nvPr/>
        </p:nvSpPr>
        <p:spPr>
          <a:xfrm>
            <a:off x="620799" y="5000636"/>
            <a:ext cx="1143008" cy="246221"/>
          </a:xfrm>
          <a:prstGeom prst="rect">
            <a:avLst/>
          </a:prstGeom>
          <a:noFill/>
        </p:spPr>
        <p:txBody>
          <a:bodyPr wrap="square" rtlCol="0">
            <a:spAutoFit/>
          </a:bodyPr>
          <a:lstStyle/>
          <a:p>
            <a:r>
              <a:rPr lang="es-EC" sz="1000" b="1" dirty="0" err="1" smtClean="0">
                <a:solidFill>
                  <a:srgbClr val="00B050"/>
                </a:solidFill>
                <a:effectLst>
                  <a:outerShdw blurRad="38100" dist="38100" dir="2700000" algn="tl">
                    <a:srgbClr val="000000">
                      <a:alpha val="43137"/>
                    </a:srgbClr>
                  </a:outerShdw>
                </a:effectLst>
              </a:rPr>
              <a:t>f’c</a:t>
            </a:r>
            <a:r>
              <a:rPr lang="es-EC" sz="1000" b="1" dirty="0" smtClean="0">
                <a:solidFill>
                  <a:srgbClr val="00B050"/>
                </a:solidFill>
                <a:effectLst>
                  <a:outerShdw blurRad="38100" dist="38100" dir="2700000" algn="tl">
                    <a:srgbClr val="000000">
                      <a:alpha val="43137"/>
                    </a:srgbClr>
                  </a:outerShdw>
                </a:effectLst>
              </a:rPr>
              <a:t> = 280 Kg/cm</a:t>
            </a:r>
            <a:r>
              <a:rPr lang="es-EC" sz="1000" b="1" baseline="30000" dirty="0" smtClean="0">
                <a:solidFill>
                  <a:srgbClr val="00B050"/>
                </a:solidFill>
                <a:effectLst>
                  <a:outerShdw blurRad="38100" dist="38100" dir="2700000" algn="tl">
                    <a:srgbClr val="000000">
                      <a:alpha val="43137"/>
                    </a:srgbClr>
                  </a:outerShdw>
                </a:effectLst>
              </a:rPr>
              <a:t>2</a:t>
            </a:r>
            <a:endParaRPr lang="es-EC" sz="1000" b="1" baseline="30000" dirty="0">
              <a:solidFill>
                <a:srgbClr val="00B050"/>
              </a:solidFill>
              <a:effectLst>
                <a:outerShdw blurRad="38100" dist="38100" dir="2700000" algn="tl">
                  <a:srgbClr val="000000">
                    <a:alpha val="43137"/>
                  </a:srgbClr>
                </a:outerShdw>
              </a:effectLst>
            </a:endParaRPr>
          </a:p>
        </p:txBody>
      </p:sp>
      <p:sp>
        <p:nvSpPr>
          <p:cNvPr id="13" name="12 CuadroTexto"/>
          <p:cNvSpPr txBox="1"/>
          <p:nvPr/>
        </p:nvSpPr>
        <p:spPr>
          <a:xfrm>
            <a:off x="784312" y="2714620"/>
            <a:ext cx="1143008" cy="246221"/>
          </a:xfrm>
          <a:prstGeom prst="rect">
            <a:avLst/>
          </a:prstGeom>
          <a:noFill/>
        </p:spPr>
        <p:txBody>
          <a:bodyPr wrap="square" rtlCol="0">
            <a:spAutoFit/>
          </a:bodyPr>
          <a:lstStyle/>
          <a:p>
            <a:r>
              <a:rPr lang="es-EC" sz="1000" b="1" dirty="0" err="1" smtClean="0">
                <a:solidFill>
                  <a:srgbClr val="00B050"/>
                </a:solidFill>
                <a:effectLst>
                  <a:outerShdw blurRad="38100" dist="38100" dir="2700000" algn="tl">
                    <a:srgbClr val="000000">
                      <a:alpha val="43137"/>
                    </a:srgbClr>
                  </a:outerShdw>
                </a:effectLst>
              </a:rPr>
              <a:t>f’c</a:t>
            </a:r>
            <a:r>
              <a:rPr lang="es-EC" sz="1000" b="1" dirty="0" smtClean="0">
                <a:solidFill>
                  <a:srgbClr val="00B050"/>
                </a:solidFill>
                <a:effectLst>
                  <a:outerShdw blurRad="38100" dist="38100" dir="2700000" algn="tl">
                    <a:srgbClr val="000000">
                      <a:alpha val="43137"/>
                    </a:srgbClr>
                  </a:outerShdw>
                </a:effectLst>
              </a:rPr>
              <a:t> = 280 Kg/cm</a:t>
            </a:r>
            <a:r>
              <a:rPr lang="es-EC" sz="1000" b="1" baseline="30000" dirty="0" smtClean="0">
                <a:solidFill>
                  <a:srgbClr val="00B050"/>
                </a:solidFill>
                <a:effectLst>
                  <a:outerShdw blurRad="38100" dist="38100" dir="2700000" algn="tl">
                    <a:srgbClr val="000000">
                      <a:alpha val="43137"/>
                    </a:srgbClr>
                  </a:outerShdw>
                </a:effectLst>
              </a:rPr>
              <a:t>2</a:t>
            </a:r>
            <a:endParaRPr lang="es-EC" sz="1000" b="1" baseline="30000" dirty="0">
              <a:solidFill>
                <a:srgbClr val="00B050"/>
              </a:solidFill>
              <a:effectLst>
                <a:outerShdw blurRad="38100" dist="38100" dir="2700000" algn="tl">
                  <a:srgbClr val="000000">
                    <a:alpha val="43137"/>
                  </a:srgbClr>
                </a:outerShdw>
              </a:effectLst>
            </a:endParaRPr>
          </a:p>
        </p:txBody>
      </p:sp>
      <p:sp>
        <p:nvSpPr>
          <p:cNvPr id="14" name="13 CuadroTexto"/>
          <p:cNvSpPr txBox="1"/>
          <p:nvPr/>
        </p:nvSpPr>
        <p:spPr>
          <a:xfrm>
            <a:off x="549360" y="3740470"/>
            <a:ext cx="1143008" cy="246221"/>
          </a:xfrm>
          <a:prstGeom prst="rect">
            <a:avLst/>
          </a:prstGeom>
          <a:noFill/>
        </p:spPr>
        <p:txBody>
          <a:bodyPr wrap="square" rtlCol="0">
            <a:spAutoFit/>
          </a:bodyPr>
          <a:lstStyle/>
          <a:p>
            <a:r>
              <a:rPr lang="es-EC" sz="1000" b="1" dirty="0" err="1" smtClean="0">
                <a:solidFill>
                  <a:srgbClr val="0070C0"/>
                </a:solidFill>
                <a:effectLst>
                  <a:outerShdw blurRad="38100" dist="38100" dir="2700000" algn="tl">
                    <a:srgbClr val="000000">
                      <a:alpha val="43137"/>
                    </a:srgbClr>
                  </a:outerShdw>
                </a:effectLst>
              </a:rPr>
              <a:t>f’c</a:t>
            </a:r>
            <a:r>
              <a:rPr lang="es-EC" sz="1000" b="1" dirty="0" smtClean="0">
                <a:solidFill>
                  <a:srgbClr val="0070C0"/>
                </a:solidFill>
                <a:effectLst>
                  <a:outerShdw blurRad="38100" dist="38100" dir="2700000" algn="tl">
                    <a:srgbClr val="000000">
                      <a:alpha val="43137"/>
                    </a:srgbClr>
                  </a:outerShdw>
                </a:effectLst>
              </a:rPr>
              <a:t> = 240 Kg/cm</a:t>
            </a:r>
            <a:r>
              <a:rPr lang="es-EC" sz="1000" b="1" baseline="30000" dirty="0" smtClean="0">
                <a:solidFill>
                  <a:srgbClr val="0070C0"/>
                </a:solidFill>
                <a:effectLst>
                  <a:outerShdw blurRad="38100" dist="38100" dir="2700000" algn="tl">
                    <a:srgbClr val="000000">
                      <a:alpha val="43137"/>
                    </a:srgbClr>
                  </a:outerShdw>
                </a:effectLst>
              </a:rPr>
              <a:t>2</a:t>
            </a:r>
            <a:endParaRPr lang="es-EC" sz="1000" b="1" baseline="30000" dirty="0">
              <a:solidFill>
                <a:srgbClr val="0070C0"/>
              </a:solidFill>
              <a:effectLst>
                <a:outerShdw blurRad="38100" dist="38100" dir="2700000" algn="tl">
                  <a:srgbClr val="000000">
                    <a:alpha val="43137"/>
                  </a:srgbClr>
                </a:outerShdw>
              </a:effectLst>
            </a:endParaRPr>
          </a:p>
        </p:txBody>
      </p:sp>
      <p:sp>
        <p:nvSpPr>
          <p:cNvPr id="15" name="14 CuadroTexto"/>
          <p:cNvSpPr txBox="1"/>
          <p:nvPr/>
        </p:nvSpPr>
        <p:spPr>
          <a:xfrm>
            <a:off x="786535" y="3214686"/>
            <a:ext cx="1143008" cy="246221"/>
          </a:xfrm>
          <a:prstGeom prst="rect">
            <a:avLst/>
          </a:prstGeom>
          <a:noFill/>
        </p:spPr>
        <p:txBody>
          <a:bodyPr wrap="square" rtlCol="0">
            <a:spAutoFit/>
          </a:bodyPr>
          <a:lstStyle/>
          <a:p>
            <a:r>
              <a:rPr lang="es-EC" sz="1000" b="1" dirty="0" err="1" smtClean="0">
                <a:solidFill>
                  <a:srgbClr val="F16813"/>
                </a:solidFill>
                <a:effectLst>
                  <a:outerShdw blurRad="38100" dist="38100" dir="2700000" algn="tl">
                    <a:srgbClr val="000000">
                      <a:alpha val="43137"/>
                    </a:srgbClr>
                  </a:outerShdw>
                </a:effectLst>
              </a:rPr>
              <a:t>f’c</a:t>
            </a:r>
            <a:r>
              <a:rPr lang="es-EC" sz="1000" b="1" dirty="0" smtClean="0">
                <a:solidFill>
                  <a:srgbClr val="F16813"/>
                </a:solidFill>
                <a:effectLst>
                  <a:outerShdw blurRad="38100" dist="38100" dir="2700000" algn="tl">
                    <a:srgbClr val="000000">
                      <a:alpha val="43137"/>
                    </a:srgbClr>
                  </a:outerShdw>
                </a:effectLst>
              </a:rPr>
              <a:t> = 400 Kg/cm</a:t>
            </a:r>
            <a:r>
              <a:rPr lang="es-EC" sz="1000" b="1" baseline="30000" dirty="0" smtClean="0">
                <a:solidFill>
                  <a:srgbClr val="F16813"/>
                </a:solidFill>
                <a:effectLst>
                  <a:outerShdw blurRad="38100" dist="38100" dir="2700000" algn="tl">
                    <a:srgbClr val="000000">
                      <a:alpha val="43137"/>
                    </a:srgbClr>
                  </a:outerShdw>
                </a:effectLst>
              </a:rPr>
              <a:t>2</a:t>
            </a:r>
            <a:endParaRPr lang="es-EC" sz="1000" b="1" baseline="30000" dirty="0">
              <a:solidFill>
                <a:srgbClr val="F16813"/>
              </a:solidFill>
              <a:effectLst>
                <a:outerShdw blurRad="38100" dist="38100" dir="2700000" algn="tl">
                  <a:srgbClr val="000000">
                    <a:alpha val="43137"/>
                  </a:srgbClr>
                </a:outerShdw>
              </a:effectLst>
            </a:endParaRPr>
          </a:p>
        </p:txBody>
      </p:sp>
      <p:sp>
        <p:nvSpPr>
          <p:cNvPr id="16" name="15 CuadroTexto"/>
          <p:cNvSpPr txBox="1"/>
          <p:nvPr/>
        </p:nvSpPr>
        <p:spPr>
          <a:xfrm>
            <a:off x="2978253" y="4921578"/>
            <a:ext cx="1143008" cy="246221"/>
          </a:xfrm>
          <a:prstGeom prst="rect">
            <a:avLst/>
          </a:prstGeom>
          <a:noFill/>
        </p:spPr>
        <p:txBody>
          <a:bodyPr wrap="square" rtlCol="0">
            <a:spAutoFit/>
          </a:bodyPr>
          <a:lstStyle/>
          <a:p>
            <a:r>
              <a:rPr lang="es-EC" sz="1000" b="1" dirty="0" err="1" smtClean="0">
                <a:solidFill>
                  <a:srgbClr val="F16813"/>
                </a:solidFill>
                <a:effectLst>
                  <a:outerShdw blurRad="38100" dist="38100" dir="2700000" algn="tl">
                    <a:srgbClr val="000000">
                      <a:alpha val="43137"/>
                    </a:srgbClr>
                  </a:outerShdw>
                </a:effectLst>
              </a:rPr>
              <a:t>f’c</a:t>
            </a:r>
            <a:r>
              <a:rPr lang="es-EC" sz="1000" b="1" dirty="0" smtClean="0">
                <a:solidFill>
                  <a:srgbClr val="F16813"/>
                </a:solidFill>
                <a:effectLst>
                  <a:outerShdw blurRad="38100" dist="38100" dir="2700000" algn="tl">
                    <a:srgbClr val="000000">
                      <a:alpha val="43137"/>
                    </a:srgbClr>
                  </a:outerShdw>
                </a:effectLst>
              </a:rPr>
              <a:t> = 400 Kg/cm</a:t>
            </a:r>
            <a:r>
              <a:rPr lang="es-EC" sz="1000" b="1" baseline="30000" dirty="0" smtClean="0">
                <a:solidFill>
                  <a:srgbClr val="F16813"/>
                </a:solidFill>
                <a:effectLst>
                  <a:outerShdw blurRad="38100" dist="38100" dir="2700000" algn="tl">
                    <a:srgbClr val="000000">
                      <a:alpha val="43137"/>
                    </a:srgbClr>
                  </a:outerShdw>
                </a:effectLst>
              </a:rPr>
              <a:t>2</a:t>
            </a:r>
            <a:endParaRPr lang="es-EC" sz="1000" b="1" baseline="30000" dirty="0">
              <a:solidFill>
                <a:srgbClr val="F16813"/>
              </a:solidFill>
              <a:effectLst>
                <a:outerShdw blurRad="38100" dist="38100" dir="2700000" algn="tl">
                  <a:srgbClr val="000000">
                    <a:alpha val="43137"/>
                  </a:srgbClr>
                </a:outerShdw>
              </a:effectLst>
            </a:endParaRPr>
          </a:p>
        </p:txBody>
      </p:sp>
      <p:sp>
        <p:nvSpPr>
          <p:cNvPr id="17" name="16 CuadroTexto"/>
          <p:cNvSpPr txBox="1"/>
          <p:nvPr/>
        </p:nvSpPr>
        <p:spPr>
          <a:xfrm>
            <a:off x="2858237" y="3143248"/>
            <a:ext cx="1143008" cy="246221"/>
          </a:xfrm>
          <a:prstGeom prst="rect">
            <a:avLst/>
          </a:prstGeom>
          <a:noFill/>
        </p:spPr>
        <p:txBody>
          <a:bodyPr wrap="square" rtlCol="0">
            <a:spAutoFit/>
          </a:bodyPr>
          <a:lstStyle/>
          <a:p>
            <a:r>
              <a:rPr lang="es-EC" sz="1000" b="1" dirty="0" err="1" smtClean="0">
                <a:solidFill>
                  <a:srgbClr val="C00000"/>
                </a:solidFill>
                <a:effectLst>
                  <a:outerShdw blurRad="38100" dist="38100" dir="2700000" algn="tl">
                    <a:srgbClr val="000000">
                      <a:alpha val="43137"/>
                    </a:srgbClr>
                  </a:outerShdw>
                </a:effectLst>
              </a:rPr>
              <a:t>f’c</a:t>
            </a:r>
            <a:r>
              <a:rPr lang="es-EC" sz="1000" b="1" dirty="0" smtClean="0">
                <a:solidFill>
                  <a:srgbClr val="C00000"/>
                </a:solidFill>
                <a:effectLst>
                  <a:outerShdw blurRad="38100" dist="38100" dir="2700000" algn="tl">
                    <a:srgbClr val="000000">
                      <a:alpha val="43137"/>
                    </a:srgbClr>
                  </a:outerShdw>
                </a:effectLst>
              </a:rPr>
              <a:t> = 500 Kg/cm</a:t>
            </a:r>
            <a:r>
              <a:rPr lang="es-EC" sz="1000" b="1" baseline="30000" dirty="0" smtClean="0">
                <a:solidFill>
                  <a:srgbClr val="C00000"/>
                </a:solidFill>
                <a:effectLst>
                  <a:outerShdw blurRad="38100" dist="38100" dir="2700000" algn="tl">
                    <a:srgbClr val="000000">
                      <a:alpha val="43137"/>
                    </a:srgbClr>
                  </a:outerShdw>
                </a:effectLst>
              </a:rPr>
              <a:t>2</a:t>
            </a:r>
            <a:endParaRPr lang="es-EC" sz="1000" b="1" baseline="30000" dirty="0">
              <a:solidFill>
                <a:srgbClr val="C00000"/>
              </a:solidFill>
              <a:effectLst>
                <a:outerShdw blurRad="38100" dist="38100" dir="2700000" algn="tl">
                  <a:srgbClr val="000000">
                    <a:alpha val="43137"/>
                  </a:srgbClr>
                </a:outerShdw>
              </a:effectLst>
            </a:endParaRPr>
          </a:p>
        </p:txBody>
      </p:sp>
      <p:sp>
        <p:nvSpPr>
          <p:cNvPr id="18" name="17 CuadroTexto"/>
          <p:cNvSpPr txBox="1"/>
          <p:nvPr/>
        </p:nvSpPr>
        <p:spPr>
          <a:xfrm rot="19863347">
            <a:off x="1823439" y="3851924"/>
            <a:ext cx="1143008" cy="246221"/>
          </a:xfrm>
          <a:prstGeom prst="rect">
            <a:avLst/>
          </a:prstGeom>
          <a:noFill/>
        </p:spPr>
        <p:txBody>
          <a:bodyPr wrap="square" rtlCol="0">
            <a:spAutoFit/>
          </a:bodyPr>
          <a:lstStyle/>
          <a:p>
            <a:r>
              <a:rPr lang="es-EC" sz="1000" b="1" dirty="0" err="1" smtClean="0">
                <a:solidFill>
                  <a:srgbClr val="646464"/>
                </a:solidFill>
                <a:effectLst>
                  <a:outerShdw blurRad="38100" dist="38100" dir="2700000" algn="tl">
                    <a:srgbClr val="000000">
                      <a:alpha val="43137"/>
                    </a:srgbClr>
                  </a:outerShdw>
                </a:effectLst>
              </a:rPr>
              <a:t>f’c</a:t>
            </a:r>
            <a:r>
              <a:rPr lang="es-EC" sz="1000" b="1" dirty="0" smtClean="0">
                <a:solidFill>
                  <a:srgbClr val="646464"/>
                </a:solidFill>
                <a:effectLst>
                  <a:outerShdw blurRad="38100" dist="38100" dir="2700000" algn="tl">
                    <a:srgbClr val="000000">
                      <a:alpha val="43137"/>
                    </a:srgbClr>
                  </a:outerShdw>
                </a:effectLst>
              </a:rPr>
              <a:t> = 180 Kg/cm</a:t>
            </a:r>
            <a:r>
              <a:rPr lang="es-EC" sz="1000" b="1" baseline="30000" dirty="0" smtClean="0">
                <a:solidFill>
                  <a:srgbClr val="646464"/>
                </a:solidFill>
                <a:effectLst>
                  <a:outerShdw blurRad="38100" dist="38100" dir="2700000" algn="tl">
                    <a:srgbClr val="000000">
                      <a:alpha val="43137"/>
                    </a:srgbClr>
                  </a:outerShdw>
                </a:effectLst>
              </a:rPr>
              <a:t>2</a:t>
            </a:r>
            <a:endParaRPr lang="es-EC" sz="1000" b="1" baseline="30000" dirty="0">
              <a:solidFill>
                <a:srgbClr val="646464"/>
              </a:solidFill>
              <a:effectLst>
                <a:outerShdw blurRad="38100" dist="38100" dir="2700000" algn="tl">
                  <a:srgbClr val="000000">
                    <a:alpha val="43137"/>
                  </a:srgbClr>
                </a:outerShdw>
              </a:effectLst>
            </a:endParaRPr>
          </a:p>
        </p:txBody>
      </p:sp>
      <p:sp>
        <p:nvSpPr>
          <p:cNvPr id="25" name="24 Elipse"/>
          <p:cNvSpPr/>
          <p:nvPr/>
        </p:nvSpPr>
        <p:spPr>
          <a:xfrm rot="21174975">
            <a:off x="6857723" y="4211500"/>
            <a:ext cx="1188517" cy="577362"/>
          </a:xfrm>
          <a:prstGeom prst="ellipse">
            <a:avLst/>
          </a:prstGeom>
          <a:noFill/>
          <a:ln w="2032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Elipse"/>
          <p:cNvSpPr/>
          <p:nvPr/>
        </p:nvSpPr>
        <p:spPr>
          <a:xfrm rot="819960">
            <a:off x="5619743" y="4331887"/>
            <a:ext cx="299126" cy="530203"/>
          </a:xfrm>
          <a:prstGeom prst="ellipse">
            <a:avLst/>
          </a:prstGeom>
          <a:noFill/>
          <a:ln w="2032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CuadroTexto"/>
          <p:cNvSpPr txBox="1"/>
          <p:nvPr/>
        </p:nvSpPr>
        <p:spPr>
          <a:xfrm>
            <a:off x="4583152" y="4442100"/>
            <a:ext cx="1441056" cy="246221"/>
          </a:xfrm>
          <a:prstGeom prst="rect">
            <a:avLst/>
          </a:prstGeom>
          <a:noFill/>
        </p:spPr>
        <p:txBody>
          <a:bodyPr wrap="square" rtlCol="0">
            <a:spAutoFit/>
          </a:bodyPr>
          <a:lstStyle/>
          <a:p>
            <a:r>
              <a:rPr lang="es-EC" sz="1000" b="1" dirty="0" err="1" smtClean="0">
                <a:solidFill>
                  <a:srgbClr val="F16813"/>
                </a:solidFill>
                <a:effectLst>
                  <a:outerShdw blurRad="38100" dist="38100" dir="2700000" algn="tl">
                    <a:srgbClr val="000000">
                      <a:alpha val="43137"/>
                    </a:srgbClr>
                  </a:outerShdw>
                </a:effectLst>
              </a:rPr>
              <a:t>f’c</a:t>
            </a:r>
            <a:r>
              <a:rPr lang="es-EC" sz="1000" b="1" dirty="0" smtClean="0">
                <a:solidFill>
                  <a:srgbClr val="F16813"/>
                </a:solidFill>
                <a:effectLst>
                  <a:outerShdw blurRad="38100" dist="38100" dir="2700000" algn="tl">
                    <a:srgbClr val="000000">
                      <a:alpha val="43137"/>
                    </a:srgbClr>
                  </a:outerShdw>
                </a:effectLst>
              </a:rPr>
              <a:t> = 400 Kg/cm</a:t>
            </a:r>
            <a:r>
              <a:rPr lang="es-EC" sz="1000" b="1" baseline="30000" dirty="0" smtClean="0">
                <a:solidFill>
                  <a:srgbClr val="F16813"/>
                </a:solidFill>
                <a:effectLst>
                  <a:outerShdw blurRad="38100" dist="38100" dir="2700000" algn="tl">
                    <a:srgbClr val="000000">
                      <a:alpha val="43137"/>
                    </a:srgbClr>
                  </a:outerShdw>
                </a:effectLst>
              </a:rPr>
              <a:t>2</a:t>
            </a:r>
            <a:endParaRPr lang="es-EC" sz="1000" b="1" baseline="30000" dirty="0">
              <a:solidFill>
                <a:srgbClr val="F16813"/>
              </a:solidFill>
              <a:effectLst>
                <a:outerShdw blurRad="38100" dist="38100" dir="2700000" algn="tl">
                  <a:srgbClr val="000000">
                    <a:alpha val="43137"/>
                  </a:srgbClr>
                </a:outerShdw>
              </a:effectLst>
            </a:endParaRPr>
          </a:p>
        </p:txBody>
      </p:sp>
      <p:sp>
        <p:nvSpPr>
          <p:cNvPr id="28" name="27 CuadroTexto"/>
          <p:cNvSpPr txBox="1"/>
          <p:nvPr/>
        </p:nvSpPr>
        <p:spPr>
          <a:xfrm>
            <a:off x="7335970" y="4786322"/>
            <a:ext cx="1143008" cy="246221"/>
          </a:xfrm>
          <a:prstGeom prst="rect">
            <a:avLst/>
          </a:prstGeom>
          <a:noFill/>
        </p:spPr>
        <p:txBody>
          <a:bodyPr wrap="square" rtlCol="0">
            <a:spAutoFit/>
          </a:bodyPr>
          <a:lstStyle/>
          <a:p>
            <a:r>
              <a:rPr lang="es-EC" sz="1000" b="1" dirty="0" err="1" smtClean="0">
                <a:solidFill>
                  <a:srgbClr val="F16813"/>
                </a:solidFill>
                <a:effectLst>
                  <a:outerShdw blurRad="38100" dist="38100" dir="2700000" algn="tl">
                    <a:srgbClr val="000000">
                      <a:alpha val="43137"/>
                    </a:srgbClr>
                  </a:outerShdw>
                </a:effectLst>
              </a:rPr>
              <a:t>f’c</a:t>
            </a:r>
            <a:r>
              <a:rPr lang="es-EC" sz="1000" b="1" dirty="0" smtClean="0">
                <a:solidFill>
                  <a:srgbClr val="F16813"/>
                </a:solidFill>
                <a:effectLst>
                  <a:outerShdw blurRad="38100" dist="38100" dir="2700000" algn="tl">
                    <a:srgbClr val="000000">
                      <a:alpha val="43137"/>
                    </a:srgbClr>
                  </a:outerShdw>
                </a:effectLst>
              </a:rPr>
              <a:t> = 400 Kg/cm</a:t>
            </a:r>
            <a:r>
              <a:rPr lang="es-EC" sz="1000" b="1" baseline="30000" dirty="0" smtClean="0">
                <a:solidFill>
                  <a:srgbClr val="F16813"/>
                </a:solidFill>
                <a:effectLst>
                  <a:outerShdw blurRad="38100" dist="38100" dir="2700000" algn="tl">
                    <a:srgbClr val="000000">
                      <a:alpha val="43137"/>
                    </a:srgbClr>
                  </a:outerShdw>
                </a:effectLst>
              </a:rPr>
              <a:t>2</a:t>
            </a:r>
            <a:endParaRPr lang="es-EC" sz="1000" b="1" baseline="30000" dirty="0">
              <a:solidFill>
                <a:srgbClr val="F16813"/>
              </a:solidFill>
              <a:effectLst>
                <a:outerShdw blurRad="38100" dist="38100" dir="2700000" algn="tl">
                  <a:srgbClr val="000000">
                    <a:alpha val="43137"/>
                  </a:srgbClr>
                </a:outerShdw>
              </a:effectLst>
            </a:endParaRPr>
          </a:p>
        </p:txBody>
      </p:sp>
      <p:sp>
        <p:nvSpPr>
          <p:cNvPr id="31" name="30 Elipse"/>
          <p:cNvSpPr/>
          <p:nvPr/>
        </p:nvSpPr>
        <p:spPr>
          <a:xfrm rot="957154">
            <a:off x="5681107" y="3848022"/>
            <a:ext cx="317948" cy="478601"/>
          </a:xfrm>
          <a:prstGeom prst="ellipse">
            <a:avLst/>
          </a:prstGeom>
          <a:noFill/>
          <a:ln w="2032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31 CuadroTexto"/>
          <p:cNvSpPr txBox="1"/>
          <p:nvPr/>
        </p:nvSpPr>
        <p:spPr>
          <a:xfrm>
            <a:off x="4638578" y="3944910"/>
            <a:ext cx="1143008" cy="246221"/>
          </a:xfrm>
          <a:prstGeom prst="rect">
            <a:avLst/>
          </a:prstGeom>
          <a:noFill/>
        </p:spPr>
        <p:txBody>
          <a:bodyPr wrap="square" rtlCol="0">
            <a:spAutoFit/>
          </a:bodyPr>
          <a:lstStyle/>
          <a:p>
            <a:r>
              <a:rPr lang="es-EC" sz="1000" b="1" dirty="0" err="1" smtClean="0">
                <a:solidFill>
                  <a:srgbClr val="0070C0"/>
                </a:solidFill>
                <a:effectLst>
                  <a:outerShdw blurRad="38100" dist="38100" dir="2700000" algn="tl">
                    <a:srgbClr val="000000">
                      <a:alpha val="43137"/>
                    </a:srgbClr>
                  </a:outerShdw>
                </a:effectLst>
              </a:rPr>
              <a:t>f’c</a:t>
            </a:r>
            <a:r>
              <a:rPr lang="es-EC" sz="1000" b="1" dirty="0" smtClean="0">
                <a:solidFill>
                  <a:srgbClr val="0070C0"/>
                </a:solidFill>
                <a:effectLst>
                  <a:outerShdw blurRad="38100" dist="38100" dir="2700000" algn="tl">
                    <a:srgbClr val="000000">
                      <a:alpha val="43137"/>
                    </a:srgbClr>
                  </a:outerShdw>
                </a:effectLst>
              </a:rPr>
              <a:t> = 240 Kg/cm</a:t>
            </a:r>
            <a:r>
              <a:rPr lang="es-EC" sz="1000" b="1" baseline="30000" dirty="0" smtClean="0">
                <a:solidFill>
                  <a:srgbClr val="0070C0"/>
                </a:solidFill>
                <a:effectLst>
                  <a:outerShdw blurRad="38100" dist="38100" dir="2700000" algn="tl">
                    <a:srgbClr val="000000">
                      <a:alpha val="43137"/>
                    </a:srgbClr>
                  </a:outerShdw>
                </a:effectLst>
              </a:rPr>
              <a:t>2</a:t>
            </a:r>
            <a:endParaRPr lang="es-EC" sz="1000" b="1" baseline="30000" dirty="0">
              <a:solidFill>
                <a:srgbClr val="0070C0"/>
              </a:solidFill>
              <a:effectLst>
                <a:outerShdw blurRad="38100" dist="38100" dir="2700000" algn="tl">
                  <a:srgbClr val="000000">
                    <a:alpha val="43137"/>
                  </a:srgbClr>
                </a:outerShdw>
              </a:effectLst>
            </a:endParaRPr>
          </a:p>
        </p:txBody>
      </p:sp>
      <p:sp>
        <p:nvSpPr>
          <p:cNvPr id="33" name="32 Elipse"/>
          <p:cNvSpPr/>
          <p:nvPr/>
        </p:nvSpPr>
        <p:spPr>
          <a:xfrm rot="957154">
            <a:off x="5785109" y="3491198"/>
            <a:ext cx="270461" cy="370843"/>
          </a:xfrm>
          <a:prstGeom prst="ellipse">
            <a:avLst/>
          </a:prstGeom>
          <a:noFill/>
          <a:ln w="20320">
            <a:solidFill>
              <a:srgbClr val="11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CuadroTexto"/>
          <p:cNvSpPr txBox="1"/>
          <p:nvPr/>
        </p:nvSpPr>
        <p:spPr>
          <a:xfrm>
            <a:off x="4765100" y="3497554"/>
            <a:ext cx="1143008" cy="246221"/>
          </a:xfrm>
          <a:prstGeom prst="rect">
            <a:avLst/>
          </a:prstGeom>
          <a:noFill/>
        </p:spPr>
        <p:txBody>
          <a:bodyPr wrap="square" rtlCol="0">
            <a:spAutoFit/>
          </a:bodyPr>
          <a:lstStyle/>
          <a:p>
            <a:r>
              <a:rPr lang="es-EC" sz="1000" b="1" dirty="0" err="1" smtClean="0">
                <a:solidFill>
                  <a:srgbClr val="11C1FF"/>
                </a:solidFill>
                <a:effectLst>
                  <a:outerShdw blurRad="38100" dist="38100" dir="2700000" algn="tl">
                    <a:srgbClr val="000000">
                      <a:alpha val="43137"/>
                    </a:srgbClr>
                  </a:outerShdw>
                </a:effectLst>
              </a:rPr>
              <a:t>f’c</a:t>
            </a:r>
            <a:r>
              <a:rPr lang="es-EC" sz="1000" b="1" dirty="0" smtClean="0">
                <a:solidFill>
                  <a:srgbClr val="11C1FF"/>
                </a:solidFill>
                <a:effectLst>
                  <a:outerShdw blurRad="38100" dist="38100" dir="2700000" algn="tl">
                    <a:srgbClr val="000000">
                      <a:alpha val="43137"/>
                    </a:srgbClr>
                  </a:outerShdw>
                </a:effectLst>
              </a:rPr>
              <a:t> = 210 Kg/cm</a:t>
            </a:r>
            <a:r>
              <a:rPr lang="es-EC" sz="1000" b="1" baseline="30000" dirty="0" smtClean="0">
                <a:solidFill>
                  <a:srgbClr val="11C1FF"/>
                </a:solidFill>
                <a:effectLst>
                  <a:outerShdw blurRad="38100" dist="38100" dir="2700000" algn="tl">
                    <a:srgbClr val="000000">
                      <a:alpha val="43137"/>
                    </a:srgbClr>
                  </a:outerShdw>
                </a:effectLst>
              </a:rPr>
              <a:t>2</a:t>
            </a:r>
            <a:endParaRPr lang="es-EC" sz="1000" b="1" baseline="30000" dirty="0">
              <a:solidFill>
                <a:srgbClr val="11C1FF"/>
              </a:solidFill>
              <a:effectLst>
                <a:outerShdw blurRad="38100" dist="38100" dir="2700000" algn="tl">
                  <a:srgbClr val="000000">
                    <a:alpha val="43137"/>
                  </a:srgbClr>
                </a:outerShdw>
              </a:effectLst>
            </a:endParaRPr>
          </a:p>
        </p:txBody>
      </p:sp>
      <p:sp>
        <p:nvSpPr>
          <p:cNvPr id="35" name="34 Elipse"/>
          <p:cNvSpPr/>
          <p:nvPr/>
        </p:nvSpPr>
        <p:spPr>
          <a:xfrm rot="3155712">
            <a:off x="6844359" y="3791926"/>
            <a:ext cx="900748" cy="128412"/>
          </a:xfrm>
          <a:prstGeom prst="ellipse">
            <a:avLst/>
          </a:prstGeom>
          <a:noFill/>
          <a:ln w="2032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CuadroTexto"/>
          <p:cNvSpPr txBox="1"/>
          <p:nvPr/>
        </p:nvSpPr>
        <p:spPr>
          <a:xfrm>
            <a:off x="7286644" y="3623632"/>
            <a:ext cx="1143008" cy="246221"/>
          </a:xfrm>
          <a:prstGeom prst="rect">
            <a:avLst/>
          </a:prstGeom>
          <a:noFill/>
        </p:spPr>
        <p:txBody>
          <a:bodyPr wrap="square" rtlCol="0">
            <a:spAutoFit/>
          </a:bodyPr>
          <a:lstStyle/>
          <a:p>
            <a:r>
              <a:rPr lang="es-EC" sz="1000" b="1" dirty="0" err="1" smtClean="0">
                <a:solidFill>
                  <a:srgbClr val="C00000"/>
                </a:solidFill>
                <a:effectLst>
                  <a:outerShdw blurRad="38100" dist="38100" dir="2700000" algn="tl">
                    <a:srgbClr val="000000">
                      <a:alpha val="43137"/>
                    </a:srgbClr>
                  </a:outerShdw>
                </a:effectLst>
              </a:rPr>
              <a:t>f’c</a:t>
            </a:r>
            <a:r>
              <a:rPr lang="es-EC" sz="1000" b="1" dirty="0" smtClean="0">
                <a:solidFill>
                  <a:srgbClr val="C00000"/>
                </a:solidFill>
                <a:effectLst>
                  <a:outerShdw blurRad="38100" dist="38100" dir="2700000" algn="tl">
                    <a:srgbClr val="000000">
                      <a:alpha val="43137"/>
                    </a:srgbClr>
                  </a:outerShdw>
                </a:effectLst>
              </a:rPr>
              <a:t> = 450 Kg/cm</a:t>
            </a:r>
            <a:r>
              <a:rPr lang="es-EC" sz="1000" b="1" baseline="30000" dirty="0" smtClean="0">
                <a:solidFill>
                  <a:srgbClr val="C00000"/>
                </a:solidFill>
                <a:effectLst>
                  <a:outerShdw blurRad="38100" dist="38100" dir="2700000" algn="tl">
                    <a:srgbClr val="000000">
                      <a:alpha val="43137"/>
                    </a:srgbClr>
                  </a:outerShdw>
                </a:effectLst>
              </a:rPr>
              <a:t>2</a:t>
            </a:r>
            <a:endParaRPr lang="es-EC" sz="1000" b="1" baseline="30000" dirty="0">
              <a:solidFill>
                <a:srgbClr val="C00000"/>
              </a:solidFill>
              <a:effectLst>
                <a:outerShdw blurRad="38100" dist="38100" dir="2700000" algn="tl">
                  <a:srgbClr val="000000">
                    <a:alpha val="43137"/>
                  </a:srgbClr>
                </a:outerShdw>
              </a:effectLst>
            </a:endParaRPr>
          </a:p>
        </p:txBody>
      </p:sp>
      <p:sp>
        <p:nvSpPr>
          <p:cNvPr id="37" name="36 Elipse"/>
          <p:cNvSpPr/>
          <p:nvPr/>
        </p:nvSpPr>
        <p:spPr>
          <a:xfrm rot="20086700">
            <a:off x="6776560" y="2812946"/>
            <a:ext cx="220596" cy="1447292"/>
          </a:xfrm>
          <a:prstGeom prst="ellipse">
            <a:avLst/>
          </a:prstGeom>
          <a:noFill/>
          <a:ln w="2032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CuadroTexto"/>
          <p:cNvSpPr txBox="1"/>
          <p:nvPr/>
        </p:nvSpPr>
        <p:spPr>
          <a:xfrm>
            <a:off x="6907342" y="3000372"/>
            <a:ext cx="1441056" cy="246221"/>
          </a:xfrm>
          <a:prstGeom prst="rect">
            <a:avLst/>
          </a:prstGeom>
          <a:noFill/>
        </p:spPr>
        <p:txBody>
          <a:bodyPr wrap="square" rtlCol="0">
            <a:spAutoFit/>
          </a:bodyPr>
          <a:lstStyle/>
          <a:p>
            <a:r>
              <a:rPr lang="es-EC" sz="1000" b="1" dirty="0" err="1" smtClean="0">
                <a:solidFill>
                  <a:srgbClr val="F16813"/>
                </a:solidFill>
                <a:effectLst>
                  <a:outerShdw blurRad="38100" dist="38100" dir="2700000" algn="tl">
                    <a:srgbClr val="000000">
                      <a:alpha val="43137"/>
                    </a:srgbClr>
                  </a:outerShdw>
                </a:effectLst>
              </a:rPr>
              <a:t>f’c</a:t>
            </a:r>
            <a:r>
              <a:rPr lang="es-EC" sz="1000" b="1" dirty="0" smtClean="0">
                <a:solidFill>
                  <a:srgbClr val="F16813"/>
                </a:solidFill>
                <a:effectLst>
                  <a:outerShdw blurRad="38100" dist="38100" dir="2700000" algn="tl">
                    <a:srgbClr val="000000">
                      <a:alpha val="43137"/>
                    </a:srgbClr>
                  </a:outerShdw>
                </a:effectLst>
              </a:rPr>
              <a:t> = 400 Kg/cm</a:t>
            </a:r>
            <a:r>
              <a:rPr lang="es-EC" sz="1000" b="1" baseline="30000" dirty="0" smtClean="0">
                <a:solidFill>
                  <a:srgbClr val="F16813"/>
                </a:solidFill>
                <a:effectLst>
                  <a:outerShdw blurRad="38100" dist="38100" dir="2700000" algn="tl">
                    <a:srgbClr val="000000">
                      <a:alpha val="43137"/>
                    </a:srgbClr>
                  </a:outerShdw>
                </a:effectLst>
              </a:rPr>
              <a:t>2</a:t>
            </a:r>
            <a:endParaRPr lang="es-EC" sz="1000" b="1" baseline="30000" dirty="0">
              <a:solidFill>
                <a:srgbClr val="F16813"/>
              </a:solidFill>
              <a:effectLst>
                <a:outerShdw blurRad="38100" dist="38100" dir="2700000" algn="tl">
                  <a:srgbClr val="000000">
                    <a:alpha val="43137"/>
                  </a:srgbClr>
                </a:outerShdw>
              </a:effectLst>
            </a:endParaRPr>
          </a:p>
        </p:txBody>
      </p:sp>
      <p:sp>
        <p:nvSpPr>
          <p:cNvPr id="40" name="39 Elipse"/>
          <p:cNvSpPr/>
          <p:nvPr/>
        </p:nvSpPr>
        <p:spPr>
          <a:xfrm rot="19589452">
            <a:off x="6324850" y="2390610"/>
            <a:ext cx="173743" cy="515145"/>
          </a:xfrm>
          <a:prstGeom prst="ellipse">
            <a:avLst/>
          </a:prstGeom>
          <a:noFill/>
          <a:ln w="2032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40 CuadroTexto"/>
          <p:cNvSpPr txBox="1"/>
          <p:nvPr/>
        </p:nvSpPr>
        <p:spPr>
          <a:xfrm>
            <a:off x="6483477" y="2435218"/>
            <a:ext cx="1143008" cy="246221"/>
          </a:xfrm>
          <a:prstGeom prst="rect">
            <a:avLst/>
          </a:prstGeom>
          <a:noFill/>
        </p:spPr>
        <p:txBody>
          <a:bodyPr wrap="square" rtlCol="0">
            <a:spAutoFit/>
          </a:bodyPr>
          <a:lstStyle/>
          <a:p>
            <a:r>
              <a:rPr lang="es-EC" sz="1000" b="1" dirty="0" err="1" smtClean="0">
                <a:solidFill>
                  <a:srgbClr val="00B050"/>
                </a:solidFill>
                <a:effectLst>
                  <a:outerShdw blurRad="38100" dist="38100" dir="2700000" algn="tl">
                    <a:srgbClr val="000000">
                      <a:alpha val="43137"/>
                    </a:srgbClr>
                  </a:outerShdw>
                </a:effectLst>
              </a:rPr>
              <a:t>f’c</a:t>
            </a:r>
            <a:r>
              <a:rPr lang="es-EC" sz="1000" b="1" dirty="0" smtClean="0">
                <a:solidFill>
                  <a:srgbClr val="00B050"/>
                </a:solidFill>
                <a:effectLst>
                  <a:outerShdw blurRad="38100" dist="38100" dir="2700000" algn="tl">
                    <a:srgbClr val="000000">
                      <a:alpha val="43137"/>
                    </a:srgbClr>
                  </a:outerShdw>
                </a:effectLst>
              </a:rPr>
              <a:t> = 280 Kg/cm</a:t>
            </a:r>
            <a:r>
              <a:rPr lang="es-EC" sz="1000" b="1" baseline="30000" dirty="0" smtClean="0">
                <a:solidFill>
                  <a:srgbClr val="00B050"/>
                </a:solidFill>
                <a:effectLst>
                  <a:outerShdw blurRad="38100" dist="38100" dir="2700000" algn="tl">
                    <a:srgbClr val="000000">
                      <a:alpha val="43137"/>
                    </a:srgbClr>
                  </a:outerShdw>
                </a:effectLst>
              </a:rPr>
              <a:t>2</a:t>
            </a:r>
            <a:endParaRPr lang="es-EC" sz="1000" b="1" baseline="30000" dirty="0">
              <a:solidFill>
                <a:srgbClr val="00B050"/>
              </a:solidFill>
              <a:effectLst>
                <a:outerShdw blurRad="38100" dist="38100" dir="2700000" algn="tl">
                  <a:srgbClr val="000000">
                    <a:alpha val="43137"/>
                  </a:srgbClr>
                </a:outerShdw>
              </a:effectLst>
            </a:endParaRPr>
          </a:p>
        </p:txBody>
      </p:sp>
      <p:sp>
        <p:nvSpPr>
          <p:cNvPr id="42" name="41 CuadroTexto"/>
          <p:cNvSpPr txBox="1"/>
          <p:nvPr/>
        </p:nvSpPr>
        <p:spPr>
          <a:xfrm rot="18737340">
            <a:off x="5843077" y="3740065"/>
            <a:ext cx="1143008" cy="246221"/>
          </a:xfrm>
          <a:prstGeom prst="rect">
            <a:avLst/>
          </a:prstGeom>
          <a:noFill/>
        </p:spPr>
        <p:txBody>
          <a:bodyPr wrap="square" rtlCol="0">
            <a:spAutoFit/>
          </a:bodyPr>
          <a:lstStyle/>
          <a:p>
            <a:r>
              <a:rPr lang="es-EC" sz="1000" b="1" dirty="0" err="1" smtClean="0">
                <a:solidFill>
                  <a:srgbClr val="646464"/>
                </a:solidFill>
                <a:effectLst>
                  <a:outerShdw blurRad="38100" dist="38100" dir="2700000" algn="tl">
                    <a:srgbClr val="000000">
                      <a:alpha val="43137"/>
                    </a:srgbClr>
                  </a:outerShdw>
                </a:effectLst>
              </a:rPr>
              <a:t>f’c</a:t>
            </a:r>
            <a:r>
              <a:rPr lang="es-EC" sz="1000" b="1" dirty="0" smtClean="0">
                <a:solidFill>
                  <a:srgbClr val="646464"/>
                </a:solidFill>
                <a:effectLst>
                  <a:outerShdw blurRad="38100" dist="38100" dir="2700000" algn="tl">
                    <a:srgbClr val="000000">
                      <a:alpha val="43137"/>
                    </a:srgbClr>
                  </a:outerShdw>
                </a:effectLst>
              </a:rPr>
              <a:t> = 180 Kg/cm</a:t>
            </a:r>
            <a:r>
              <a:rPr lang="es-EC" sz="1000" b="1" baseline="30000" dirty="0" smtClean="0">
                <a:solidFill>
                  <a:srgbClr val="646464"/>
                </a:solidFill>
                <a:effectLst>
                  <a:outerShdw blurRad="38100" dist="38100" dir="2700000" algn="tl">
                    <a:srgbClr val="000000">
                      <a:alpha val="43137"/>
                    </a:srgbClr>
                  </a:outerShdw>
                </a:effectLst>
              </a:rPr>
              <a:t>2</a:t>
            </a:r>
            <a:endParaRPr lang="es-EC" sz="1000" b="1" baseline="30000" dirty="0">
              <a:solidFill>
                <a:srgbClr val="646464"/>
              </a:solidFill>
              <a:effectLst>
                <a:outerShdw blurRad="38100" dist="38100" dir="2700000" algn="tl">
                  <a:srgbClr val="000000">
                    <a:alpha val="43137"/>
                  </a:srgbClr>
                </a:outerShdw>
              </a:effectLst>
            </a:endParaRPr>
          </a:p>
        </p:txBody>
      </p:sp>
      <p:sp>
        <p:nvSpPr>
          <p:cNvPr id="43" name="42 Rectángulo"/>
          <p:cNvSpPr/>
          <p:nvPr/>
        </p:nvSpPr>
        <p:spPr>
          <a:xfrm>
            <a:off x="495174" y="5500702"/>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REAL</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44" name="43 Rectángulo"/>
          <p:cNvSpPr/>
          <p:nvPr/>
        </p:nvSpPr>
        <p:spPr>
          <a:xfrm>
            <a:off x="4907078" y="5500702"/>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EQUIVALENTE</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7" presetClass="entr" presetSubtype="0" fill="hold" nodeType="afterEffect">
                                  <p:stCondLst>
                                    <p:cond delay="0"/>
                                  </p:stCondLst>
                                  <p:childTnLst>
                                    <p:set>
                                      <p:cBhvr>
                                        <p:cTn id="13" dur="1" fill="hold">
                                          <p:stCondLst>
                                            <p:cond delay="0"/>
                                          </p:stCondLst>
                                        </p:cTn>
                                        <p:tgtEl>
                                          <p:spTgt spid="251907"/>
                                        </p:tgtEl>
                                        <p:attrNameLst>
                                          <p:attrName>style.visibility</p:attrName>
                                        </p:attrNameLst>
                                      </p:cBhvr>
                                      <p:to>
                                        <p:strVal val="visible"/>
                                      </p:to>
                                    </p:set>
                                    <p:animEffect transition="in" filter="fade">
                                      <p:cBhvr>
                                        <p:cTn id="14" dur="1000"/>
                                        <p:tgtEl>
                                          <p:spTgt spid="251907"/>
                                        </p:tgtEl>
                                      </p:cBhvr>
                                    </p:animEffect>
                                    <p:anim calcmode="lin" valueType="num">
                                      <p:cBhvr>
                                        <p:cTn id="15" dur="1000" fill="hold"/>
                                        <p:tgtEl>
                                          <p:spTgt spid="251907"/>
                                        </p:tgtEl>
                                        <p:attrNameLst>
                                          <p:attrName>ppt_x</p:attrName>
                                        </p:attrNameLst>
                                      </p:cBhvr>
                                      <p:tavLst>
                                        <p:tav tm="0">
                                          <p:val>
                                            <p:strVal val="#ppt_x"/>
                                          </p:val>
                                        </p:tav>
                                        <p:tav tm="100000">
                                          <p:val>
                                            <p:strVal val="#ppt_x"/>
                                          </p:val>
                                        </p:tav>
                                      </p:tavLst>
                                    </p:anim>
                                    <p:anim calcmode="lin" valueType="num">
                                      <p:cBhvr>
                                        <p:cTn id="16" dur="1000" fill="hold"/>
                                        <p:tgtEl>
                                          <p:spTgt spid="251907"/>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53" presetClass="entr" presetSubtype="0"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500" fill="hold"/>
                                        <p:tgtEl>
                                          <p:spTgt spid="43"/>
                                        </p:tgtEl>
                                        <p:attrNameLst>
                                          <p:attrName>ppt_w</p:attrName>
                                        </p:attrNameLst>
                                      </p:cBhvr>
                                      <p:tavLst>
                                        <p:tav tm="0">
                                          <p:val>
                                            <p:fltVal val="0"/>
                                          </p:val>
                                        </p:tav>
                                        <p:tav tm="100000">
                                          <p:val>
                                            <p:strVal val="#ppt_w"/>
                                          </p:val>
                                        </p:tav>
                                      </p:tavLst>
                                    </p:anim>
                                    <p:anim calcmode="lin" valueType="num">
                                      <p:cBhvr>
                                        <p:cTn id="21" dur="500" fill="hold"/>
                                        <p:tgtEl>
                                          <p:spTgt spid="43"/>
                                        </p:tgtEl>
                                        <p:attrNameLst>
                                          <p:attrName>ppt_h</p:attrName>
                                        </p:attrNameLst>
                                      </p:cBhvr>
                                      <p:tavLst>
                                        <p:tav tm="0">
                                          <p:val>
                                            <p:fltVal val="0"/>
                                          </p:val>
                                        </p:tav>
                                        <p:tav tm="100000">
                                          <p:val>
                                            <p:strVal val="#ppt_h"/>
                                          </p:val>
                                        </p:tav>
                                      </p:tavLst>
                                    </p:anim>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500"/>
                            </p:stCondLst>
                            <p:childTnLst>
                              <p:par>
                                <p:cTn id="38" presetID="35" presetClass="emph" presetSubtype="0" fill="hold" grpId="1" nodeType="afterEffect">
                                  <p:stCondLst>
                                    <p:cond delay="0"/>
                                  </p:stCondLst>
                                  <p:childTnLst>
                                    <p:anim calcmode="discrete" valueType="str">
                                      <p:cBhvr>
                                        <p:cTn id="39" dur="500" fill="hold"/>
                                        <p:tgtEl>
                                          <p:spTgt spid="6"/>
                                        </p:tgtEl>
                                        <p:attrNameLst>
                                          <p:attrName>style.visibility</p:attrName>
                                        </p:attrNameLst>
                                      </p:cBhvr>
                                      <p:tavLst>
                                        <p:tav tm="0">
                                          <p:val>
                                            <p:strVal val="hidden"/>
                                          </p:val>
                                        </p:tav>
                                        <p:tav tm="50000">
                                          <p:val>
                                            <p:strVal val="visible"/>
                                          </p:val>
                                        </p:tav>
                                      </p:tavLst>
                                    </p:anim>
                                  </p:childTnLst>
                                </p:cTn>
                              </p:par>
                              <p:par>
                                <p:cTn id="40" presetID="35" presetClass="emph" presetSubtype="0" fill="hold" grpId="1" nodeType="withEffect">
                                  <p:stCondLst>
                                    <p:cond delay="0"/>
                                  </p:stCondLst>
                                  <p:childTnLst>
                                    <p:anim calcmode="discrete" valueType="str">
                                      <p:cBhvr>
                                        <p:cTn id="41" dur="500" fill="hold"/>
                                        <p:tgtEl>
                                          <p:spTgt spid="10"/>
                                        </p:tgtEl>
                                        <p:attrNameLst>
                                          <p:attrName>style.visibility</p:attrName>
                                        </p:attrNameLst>
                                      </p:cBhvr>
                                      <p:tavLst>
                                        <p:tav tm="0">
                                          <p:val>
                                            <p:strVal val="hidden"/>
                                          </p:val>
                                        </p:tav>
                                        <p:tav tm="50000">
                                          <p:val>
                                            <p:strVal val="visible"/>
                                          </p:val>
                                        </p:tav>
                                      </p:tavLst>
                                    </p:anim>
                                  </p:childTnLst>
                                </p:cTn>
                              </p:par>
                              <p:par>
                                <p:cTn id="42" presetID="35" presetClass="emph" presetSubtype="0" fill="hold" grpId="1" nodeType="withEffect">
                                  <p:stCondLst>
                                    <p:cond delay="0"/>
                                  </p:stCondLst>
                                  <p:childTnLst>
                                    <p:anim calcmode="discrete" valueType="str">
                                      <p:cBhvr>
                                        <p:cTn id="43" dur="500" fill="hold"/>
                                        <p:tgtEl>
                                          <p:spTgt spid="13"/>
                                        </p:tgtEl>
                                        <p:attrNameLst>
                                          <p:attrName>style.visibility</p:attrName>
                                        </p:attrNameLst>
                                      </p:cBhvr>
                                      <p:tavLst>
                                        <p:tav tm="0">
                                          <p:val>
                                            <p:strVal val="hidden"/>
                                          </p:val>
                                        </p:tav>
                                        <p:tav tm="50000">
                                          <p:val>
                                            <p:strVal val="visible"/>
                                          </p:val>
                                        </p:tav>
                                      </p:tavLst>
                                    </p:anim>
                                  </p:childTnLst>
                                </p:cTn>
                              </p:par>
                              <p:par>
                                <p:cTn id="44" presetID="35" presetClass="emph" presetSubtype="0" fill="hold" grpId="1" nodeType="withEffect">
                                  <p:stCondLst>
                                    <p:cond delay="0"/>
                                  </p:stCondLst>
                                  <p:childTnLst>
                                    <p:anim calcmode="discrete" valueType="str">
                                      <p:cBhvr>
                                        <p:cTn id="45" dur="500" fill="hold"/>
                                        <p:tgtEl>
                                          <p:spTgt spid="12"/>
                                        </p:tgtEl>
                                        <p:attrNameLst>
                                          <p:attrName>style.visibility</p:attrName>
                                        </p:attrNameLst>
                                      </p:cBhvr>
                                      <p:tavLst>
                                        <p:tav tm="0">
                                          <p:val>
                                            <p:strVal val="hidden"/>
                                          </p:val>
                                        </p:tav>
                                        <p:tav tm="50000">
                                          <p:val>
                                            <p:strVal val="visible"/>
                                          </p:val>
                                        </p:tav>
                                      </p:tavLst>
                                    </p:anim>
                                  </p:childTnLst>
                                </p:cTn>
                              </p:par>
                            </p:childTnLst>
                          </p:cTn>
                        </p:par>
                        <p:par>
                          <p:cTn id="46" fill="hold">
                            <p:stCondLst>
                              <p:cond delay="1000"/>
                            </p:stCondLst>
                            <p:childTnLst>
                              <p:par>
                                <p:cTn id="47" presetID="35" presetClass="emph" presetSubtype="0" fill="hold" grpId="2" nodeType="afterEffect">
                                  <p:stCondLst>
                                    <p:cond delay="0"/>
                                  </p:stCondLst>
                                  <p:childTnLst>
                                    <p:anim calcmode="discrete" valueType="str">
                                      <p:cBhvr>
                                        <p:cTn id="48" dur="500" fill="hold"/>
                                        <p:tgtEl>
                                          <p:spTgt spid="6"/>
                                        </p:tgtEl>
                                        <p:attrNameLst>
                                          <p:attrName>style.visibility</p:attrName>
                                        </p:attrNameLst>
                                      </p:cBhvr>
                                      <p:tavLst>
                                        <p:tav tm="0">
                                          <p:val>
                                            <p:strVal val="hidden"/>
                                          </p:val>
                                        </p:tav>
                                        <p:tav tm="50000">
                                          <p:val>
                                            <p:strVal val="visible"/>
                                          </p:val>
                                        </p:tav>
                                      </p:tavLst>
                                    </p:anim>
                                  </p:childTnLst>
                                </p:cTn>
                              </p:par>
                              <p:par>
                                <p:cTn id="49" presetID="35" presetClass="emph" presetSubtype="0" fill="hold" grpId="2" nodeType="withEffect">
                                  <p:stCondLst>
                                    <p:cond delay="0"/>
                                  </p:stCondLst>
                                  <p:childTnLst>
                                    <p:anim calcmode="discrete" valueType="str">
                                      <p:cBhvr>
                                        <p:cTn id="50" dur="500" fill="hold"/>
                                        <p:tgtEl>
                                          <p:spTgt spid="10"/>
                                        </p:tgtEl>
                                        <p:attrNameLst>
                                          <p:attrName>style.visibility</p:attrName>
                                        </p:attrNameLst>
                                      </p:cBhvr>
                                      <p:tavLst>
                                        <p:tav tm="0">
                                          <p:val>
                                            <p:strVal val="hidden"/>
                                          </p:val>
                                        </p:tav>
                                        <p:tav tm="50000">
                                          <p:val>
                                            <p:strVal val="visible"/>
                                          </p:val>
                                        </p:tav>
                                      </p:tavLst>
                                    </p:anim>
                                  </p:childTnLst>
                                </p:cTn>
                              </p:par>
                              <p:par>
                                <p:cTn id="51" presetID="35" presetClass="emph" presetSubtype="0" fill="hold" grpId="2" nodeType="withEffect">
                                  <p:stCondLst>
                                    <p:cond delay="0"/>
                                  </p:stCondLst>
                                  <p:childTnLst>
                                    <p:anim calcmode="discrete" valueType="str">
                                      <p:cBhvr>
                                        <p:cTn id="52" dur="500" fill="hold"/>
                                        <p:tgtEl>
                                          <p:spTgt spid="13"/>
                                        </p:tgtEl>
                                        <p:attrNameLst>
                                          <p:attrName>style.visibility</p:attrName>
                                        </p:attrNameLst>
                                      </p:cBhvr>
                                      <p:tavLst>
                                        <p:tav tm="0">
                                          <p:val>
                                            <p:strVal val="hidden"/>
                                          </p:val>
                                        </p:tav>
                                        <p:tav tm="50000">
                                          <p:val>
                                            <p:strVal val="visible"/>
                                          </p:val>
                                        </p:tav>
                                      </p:tavLst>
                                    </p:anim>
                                  </p:childTnLst>
                                </p:cTn>
                              </p:par>
                              <p:par>
                                <p:cTn id="53" presetID="35" presetClass="emph" presetSubtype="0" fill="hold" grpId="2" nodeType="withEffect">
                                  <p:stCondLst>
                                    <p:cond delay="0"/>
                                  </p:stCondLst>
                                  <p:childTnLst>
                                    <p:anim calcmode="discrete" valueType="str">
                                      <p:cBhvr>
                                        <p:cTn id="54" dur="500" fill="hold"/>
                                        <p:tgtEl>
                                          <p:spTgt spid="12"/>
                                        </p:tgtEl>
                                        <p:attrNameLst>
                                          <p:attrName>style.visibility</p:attrName>
                                        </p:attrNameLst>
                                      </p:cBhvr>
                                      <p:tavLst>
                                        <p:tav tm="0">
                                          <p:val>
                                            <p:strVal val="hidden"/>
                                          </p:val>
                                        </p:tav>
                                        <p:tav tm="50000">
                                          <p:val>
                                            <p:strVal val="visible"/>
                                          </p:val>
                                        </p:tav>
                                      </p:tavLst>
                                    </p:anim>
                                  </p:childTnLst>
                                </p:cTn>
                              </p:par>
                            </p:childTnLst>
                          </p:cTn>
                        </p:par>
                        <p:par>
                          <p:cTn id="55" fill="hold">
                            <p:stCondLst>
                              <p:cond delay="1500"/>
                            </p:stCondLst>
                            <p:childTnLst>
                              <p:par>
                                <p:cTn id="56" presetID="35" presetClass="emph" presetSubtype="0" fill="hold" grpId="3" nodeType="afterEffect">
                                  <p:stCondLst>
                                    <p:cond delay="0"/>
                                  </p:stCondLst>
                                  <p:childTnLst>
                                    <p:anim calcmode="discrete" valueType="str">
                                      <p:cBhvr>
                                        <p:cTn id="57" dur="500" fill="hold"/>
                                        <p:tgtEl>
                                          <p:spTgt spid="6"/>
                                        </p:tgtEl>
                                        <p:attrNameLst>
                                          <p:attrName>style.visibility</p:attrName>
                                        </p:attrNameLst>
                                      </p:cBhvr>
                                      <p:tavLst>
                                        <p:tav tm="0">
                                          <p:val>
                                            <p:strVal val="hidden"/>
                                          </p:val>
                                        </p:tav>
                                        <p:tav tm="50000">
                                          <p:val>
                                            <p:strVal val="visible"/>
                                          </p:val>
                                        </p:tav>
                                      </p:tavLst>
                                    </p:anim>
                                  </p:childTnLst>
                                </p:cTn>
                              </p:par>
                              <p:par>
                                <p:cTn id="58" presetID="35" presetClass="emph" presetSubtype="0" fill="hold" grpId="3" nodeType="withEffect">
                                  <p:stCondLst>
                                    <p:cond delay="0"/>
                                  </p:stCondLst>
                                  <p:childTnLst>
                                    <p:anim calcmode="discrete" valueType="str">
                                      <p:cBhvr>
                                        <p:cTn id="59" dur="500" fill="hold"/>
                                        <p:tgtEl>
                                          <p:spTgt spid="10"/>
                                        </p:tgtEl>
                                        <p:attrNameLst>
                                          <p:attrName>style.visibility</p:attrName>
                                        </p:attrNameLst>
                                      </p:cBhvr>
                                      <p:tavLst>
                                        <p:tav tm="0">
                                          <p:val>
                                            <p:strVal val="hidden"/>
                                          </p:val>
                                        </p:tav>
                                        <p:tav tm="50000">
                                          <p:val>
                                            <p:strVal val="visible"/>
                                          </p:val>
                                        </p:tav>
                                      </p:tavLst>
                                    </p:anim>
                                  </p:childTnLst>
                                </p:cTn>
                              </p:par>
                              <p:par>
                                <p:cTn id="60" presetID="35" presetClass="emph" presetSubtype="0" fill="hold" grpId="3" nodeType="withEffect">
                                  <p:stCondLst>
                                    <p:cond delay="0"/>
                                  </p:stCondLst>
                                  <p:childTnLst>
                                    <p:anim calcmode="discrete" valueType="str">
                                      <p:cBhvr>
                                        <p:cTn id="61" dur="500" fill="hold"/>
                                        <p:tgtEl>
                                          <p:spTgt spid="13"/>
                                        </p:tgtEl>
                                        <p:attrNameLst>
                                          <p:attrName>style.visibility</p:attrName>
                                        </p:attrNameLst>
                                      </p:cBhvr>
                                      <p:tavLst>
                                        <p:tav tm="0">
                                          <p:val>
                                            <p:strVal val="hidden"/>
                                          </p:val>
                                        </p:tav>
                                        <p:tav tm="50000">
                                          <p:val>
                                            <p:strVal val="visible"/>
                                          </p:val>
                                        </p:tav>
                                      </p:tavLst>
                                    </p:anim>
                                  </p:childTnLst>
                                </p:cTn>
                              </p:par>
                              <p:par>
                                <p:cTn id="62" presetID="35" presetClass="emph" presetSubtype="0" fill="hold" grpId="3" nodeType="withEffect">
                                  <p:stCondLst>
                                    <p:cond delay="0"/>
                                  </p:stCondLst>
                                  <p:childTnLst>
                                    <p:anim calcmode="discrete" valueType="str">
                                      <p:cBhvr>
                                        <p:cTn id="63" dur="5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par>
                          <p:cTn id="72" fill="hold">
                            <p:stCondLst>
                              <p:cond delay="500"/>
                            </p:stCondLst>
                            <p:childTnLst>
                              <p:par>
                                <p:cTn id="73" presetID="35" presetClass="emph" presetSubtype="0" fill="hold" grpId="1" nodeType="afterEffect">
                                  <p:stCondLst>
                                    <p:cond delay="0"/>
                                  </p:stCondLst>
                                  <p:childTnLst>
                                    <p:anim calcmode="discrete" valueType="str">
                                      <p:cBhvr>
                                        <p:cTn id="74" dur="500" fill="hold"/>
                                        <p:tgtEl>
                                          <p:spTgt spid="8"/>
                                        </p:tgtEl>
                                        <p:attrNameLst>
                                          <p:attrName>style.visibility</p:attrName>
                                        </p:attrNameLst>
                                      </p:cBhvr>
                                      <p:tavLst>
                                        <p:tav tm="0">
                                          <p:val>
                                            <p:strVal val="hidden"/>
                                          </p:val>
                                        </p:tav>
                                        <p:tav tm="50000">
                                          <p:val>
                                            <p:strVal val="visible"/>
                                          </p:val>
                                        </p:tav>
                                      </p:tavLst>
                                    </p:anim>
                                  </p:childTnLst>
                                </p:cTn>
                              </p:par>
                              <p:par>
                                <p:cTn id="75" presetID="35" presetClass="emph" presetSubtype="0" fill="hold" nodeType="withEffect">
                                  <p:stCondLst>
                                    <p:cond delay="0"/>
                                  </p:stCondLst>
                                  <p:childTnLst>
                                    <p:anim calcmode="discrete" valueType="str">
                                      <p:cBhvr>
                                        <p:cTn id="76" dur="500" fill="hold"/>
                                        <p:tgtEl>
                                          <p:spTgt spid="14"/>
                                        </p:tgtEl>
                                        <p:attrNameLst>
                                          <p:attrName>style.visibility</p:attrName>
                                        </p:attrNameLst>
                                      </p:cBhvr>
                                      <p:tavLst>
                                        <p:tav tm="0">
                                          <p:val>
                                            <p:strVal val="hidden"/>
                                          </p:val>
                                        </p:tav>
                                        <p:tav tm="50000">
                                          <p:val>
                                            <p:strVal val="visible"/>
                                          </p:val>
                                        </p:tav>
                                      </p:tavLst>
                                    </p:anim>
                                  </p:childTnLst>
                                </p:cTn>
                              </p:par>
                            </p:childTnLst>
                          </p:cTn>
                        </p:par>
                        <p:par>
                          <p:cTn id="77" fill="hold">
                            <p:stCondLst>
                              <p:cond delay="1000"/>
                            </p:stCondLst>
                            <p:childTnLst>
                              <p:par>
                                <p:cTn id="78" presetID="35" presetClass="emph" presetSubtype="0" fill="hold" grpId="2" nodeType="afterEffect">
                                  <p:stCondLst>
                                    <p:cond delay="0"/>
                                  </p:stCondLst>
                                  <p:childTnLst>
                                    <p:anim calcmode="discrete" valueType="str">
                                      <p:cBhvr>
                                        <p:cTn id="79" dur="500" fill="hold"/>
                                        <p:tgtEl>
                                          <p:spTgt spid="8"/>
                                        </p:tgtEl>
                                        <p:attrNameLst>
                                          <p:attrName>style.visibility</p:attrName>
                                        </p:attrNameLst>
                                      </p:cBhvr>
                                      <p:tavLst>
                                        <p:tav tm="0">
                                          <p:val>
                                            <p:strVal val="hidden"/>
                                          </p:val>
                                        </p:tav>
                                        <p:tav tm="50000">
                                          <p:val>
                                            <p:strVal val="visible"/>
                                          </p:val>
                                        </p:tav>
                                      </p:tavLst>
                                    </p:anim>
                                  </p:childTnLst>
                                </p:cTn>
                              </p:par>
                              <p:par>
                                <p:cTn id="80" presetID="35" presetClass="emph" presetSubtype="0" fill="hold" nodeType="withEffect">
                                  <p:stCondLst>
                                    <p:cond delay="0"/>
                                  </p:stCondLst>
                                  <p:childTnLst>
                                    <p:anim calcmode="discrete" valueType="str">
                                      <p:cBhvr>
                                        <p:cTn id="81" dur="500" fill="hold"/>
                                        <p:tgtEl>
                                          <p:spTgt spid="14"/>
                                        </p:tgtEl>
                                        <p:attrNameLst>
                                          <p:attrName>style.visibility</p:attrName>
                                        </p:attrNameLst>
                                      </p:cBhvr>
                                      <p:tavLst>
                                        <p:tav tm="0">
                                          <p:val>
                                            <p:strVal val="hidden"/>
                                          </p:val>
                                        </p:tav>
                                        <p:tav tm="50000">
                                          <p:val>
                                            <p:strVal val="visible"/>
                                          </p:val>
                                        </p:tav>
                                      </p:tavLst>
                                    </p:anim>
                                  </p:childTnLst>
                                </p:cTn>
                              </p:par>
                            </p:childTnLst>
                          </p:cTn>
                        </p:par>
                        <p:par>
                          <p:cTn id="82" fill="hold">
                            <p:stCondLst>
                              <p:cond delay="1500"/>
                            </p:stCondLst>
                            <p:childTnLst>
                              <p:par>
                                <p:cTn id="83" presetID="35" presetClass="emph" presetSubtype="0" fill="hold" grpId="3" nodeType="afterEffect">
                                  <p:stCondLst>
                                    <p:cond delay="0"/>
                                  </p:stCondLst>
                                  <p:childTnLst>
                                    <p:anim calcmode="discrete" valueType="str">
                                      <p:cBhvr>
                                        <p:cTn id="84" dur="500" fill="hold"/>
                                        <p:tgtEl>
                                          <p:spTgt spid="8"/>
                                        </p:tgtEl>
                                        <p:attrNameLst>
                                          <p:attrName>style.visibility</p:attrName>
                                        </p:attrNameLst>
                                      </p:cBhvr>
                                      <p:tavLst>
                                        <p:tav tm="0">
                                          <p:val>
                                            <p:strVal val="hidden"/>
                                          </p:val>
                                        </p:tav>
                                        <p:tav tm="50000">
                                          <p:val>
                                            <p:strVal val="visible"/>
                                          </p:val>
                                        </p:tav>
                                      </p:tavLst>
                                    </p:anim>
                                  </p:childTnLst>
                                </p:cTn>
                              </p:par>
                              <p:par>
                                <p:cTn id="85" presetID="35" presetClass="emph" presetSubtype="0" fill="hold" grpId="3" nodeType="withEffect">
                                  <p:stCondLst>
                                    <p:cond delay="0"/>
                                  </p:stCondLst>
                                  <p:childTnLst>
                                    <p:anim calcmode="discrete" valueType="str">
                                      <p:cBhvr>
                                        <p:cTn id="86" dur="5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500"/>
                                        <p:tgtEl>
                                          <p:spTgt spid="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par>
                          <p:cTn id="101" fill="hold">
                            <p:stCondLst>
                              <p:cond delay="500"/>
                            </p:stCondLst>
                            <p:childTnLst>
                              <p:par>
                                <p:cTn id="102" presetID="35" presetClass="emph" presetSubtype="0" fill="hold" grpId="1" nodeType="afterEffect">
                                  <p:stCondLst>
                                    <p:cond delay="0"/>
                                  </p:stCondLst>
                                  <p:childTnLst>
                                    <p:anim calcmode="discrete" valueType="str">
                                      <p:cBhvr>
                                        <p:cTn id="103" dur="500" fill="hold"/>
                                        <p:tgtEl>
                                          <p:spTgt spid="9"/>
                                        </p:tgtEl>
                                        <p:attrNameLst>
                                          <p:attrName>style.visibility</p:attrName>
                                        </p:attrNameLst>
                                      </p:cBhvr>
                                      <p:tavLst>
                                        <p:tav tm="0">
                                          <p:val>
                                            <p:strVal val="hidden"/>
                                          </p:val>
                                        </p:tav>
                                        <p:tav tm="50000">
                                          <p:val>
                                            <p:strVal val="visible"/>
                                          </p:val>
                                        </p:tav>
                                      </p:tavLst>
                                    </p:anim>
                                  </p:childTnLst>
                                </p:cTn>
                              </p:par>
                              <p:par>
                                <p:cTn id="104" presetID="35" presetClass="emph" presetSubtype="0" fill="hold" grpId="1" nodeType="withEffect">
                                  <p:stCondLst>
                                    <p:cond delay="0"/>
                                  </p:stCondLst>
                                  <p:childTnLst>
                                    <p:anim calcmode="discrete" valueType="str">
                                      <p:cBhvr>
                                        <p:cTn id="105" dur="500" fill="hold"/>
                                        <p:tgtEl>
                                          <p:spTgt spid="15"/>
                                        </p:tgtEl>
                                        <p:attrNameLst>
                                          <p:attrName>style.visibility</p:attrName>
                                        </p:attrNameLst>
                                      </p:cBhvr>
                                      <p:tavLst>
                                        <p:tav tm="0">
                                          <p:val>
                                            <p:strVal val="hidden"/>
                                          </p:val>
                                        </p:tav>
                                        <p:tav tm="50000">
                                          <p:val>
                                            <p:strVal val="visible"/>
                                          </p:val>
                                        </p:tav>
                                      </p:tavLst>
                                    </p:anim>
                                  </p:childTnLst>
                                </p:cTn>
                              </p:par>
                              <p:par>
                                <p:cTn id="106" presetID="35" presetClass="emph" presetSubtype="0" fill="hold" grpId="1" nodeType="withEffect">
                                  <p:stCondLst>
                                    <p:cond delay="0"/>
                                  </p:stCondLst>
                                  <p:childTnLst>
                                    <p:anim calcmode="discrete" valueType="str">
                                      <p:cBhvr>
                                        <p:cTn id="107" dur="500" fill="hold"/>
                                        <p:tgtEl>
                                          <p:spTgt spid="7"/>
                                        </p:tgtEl>
                                        <p:attrNameLst>
                                          <p:attrName>style.visibility</p:attrName>
                                        </p:attrNameLst>
                                      </p:cBhvr>
                                      <p:tavLst>
                                        <p:tav tm="0">
                                          <p:val>
                                            <p:strVal val="hidden"/>
                                          </p:val>
                                        </p:tav>
                                        <p:tav tm="50000">
                                          <p:val>
                                            <p:strVal val="visible"/>
                                          </p:val>
                                        </p:tav>
                                      </p:tavLst>
                                    </p:anim>
                                  </p:childTnLst>
                                </p:cTn>
                              </p:par>
                              <p:par>
                                <p:cTn id="108" presetID="35" presetClass="emph" presetSubtype="0" fill="hold" grpId="1" nodeType="withEffect">
                                  <p:stCondLst>
                                    <p:cond delay="0"/>
                                  </p:stCondLst>
                                  <p:childTnLst>
                                    <p:anim calcmode="discrete" valueType="str">
                                      <p:cBhvr>
                                        <p:cTn id="109" dur="500" fill="hold"/>
                                        <p:tgtEl>
                                          <p:spTgt spid="16"/>
                                        </p:tgtEl>
                                        <p:attrNameLst>
                                          <p:attrName>style.visibility</p:attrName>
                                        </p:attrNameLst>
                                      </p:cBhvr>
                                      <p:tavLst>
                                        <p:tav tm="0">
                                          <p:val>
                                            <p:strVal val="hidden"/>
                                          </p:val>
                                        </p:tav>
                                        <p:tav tm="50000">
                                          <p:val>
                                            <p:strVal val="visible"/>
                                          </p:val>
                                        </p:tav>
                                      </p:tavLst>
                                    </p:anim>
                                  </p:childTnLst>
                                </p:cTn>
                              </p:par>
                            </p:childTnLst>
                          </p:cTn>
                        </p:par>
                        <p:par>
                          <p:cTn id="110" fill="hold">
                            <p:stCondLst>
                              <p:cond delay="1000"/>
                            </p:stCondLst>
                            <p:childTnLst>
                              <p:par>
                                <p:cTn id="111" presetID="35" presetClass="emph" presetSubtype="0" fill="hold" grpId="2" nodeType="afterEffect">
                                  <p:stCondLst>
                                    <p:cond delay="0"/>
                                  </p:stCondLst>
                                  <p:childTnLst>
                                    <p:anim calcmode="discrete" valueType="str">
                                      <p:cBhvr>
                                        <p:cTn id="112" dur="500" fill="hold"/>
                                        <p:tgtEl>
                                          <p:spTgt spid="9"/>
                                        </p:tgtEl>
                                        <p:attrNameLst>
                                          <p:attrName>style.visibility</p:attrName>
                                        </p:attrNameLst>
                                      </p:cBhvr>
                                      <p:tavLst>
                                        <p:tav tm="0">
                                          <p:val>
                                            <p:strVal val="hidden"/>
                                          </p:val>
                                        </p:tav>
                                        <p:tav tm="50000">
                                          <p:val>
                                            <p:strVal val="visible"/>
                                          </p:val>
                                        </p:tav>
                                      </p:tavLst>
                                    </p:anim>
                                  </p:childTnLst>
                                </p:cTn>
                              </p:par>
                              <p:par>
                                <p:cTn id="113" presetID="35" presetClass="emph" presetSubtype="0" fill="hold" grpId="2" nodeType="withEffect">
                                  <p:stCondLst>
                                    <p:cond delay="0"/>
                                  </p:stCondLst>
                                  <p:childTnLst>
                                    <p:anim calcmode="discrete" valueType="str">
                                      <p:cBhvr>
                                        <p:cTn id="114" dur="500" fill="hold"/>
                                        <p:tgtEl>
                                          <p:spTgt spid="15"/>
                                        </p:tgtEl>
                                        <p:attrNameLst>
                                          <p:attrName>style.visibility</p:attrName>
                                        </p:attrNameLst>
                                      </p:cBhvr>
                                      <p:tavLst>
                                        <p:tav tm="0">
                                          <p:val>
                                            <p:strVal val="hidden"/>
                                          </p:val>
                                        </p:tav>
                                        <p:tav tm="50000">
                                          <p:val>
                                            <p:strVal val="visible"/>
                                          </p:val>
                                        </p:tav>
                                      </p:tavLst>
                                    </p:anim>
                                  </p:childTnLst>
                                </p:cTn>
                              </p:par>
                              <p:par>
                                <p:cTn id="115" presetID="35" presetClass="emph" presetSubtype="0" fill="hold" grpId="2" nodeType="withEffect">
                                  <p:stCondLst>
                                    <p:cond delay="0"/>
                                  </p:stCondLst>
                                  <p:childTnLst>
                                    <p:anim calcmode="discrete" valueType="str">
                                      <p:cBhvr>
                                        <p:cTn id="116" dur="500" fill="hold"/>
                                        <p:tgtEl>
                                          <p:spTgt spid="7"/>
                                        </p:tgtEl>
                                        <p:attrNameLst>
                                          <p:attrName>style.visibility</p:attrName>
                                        </p:attrNameLst>
                                      </p:cBhvr>
                                      <p:tavLst>
                                        <p:tav tm="0">
                                          <p:val>
                                            <p:strVal val="hidden"/>
                                          </p:val>
                                        </p:tav>
                                        <p:tav tm="50000">
                                          <p:val>
                                            <p:strVal val="visible"/>
                                          </p:val>
                                        </p:tav>
                                      </p:tavLst>
                                    </p:anim>
                                  </p:childTnLst>
                                </p:cTn>
                              </p:par>
                              <p:par>
                                <p:cTn id="117" presetID="35" presetClass="emph" presetSubtype="0" fill="hold" grpId="2" nodeType="withEffect">
                                  <p:stCondLst>
                                    <p:cond delay="0"/>
                                  </p:stCondLst>
                                  <p:childTnLst>
                                    <p:anim calcmode="discrete" valueType="str">
                                      <p:cBhvr>
                                        <p:cTn id="118" dur="500" fill="hold"/>
                                        <p:tgtEl>
                                          <p:spTgt spid="16"/>
                                        </p:tgtEl>
                                        <p:attrNameLst>
                                          <p:attrName>style.visibility</p:attrName>
                                        </p:attrNameLst>
                                      </p:cBhvr>
                                      <p:tavLst>
                                        <p:tav tm="0">
                                          <p:val>
                                            <p:strVal val="hidden"/>
                                          </p:val>
                                        </p:tav>
                                        <p:tav tm="50000">
                                          <p:val>
                                            <p:strVal val="visible"/>
                                          </p:val>
                                        </p:tav>
                                      </p:tavLst>
                                    </p:anim>
                                  </p:childTnLst>
                                </p:cTn>
                              </p:par>
                            </p:childTnLst>
                          </p:cTn>
                        </p:par>
                        <p:par>
                          <p:cTn id="119" fill="hold">
                            <p:stCondLst>
                              <p:cond delay="1500"/>
                            </p:stCondLst>
                            <p:childTnLst>
                              <p:par>
                                <p:cTn id="120" presetID="35" presetClass="emph" presetSubtype="0" fill="hold" grpId="3" nodeType="afterEffect">
                                  <p:stCondLst>
                                    <p:cond delay="0"/>
                                  </p:stCondLst>
                                  <p:childTnLst>
                                    <p:anim calcmode="discrete" valueType="str">
                                      <p:cBhvr>
                                        <p:cTn id="121" dur="500" fill="hold"/>
                                        <p:tgtEl>
                                          <p:spTgt spid="9"/>
                                        </p:tgtEl>
                                        <p:attrNameLst>
                                          <p:attrName>style.visibility</p:attrName>
                                        </p:attrNameLst>
                                      </p:cBhvr>
                                      <p:tavLst>
                                        <p:tav tm="0">
                                          <p:val>
                                            <p:strVal val="hidden"/>
                                          </p:val>
                                        </p:tav>
                                        <p:tav tm="50000">
                                          <p:val>
                                            <p:strVal val="visible"/>
                                          </p:val>
                                        </p:tav>
                                      </p:tavLst>
                                    </p:anim>
                                  </p:childTnLst>
                                </p:cTn>
                              </p:par>
                              <p:par>
                                <p:cTn id="122" presetID="35" presetClass="emph" presetSubtype="0" fill="hold" grpId="3" nodeType="withEffect">
                                  <p:stCondLst>
                                    <p:cond delay="0"/>
                                  </p:stCondLst>
                                  <p:childTnLst>
                                    <p:anim calcmode="discrete" valueType="str">
                                      <p:cBhvr>
                                        <p:cTn id="123" dur="500" fill="hold"/>
                                        <p:tgtEl>
                                          <p:spTgt spid="15"/>
                                        </p:tgtEl>
                                        <p:attrNameLst>
                                          <p:attrName>style.visibility</p:attrName>
                                        </p:attrNameLst>
                                      </p:cBhvr>
                                      <p:tavLst>
                                        <p:tav tm="0">
                                          <p:val>
                                            <p:strVal val="hidden"/>
                                          </p:val>
                                        </p:tav>
                                        <p:tav tm="50000">
                                          <p:val>
                                            <p:strVal val="visible"/>
                                          </p:val>
                                        </p:tav>
                                      </p:tavLst>
                                    </p:anim>
                                  </p:childTnLst>
                                </p:cTn>
                              </p:par>
                              <p:par>
                                <p:cTn id="124" presetID="35" presetClass="emph" presetSubtype="0" fill="hold" grpId="3" nodeType="withEffect">
                                  <p:stCondLst>
                                    <p:cond delay="0"/>
                                  </p:stCondLst>
                                  <p:childTnLst>
                                    <p:anim calcmode="discrete" valueType="str">
                                      <p:cBhvr>
                                        <p:cTn id="125" dur="500" fill="hold"/>
                                        <p:tgtEl>
                                          <p:spTgt spid="7"/>
                                        </p:tgtEl>
                                        <p:attrNameLst>
                                          <p:attrName>style.visibility</p:attrName>
                                        </p:attrNameLst>
                                      </p:cBhvr>
                                      <p:tavLst>
                                        <p:tav tm="0">
                                          <p:val>
                                            <p:strVal val="hidden"/>
                                          </p:val>
                                        </p:tav>
                                        <p:tav tm="50000">
                                          <p:val>
                                            <p:strVal val="visible"/>
                                          </p:val>
                                        </p:tav>
                                      </p:tavLst>
                                    </p:anim>
                                  </p:childTnLst>
                                </p:cTn>
                              </p:par>
                              <p:par>
                                <p:cTn id="126" presetID="35" presetClass="emph" presetSubtype="0" fill="hold" grpId="3" nodeType="withEffect">
                                  <p:stCondLst>
                                    <p:cond delay="0"/>
                                  </p:stCondLst>
                                  <p:childTnLst>
                                    <p:anim calcmode="discrete" valueType="str">
                                      <p:cBhvr>
                                        <p:cTn id="127" dur="5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1"/>
                                        </p:tgtEl>
                                        <p:attrNameLst>
                                          <p:attrName>style.visibility</p:attrName>
                                        </p:attrNameLst>
                                      </p:cBhvr>
                                      <p:to>
                                        <p:strVal val="visible"/>
                                      </p:to>
                                    </p:set>
                                    <p:animEffect transition="in" filter="fade">
                                      <p:cBhvr>
                                        <p:cTn id="132" dur="500"/>
                                        <p:tgtEl>
                                          <p:spTgt spid="11"/>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500"/>
                                        <p:tgtEl>
                                          <p:spTgt spid="17"/>
                                        </p:tgtEl>
                                      </p:cBhvr>
                                    </p:animEffect>
                                  </p:childTnLst>
                                </p:cTn>
                              </p:par>
                            </p:childTnLst>
                          </p:cTn>
                        </p:par>
                        <p:par>
                          <p:cTn id="136" fill="hold">
                            <p:stCondLst>
                              <p:cond delay="500"/>
                            </p:stCondLst>
                            <p:childTnLst>
                              <p:par>
                                <p:cTn id="137" presetID="35" presetClass="emph" presetSubtype="0" fill="hold" grpId="1" nodeType="afterEffect">
                                  <p:stCondLst>
                                    <p:cond delay="0"/>
                                  </p:stCondLst>
                                  <p:childTnLst>
                                    <p:anim calcmode="discrete" valueType="str">
                                      <p:cBhvr>
                                        <p:cTn id="138" dur="500" fill="hold"/>
                                        <p:tgtEl>
                                          <p:spTgt spid="11"/>
                                        </p:tgtEl>
                                        <p:attrNameLst>
                                          <p:attrName>style.visibility</p:attrName>
                                        </p:attrNameLst>
                                      </p:cBhvr>
                                      <p:tavLst>
                                        <p:tav tm="0">
                                          <p:val>
                                            <p:strVal val="hidden"/>
                                          </p:val>
                                        </p:tav>
                                        <p:tav tm="50000">
                                          <p:val>
                                            <p:strVal val="visible"/>
                                          </p:val>
                                        </p:tav>
                                      </p:tavLst>
                                    </p:anim>
                                  </p:childTnLst>
                                </p:cTn>
                              </p:par>
                              <p:par>
                                <p:cTn id="139" presetID="35" presetClass="emph" presetSubtype="0" fill="hold" grpId="1" nodeType="withEffect">
                                  <p:stCondLst>
                                    <p:cond delay="0"/>
                                  </p:stCondLst>
                                  <p:childTnLst>
                                    <p:anim calcmode="discrete" valueType="str">
                                      <p:cBhvr>
                                        <p:cTn id="140" dur="500" fill="hold"/>
                                        <p:tgtEl>
                                          <p:spTgt spid="17"/>
                                        </p:tgtEl>
                                        <p:attrNameLst>
                                          <p:attrName>style.visibility</p:attrName>
                                        </p:attrNameLst>
                                      </p:cBhvr>
                                      <p:tavLst>
                                        <p:tav tm="0">
                                          <p:val>
                                            <p:strVal val="hidden"/>
                                          </p:val>
                                        </p:tav>
                                        <p:tav tm="50000">
                                          <p:val>
                                            <p:strVal val="visible"/>
                                          </p:val>
                                        </p:tav>
                                      </p:tavLst>
                                    </p:anim>
                                  </p:childTnLst>
                                </p:cTn>
                              </p:par>
                            </p:childTnLst>
                          </p:cTn>
                        </p:par>
                        <p:par>
                          <p:cTn id="141" fill="hold">
                            <p:stCondLst>
                              <p:cond delay="1000"/>
                            </p:stCondLst>
                            <p:childTnLst>
                              <p:par>
                                <p:cTn id="142" presetID="35" presetClass="emph" presetSubtype="0" fill="hold" grpId="2" nodeType="afterEffect">
                                  <p:stCondLst>
                                    <p:cond delay="0"/>
                                  </p:stCondLst>
                                  <p:childTnLst>
                                    <p:anim calcmode="discrete" valueType="str">
                                      <p:cBhvr>
                                        <p:cTn id="143" dur="500" fill="hold"/>
                                        <p:tgtEl>
                                          <p:spTgt spid="11"/>
                                        </p:tgtEl>
                                        <p:attrNameLst>
                                          <p:attrName>style.visibility</p:attrName>
                                        </p:attrNameLst>
                                      </p:cBhvr>
                                      <p:tavLst>
                                        <p:tav tm="0">
                                          <p:val>
                                            <p:strVal val="hidden"/>
                                          </p:val>
                                        </p:tav>
                                        <p:tav tm="50000">
                                          <p:val>
                                            <p:strVal val="visible"/>
                                          </p:val>
                                        </p:tav>
                                      </p:tavLst>
                                    </p:anim>
                                  </p:childTnLst>
                                </p:cTn>
                              </p:par>
                              <p:par>
                                <p:cTn id="144" presetID="35" presetClass="emph" presetSubtype="0" fill="hold" grpId="2" nodeType="withEffect">
                                  <p:stCondLst>
                                    <p:cond delay="0"/>
                                  </p:stCondLst>
                                  <p:childTnLst>
                                    <p:anim calcmode="discrete" valueType="str">
                                      <p:cBhvr>
                                        <p:cTn id="145" dur="500" fill="hold"/>
                                        <p:tgtEl>
                                          <p:spTgt spid="17"/>
                                        </p:tgtEl>
                                        <p:attrNameLst>
                                          <p:attrName>style.visibility</p:attrName>
                                        </p:attrNameLst>
                                      </p:cBhvr>
                                      <p:tavLst>
                                        <p:tav tm="0">
                                          <p:val>
                                            <p:strVal val="hidden"/>
                                          </p:val>
                                        </p:tav>
                                        <p:tav tm="50000">
                                          <p:val>
                                            <p:strVal val="visible"/>
                                          </p:val>
                                        </p:tav>
                                      </p:tavLst>
                                    </p:anim>
                                  </p:childTnLst>
                                </p:cTn>
                              </p:par>
                            </p:childTnLst>
                          </p:cTn>
                        </p:par>
                        <p:par>
                          <p:cTn id="146" fill="hold">
                            <p:stCondLst>
                              <p:cond delay="1500"/>
                            </p:stCondLst>
                            <p:childTnLst>
                              <p:par>
                                <p:cTn id="147" presetID="35" presetClass="emph" presetSubtype="0" fill="hold" grpId="3" nodeType="afterEffect">
                                  <p:stCondLst>
                                    <p:cond delay="0"/>
                                  </p:stCondLst>
                                  <p:childTnLst>
                                    <p:anim calcmode="discrete" valueType="str">
                                      <p:cBhvr>
                                        <p:cTn id="148" dur="500" fill="hold"/>
                                        <p:tgtEl>
                                          <p:spTgt spid="11"/>
                                        </p:tgtEl>
                                        <p:attrNameLst>
                                          <p:attrName>style.visibility</p:attrName>
                                        </p:attrNameLst>
                                      </p:cBhvr>
                                      <p:tavLst>
                                        <p:tav tm="0">
                                          <p:val>
                                            <p:strVal val="hidden"/>
                                          </p:val>
                                        </p:tav>
                                        <p:tav tm="50000">
                                          <p:val>
                                            <p:strVal val="visible"/>
                                          </p:val>
                                        </p:tav>
                                      </p:tavLst>
                                    </p:anim>
                                  </p:childTnLst>
                                </p:cTn>
                              </p:par>
                              <p:par>
                                <p:cTn id="149" presetID="35" presetClass="emph" presetSubtype="0" fill="hold" grpId="3" nodeType="withEffect">
                                  <p:stCondLst>
                                    <p:cond delay="0"/>
                                  </p:stCondLst>
                                  <p:childTnLst>
                                    <p:anim calcmode="discrete" valueType="str">
                                      <p:cBhvr>
                                        <p:cTn id="150" dur="5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151" fill="hold">
                      <p:stCondLst>
                        <p:cond delay="indefinite"/>
                      </p:stCondLst>
                      <p:childTnLst>
                        <p:par>
                          <p:cTn id="152" fill="hold">
                            <p:stCondLst>
                              <p:cond delay="0"/>
                            </p:stCondLst>
                            <p:childTnLst>
                              <p:par>
                                <p:cTn id="153" presetID="41" presetClass="entr" presetSubtype="0" fill="hold" grpId="0" nodeType="clickEffect">
                                  <p:stCondLst>
                                    <p:cond delay="0"/>
                                  </p:stCondLst>
                                  <p:iterate type="lt">
                                    <p:tmPct val="10000"/>
                                  </p:iterate>
                                  <p:childTnLst>
                                    <p:set>
                                      <p:cBhvr>
                                        <p:cTn id="154" dur="1" fill="hold">
                                          <p:stCondLst>
                                            <p:cond delay="0"/>
                                          </p:stCondLst>
                                        </p:cTn>
                                        <p:tgtEl>
                                          <p:spTgt spid="18"/>
                                        </p:tgtEl>
                                        <p:attrNameLst>
                                          <p:attrName>style.visibility</p:attrName>
                                        </p:attrNameLst>
                                      </p:cBhvr>
                                      <p:to>
                                        <p:strVal val="visible"/>
                                      </p:to>
                                    </p:set>
                                    <p:anim calcmode="lin" valueType="num">
                                      <p:cBhvr>
                                        <p:cTn id="15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6" dur="500" fill="hold"/>
                                        <p:tgtEl>
                                          <p:spTgt spid="18"/>
                                        </p:tgtEl>
                                        <p:attrNameLst>
                                          <p:attrName>ppt_y</p:attrName>
                                        </p:attrNameLst>
                                      </p:cBhvr>
                                      <p:tavLst>
                                        <p:tav tm="0">
                                          <p:val>
                                            <p:strVal val="#ppt_y"/>
                                          </p:val>
                                        </p:tav>
                                        <p:tav tm="100000">
                                          <p:val>
                                            <p:strVal val="#ppt_y"/>
                                          </p:val>
                                        </p:tav>
                                      </p:tavLst>
                                    </p:anim>
                                    <p:anim calcmode="lin" valueType="num">
                                      <p:cBhvr>
                                        <p:cTn id="15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5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59" dur="500" tmFilter="0,0; .5, 1; 1, 1"/>
                                        <p:tgtEl>
                                          <p:spTgt spid="18"/>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ntr" presetSubtype="0" fill="hold" grpId="0" nodeType="clickEffect">
                                  <p:stCondLst>
                                    <p:cond delay="0"/>
                                  </p:stCondLst>
                                  <p:childTnLst>
                                    <p:set>
                                      <p:cBhvr>
                                        <p:cTn id="163" dur="1" fill="hold">
                                          <p:stCondLst>
                                            <p:cond delay="0"/>
                                          </p:stCondLst>
                                        </p:cTn>
                                        <p:tgtEl>
                                          <p:spTgt spid="44"/>
                                        </p:tgtEl>
                                        <p:attrNameLst>
                                          <p:attrName>style.visibility</p:attrName>
                                        </p:attrNameLst>
                                      </p:cBhvr>
                                      <p:to>
                                        <p:strVal val="visible"/>
                                      </p:to>
                                    </p:set>
                                    <p:anim calcmode="lin" valueType="num">
                                      <p:cBhvr>
                                        <p:cTn id="164" dur="500" fill="hold"/>
                                        <p:tgtEl>
                                          <p:spTgt spid="44"/>
                                        </p:tgtEl>
                                        <p:attrNameLst>
                                          <p:attrName>ppt_w</p:attrName>
                                        </p:attrNameLst>
                                      </p:cBhvr>
                                      <p:tavLst>
                                        <p:tav tm="0">
                                          <p:val>
                                            <p:fltVal val="0"/>
                                          </p:val>
                                        </p:tav>
                                        <p:tav tm="100000">
                                          <p:val>
                                            <p:strVal val="#ppt_w"/>
                                          </p:val>
                                        </p:tav>
                                      </p:tavLst>
                                    </p:anim>
                                    <p:anim calcmode="lin" valueType="num">
                                      <p:cBhvr>
                                        <p:cTn id="165" dur="500" fill="hold"/>
                                        <p:tgtEl>
                                          <p:spTgt spid="44"/>
                                        </p:tgtEl>
                                        <p:attrNameLst>
                                          <p:attrName>ppt_h</p:attrName>
                                        </p:attrNameLst>
                                      </p:cBhvr>
                                      <p:tavLst>
                                        <p:tav tm="0">
                                          <p:val>
                                            <p:fltVal val="0"/>
                                          </p:val>
                                        </p:tav>
                                        <p:tav tm="100000">
                                          <p:val>
                                            <p:strVal val="#ppt_h"/>
                                          </p:val>
                                        </p:tav>
                                      </p:tavLst>
                                    </p:anim>
                                    <p:animEffect transition="in" filter="fade">
                                      <p:cBhvr>
                                        <p:cTn id="166" dur="500"/>
                                        <p:tgtEl>
                                          <p:spTgt spid="44"/>
                                        </p:tgtEl>
                                      </p:cBhvr>
                                    </p:animEffect>
                                  </p:childTnLst>
                                </p:cTn>
                              </p:par>
                            </p:childTnLst>
                          </p:cTn>
                        </p:par>
                        <p:par>
                          <p:cTn id="167" fill="hold">
                            <p:stCondLst>
                              <p:cond delay="500"/>
                            </p:stCondLst>
                            <p:childTnLst>
                              <p:par>
                                <p:cTn id="168" presetID="10" presetClass="entr" presetSubtype="0" fill="hold" grpId="0" nodeType="afterEffect">
                                  <p:stCondLst>
                                    <p:cond delay="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500"/>
                                        <p:tgtEl>
                                          <p:spTgt spid="27"/>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500"/>
                                        <p:tgtEl>
                                          <p:spTgt spid="26"/>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500"/>
                                        <p:tgtEl>
                                          <p:spTgt spid="25"/>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37"/>
                                        </p:tgtEl>
                                        <p:attrNameLst>
                                          <p:attrName>style.visibility</p:attrName>
                                        </p:attrNameLst>
                                      </p:cBhvr>
                                      <p:to>
                                        <p:strVal val="visible"/>
                                      </p:to>
                                    </p:set>
                                    <p:animEffect transition="in" filter="fade">
                                      <p:cBhvr>
                                        <p:cTn id="179" dur="500"/>
                                        <p:tgtEl>
                                          <p:spTgt spid="37"/>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28"/>
                                        </p:tgtEl>
                                        <p:attrNameLst>
                                          <p:attrName>style.visibility</p:attrName>
                                        </p:attrNameLst>
                                      </p:cBhvr>
                                      <p:to>
                                        <p:strVal val="visible"/>
                                      </p:to>
                                    </p:set>
                                    <p:animEffect transition="in" filter="fade">
                                      <p:cBhvr>
                                        <p:cTn id="182" dur="500"/>
                                        <p:tgtEl>
                                          <p:spTgt spid="28"/>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8"/>
                                        </p:tgtEl>
                                        <p:attrNameLst>
                                          <p:attrName>style.visibility</p:attrName>
                                        </p:attrNameLst>
                                      </p:cBhvr>
                                      <p:to>
                                        <p:strVal val="visible"/>
                                      </p:to>
                                    </p:set>
                                    <p:animEffect transition="in" filter="fade">
                                      <p:cBhvr>
                                        <p:cTn id="185" dur="500"/>
                                        <p:tgtEl>
                                          <p:spTgt spid="38"/>
                                        </p:tgtEl>
                                      </p:cBhvr>
                                    </p:animEffect>
                                  </p:childTnLst>
                                </p:cTn>
                              </p:par>
                            </p:childTnLst>
                          </p:cTn>
                        </p:par>
                        <p:par>
                          <p:cTn id="186" fill="hold">
                            <p:stCondLst>
                              <p:cond delay="1000"/>
                            </p:stCondLst>
                            <p:childTnLst>
                              <p:par>
                                <p:cTn id="187" presetID="35" presetClass="emph" presetSubtype="0" fill="hold" grpId="1" nodeType="afterEffect">
                                  <p:stCondLst>
                                    <p:cond delay="0"/>
                                  </p:stCondLst>
                                  <p:childTnLst>
                                    <p:anim calcmode="discrete" valueType="str">
                                      <p:cBhvr>
                                        <p:cTn id="188" dur="500" fill="hold"/>
                                        <p:tgtEl>
                                          <p:spTgt spid="26"/>
                                        </p:tgtEl>
                                        <p:attrNameLst>
                                          <p:attrName>style.visibility</p:attrName>
                                        </p:attrNameLst>
                                      </p:cBhvr>
                                      <p:tavLst>
                                        <p:tav tm="0">
                                          <p:val>
                                            <p:strVal val="hidden"/>
                                          </p:val>
                                        </p:tav>
                                        <p:tav tm="50000">
                                          <p:val>
                                            <p:strVal val="visible"/>
                                          </p:val>
                                        </p:tav>
                                      </p:tavLst>
                                    </p:anim>
                                  </p:childTnLst>
                                </p:cTn>
                              </p:par>
                              <p:par>
                                <p:cTn id="189" presetID="35" presetClass="emph" presetSubtype="0" fill="hold" grpId="1" nodeType="withEffect">
                                  <p:stCondLst>
                                    <p:cond delay="0"/>
                                  </p:stCondLst>
                                  <p:childTnLst>
                                    <p:anim calcmode="discrete" valueType="str">
                                      <p:cBhvr>
                                        <p:cTn id="190" dur="500" fill="hold"/>
                                        <p:tgtEl>
                                          <p:spTgt spid="27"/>
                                        </p:tgtEl>
                                        <p:attrNameLst>
                                          <p:attrName>style.visibility</p:attrName>
                                        </p:attrNameLst>
                                      </p:cBhvr>
                                      <p:tavLst>
                                        <p:tav tm="0">
                                          <p:val>
                                            <p:strVal val="hidden"/>
                                          </p:val>
                                        </p:tav>
                                        <p:tav tm="50000">
                                          <p:val>
                                            <p:strVal val="visible"/>
                                          </p:val>
                                        </p:tav>
                                      </p:tavLst>
                                    </p:anim>
                                  </p:childTnLst>
                                </p:cTn>
                              </p:par>
                              <p:par>
                                <p:cTn id="191" presetID="35" presetClass="emph" presetSubtype="0" fill="hold" grpId="1" nodeType="withEffect">
                                  <p:stCondLst>
                                    <p:cond delay="0"/>
                                  </p:stCondLst>
                                  <p:childTnLst>
                                    <p:anim calcmode="discrete" valueType="str">
                                      <p:cBhvr>
                                        <p:cTn id="192" dur="500" fill="hold"/>
                                        <p:tgtEl>
                                          <p:spTgt spid="25"/>
                                        </p:tgtEl>
                                        <p:attrNameLst>
                                          <p:attrName>style.visibility</p:attrName>
                                        </p:attrNameLst>
                                      </p:cBhvr>
                                      <p:tavLst>
                                        <p:tav tm="0">
                                          <p:val>
                                            <p:strVal val="hidden"/>
                                          </p:val>
                                        </p:tav>
                                        <p:tav tm="50000">
                                          <p:val>
                                            <p:strVal val="visible"/>
                                          </p:val>
                                        </p:tav>
                                      </p:tavLst>
                                    </p:anim>
                                  </p:childTnLst>
                                </p:cTn>
                              </p:par>
                              <p:par>
                                <p:cTn id="193" presetID="35" presetClass="emph" presetSubtype="0" fill="hold" grpId="1" nodeType="withEffect">
                                  <p:stCondLst>
                                    <p:cond delay="0"/>
                                  </p:stCondLst>
                                  <p:childTnLst>
                                    <p:anim calcmode="discrete" valueType="str">
                                      <p:cBhvr>
                                        <p:cTn id="194" dur="500" fill="hold"/>
                                        <p:tgtEl>
                                          <p:spTgt spid="37"/>
                                        </p:tgtEl>
                                        <p:attrNameLst>
                                          <p:attrName>style.visibility</p:attrName>
                                        </p:attrNameLst>
                                      </p:cBhvr>
                                      <p:tavLst>
                                        <p:tav tm="0">
                                          <p:val>
                                            <p:strVal val="hidden"/>
                                          </p:val>
                                        </p:tav>
                                        <p:tav tm="50000">
                                          <p:val>
                                            <p:strVal val="visible"/>
                                          </p:val>
                                        </p:tav>
                                      </p:tavLst>
                                    </p:anim>
                                  </p:childTnLst>
                                </p:cTn>
                              </p:par>
                              <p:par>
                                <p:cTn id="195" presetID="35" presetClass="emph" presetSubtype="0" fill="hold" nodeType="withEffect">
                                  <p:stCondLst>
                                    <p:cond delay="0"/>
                                  </p:stCondLst>
                                  <p:childTnLst>
                                    <p:anim calcmode="discrete" valueType="str">
                                      <p:cBhvr>
                                        <p:cTn id="196" dur="500" fill="hold"/>
                                        <p:tgtEl>
                                          <p:spTgt spid="28"/>
                                        </p:tgtEl>
                                        <p:attrNameLst>
                                          <p:attrName>style.visibility</p:attrName>
                                        </p:attrNameLst>
                                      </p:cBhvr>
                                      <p:tavLst>
                                        <p:tav tm="0">
                                          <p:val>
                                            <p:strVal val="hidden"/>
                                          </p:val>
                                        </p:tav>
                                        <p:tav tm="50000">
                                          <p:val>
                                            <p:strVal val="visible"/>
                                          </p:val>
                                        </p:tav>
                                      </p:tavLst>
                                    </p:anim>
                                  </p:childTnLst>
                                </p:cTn>
                              </p:par>
                              <p:par>
                                <p:cTn id="197" presetID="35" presetClass="emph" presetSubtype="0" fill="hold" grpId="1" nodeType="withEffect">
                                  <p:stCondLst>
                                    <p:cond delay="0"/>
                                  </p:stCondLst>
                                  <p:childTnLst>
                                    <p:anim calcmode="discrete" valueType="str">
                                      <p:cBhvr>
                                        <p:cTn id="198" dur="500" fill="hold"/>
                                        <p:tgtEl>
                                          <p:spTgt spid="38"/>
                                        </p:tgtEl>
                                        <p:attrNameLst>
                                          <p:attrName>style.visibility</p:attrName>
                                        </p:attrNameLst>
                                      </p:cBhvr>
                                      <p:tavLst>
                                        <p:tav tm="0">
                                          <p:val>
                                            <p:strVal val="hidden"/>
                                          </p:val>
                                        </p:tav>
                                        <p:tav tm="50000">
                                          <p:val>
                                            <p:strVal val="visible"/>
                                          </p:val>
                                        </p:tav>
                                      </p:tavLst>
                                    </p:anim>
                                  </p:childTnLst>
                                </p:cTn>
                              </p:par>
                            </p:childTnLst>
                          </p:cTn>
                        </p:par>
                        <p:par>
                          <p:cTn id="199" fill="hold">
                            <p:stCondLst>
                              <p:cond delay="1500"/>
                            </p:stCondLst>
                            <p:childTnLst>
                              <p:par>
                                <p:cTn id="200" presetID="35" presetClass="emph" presetSubtype="0" fill="hold" grpId="2" nodeType="afterEffect">
                                  <p:stCondLst>
                                    <p:cond delay="0"/>
                                  </p:stCondLst>
                                  <p:childTnLst>
                                    <p:anim calcmode="discrete" valueType="str">
                                      <p:cBhvr>
                                        <p:cTn id="201" dur="500" fill="hold"/>
                                        <p:tgtEl>
                                          <p:spTgt spid="26"/>
                                        </p:tgtEl>
                                        <p:attrNameLst>
                                          <p:attrName>style.visibility</p:attrName>
                                        </p:attrNameLst>
                                      </p:cBhvr>
                                      <p:tavLst>
                                        <p:tav tm="0">
                                          <p:val>
                                            <p:strVal val="hidden"/>
                                          </p:val>
                                        </p:tav>
                                        <p:tav tm="50000">
                                          <p:val>
                                            <p:strVal val="visible"/>
                                          </p:val>
                                        </p:tav>
                                      </p:tavLst>
                                    </p:anim>
                                  </p:childTnLst>
                                </p:cTn>
                              </p:par>
                              <p:par>
                                <p:cTn id="202" presetID="35" presetClass="emph" presetSubtype="0" fill="hold" grpId="2" nodeType="withEffect">
                                  <p:stCondLst>
                                    <p:cond delay="0"/>
                                  </p:stCondLst>
                                  <p:childTnLst>
                                    <p:anim calcmode="discrete" valueType="str">
                                      <p:cBhvr>
                                        <p:cTn id="203" dur="500" fill="hold"/>
                                        <p:tgtEl>
                                          <p:spTgt spid="27"/>
                                        </p:tgtEl>
                                        <p:attrNameLst>
                                          <p:attrName>style.visibility</p:attrName>
                                        </p:attrNameLst>
                                      </p:cBhvr>
                                      <p:tavLst>
                                        <p:tav tm="0">
                                          <p:val>
                                            <p:strVal val="hidden"/>
                                          </p:val>
                                        </p:tav>
                                        <p:tav tm="50000">
                                          <p:val>
                                            <p:strVal val="visible"/>
                                          </p:val>
                                        </p:tav>
                                      </p:tavLst>
                                    </p:anim>
                                  </p:childTnLst>
                                </p:cTn>
                              </p:par>
                              <p:par>
                                <p:cTn id="204" presetID="35" presetClass="emph" presetSubtype="0" fill="hold" grpId="2" nodeType="withEffect">
                                  <p:stCondLst>
                                    <p:cond delay="0"/>
                                  </p:stCondLst>
                                  <p:childTnLst>
                                    <p:anim calcmode="discrete" valueType="str">
                                      <p:cBhvr>
                                        <p:cTn id="205" dur="500" fill="hold"/>
                                        <p:tgtEl>
                                          <p:spTgt spid="25"/>
                                        </p:tgtEl>
                                        <p:attrNameLst>
                                          <p:attrName>style.visibility</p:attrName>
                                        </p:attrNameLst>
                                      </p:cBhvr>
                                      <p:tavLst>
                                        <p:tav tm="0">
                                          <p:val>
                                            <p:strVal val="hidden"/>
                                          </p:val>
                                        </p:tav>
                                        <p:tav tm="50000">
                                          <p:val>
                                            <p:strVal val="visible"/>
                                          </p:val>
                                        </p:tav>
                                      </p:tavLst>
                                    </p:anim>
                                  </p:childTnLst>
                                </p:cTn>
                              </p:par>
                              <p:par>
                                <p:cTn id="206" presetID="35" presetClass="emph" presetSubtype="0" fill="hold" grpId="2" nodeType="withEffect">
                                  <p:stCondLst>
                                    <p:cond delay="0"/>
                                  </p:stCondLst>
                                  <p:childTnLst>
                                    <p:anim calcmode="discrete" valueType="str">
                                      <p:cBhvr>
                                        <p:cTn id="207" dur="500" fill="hold"/>
                                        <p:tgtEl>
                                          <p:spTgt spid="37"/>
                                        </p:tgtEl>
                                        <p:attrNameLst>
                                          <p:attrName>style.visibility</p:attrName>
                                        </p:attrNameLst>
                                      </p:cBhvr>
                                      <p:tavLst>
                                        <p:tav tm="0">
                                          <p:val>
                                            <p:strVal val="hidden"/>
                                          </p:val>
                                        </p:tav>
                                        <p:tav tm="50000">
                                          <p:val>
                                            <p:strVal val="visible"/>
                                          </p:val>
                                        </p:tav>
                                      </p:tavLst>
                                    </p:anim>
                                  </p:childTnLst>
                                </p:cTn>
                              </p:par>
                              <p:par>
                                <p:cTn id="208" presetID="35" presetClass="emph" presetSubtype="0" fill="hold" nodeType="withEffect">
                                  <p:stCondLst>
                                    <p:cond delay="0"/>
                                  </p:stCondLst>
                                  <p:childTnLst>
                                    <p:anim calcmode="discrete" valueType="str">
                                      <p:cBhvr>
                                        <p:cTn id="209" dur="500" fill="hold"/>
                                        <p:tgtEl>
                                          <p:spTgt spid="28"/>
                                        </p:tgtEl>
                                        <p:attrNameLst>
                                          <p:attrName>style.visibility</p:attrName>
                                        </p:attrNameLst>
                                      </p:cBhvr>
                                      <p:tavLst>
                                        <p:tav tm="0">
                                          <p:val>
                                            <p:strVal val="hidden"/>
                                          </p:val>
                                        </p:tav>
                                        <p:tav tm="50000">
                                          <p:val>
                                            <p:strVal val="visible"/>
                                          </p:val>
                                        </p:tav>
                                      </p:tavLst>
                                    </p:anim>
                                  </p:childTnLst>
                                </p:cTn>
                              </p:par>
                              <p:par>
                                <p:cTn id="210" presetID="35" presetClass="emph" presetSubtype="0" fill="hold" grpId="2" nodeType="withEffect">
                                  <p:stCondLst>
                                    <p:cond delay="0"/>
                                  </p:stCondLst>
                                  <p:childTnLst>
                                    <p:anim calcmode="discrete" valueType="str">
                                      <p:cBhvr>
                                        <p:cTn id="211" dur="500" fill="hold"/>
                                        <p:tgtEl>
                                          <p:spTgt spid="38"/>
                                        </p:tgtEl>
                                        <p:attrNameLst>
                                          <p:attrName>style.visibility</p:attrName>
                                        </p:attrNameLst>
                                      </p:cBhvr>
                                      <p:tavLst>
                                        <p:tav tm="0">
                                          <p:val>
                                            <p:strVal val="hidden"/>
                                          </p:val>
                                        </p:tav>
                                        <p:tav tm="50000">
                                          <p:val>
                                            <p:strVal val="visible"/>
                                          </p:val>
                                        </p:tav>
                                      </p:tavLst>
                                    </p:anim>
                                  </p:childTnLst>
                                </p:cTn>
                              </p:par>
                            </p:childTnLst>
                          </p:cTn>
                        </p:par>
                        <p:par>
                          <p:cTn id="212" fill="hold">
                            <p:stCondLst>
                              <p:cond delay="2000"/>
                            </p:stCondLst>
                            <p:childTnLst>
                              <p:par>
                                <p:cTn id="213" presetID="35" presetClass="emph" presetSubtype="0" fill="hold" grpId="3" nodeType="afterEffect">
                                  <p:stCondLst>
                                    <p:cond delay="0"/>
                                  </p:stCondLst>
                                  <p:childTnLst>
                                    <p:anim calcmode="discrete" valueType="str">
                                      <p:cBhvr>
                                        <p:cTn id="214" dur="500" fill="hold"/>
                                        <p:tgtEl>
                                          <p:spTgt spid="26"/>
                                        </p:tgtEl>
                                        <p:attrNameLst>
                                          <p:attrName>style.visibility</p:attrName>
                                        </p:attrNameLst>
                                      </p:cBhvr>
                                      <p:tavLst>
                                        <p:tav tm="0">
                                          <p:val>
                                            <p:strVal val="hidden"/>
                                          </p:val>
                                        </p:tav>
                                        <p:tav tm="50000">
                                          <p:val>
                                            <p:strVal val="visible"/>
                                          </p:val>
                                        </p:tav>
                                      </p:tavLst>
                                    </p:anim>
                                  </p:childTnLst>
                                </p:cTn>
                              </p:par>
                              <p:par>
                                <p:cTn id="215" presetID="35" presetClass="emph" presetSubtype="0" fill="hold" grpId="3" nodeType="withEffect">
                                  <p:stCondLst>
                                    <p:cond delay="0"/>
                                  </p:stCondLst>
                                  <p:childTnLst>
                                    <p:anim calcmode="discrete" valueType="str">
                                      <p:cBhvr>
                                        <p:cTn id="216" dur="500" fill="hold"/>
                                        <p:tgtEl>
                                          <p:spTgt spid="27"/>
                                        </p:tgtEl>
                                        <p:attrNameLst>
                                          <p:attrName>style.visibility</p:attrName>
                                        </p:attrNameLst>
                                      </p:cBhvr>
                                      <p:tavLst>
                                        <p:tav tm="0">
                                          <p:val>
                                            <p:strVal val="hidden"/>
                                          </p:val>
                                        </p:tav>
                                        <p:tav tm="50000">
                                          <p:val>
                                            <p:strVal val="visible"/>
                                          </p:val>
                                        </p:tav>
                                      </p:tavLst>
                                    </p:anim>
                                  </p:childTnLst>
                                </p:cTn>
                              </p:par>
                              <p:par>
                                <p:cTn id="217" presetID="35" presetClass="emph" presetSubtype="0" fill="hold" grpId="3" nodeType="withEffect">
                                  <p:stCondLst>
                                    <p:cond delay="0"/>
                                  </p:stCondLst>
                                  <p:childTnLst>
                                    <p:anim calcmode="discrete" valueType="str">
                                      <p:cBhvr>
                                        <p:cTn id="218" dur="500" fill="hold"/>
                                        <p:tgtEl>
                                          <p:spTgt spid="25"/>
                                        </p:tgtEl>
                                        <p:attrNameLst>
                                          <p:attrName>style.visibility</p:attrName>
                                        </p:attrNameLst>
                                      </p:cBhvr>
                                      <p:tavLst>
                                        <p:tav tm="0">
                                          <p:val>
                                            <p:strVal val="hidden"/>
                                          </p:val>
                                        </p:tav>
                                        <p:tav tm="50000">
                                          <p:val>
                                            <p:strVal val="visible"/>
                                          </p:val>
                                        </p:tav>
                                      </p:tavLst>
                                    </p:anim>
                                  </p:childTnLst>
                                </p:cTn>
                              </p:par>
                              <p:par>
                                <p:cTn id="219" presetID="35" presetClass="emph" presetSubtype="0" fill="hold" grpId="3" nodeType="withEffect">
                                  <p:stCondLst>
                                    <p:cond delay="0"/>
                                  </p:stCondLst>
                                  <p:childTnLst>
                                    <p:anim calcmode="discrete" valueType="str">
                                      <p:cBhvr>
                                        <p:cTn id="220" dur="500" fill="hold"/>
                                        <p:tgtEl>
                                          <p:spTgt spid="37"/>
                                        </p:tgtEl>
                                        <p:attrNameLst>
                                          <p:attrName>style.visibility</p:attrName>
                                        </p:attrNameLst>
                                      </p:cBhvr>
                                      <p:tavLst>
                                        <p:tav tm="0">
                                          <p:val>
                                            <p:strVal val="hidden"/>
                                          </p:val>
                                        </p:tav>
                                        <p:tav tm="50000">
                                          <p:val>
                                            <p:strVal val="visible"/>
                                          </p:val>
                                        </p:tav>
                                      </p:tavLst>
                                    </p:anim>
                                  </p:childTnLst>
                                </p:cTn>
                              </p:par>
                              <p:par>
                                <p:cTn id="221" presetID="35" presetClass="emph" presetSubtype="0" fill="hold" nodeType="withEffect">
                                  <p:stCondLst>
                                    <p:cond delay="0"/>
                                  </p:stCondLst>
                                  <p:childTnLst>
                                    <p:anim calcmode="discrete" valueType="str">
                                      <p:cBhvr>
                                        <p:cTn id="222" dur="500" fill="hold"/>
                                        <p:tgtEl>
                                          <p:spTgt spid="28"/>
                                        </p:tgtEl>
                                        <p:attrNameLst>
                                          <p:attrName>style.visibility</p:attrName>
                                        </p:attrNameLst>
                                      </p:cBhvr>
                                      <p:tavLst>
                                        <p:tav tm="0">
                                          <p:val>
                                            <p:strVal val="hidden"/>
                                          </p:val>
                                        </p:tav>
                                        <p:tav tm="50000">
                                          <p:val>
                                            <p:strVal val="visible"/>
                                          </p:val>
                                        </p:tav>
                                      </p:tavLst>
                                    </p:anim>
                                  </p:childTnLst>
                                </p:cTn>
                              </p:par>
                              <p:par>
                                <p:cTn id="223" presetID="35" presetClass="emph" presetSubtype="0" fill="hold" grpId="3" nodeType="withEffect">
                                  <p:stCondLst>
                                    <p:cond delay="0"/>
                                  </p:stCondLst>
                                  <p:childTnLst>
                                    <p:anim calcmode="discrete" valueType="str">
                                      <p:cBhvr>
                                        <p:cTn id="224" dur="5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32"/>
                                        </p:tgtEl>
                                        <p:attrNameLst>
                                          <p:attrName>style.visibility</p:attrName>
                                        </p:attrNameLst>
                                      </p:cBhvr>
                                      <p:to>
                                        <p:strVal val="visible"/>
                                      </p:to>
                                    </p:set>
                                    <p:animEffect transition="in" filter="fade">
                                      <p:cBhvr>
                                        <p:cTn id="229" dur="500"/>
                                        <p:tgtEl>
                                          <p:spTgt spid="32"/>
                                        </p:tgtEl>
                                      </p:cBhvr>
                                    </p:animEffect>
                                  </p:childTnLst>
                                </p:cTn>
                              </p:par>
                              <p:par>
                                <p:cTn id="230" presetID="10" presetClass="entr" presetSubtype="0" fill="hold" nodeType="withEffect">
                                  <p:stCondLst>
                                    <p:cond delay="0"/>
                                  </p:stCondLst>
                                  <p:childTnLst>
                                    <p:set>
                                      <p:cBhvr>
                                        <p:cTn id="231" dur="1" fill="hold">
                                          <p:stCondLst>
                                            <p:cond delay="0"/>
                                          </p:stCondLst>
                                        </p:cTn>
                                        <p:tgtEl>
                                          <p:spTgt spid="31"/>
                                        </p:tgtEl>
                                        <p:attrNameLst>
                                          <p:attrName>style.visibility</p:attrName>
                                        </p:attrNameLst>
                                      </p:cBhvr>
                                      <p:to>
                                        <p:strVal val="visible"/>
                                      </p:to>
                                    </p:set>
                                    <p:animEffect transition="in" filter="fade">
                                      <p:cBhvr>
                                        <p:cTn id="232" dur="500"/>
                                        <p:tgtEl>
                                          <p:spTgt spid="31"/>
                                        </p:tgtEl>
                                      </p:cBhvr>
                                    </p:animEffect>
                                  </p:childTnLst>
                                </p:cTn>
                              </p:par>
                            </p:childTnLst>
                          </p:cTn>
                        </p:par>
                        <p:par>
                          <p:cTn id="233" fill="hold">
                            <p:stCondLst>
                              <p:cond delay="500"/>
                            </p:stCondLst>
                            <p:childTnLst>
                              <p:par>
                                <p:cTn id="234" presetID="35" presetClass="emph" presetSubtype="0" fill="hold" grpId="0" nodeType="afterEffect">
                                  <p:stCondLst>
                                    <p:cond delay="0"/>
                                  </p:stCondLst>
                                  <p:childTnLst>
                                    <p:anim calcmode="discrete" valueType="str">
                                      <p:cBhvr>
                                        <p:cTn id="235" dur="500" fill="hold"/>
                                        <p:tgtEl>
                                          <p:spTgt spid="31"/>
                                        </p:tgtEl>
                                        <p:attrNameLst>
                                          <p:attrName>style.visibility</p:attrName>
                                        </p:attrNameLst>
                                      </p:cBhvr>
                                      <p:tavLst>
                                        <p:tav tm="0">
                                          <p:val>
                                            <p:strVal val="hidden"/>
                                          </p:val>
                                        </p:tav>
                                        <p:tav tm="50000">
                                          <p:val>
                                            <p:strVal val="visible"/>
                                          </p:val>
                                        </p:tav>
                                      </p:tavLst>
                                    </p:anim>
                                  </p:childTnLst>
                                </p:cTn>
                              </p:par>
                              <p:par>
                                <p:cTn id="236" presetID="35" presetClass="emph" presetSubtype="0" fill="hold" nodeType="withEffect">
                                  <p:stCondLst>
                                    <p:cond delay="0"/>
                                  </p:stCondLst>
                                  <p:childTnLst>
                                    <p:anim calcmode="discrete" valueType="str">
                                      <p:cBhvr>
                                        <p:cTn id="237" dur="500" fill="hold"/>
                                        <p:tgtEl>
                                          <p:spTgt spid="32"/>
                                        </p:tgtEl>
                                        <p:attrNameLst>
                                          <p:attrName>style.visibility</p:attrName>
                                        </p:attrNameLst>
                                      </p:cBhvr>
                                      <p:tavLst>
                                        <p:tav tm="0">
                                          <p:val>
                                            <p:strVal val="hidden"/>
                                          </p:val>
                                        </p:tav>
                                        <p:tav tm="50000">
                                          <p:val>
                                            <p:strVal val="visible"/>
                                          </p:val>
                                        </p:tav>
                                      </p:tavLst>
                                    </p:anim>
                                  </p:childTnLst>
                                </p:cTn>
                              </p:par>
                            </p:childTnLst>
                          </p:cTn>
                        </p:par>
                        <p:par>
                          <p:cTn id="238" fill="hold">
                            <p:stCondLst>
                              <p:cond delay="1000"/>
                            </p:stCondLst>
                            <p:childTnLst>
                              <p:par>
                                <p:cTn id="239" presetID="35" presetClass="emph" presetSubtype="0" fill="hold" grpId="1" nodeType="afterEffect">
                                  <p:stCondLst>
                                    <p:cond delay="0"/>
                                  </p:stCondLst>
                                  <p:childTnLst>
                                    <p:anim calcmode="discrete" valueType="str">
                                      <p:cBhvr>
                                        <p:cTn id="240" dur="500" fill="hold"/>
                                        <p:tgtEl>
                                          <p:spTgt spid="31"/>
                                        </p:tgtEl>
                                        <p:attrNameLst>
                                          <p:attrName>style.visibility</p:attrName>
                                        </p:attrNameLst>
                                      </p:cBhvr>
                                      <p:tavLst>
                                        <p:tav tm="0">
                                          <p:val>
                                            <p:strVal val="hidden"/>
                                          </p:val>
                                        </p:tav>
                                        <p:tav tm="50000">
                                          <p:val>
                                            <p:strVal val="visible"/>
                                          </p:val>
                                        </p:tav>
                                      </p:tavLst>
                                    </p:anim>
                                  </p:childTnLst>
                                </p:cTn>
                              </p:par>
                              <p:par>
                                <p:cTn id="241" presetID="35" presetClass="emph" presetSubtype="0" fill="hold" nodeType="withEffect">
                                  <p:stCondLst>
                                    <p:cond delay="0"/>
                                  </p:stCondLst>
                                  <p:childTnLst>
                                    <p:anim calcmode="discrete" valueType="str">
                                      <p:cBhvr>
                                        <p:cTn id="242" dur="500" fill="hold"/>
                                        <p:tgtEl>
                                          <p:spTgt spid="32"/>
                                        </p:tgtEl>
                                        <p:attrNameLst>
                                          <p:attrName>style.visibility</p:attrName>
                                        </p:attrNameLst>
                                      </p:cBhvr>
                                      <p:tavLst>
                                        <p:tav tm="0">
                                          <p:val>
                                            <p:strVal val="hidden"/>
                                          </p:val>
                                        </p:tav>
                                        <p:tav tm="50000">
                                          <p:val>
                                            <p:strVal val="visible"/>
                                          </p:val>
                                        </p:tav>
                                      </p:tavLst>
                                    </p:anim>
                                  </p:childTnLst>
                                </p:cTn>
                              </p:par>
                            </p:childTnLst>
                          </p:cTn>
                        </p:par>
                        <p:par>
                          <p:cTn id="243" fill="hold">
                            <p:stCondLst>
                              <p:cond delay="1500"/>
                            </p:stCondLst>
                            <p:childTnLst>
                              <p:par>
                                <p:cTn id="244" presetID="35" presetClass="emph" presetSubtype="0" fill="hold" grpId="2" nodeType="afterEffect">
                                  <p:stCondLst>
                                    <p:cond delay="0"/>
                                  </p:stCondLst>
                                  <p:childTnLst>
                                    <p:anim calcmode="discrete" valueType="str">
                                      <p:cBhvr>
                                        <p:cTn id="245" dur="500" fill="hold"/>
                                        <p:tgtEl>
                                          <p:spTgt spid="31"/>
                                        </p:tgtEl>
                                        <p:attrNameLst>
                                          <p:attrName>style.visibility</p:attrName>
                                        </p:attrNameLst>
                                      </p:cBhvr>
                                      <p:tavLst>
                                        <p:tav tm="0">
                                          <p:val>
                                            <p:strVal val="hidden"/>
                                          </p:val>
                                        </p:tav>
                                        <p:tav tm="50000">
                                          <p:val>
                                            <p:strVal val="visible"/>
                                          </p:val>
                                        </p:tav>
                                      </p:tavLst>
                                    </p:anim>
                                  </p:childTnLst>
                                </p:cTn>
                              </p:par>
                              <p:par>
                                <p:cTn id="246" presetID="35" presetClass="emph" presetSubtype="0" fill="hold" grpId="1" nodeType="withEffect">
                                  <p:stCondLst>
                                    <p:cond delay="0"/>
                                  </p:stCondLst>
                                  <p:childTnLst>
                                    <p:anim calcmode="discrete" valueType="str">
                                      <p:cBhvr>
                                        <p:cTn id="247" dur="5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grpId="0" nodeType="clickEffect">
                                  <p:stCondLst>
                                    <p:cond delay="0"/>
                                  </p:stCondLst>
                                  <p:childTnLst>
                                    <p:set>
                                      <p:cBhvr>
                                        <p:cTn id="251" dur="1" fill="hold">
                                          <p:stCondLst>
                                            <p:cond delay="0"/>
                                          </p:stCondLst>
                                        </p:cTn>
                                        <p:tgtEl>
                                          <p:spTgt spid="34"/>
                                        </p:tgtEl>
                                        <p:attrNameLst>
                                          <p:attrName>style.visibility</p:attrName>
                                        </p:attrNameLst>
                                      </p:cBhvr>
                                      <p:to>
                                        <p:strVal val="visible"/>
                                      </p:to>
                                    </p:set>
                                    <p:animEffect transition="in" filter="fade">
                                      <p:cBhvr>
                                        <p:cTn id="252" dur="500"/>
                                        <p:tgtEl>
                                          <p:spTgt spid="34"/>
                                        </p:tgtEl>
                                      </p:cBhvr>
                                    </p:animEffect>
                                  </p:childTnLst>
                                </p:cTn>
                              </p:par>
                              <p:par>
                                <p:cTn id="253" presetID="10" presetClass="entr" presetSubtype="0" fill="hold" nodeType="withEffect">
                                  <p:stCondLst>
                                    <p:cond delay="0"/>
                                  </p:stCondLst>
                                  <p:childTnLst>
                                    <p:set>
                                      <p:cBhvr>
                                        <p:cTn id="254" dur="1" fill="hold">
                                          <p:stCondLst>
                                            <p:cond delay="0"/>
                                          </p:stCondLst>
                                        </p:cTn>
                                        <p:tgtEl>
                                          <p:spTgt spid="33"/>
                                        </p:tgtEl>
                                        <p:attrNameLst>
                                          <p:attrName>style.visibility</p:attrName>
                                        </p:attrNameLst>
                                      </p:cBhvr>
                                      <p:to>
                                        <p:strVal val="visible"/>
                                      </p:to>
                                    </p:set>
                                    <p:animEffect transition="in" filter="fade">
                                      <p:cBhvr>
                                        <p:cTn id="255" dur="500"/>
                                        <p:tgtEl>
                                          <p:spTgt spid="33"/>
                                        </p:tgtEl>
                                      </p:cBhvr>
                                    </p:animEffect>
                                  </p:childTnLst>
                                </p:cTn>
                              </p:par>
                            </p:childTnLst>
                          </p:cTn>
                        </p:par>
                        <p:par>
                          <p:cTn id="256" fill="hold">
                            <p:stCondLst>
                              <p:cond delay="500"/>
                            </p:stCondLst>
                            <p:childTnLst>
                              <p:par>
                                <p:cTn id="257" presetID="35" presetClass="emph" presetSubtype="0" fill="hold" grpId="0" nodeType="afterEffect">
                                  <p:stCondLst>
                                    <p:cond delay="0"/>
                                  </p:stCondLst>
                                  <p:childTnLst>
                                    <p:anim calcmode="discrete" valueType="str">
                                      <p:cBhvr>
                                        <p:cTn id="258" dur="500" fill="hold"/>
                                        <p:tgtEl>
                                          <p:spTgt spid="33"/>
                                        </p:tgtEl>
                                        <p:attrNameLst>
                                          <p:attrName>style.visibility</p:attrName>
                                        </p:attrNameLst>
                                      </p:cBhvr>
                                      <p:tavLst>
                                        <p:tav tm="0">
                                          <p:val>
                                            <p:strVal val="hidden"/>
                                          </p:val>
                                        </p:tav>
                                        <p:tav tm="50000">
                                          <p:val>
                                            <p:strVal val="visible"/>
                                          </p:val>
                                        </p:tav>
                                      </p:tavLst>
                                    </p:anim>
                                  </p:childTnLst>
                                </p:cTn>
                              </p:par>
                              <p:par>
                                <p:cTn id="259" presetID="35" presetClass="emph" presetSubtype="0" fill="hold" nodeType="withEffect">
                                  <p:stCondLst>
                                    <p:cond delay="0"/>
                                  </p:stCondLst>
                                  <p:childTnLst>
                                    <p:anim calcmode="discrete" valueType="str">
                                      <p:cBhvr>
                                        <p:cTn id="260" dur="500" fill="hold"/>
                                        <p:tgtEl>
                                          <p:spTgt spid="34"/>
                                        </p:tgtEl>
                                        <p:attrNameLst>
                                          <p:attrName>style.visibility</p:attrName>
                                        </p:attrNameLst>
                                      </p:cBhvr>
                                      <p:tavLst>
                                        <p:tav tm="0">
                                          <p:val>
                                            <p:strVal val="hidden"/>
                                          </p:val>
                                        </p:tav>
                                        <p:tav tm="50000">
                                          <p:val>
                                            <p:strVal val="visible"/>
                                          </p:val>
                                        </p:tav>
                                      </p:tavLst>
                                    </p:anim>
                                  </p:childTnLst>
                                </p:cTn>
                              </p:par>
                            </p:childTnLst>
                          </p:cTn>
                        </p:par>
                        <p:par>
                          <p:cTn id="261" fill="hold">
                            <p:stCondLst>
                              <p:cond delay="1000"/>
                            </p:stCondLst>
                            <p:childTnLst>
                              <p:par>
                                <p:cTn id="262" presetID="35" presetClass="emph" presetSubtype="0" fill="hold" grpId="1" nodeType="afterEffect">
                                  <p:stCondLst>
                                    <p:cond delay="0"/>
                                  </p:stCondLst>
                                  <p:childTnLst>
                                    <p:anim calcmode="discrete" valueType="str">
                                      <p:cBhvr>
                                        <p:cTn id="263" dur="500" fill="hold"/>
                                        <p:tgtEl>
                                          <p:spTgt spid="33"/>
                                        </p:tgtEl>
                                        <p:attrNameLst>
                                          <p:attrName>style.visibility</p:attrName>
                                        </p:attrNameLst>
                                      </p:cBhvr>
                                      <p:tavLst>
                                        <p:tav tm="0">
                                          <p:val>
                                            <p:strVal val="hidden"/>
                                          </p:val>
                                        </p:tav>
                                        <p:tav tm="50000">
                                          <p:val>
                                            <p:strVal val="visible"/>
                                          </p:val>
                                        </p:tav>
                                      </p:tavLst>
                                    </p:anim>
                                  </p:childTnLst>
                                </p:cTn>
                              </p:par>
                              <p:par>
                                <p:cTn id="264" presetID="35" presetClass="emph" presetSubtype="0" fill="hold" nodeType="withEffect">
                                  <p:stCondLst>
                                    <p:cond delay="0"/>
                                  </p:stCondLst>
                                  <p:childTnLst>
                                    <p:anim calcmode="discrete" valueType="str">
                                      <p:cBhvr>
                                        <p:cTn id="265" dur="500" fill="hold"/>
                                        <p:tgtEl>
                                          <p:spTgt spid="34"/>
                                        </p:tgtEl>
                                        <p:attrNameLst>
                                          <p:attrName>style.visibility</p:attrName>
                                        </p:attrNameLst>
                                      </p:cBhvr>
                                      <p:tavLst>
                                        <p:tav tm="0">
                                          <p:val>
                                            <p:strVal val="hidden"/>
                                          </p:val>
                                        </p:tav>
                                        <p:tav tm="50000">
                                          <p:val>
                                            <p:strVal val="visible"/>
                                          </p:val>
                                        </p:tav>
                                      </p:tavLst>
                                    </p:anim>
                                  </p:childTnLst>
                                </p:cTn>
                              </p:par>
                            </p:childTnLst>
                          </p:cTn>
                        </p:par>
                        <p:par>
                          <p:cTn id="266" fill="hold">
                            <p:stCondLst>
                              <p:cond delay="1500"/>
                            </p:stCondLst>
                            <p:childTnLst>
                              <p:par>
                                <p:cTn id="267" presetID="35" presetClass="emph" presetSubtype="0" fill="hold" grpId="2" nodeType="afterEffect">
                                  <p:stCondLst>
                                    <p:cond delay="0"/>
                                  </p:stCondLst>
                                  <p:childTnLst>
                                    <p:anim calcmode="discrete" valueType="str">
                                      <p:cBhvr>
                                        <p:cTn id="268" dur="500" fill="hold"/>
                                        <p:tgtEl>
                                          <p:spTgt spid="33"/>
                                        </p:tgtEl>
                                        <p:attrNameLst>
                                          <p:attrName>style.visibility</p:attrName>
                                        </p:attrNameLst>
                                      </p:cBhvr>
                                      <p:tavLst>
                                        <p:tav tm="0">
                                          <p:val>
                                            <p:strVal val="hidden"/>
                                          </p:val>
                                        </p:tav>
                                        <p:tav tm="50000">
                                          <p:val>
                                            <p:strVal val="visible"/>
                                          </p:val>
                                        </p:tav>
                                      </p:tavLst>
                                    </p:anim>
                                  </p:childTnLst>
                                </p:cTn>
                              </p:par>
                              <p:par>
                                <p:cTn id="269" presetID="35" presetClass="emph" presetSubtype="0" fill="hold" grpId="1" nodeType="withEffect">
                                  <p:stCondLst>
                                    <p:cond delay="0"/>
                                  </p:stCondLst>
                                  <p:childTnLst>
                                    <p:anim calcmode="discrete" valueType="str">
                                      <p:cBhvr>
                                        <p:cTn id="270" dur="500" fill="hold"/>
                                        <p:tgtEl>
                                          <p:spTgt spid="34"/>
                                        </p:tgtEl>
                                        <p:attrNameLst>
                                          <p:attrName>style.visibility</p:attrName>
                                        </p:attrNameLst>
                                      </p:cBhvr>
                                      <p:tavLst>
                                        <p:tav tm="0">
                                          <p:val>
                                            <p:strVal val="hidden"/>
                                          </p:val>
                                        </p:tav>
                                        <p:tav tm="50000">
                                          <p:val>
                                            <p:strVal val="visible"/>
                                          </p:val>
                                        </p:tav>
                                      </p:tavLst>
                                    </p:anim>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grpId="0" nodeType="clickEffect">
                                  <p:stCondLst>
                                    <p:cond delay="0"/>
                                  </p:stCondLst>
                                  <p:childTnLst>
                                    <p:set>
                                      <p:cBhvr>
                                        <p:cTn id="274" dur="1" fill="hold">
                                          <p:stCondLst>
                                            <p:cond delay="0"/>
                                          </p:stCondLst>
                                        </p:cTn>
                                        <p:tgtEl>
                                          <p:spTgt spid="35"/>
                                        </p:tgtEl>
                                        <p:attrNameLst>
                                          <p:attrName>style.visibility</p:attrName>
                                        </p:attrNameLst>
                                      </p:cBhvr>
                                      <p:to>
                                        <p:strVal val="visible"/>
                                      </p:to>
                                    </p:set>
                                    <p:animEffect transition="in" filter="fade">
                                      <p:cBhvr>
                                        <p:cTn id="275" dur="500"/>
                                        <p:tgtEl>
                                          <p:spTgt spid="35"/>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36"/>
                                        </p:tgtEl>
                                        <p:attrNameLst>
                                          <p:attrName>style.visibility</p:attrName>
                                        </p:attrNameLst>
                                      </p:cBhvr>
                                      <p:to>
                                        <p:strVal val="visible"/>
                                      </p:to>
                                    </p:set>
                                    <p:animEffect transition="in" filter="fade">
                                      <p:cBhvr>
                                        <p:cTn id="278" dur="500"/>
                                        <p:tgtEl>
                                          <p:spTgt spid="36"/>
                                        </p:tgtEl>
                                      </p:cBhvr>
                                    </p:animEffect>
                                  </p:childTnLst>
                                </p:cTn>
                              </p:par>
                            </p:childTnLst>
                          </p:cTn>
                        </p:par>
                        <p:par>
                          <p:cTn id="279" fill="hold">
                            <p:stCondLst>
                              <p:cond delay="500"/>
                            </p:stCondLst>
                            <p:childTnLst>
                              <p:par>
                                <p:cTn id="280" presetID="35" presetClass="emph" presetSubtype="0" fill="hold" grpId="1" nodeType="afterEffect">
                                  <p:stCondLst>
                                    <p:cond delay="0"/>
                                  </p:stCondLst>
                                  <p:childTnLst>
                                    <p:anim calcmode="discrete" valueType="str">
                                      <p:cBhvr>
                                        <p:cTn id="281" dur="500" fill="hold"/>
                                        <p:tgtEl>
                                          <p:spTgt spid="35"/>
                                        </p:tgtEl>
                                        <p:attrNameLst>
                                          <p:attrName>style.visibility</p:attrName>
                                        </p:attrNameLst>
                                      </p:cBhvr>
                                      <p:tavLst>
                                        <p:tav tm="0">
                                          <p:val>
                                            <p:strVal val="hidden"/>
                                          </p:val>
                                        </p:tav>
                                        <p:tav tm="50000">
                                          <p:val>
                                            <p:strVal val="visible"/>
                                          </p:val>
                                        </p:tav>
                                      </p:tavLst>
                                    </p:anim>
                                  </p:childTnLst>
                                </p:cTn>
                              </p:par>
                              <p:par>
                                <p:cTn id="282" presetID="35" presetClass="emph" presetSubtype="0" fill="hold" grpId="1" nodeType="withEffect">
                                  <p:stCondLst>
                                    <p:cond delay="0"/>
                                  </p:stCondLst>
                                  <p:childTnLst>
                                    <p:anim calcmode="discrete" valueType="str">
                                      <p:cBhvr>
                                        <p:cTn id="283" dur="500" fill="hold"/>
                                        <p:tgtEl>
                                          <p:spTgt spid="36"/>
                                        </p:tgtEl>
                                        <p:attrNameLst>
                                          <p:attrName>style.visibility</p:attrName>
                                        </p:attrNameLst>
                                      </p:cBhvr>
                                      <p:tavLst>
                                        <p:tav tm="0">
                                          <p:val>
                                            <p:strVal val="hidden"/>
                                          </p:val>
                                        </p:tav>
                                        <p:tav tm="50000">
                                          <p:val>
                                            <p:strVal val="visible"/>
                                          </p:val>
                                        </p:tav>
                                      </p:tavLst>
                                    </p:anim>
                                  </p:childTnLst>
                                </p:cTn>
                              </p:par>
                            </p:childTnLst>
                          </p:cTn>
                        </p:par>
                        <p:par>
                          <p:cTn id="284" fill="hold">
                            <p:stCondLst>
                              <p:cond delay="1000"/>
                            </p:stCondLst>
                            <p:childTnLst>
                              <p:par>
                                <p:cTn id="285" presetID="35" presetClass="emph" presetSubtype="0" fill="hold" grpId="2" nodeType="afterEffect">
                                  <p:stCondLst>
                                    <p:cond delay="0"/>
                                  </p:stCondLst>
                                  <p:childTnLst>
                                    <p:anim calcmode="discrete" valueType="str">
                                      <p:cBhvr>
                                        <p:cTn id="286" dur="500" fill="hold"/>
                                        <p:tgtEl>
                                          <p:spTgt spid="35"/>
                                        </p:tgtEl>
                                        <p:attrNameLst>
                                          <p:attrName>style.visibility</p:attrName>
                                        </p:attrNameLst>
                                      </p:cBhvr>
                                      <p:tavLst>
                                        <p:tav tm="0">
                                          <p:val>
                                            <p:strVal val="hidden"/>
                                          </p:val>
                                        </p:tav>
                                        <p:tav tm="50000">
                                          <p:val>
                                            <p:strVal val="visible"/>
                                          </p:val>
                                        </p:tav>
                                      </p:tavLst>
                                    </p:anim>
                                  </p:childTnLst>
                                </p:cTn>
                              </p:par>
                              <p:par>
                                <p:cTn id="287" presetID="35" presetClass="emph" presetSubtype="0" fill="hold" grpId="2" nodeType="withEffect">
                                  <p:stCondLst>
                                    <p:cond delay="0"/>
                                  </p:stCondLst>
                                  <p:childTnLst>
                                    <p:anim calcmode="discrete" valueType="str">
                                      <p:cBhvr>
                                        <p:cTn id="288" dur="500" fill="hold"/>
                                        <p:tgtEl>
                                          <p:spTgt spid="36"/>
                                        </p:tgtEl>
                                        <p:attrNameLst>
                                          <p:attrName>style.visibility</p:attrName>
                                        </p:attrNameLst>
                                      </p:cBhvr>
                                      <p:tavLst>
                                        <p:tav tm="0">
                                          <p:val>
                                            <p:strVal val="hidden"/>
                                          </p:val>
                                        </p:tav>
                                        <p:tav tm="50000">
                                          <p:val>
                                            <p:strVal val="visible"/>
                                          </p:val>
                                        </p:tav>
                                      </p:tavLst>
                                    </p:anim>
                                  </p:childTnLst>
                                </p:cTn>
                              </p:par>
                            </p:childTnLst>
                          </p:cTn>
                        </p:par>
                        <p:par>
                          <p:cTn id="289" fill="hold">
                            <p:stCondLst>
                              <p:cond delay="1500"/>
                            </p:stCondLst>
                            <p:childTnLst>
                              <p:par>
                                <p:cTn id="290" presetID="35" presetClass="emph" presetSubtype="0" fill="hold" grpId="3" nodeType="afterEffect">
                                  <p:stCondLst>
                                    <p:cond delay="0"/>
                                  </p:stCondLst>
                                  <p:childTnLst>
                                    <p:anim calcmode="discrete" valueType="str">
                                      <p:cBhvr>
                                        <p:cTn id="291" dur="500" fill="hold"/>
                                        <p:tgtEl>
                                          <p:spTgt spid="35"/>
                                        </p:tgtEl>
                                        <p:attrNameLst>
                                          <p:attrName>style.visibility</p:attrName>
                                        </p:attrNameLst>
                                      </p:cBhvr>
                                      <p:tavLst>
                                        <p:tav tm="0">
                                          <p:val>
                                            <p:strVal val="hidden"/>
                                          </p:val>
                                        </p:tav>
                                        <p:tav tm="50000">
                                          <p:val>
                                            <p:strVal val="visible"/>
                                          </p:val>
                                        </p:tav>
                                      </p:tavLst>
                                    </p:anim>
                                  </p:childTnLst>
                                </p:cTn>
                              </p:par>
                              <p:par>
                                <p:cTn id="292" presetID="35" presetClass="emph" presetSubtype="0" fill="hold" grpId="3" nodeType="withEffect">
                                  <p:stCondLst>
                                    <p:cond delay="0"/>
                                  </p:stCondLst>
                                  <p:childTnLst>
                                    <p:anim calcmode="discrete" valueType="str">
                                      <p:cBhvr>
                                        <p:cTn id="293" dur="500" fill="hold"/>
                                        <p:tgtEl>
                                          <p:spTgt spid="36"/>
                                        </p:tgtEl>
                                        <p:attrNameLst>
                                          <p:attrName>style.visibility</p:attrName>
                                        </p:attrNameLst>
                                      </p:cBhvr>
                                      <p:tavLst>
                                        <p:tav tm="0">
                                          <p:val>
                                            <p:strVal val="hidden"/>
                                          </p:val>
                                        </p:tav>
                                        <p:tav tm="50000">
                                          <p:val>
                                            <p:strVal val="visible"/>
                                          </p:val>
                                        </p:tav>
                                      </p:tavLst>
                                    </p:anim>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grpId="0" nodeType="clickEffect">
                                  <p:stCondLst>
                                    <p:cond delay="0"/>
                                  </p:stCondLst>
                                  <p:childTnLst>
                                    <p:set>
                                      <p:cBhvr>
                                        <p:cTn id="297" dur="1" fill="hold">
                                          <p:stCondLst>
                                            <p:cond delay="0"/>
                                          </p:stCondLst>
                                        </p:cTn>
                                        <p:tgtEl>
                                          <p:spTgt spid="40"/>
                                        </p:tgtEl>
                                        <p:attrNameLst>
                                          <p:attrName>style.visibility</p:attrName>
                                        </p:attrNameLst>
                                      </p:cBhvr>
                                      <p:to>
                                        <p:strVal val="visible"/>
                                      </p:to>
                                    </p:set>
                                    <p:animEffect transition="in" filter="fade">
                                      <p:cBhvr>
                                        <p:cTn id="298" dur="500"/>
                                        <p:tgtEl>
                                          <p:spTgt spid="40"/>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41"/>
                                        </p:tgtEl>
                                        <p:attrNameLst>
                                          <p:attrName>style.visibility</p:attrName>
                                        </p:attrNameLst>
                                      </p:cBhvr>
                                      <p:to>
                                        <p:strVal val="visible"/>
                                      </p:to>
                                    </p:set>
                                    <p:animEffect transition="in" filter="fade">
                                      <p:cBhvr>
                                        <p:cTn id="301" dur="500"/>
                                        <p:tgtEl>
                                          <p:spTgt spid="41"/>
                                        </p:tgtEl>
                                      </p:cBhvr>
                                    </p:animEffect>
                                  </p:childTnLst>
                                </p:cTn>
                              </p:par>
                            </p:childTnLst>
                          </p:cTn>
                        </p:par>
                        <p:par>
                          <p:cTn id="302" fill="hold">
                            <p:stCondLst>
                              <p:cond delay="500"/>
                            </p:stCondLst>
                            <p:childTnLst>
                              <p:par>
                                <p:cTn id="303" presetID="35" presetClass="emph" presetSubtype="0" fill="hold" grpId="1" nodeType="afterEffect">
                                  <p:stCondLst>
                                    <p:cond delay="0"/>
                                  </p:stCondLst>
                                  <p:childTnLst>
                                    <p:anim calcmode="discrete" valueType="str">
                                      <p:cBhvr>
                                        <p:cTn id="304" dur="500" fill="hold"/>
                                        <p:tgtEl>
                                          <p:spTgt spid="40"/>
                                        </p:tgtEl>
                                        <p:attrNameLst>
                                          <p:attrName>style.visibility</p:attrName>
                                        </p:attrNameLst>
                                      </p:cBhvr>
                                      <p:tavLst>
                                        <p:tav tm="0">
                                          <p:val>
                                            <p:strVal val="hidden"/>
                                          </p:val>
                                        </p:tav>
                                        <p:tav tm="50000">
                                          <p:val>
                                            <p:strVal val="visible"/>
                                          </p:val>
                                        </p:tav>
                                      </p:tavLst>
                                    </p:anim>
                                  </p:childTnLst>
                                </p:cTn>
                              </p:par>
                              <p:par>
                                <p:cTn id="305" presetID="35" presetClass="emph" presetSubtype="0" fill="hold" grpId="1" nodeType="withEffect">
                                  <p:stCondLst>
                                    <p:cond delay="0"/>
                                  </p:stCondLst>
                                  <p:childTnLst>
                                    <p:anim calcmode="discrete" valueType="str">
                                      <p:cBhvr>
                                        <p:cTn id="306" dur="500" fill="hold"/>
                                        <p:tgtEl>
                                          <p:spTgt spid="41"/>
                                        </p:tgtEl>
                                        <p:attrNameLst>
                                          <p:attrName>style.visibility</p:attrName>
                                        </p:attrNameLst>
                                      </p:cBhvr>
                                      <p:tavLst>
                                        <p:tav tm="0">
                                          <p:val>
                                            <p:strVal val="hidden"/>
                                          </p:val>
                                        </p:tav>
                                        <p:tav tm="50000">
                                          <p:val>
                                            <p:strVal val="visible"/>
                                          </p:val>
                                        </p:tav>
                                      </p:tavLst>
                                    </p:anim>
                                  </p:childTnLst>
                                </p:cTn>
                              </p:par>
                            </p:childTnLst>
                          </p:cTn>
                        </p:par>
                        <p:par>
                          <p:cTn id="307" fill="hold">
                            <p:stCondLst>
                              <p:cond delay="1000"/>
                            </p:stCondLst>
                            <p:childTnLst>
                              <p:par>
                                <p:cTn id="308" presetID="35" presetClass="emph" presetSubtype="0" fill="hold" grpId="2" nodeType="afterEffect">
                                  <p:stCondLst>
                                    <p:cond delay="0"/>
                                  </p:stCondLst>
                                  <p:childTnLst>
                                    <p:anim calcmode="discrete" valueType="str">
                                      <p:cBhvr>
                                        <p:cTn id="309" dur="500" fill="hold"/>
                                        <p:tgtEl>
                                          <p:spTgt spid="40"/>
                                        </p:tgtEl>
                                        <p:attrNameLst>
                                          <p:attrName>style.visibility</p:attrName>
                                        </p:attrNameLst>
                                      </p:cBhvr>
                                      <p:tavLst>
                                        <p:tav tm="0">
                                          <p:val>
                                            <p:strVal val="hidden"/>
                                          </p:val>
                                        </p:tav>
                                        <p:tav tm="50000">
                                          <p:val>
                                            <p:strVal val="visible"/>
                                          </p:val>
                                        </p:tav>
                                      </p:tavLst>
                                    </p:anim>
                                  </p:childTnLst>
                                </p:cTn>
                              </p:par>
                              <p:par>
                                <p:cTn id="310" presetID="35" presetClass="emph" presetSubtype="0" fill="hold" grpId="2" nodeType="withEffect">
                                  <p:stCondLst>
                                    <p:cond delay="0"/>
                                  </p:stCondLst>
                                  <p:childTnLst>
                                    <p:anim calcmode="discrete" valueType="str">
                                      <p:cBhvr>
                                        <p:cTn id="311" dur="500" fill="hold"/>
                                        <p:tgtEl>
                                          <p:spTgt spid="41"/>
                                        </p:tgtEl>
                                        <p:attrNameLst>
                                          <p:attrName>style.visibility</p:attrName>
                                        </p:attrNameLst>
                                      </p:cBhvr>
                                      <p:tavLst>
                                        <p:tav tm="0">
                                          <p:val>
                                            <p:strVal val="hidden"/>
                                          </p:val>
                                        </p:tav>
                                        <p:tav tm="50000">
                                          <p:val>
                                            <p:strVal val="visible"/>
                                          </p:val>
                                        </p:tav>
                                      </p:tavLst>
                                    </p:anim>
                                  </p:childTnLst>
                                </p:cTn>
                              </p:par>
                            </p:childTnLst>
                          </p:cTn>
                        </p:par>
                        <p:par>
                          <p:cTn id="312" fill="hold">
                            <p:stCondLst>
                              <p:cond delay="1500"/>
                            </p:stCondLst>
                            <p:childTnLst>
                              <p:par>
                                <p:cTn id="313" presetID="35" presetClass="emph" presetSubtype="0" fill="hold" grpId="3" nodeType="afterEffect">
                                  <p:stCondLst>
                                    <p:cond delay="0"/>
                                  </p:stCondLst>
                                  <p:childTnLst>
                                    <p:anim calcmode="discrete" valueType="str">
                                      <p:cBhvr>
                                        <p:cTn id="314" dur="500" fill="hold"/>
                                        <p:tgtEl>
                                          <p:spTgt spid="40"/>
                                        </p:tgtEl>
                                        <p:attrNameLst>
                                          <p:attrName>style.visibility</p:attrName>
                                        </p:attrNameLst>
                                      </p:cBhvr>
                                      <p:tavLst>
                                        <p:tav tm="0">
                                          <p:val>
                                            <p:strVal val="hidden"/>
                                          </p:val>
                                        </p:tav>
                                        <p:tav tm="50000">
                                          <p:val>
                                            <p:strVal val="visible"/>
                                          </p:val>
                                        </p:tav>
                                      </p:tavLst>
                                    </p:anim>
                                  </p:childTnLst>
                                </p:cTn>
                              </p:par>
                              <p:par>
                                <p:cTn id="315" presetID="35" presetClass="emph" presetSubtype="0" fill="hold" grpId="3" nodeType="withEffect">
                                  <p:stCondLst>
                                    <p:cond delay="0"/>
                                  </p:stCondLst>
                                  <p:childTnLst>
                                    <p:anim calcmode="discrete" valueType="str">
                                      <p:cBhvr>
                                        <p:cTn id="316" dur="500" fill="hold"/>
                                        <p:tgtEl>
                                          <p:spTgt spid="41"/>
                                        </p:tgtEl>
                                        <p:attrNameLst>
                                          <p:attrName>style.visibility</p:attrName>
                                        </p:attrNameLst>
                                      </p:cBhvr>
                                      <p:tavLst>
                                        <p:tav tm="0">
                                          <p:val>
                                            <p:strVal val="hidden"/>
                                          </p:val>
                                        </p:tav>
                                        <p:tav tm="50000">
                                          <p:val>
                                            <p:strVal val="visible"/>
                                          </p:val>
                                        </p:tav>
                                      </p:tavLst>
                                    </p:anim>
                                  </p:childTnLst>
                                </p:cTn>
                              </p:par>
                            </p:childTnLst>
                          </p:cTn>
                        </p:par>
                      </p:childTnLst>
                    </p:cTn>
                  </p:par>
                  <p:par>
                    <p:cTn id="317" fill="hold">
                      <p:stCondLst>
                        <p:cond delay="indefinite"/>
                      </p:stCondLst>
                      <p:childTnLst>
                        <p:par>
                          <p:cTn id="318" fill="hold">
                            <p:stCondLst>
                              <p:cond delay="0"/>
                            </p:stCondLst>
                            <p:childTnLst>
                              <p:par>
                                <p:cTn id="319" presetID="41" presetClass="entr" presetSubtype="0" fill="hold" grpId="0" nodeType="clickEffect">
                                  <p:stCondLst>
                                    <p:cond delay="0"/>
                                  </p:stCondLst>
                                  <p:iterate type="lt">
                                    <p:tmPct val="10000"/>
                                  </p:iterate>
                                  <p:childTnLst>
                                    <p:set>
                                      <p:cBhvr>
                                        <p:cTn id="320" dur="1" fill="hold">
                                          <p:stCondLst>
                                            <p:cond delay="0"/>
                                          </p:stCondLst>
                                        </p:cTn>
                                        <p:tgtEl>
                                          <p:spTgt spid="42"/>
                                        </p:tgtEl>
                                        <p:attrNameLst>
                                          <p:attrName>style.visibility</p:attrName>
                                        </p:attrNameLst>
                                      </p:cBhvr>
                                      <p:to>
                                        <p:strVal val="visible"/>
                                      </p:to>
                                    </p:set>
                                    <p:anim calcmode="lin" valueType="num">
                                      <p:cBhvr>
                                        <p:cTn id="321"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322" dur="500" fill="hold"/>
                                        <p:tgtEl>
                                          <p:spTgt spid="42"/>
                                        </p:tgtEl>
                                        <p:attrNameLst>
                                          <p:attrName>ppt_y</p:attrName>
                                        </p:attrNameLst>
                                      </p:cBhvr>
                                      <p:tavLst>
                                        <p:tav tm="0">
                                          <p:val>
                                            <p:strVal val="#ppt_y"/>
                                          </p:val>
                                        </p:tav>
                                        <p:tav tm="100000">
                                          <p:val>
                                            <p:strVal val="#ppt_y"/>
                                          </p:val>
                                        </p:tav>
                                      </p:tavLst>
                                    </p:anim>
                                    <p:anim calcmode="lin" valueType="num">
                                      <p:cBhvr>
                                        <p:cTn id="323"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324"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325"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6" grpId="2" animBg="1"/>
      <p:bldP spid="6" grpId="3" animBg="1"/>
      <p:bldP spid="7" grpId="0" animBg="1"/>
      <p:bldP spid="7" grpId="1" animBg="1"/>
      <p:bldP spid="7" grpId="2" animBg="1"/>
      <p:bldP spid="7" grpId="3"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2" grpId="0"/>
      <p:bldP spid="12" grpId="1"/>
      <p:bldP spid="12" grpId="2"/>
      <p:bldP spid="12" grpId="3"/>
      <p:bldP spid="13" grpId="0"/>
      <p:bldP spid="13" grpId="1"/>
      <p:bldP spid="13" grpId="2"/>
      <p:bldP spid="13" grpId="3"/>
      <p:bldP spid="14" grpId="0"/>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25" grpId="0" animBg="1"/>
      <p:bldP spid="25" grpId="1" animBg="1"/>
      <p:bldP spid="25" grpId="2" animBg="1"/>
      <p:bldP spid="25" grpId="3" animBg="1"/>
      <p:bldP spid="26" grpId="0" animBg="1"/>
      <p:bldP spid="26" grpId="1" animBg="1"/>
      <p:bldP spid="26" grpId="2" animBg="1"/>
      <p:bldP spid="26" grpId="3" animBg="1"/>
      <p:bldP spid="27" grpId="0"/>
      <p:bldP spid="27" grpId="1"/>
      <p:bldP spid="27" grpId="2"/>
      <p:bldP spid="27" grpId="3"/>
      <p:bldP spid="28" grpId="0"/>
      <p:bldP spid="31" grpId="0" animBg="1"/>
      <p:bldP spid="31" grpId="1" animBg="1"/>
      <p:bldP spid="31" grpId="2" animBg="1"/>
      <p:bldP spid="32" grpId="0"/>
      <p:bldP spid="32" grpId="1"/>
      <p:bldP spid="33" grpId="0" animBg="1"/>
      <p:bldP spid="33" grpId="1" animBg="1"/>
      <p:bldP spid="33" grpId="2" animBg="1"/>
      <p:bldP spid="34" grpId="0"/>
      <p:bldP spid="34" grpId="1"/>
      <p:bldP spid="35" grpId="0" animBg="1"/>
      <p:bldP spid="35" grpId="1" animBg="1"/>
      <p:bldP spid="35" grpId="2" animBg="1"/>
      <p:bldP spid="35" grpId="3" animBg="1"/>
      <p:bldP spid="36" grpId="0"/>
      <p:bldP spid="36" grpId="1"/>
      <p:bldP spid="36" grpId="2"/>
      <p:bldP spid="36" grpId="3"/>
      <p:bldP spid="37" grpId="0" animBg="1"/>
      <p:bldP spid="37" grpId="1" animBg="1"/>
      <p:bldP spid="37" grpId="2" animBg="1"/>
      <p:bldP spid="37" grpId="3" animBg="1"/>
      <p:bldP spid="38" grpId="0"/>
      <p:bldP spid="38" grpId="1"/>
      <p:bldP spid="38" grpId="2"/>
      <p:bldP spid="38" grpId="3"/>
      <p:bldP spid="40" grpId="0" animBg="1"/>
      <p:bldP spid="40" grpId="1" animBg="1"/>
      <p:bldP spid="40" grpId="2" animBg="1"/>
      <p:bldP spid="40" grpId="3" animBg="1"/>
      <p:bldP spid="41" grpId="0"/>
      <p:bldP spid="41" grpId="1"/>
      <p:bldP spid="41" grpId="2"/>
      <p:bldP spid="41" grpId="3"/>
      <p:bldP spid="42" grpId="0"/>
      <p:bldP spid="43" grpId="0"/>
      <p:bldP spid="4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417514"/>
            <a:ext cx="7772400" cy="654032"/>
          </a:xfrm>
        </p:spPr>
        <p:txBody>
          <a:bodyPr>
            <a:normAutofit fontScale="90000"/>
          </a:bodyPr>
          <a:lstStyle/>
          <a:p>
            <a:pPr algn="ctr"/>
            <a:r>
              <a:rPr lang="es-EC" sz="2800" b="1" dirty="0" smtClean="0">
                <a:latin typeface="Times New Roman" pitchFamily="18" charset="0"/>
                <a:cs typeface="Times New Roman" pitchFamily="18" charset="0"/>
              </a:rPr>
              <a:t>ESFUERZOS EN LA PRESA CHONTAL AL INICIO DE SU VIDA ÚTIL</a:t>
            </a:r>
            <a:endParaRPr lang="es-EC" sz="2800" b="1" dirty="0">
              <a:latin typeface="Times New Roman" pitchFamily="18" charset="0"/>
              <a:cs typeface="Times New Roman" pitchFamily="18" charset="0"/>
            </a:endParaRPr>
          </a:p>
        </p:txBody>
      </p:sp>
      <p:sp>
        <p:nvSpPr>
          <p:cNvPr id="9" name="8 Rectángulo"/>
          <p:cNvSpPr/>
          <p:nvPr/>
        </p:nvSpPr>
        <p:spPr>
          <a:xfrm>
            <a:off x="2500298" y="3260246"/>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REAL</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10" name="9 Rectángulo"/>
          <p:cNvSpPr/>
          <p:nvPr/>
        </p:nvSpPr>
        <p:spPr>
          <a:xfrm>
            <a:off x="2571736" y="6202940"/>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EQUIVALENTE</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14" name="13 Imagen" descr="C:\Users\JUAN PABLO\Desktop\CHONTAL-FINAL\chontal_gid\ESFUERZOS TOTALES\varios fc\REAL-OK(C1)SXX-01.jpg"/>
          <p:cNvPicPr/>
          <p:nvPr/>
        </p:nvPicPr>
        <p:blipFill>
          <a:blip r:embed="rId2" cstate="print"/>
          <a:srcRect l="37885"/>
          <a:stretch>
            <a:fillRect/>
          </a:stretch>
        </p:blipFill>
        <p:spPr bwMode="auto">
          <a:xfrm>
            <a:off x="284668" y="1071546"/>
            <a:ext cx="2706478" cy="2281441"/>
          </a:xfrm>
          <a:prstGeom prst="rect">
            <a:avLst/>
          </a:prstGeom>
          <a:noFill/>
          <a:ln w="9525">
            <a:noFill/>
            <a:miter lim="800000"/>
            <a:headEnd/>
            <a:tailEnd/>
          </a:ln>
        </p:spPr>
      </p:pic>
      <p:pic>
        <p:nvPicPr>
          <p:cNvPr id="15" name="14 Imagen" descr="C:\Users\JUAN PABLO\Desktop\CHONTAL-FINAL\chontal_gid\ESFUERZOS TOTALES\varios fc\REAL-OK(C1)SYY-01.jpg"/>
          <p:cNvPicPr/>
          <p:nvPr/>
        </p:nvPicPr>
        <p:blipFill>
          <a:blip r:embed="rId3" cstate="print"/>
          <a:srcRect l="37885" t="3142"/>
          <a:stretch>
            <a:fillRect/>
          </a:stretch>
        </p:blipFill>
        <p:spPr bwMode="auto">
          <a:xfrm>
            <a:off x="3213582" y="1142984"/>
            <a:ext cx="2708159" cy="2211986"/>
          </a:xfrm>
          <a:prstGeom prst="rect">
            <a:avLst/>
          </a:prstGeom>
          <a:noFill/>
          <a:ln w="9525">
            <a:noFill/>
            <a:miter lim="800000"/>
            <a:headEnd/>
            <a:tailEnd/>
          </a:ln>
        </p:spPr>
      </p:pic>
      <p:pic>
        <p:nvPicPr>
          <p:cNvPr id="16" name="15 Imagen" descr="C:\Users\JUAN PABLO\Desktop\CHONTAL-FINAL\chontal_gid\ESFUERZOS TOTALES\varios fc\REAL-OK(C1)SZZ-01.jpg"/>
          <p:cNvPicPr/>
          <p:nvPr/>
        </p:nvPicPr>
        <p:blipFill>
          <a:blip r:embed="rId4" cstate="print"/>
          <a:srcRect l="37885" t="1801"/>
          <a:stretch>
            <a:fillRect/>
          </a:stretch>
        </p:blipFill>
        <p:spPr bwMode="auto">
          <a:xfrm>
            <a:off x="6142540" y="1114952"/>
            <a:ext cx="2708159" cy="2242610"/>
          </a:xfrm>
          <a:prstGeom prst="rect">
            <a:avLst/>
          </a:prstGeom>
          <a:noFill/>
          <a:ln w="9525">
            <a:noFill/>
            <a:miter lim="800000"/>
            <a:headEnd/>
            <a:tailEnd/>
          </a:ln>
        </p:spPr>
      </p:pic>
      <p:pic>
        <p:nvPicPr>
          <p:cNvPr id="17" name="16 Imagen" descr="C:\Users\JUAN PABLO\Desktop\CHONTAL-FINAL\chontal_gid\ESFUERZOS TOTALES\varios fc\EQUIVALENTE-OK(C1)SXX-01.jpg"/>
          <p:cNvPicPr/>
          <p:nvPr/>
        </p:nvPicPr>
        <p:blipFill>
          <a:blip r:embed="rId5" cstate="print"/>
          <a:srcRect l="37885" t="1801"/>
          <a:stretch>
            <a:fillRect/>
          </a:stretch>
        </p:blipFill>
        <p:spPr bwMode="auto">
          <a:xfrm>
            <a:off x="304337" y="4035973"/>
            <a:ext cx="2670149" cy="2208386"/>
          </a:xfrm>
          <a:prstGeom prst="rect">
            <a:avLst/>
          </a:prstGeom>
          <a:noFill/>
          <a:ln w="9525">
            <a:noFill/>
            <a:miter lim="800000"/>
            <a:headEnd/>
            <a:tailEnd/>
          </a:ln>
        </p:spPr>
      </p:pic>
      <p:pic>
        <p:nvPicPr>
          <p:cNvPr id="18" name="17 Imagen" descr="C:\Users\JUAN PABLO\Desktop\CHONTAL-FINAL\chontal_gid\ESFUERZOS TOTALES\varios fc\EQUIVALENTE-OK(C1)SYY-01.jpg"/>
          <p:cNvPicPr/>
          <p:nvPr/>
        </p:nvPicPr>
        <p:blipFill>
          <a:blip r:embed="rId6" cstate="print"/>
          <a:srcRect l="38047" t="1567"/>
          <a:stretch>
            <a:fillRect/>
          </a:stretch>
        </p:blipFill>
        <p:spPr bwMode="auto">
          <a:xfrm>
            <a:off x="3277887" y="4024384"/>
            <a:ext cx="2668687" cy="2218409"/>
          </a:xfrm>
          <a:prstGeom prst="rect">
            <a:avLst/>
          </a:prstGeom>
          <a:noFill/>
          <a:ln w="9525">
            <a:noFill/>
            <a:miter lim="800000"/>
            <a:headEnd/>
            <a:tailEnd/>
          </a:ln>
        </p:spPr>
      </p:pic>
      <p:pic>
        <p:nvPicPr>
          <p:cNvPr id="19" name="18 Imagen" descr="C:\Users\JUAN PABLO\Desktop\CHONTAL-FINAL\chontal_gid\ESFUERZOS TOTALES\varios fc\EQUIVALENTE-OK(C1)SZZ-01.jpg"/>
          <p:cNvPicPr/>
          <p:nvPr/>
        </p:nvPicPr>
        <p:blipFill>
          <a:blip r:embed="rId7" cstate="print"/>
          <a:srcRect l="38047" t="1797"/>
          <a:stretch>
            <a:fillRect/>
          </a:stretch>
        </p:blipFill>
        <p:spPr bwMode="auto">
          <a:xfrm>
            <a:off x="6188862" y="4035973"/>
            <a:ext cx="2669418" cy="2213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500"/>
                            </p:stCondLst>
                            <p:childTnLst>
                              <p:par>
                                <p:cTn id="18" presetID="34"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from="(-#ppt_w/2)" to="(#ppt_x)" calcmode="lin" valueType="num">
                                      <p:cBhvr>
                                        <p:cTn id="20" dur="600" fill="hold">
                                          <p:stCondLst>
                                            <p:cond delay="0"/>
                                          </p:stCondLst>
                                        </p:cTn>
                                        <p:tgtEl>
                                          <p:spTgt spid="14"/>
                                        </p:tgtEl>
                                        <p:attrNameLst>
                                          <p:attrName>ppt_x</p:attrName>
                                        </p:attrNameLst>
                                      </p:cBhvr>
                                    </p:anim>
                                    <p:anim from="0" to="-1.0" calcmode="lin" valueType="num">
                                      <p:cBhvr>
                                        <p:cTn id="21" dur="200" decel="50000" autoRev="1" fill="hold">
                                          <p:stCondLst>
                                            <p:cond delay="600"/>
                                          </p:stCondLst>
                                        </p:cTn>
                                        <p:tgtEl>
                                          <p:spTgt spid="14"/>
                                        </p:tgtEl>
                                        <p:attrNameLst>
                                          <p:attrName>xshear</p:attrName>
                                        </p:attrNameLst>
                                      </p:cBhvr>
                                    </p:anim>
                                    <p:animScale>
                                      <p:cBhvr>
                                        <p:cTn id="22" dur="200" decel="100000" autoRev="1" fill="hold">
                                          <p:stCondLst>
                                            <p:cond delay="600"/>
                                          </p:stCondLst>
                                        </p:cTn>
                                        <p:tgtEl>
                                          <p:spTgt spid="14"/>
                                        </p:tgtEl>
                                      </p:cBhvr>
                                      <p:from x="100000" y="100000"/>
                                      <p:to x="80000" y="100000"/>
                                    </p:animScale>
                                    <p:anim by="(#ppt_h/3+#ppt_w*0.1)" calcmode="lin" valueType="num">
                                      <p:cBhvr additive="sum">
                                        <p:cTn id="23" dur="200" decel="100000" autoRev="1" fill="hold">
                                          <p:stCondLst>
                                            <p:cond delay="600"/>
                                          </p:stCondLst>
                                        </p:cTn>
                                        <p:tgtEl>
                                          <p:spTgt spid="14"/>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3"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trips(upRigh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p:stCondLst>
                              <p:cond delay="500"/>
                            </p:stCondLst>
                            <p:childTnLst>
                              <p:par>
                                <p:cTn id="45" presetID="34"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from="(-#ppt_w/2)" to="(#ppt_x)" calcmode="lin" valueType="num">
                                      <p:cBhvr>
                                        <p:cTn id="47" dur="600" fill="hold">
                                          <p:stCondLst>
                                            <p:cond delay="0"/>
                                          </p:stCondLst>
                                        </p:cTn>
                                        <p:tgtEl>
                                          <p:spTgt spid="17"/>
                                        </p:tgtEl>
                                        <p:attrNameLst>
                                          <p:attrName>ppt_x</p:attrName>
                                        </p:attrNameLst>
                                      </p:cBhvr>
                                    </p:anim>
                                    <p:anim from="0" to="-1.0" calcmode="lin" valueType="num">
                                      <p:cBhvr>
                                        <p:cTn id="48" dur="200" decel="50000" autoRev="1" fill="hold">
                                          <p:stCondLst>
                                            <p:cond delay="600"/>
                                          </p:stCondLst>
                                        </p:cTn>
                                        <p:tgtEl>
                                          <p:spTgt spid="17"/>
                                        </p:tgtEl>
                                        <p:attrNameLst>
                                          <p:attrName>xshear</p:attrName>
                                        </p:attrNameLst>
                                      </p:cBhvr>
                                    </p:anim>
                                    <p:animScale>
                                      <p:cBhvr>
                                        <p:cTn id="49" dur="200" decel="100000" autoRev="1" fill="hold">
                                          <p:stCondLst>
                                            <p:cond delay="600"/>
                                          </p:stCondLst>
                                        </p:cTn>
                                        <p:tgtEl>
                                          <p:spTgt spid="17"/>
                                        </p:tgtEl>
                                      </p:cBhvr>
                                      <p:from x="100000" y="100000"/>
                                      <p:to x="80000" y="100000"/>
                                    </p:animScale>
                                    <p:anim by="(#ppt_h/3+#ppt_w*0.1)" calcmode="lin" valueType="num">
                                      <p:cBhvr additive="sum">
                                        <p:cTn id="50" dur="200" decel="100000" autoRev="1" fill="hold">
                                          <p:stCondLst>
                                            <p:cond delay="600"/>
                                          </p:stCondLst>
                                        </p:cTn>
                                        <p:tgtEl>
                                          <p:spTgt spid="17"/>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900" decel="100000" fill="hold"/>
                                        <p:tgtEl>
                                          <p:spTgt spid="1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8" presetClass="entr" presetSubtype="3"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strips(upRight)">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786" y="346076"/>
            <a:ext cx="7772400" cy="582594"/>
          </a:xfrm>
        </p:spPr>
        <p:txBody>
          <a:bodyPr>
            <a:norm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NORMAS DE DISEÑO OBE</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785786" y="1071546"/>
            <a:ext cx="7858180" cy="5500726"/>
          </a:xfrm>
        </p:spPr>
        <p:txBody>
          <a:bodyPr>
            <a:normAutofit fontScale="70000" lnSpcReduction="20000"/>
          </a:bodyPr>
          <a:lstStyle/>
          <a:p>
            <a:pPr lvl="0">
              <a:lnSpc>
                <a:spcPct val="120000"/>
              </a:lnSpc>
              <a:spcBef>
                <a:spcPts val="600"/>
              </a:spcBef>
              <a:spcAft>
                <a:spcPts val="600"/>
              </a:spcAft>
            </a:pPr>
            <a:r>
              <a:rPr lang="es-EC" dirty="0" smtClean="0">
                <a:latin typeface="Times New Roman" pitchFamily="18" charset="0"/>
                <a:cs typeface="Times New Roman" pitchFamily="18" charset="0"/>
              </a:rPr>
              <a:t>Todo el equipo estructural, mecánico y de control utilizado para regular el embalse será capaz de mantenerse totalmente operativo durante y después de un sismo OBE. </a:t>
            </a:r>
          </a:p>
          <a:p>
            <a:pPr lvl="0">
              <a:lnSpc>
                <a:spcPct val="120000"/>
              </a:lnSpc>
              <a:spcBef>
                <a:spcPts val="600"/>
              </a:spcBef>
              <a:spcAft>
                <a:spcPts val="600"/>
              </a:spcAft>
            </a:pPr>
            <a:r>
              <a:rPr lang="es-EC" dirty="0" smtClean="0">
                <a:latin typeface="Times New Roman" pitchFamily="18" charset="0"/>
                <a:cs typeface="Times New Roman" pitchFamily="18" charset="0"/>
              </a:rPr>
              <a:t>La iniciación del agrietamiento en el hormigón se previene cuando los esfuerzos de tracción son menores al 60% de la resistencia a la tracción </a:t>
            </a:r>
            <a:r>
              <a:rPr lang="es-EC" dirty="0" smtClean="0">
                <a:latin typeface="Times New Roman" pitchFamily="18" charset="0"/>
                <a:cs typeface="Times New Roman" pitchFamily="18" charset="0"/>
              </a:rPr>
              <a:t>pico (</a:t>
            </a:r>
            <a:r>
              <a:rPr lang="es-EC" dirty="0" err="1" smtClean="0">
                <a:latin typeface="Times New Roman" pitchFamily="18" charset="0"/>
                <a:cs typeface="Times New Roman" pitchFamily="18" charset="0"/>
              </a:rPr>
              <a:t>f’</a:t>
            </a:r>
            <a:r>
              <a:rPr lang="es-EC" baseline="-25000" dirty="0" err="1" smtClean="0">
                <a:latin typeface="Times New Roman" pitchFamily="18" charset="0"/>
                <a:cs typeface="Times New Roman" pitchFamily="18" charset="0"/>
              </a:rPr>
              <a:t>t</a:t>
            </a:r>
            <a:r>
              <a:rPr lang="es-EC" baseline="-25000" dirty="0" smtClean="0">
                <a:latin typeface="Times New Roman" pitchFamily="18" charset="0"/>
                <a:cs typeface="Times New Roman" pitchFamily="18" charset="0"/>
              </a:rPr>
              <a:t>-pico</a:t>
            </a:r>
            <a:r>
              <a:rPr lang="es-EC" dirty="0" smtClean="0">
                <a:latin typeface="Times New Roman" pitchFamily="18" charset="0"/>
                <a:cs typeface="Times New Roman" pitchFamily="18" charset="0"/>
              </a:rPr>
              <a:t>).</a:t>
            </a:r>
            <a:endParaRPr lang="es-EC" dirty="0" smtClean="0">
              <a:latin typeface="Times New Roman" pitchFamily="18" charset="0"/>
              <a:cs typeface="Times New Roman" pitchFamily="18" charset="0"/>
            </a:endParaRPr>
          </a:p>
          <a:p>
            <a:pPr lvl="0">
              <a:lnSpc>
                <a:spcPct val="120000"/>
              </a:lnSpc>
              <a:spcBef>
                <a:spcPts val="600"/>
              </a:spcBef>
              <a:spcAft>
                <a:spcPts val="600"/>
              </a:spcAft>
            </a:pPr>
            <a:r>
              <a:rPr lang="es-EC" dirty="0" smtClean="0">
                <a:latin typeface="Times New Roman" pitchFamily="18" charset="0"/>
                <a:cs typeface="Times New Roman" pitchFamily="18" charset="0"/>
              </a:rPr>
              <a:t>El nivel de agrietamiento se considera menor cuando los esfuerzos de tracción son menores que 1.25 </a:t>
            </a:r>
            <a:r>
              <a:rPr lang="es-EC" dirty="0" err="1" smtClean="0">
                <a:latin typeface="Times New Roman" pitchFamily="18" charset="0"/>
                <a:cs typeface="Times New Roman" pitchFamily="18" charset="0"/>
              </a:rPr>
              <a:t>f’</a:t>
            </a:r>
            <a:r>
              <a:rPr lang="es-EC" baseline="-25000" dirty="0" err="1" smtClean="0">
                <a:latin typeface="Times New Roman" pitchFamily="18" charset="0"/>
                <a:cs typeface="Times New Roman" pitchFamily="18" charset="0"/>
              </a:rPr>
              <a:t>t</a:t>
            </a:r>
            <a:r>
              <a:rPr lang="es-EC" baseline="-25000" dirty="0" smtClean="0">
                <a:latin typeface="Times New Roman" pitchFamily="18" charset="0"/>
                <a:cs typeface="Times New Roman" pitchFamily="18" charset="0"/>
              </a:rPr>
              <a:t>-pico</a:t>
            </a:r>
            <a:r>
              <a:rPr lang="es-EC" dirty="0" smtClean="0">
                <a:latin typeface="Times New Roman" pitchFamily="18" charset="0"/>
                <a:cs typeface="Times New Roman" pitchFamily="18" charset="0"/>
              </a:rPr>
              <a:t>.</a:t>
            </a:r>
            <a:endParaRPr lang="es-EC" dirty="0" smtClean="0">
              <a:latin typeface="Times New Roman" pitchFamily="18" charset="0"/>
              <a:cs typeface="Times New Roman" pitchFamily="18" charset="0"/>
            </a:endParaRPr>
          </a:p>
          <a:p>
            <a:pPr lvl="0">
              <a:lnSpc>
                <a:spcPct val="120000"/>
              </a:lnSpc>
              <a:spcBef>
                <a:spcPts val="600"/>
              </a:spcBef>
              <a:spcAft>
                <a:spcPts val="600"/>
              </a:spcAft>
            </a:pPr>
            <a:r>
              <a:rPr lang="es-EC" i="1" dirty="0" smtClean="0">
                <a:latin typeface="Times New Roman" pitchFamily="18" charset="0"/>
                <a:cs typeface="Times New Roman" pitchFamily="18" charset="0"/>
              </a:rPr>
              <a:t>Esfuerzos permisibles de tracción</a:t>
            </a:r>
            <a:r>
              <a:rPr lang="es-EC" dirty="0" smtClean="0">
                <a:latin typeface="Times New Roman" pitchFamily="18" charset="0"/>
                <a:cs typeface="Times New Roman" pitchFamily="18" charset="0"/>
              </a:rPr>
              <a:t>.</a:t>
            </a:r>
          </a:p>
          <a:p>
            <a:pPr lvl="1">
              <a:lnSpc>
                <a:spcPct val="120000"/>
              </a:lnSpc>
              <a:spcBef>
                <a:spcPts val="600"/>
              </a:spcBef>
              <a:spcAft>
                <a:spcPts val="600"/>
              </a:spcAft>
            </a:pPr>
            <a:r>
              <a:rPr lang="es-EC" dirty="0" smtClean="0">
                <a:latin typeface="Times New Roman" pitchFamily="18" charset="0"/>
                <a:cs typeface="Times New Roman" pitchFamily="18" charset="0"/>
              </a:rPr>
              <a:t>Presas existentes: </a:t>
            </a:r>
          </a:p>
          <a:p>
            <a:pPr lvl="1">
              <a:lnSpc>
                <a:spcPct val="120000"/>
              </a:lnSpc>
              <a:spcBef>
                <a:spcPts val="600"/>
              </a:spcBef>
              <a:spcAft>
                <a:spcPts val="600"/>
              </a:spcAft>
            </a:pPr>
            <a:endParaRPr lang="es-EC" dirty="0" smtClean="0">
              <a:latin typeface="Times New Roman" pitchFamily="18" charset="0"/>
              <a:cs typeface="Times New Roman" pitchFamily="18" charset="0"/>
            </a:endParaRPr>
          </a:p>
          <a:p>
            <a:pPr lvl="1">
              <a:lnSpc>
                <a:spcPct val="120000"/>
              </a:lnSpc>
              <a:spcBef>
                <a:spcPts val="600"/>
              </a:spcBef>
              <a:spcAft>
                <a:spcPts val="600"/>
              </a:spcAft>
            </a:pPr>
            <a:r>
              <a:rPr lang="es-EC" dirty="0" smtClean="0">
                <a:latin typeface="Times New Roman" pitchFamily="18" charset="0"/>
                <a:cs typeface="Times New Roman" pitchFamily="18" charset="0"/>
              </a:rPr>
              <a:t>Presas nuevas en zonas sísmicas I y II: </a:t>
            </a:r>
          </a:p>
          <a:p>
            <a:pPr lvl="1">
              <a:lnSpc>
                <a:spcPct val="120000"/>
              </a:lnSpc>
              <a:spcBef>
                <a:spcPts val="600"/>
              </a:spcBef>
              <a:spcAft>
                <a:spcPts val="600"/>
              </a:spcAft>
            </a:pPr>
            <a:endParaRPr lang="es-EC" dirty="0" smtClean="0">
              <a:latin typeface="Times New Roman" pitchFamily="18" charset="0"/>
              <a:cs typeface="Times New Roman" pitchFamily="18" charset="0"/>
            </a:endParaRPr>
          </a:p>
          <a:p>
            <a:pPr lvl="1">
              <a:lnSpc>
                <a:spcPct val="120000"/>
              </a:lnSpc>
              <a:spcBef>
                <a:spcPts val="600"/>
              </a:spcBef>
              <a:spcAft>
                <a:spcPts val="600"/>
              </a:spcAft>
            </a:pPr>
            <a:r>
              <a:rPr lang="es-EC" dirty="0" smtClean="0">
                <a:latin typeface="Times New Roman" pitchFamily="18" charset="0"/>
                <a:cs typeface="Times New Roman" pitchFamily="18" charset="0"/>
              </a:rPr>
              <a:t>Presas nuevas en zonas sísmicas III y IV: </a:t>
            </a:r>
            <a:endParaRPr lang="es-EC" dirty="0">
              <a:latin typeface="Times New Roman" pitchFamily="18" charset="0"/>
              <a:cs typeface="Times New Roman" pitchFamily="18" charset="0"/>
            </a:endParaRPr>
          </a:p>
        </p:txBody>
      </p:sp>
      <p:graphicFrame>
        <p:nvGraphicFramePr>
          <p:cNvPr id="4" name="3 Objeto"/>
          <p:cNvGraphicFramePr>
            <a:graphicFrameLocks noChangeAspect="1"/>
          </p:cNvGraphicFramePr>
          <p:nvPr/>
        </p:nvGraphicFramePr>
        <p:xfrm>
          <a:off x="3571868" y="4143380"/>
          <a:ext cx="2428892" cy="309725"/>
        </p:xfrm>
        <a:graphic>
          <a:graphicData uri="http://schemas.openxmlformats.org/presentationml/2006/ole">
            <p:oleObj spid="_x0000_s253954" name="Ecuación" r:id="rId3" imgW="1892160" imgH="241200" progId="Equation.3">
              <p:embed/>
            </p:oleObj>
          </a:graphicData>
        </a:graphic>
      </p:graphicFrame>
      <p:graphicFrame>
        <p:nvGraphicFramePr>
          <p:cNvPr id="253955" name="Object 3"/>
          <p:cNvGraphicFramePr>
            <a:graphicFrameLocks noChangeAspect="1"/>
          </p:cNvGraphicFramePr>
          <p:nvPr/>
        </p:nvGraphicFramePr>
        <p:xfrm>
          <a:off x="3595688" y="5072062"/>
          <a:ext cx="2379662" cy="309563"/>
        </p:xfrm>
        <a:graphic>
          <a:graphicData uri="http://schemas.openxmlformats.org/presentationml/2006/ole">
            <p:oleObj spid="_x0000_s253955" name="Ecuación" r:id="rId4" imgW="1854000" imgH="241200" progId="Equation.3">
              <p:embed/>
            </p:oleObj>
          </a:graphicData>
        </a:graphic>
      </p:graphicFrame>
      <p:graphicFrame>
        <p:nvGraphicFramePr>
          <p:cNvPr id="253956" name="Object 4"/>
          <p:cNvGraphicFramePr>
            <a:graphicFrameLocks noChangeAspect="1"/>
          </p:cNvGraphicFramePr>
          <p:nvPr/>
        </p:nvGraphicFramePr>
        <p:xfrm>
          <a:off x="3571868" y="5929312"/>
          <a:ext cx="2347913" cy="309563"/>
        </p:xfrm>
        <a:graphic>
          <a:graphicData uri="http://schemas.openxmlformats.org/presentationml/2006/ole">
            <p:oleObj spid="_x0000_s253956" name="Ecuación" r:id="rId5" imgW="1828800" imgH="241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
                                            <p:txEl>
                                              <p:pRg st="3" end="3"/>
                                            </p:txEl>
                                          </p:spTgt>
                                        </p:tgtEl>
                                      </p:cBhvr>
                                    </p:animEffect>
                                  </p:childTnLst>
                                </p:cTn>
                              </p:par>
                            </p:childTnLst>
                          </p:cTn>
                        </p:par>
                        <p:par>
                          <p:cTn id="36" fill="hold">
                            <p:stCondLst>
                              <p:cond delay="1000"/>
                            </p:stCondLst>
                            <p:childTnLst>
                              <p:par>
                                <p:cTn id="37" presetID="29"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
                                            <p:txEl>
                                              <p:pRg st="4" end="4"/>
                                            </p:txEl>
                                          </p:spTgt>
                                        </p:tgtEl>
                                      </p:cBhvr>
                                    </p:animEffect>
                                  </p:childTnLst>
                                </p:cTn>
                              </p:par>
                              <p:par>
                                <p:cTn id="42" presetID="53"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Effect transition="in" filter="fade">
                                      <p:cBhvr>
                                        <p:cTn id="46" dur="1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2"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3">
                                            <p:txEl>
                                              <p:pRg st="6" end="6"/>
                                            </p:txEl>
                                          </p:spTgt>
                                        </p:tgtEl>
                                      </p:cBhvr>
                                    </p:animEffect>
                                  </p:childTnLst>
                                </p:cTn>
                              </p:par>
                              <p:par>
                                <p:cTn id="54" presetID="53" presetClass="entr" presetSubtype="0" fill="hold" nodeType="withEffect">
                                  <p:stCondLst>
                                    <p:cond delay="0"/>
                                  </p:stCondLst>
                                  <p:childTnLst>
                                    <p:set>
                                      <p:cBhvr>
                                        <p:cTn id="55" dur="1" fill="hold">
                                          <p:stCondLst>
                                            <p:cond delay="0"/>
                                          </p:stCondLst>
                                        </p:cTn>
                                        <p:tgtEl>
                                          <p:spTgt spid="253955"/>
                                        </p:tgtEl>
                                        <p:attrNameLst>
                                          <p:attrName>style.visibility</p:attrName>
                                        </p:attrNameLst>
                                      </p:cBhvr>
                                      <p:to>
                                        <p:strVal val="visible"/>
                                      </p:to>
                                    </p:set>
                                    <p:anim calcmode="lin" valueType="num">
                                      <p:cBhvr>
                                        <p:cTn id="56" dur="1000" fill="hold"/>
                                        <p:tgtEl>
                                          <p:spTgt spid="253955"/>
                                        </p:tgtEl>
                                        <p:attrNameLst>
                                          <p:attrName>ppt_w</p:attrName>
                                        </p:attrNameLst>
                                      </p:cBhvr>
                                      <p:tavLst>
                                        <p:tav tm="0">
                                          <p:val>
                                            <p:fltVal val="0"/>
                                          </p:val>
                                        </p:tav>
                                        <p:tav tm="100000">
                                          <p:val>
                                            <p:strVal val="#ppt_w"/>
                                          </p:val>
                                        </p:tav>
                                      </p:tavLst>
                                    </p:anim>
                                    <p:anim calcmode="lin" valueType="num">
                                      <p:cBhvr>
                                        <p:cTn id="57" dur="1000" fill="hold"/>
                                        <p:tgtEl>
                                          <p:spTgt spid="253955"/>
                                        </p:tgtEl>
                                        <p:attrNameLst>
                                          <p:attrName>ppt_h</p:attrName>
                                        </p:attrNameLst>
                                      </p:cBhvr>
                                      <p:tavLst>
                                        <p:tav tm="0">
                                          <p:val>
                                            <p:fltVal val="0"/>
                                          </p:val>
                                        </p:tav>
                                        <p:tav tm="100000">
                                          <p:val>
                                            <p:strVal val="#ppt_h"/>
                                          </p:val>
                                        </p:tav>
                                      </p:tavLst>
                                    </p:anim>
                                    <p:animEffect transition="in" filter="fade">
                                      <p:cBhvr>
                                        <p:cTn id="58" dur="1000"/>
                                        <p:tgtEl>
                                          <p:spTgt spid="253955"/>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64" dur="1000" fill="hold"/>
                                        <p:tgtEl>
                                          <p:spTgt spid="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65" dur="1000"/>
                                        <p:tgtEl>
                                          <p:spTgt spid="3">
                                            <p:txEl>
                                              <p:pRg st="8" end="8"/>
                                            </p:txEl>
                                          </p:spTgt>
                                        </p:tgtEl>
                                      </p:cBhvr>
                                    </p:animEffect>
                                  </p:childTnLst>
                                </p:cTn>
                              </p:par>
                              <p:par>
                                <p:cTn id="66" presetID="53" presetClass="entr" presetSubtype="0" fill="hold" nodeType="withEffect">
                                  <p:stCondLst>
                                    <p:cond delay="0"/>
                                  </p:stCondLst>
                                  <p:childTnLst>
                                    <p:set>
                                      <p:cBhvr>
                                        <p:cTn id="67" dur="1" fill="hold">
                                          <p:stCondLst>
                                            <p:cond delay="0"/>
                                          </p:stCondLst>
                                        </p:cTn>
                                        <p:tgtEl>
                                          <p:spTgt spid="253956"/>
                                        </p:tgtEl>
                                        <p:attrNameLst>
                                          <p:attrName>style.visibility</p:attrName>
                                        </p:attrNameLst>
                                      </p:cBhvr>
                                      <p:to>
                                        <p:strVal val="visible"/>
                                      </p:to>
                                    </p:set>
                                    <p:anim calcmode="lin" valueType="num">
                                      <p:cBhvr>
                                        <p:cTn id="68" dur="1000" fill="hold"/>
                                        <p:tgtEl>
                                          <p:spTgt spid="253956"/>
                                        </p:tgtEl>
                                        <p:attrNameLst>
                                          <p:attrName>ppt_w</p:attrName>
                                        </p:attrNameLst>
                                      </p:cBhvr>
                                      <p:tavLst>
                                        <p:tav tm="0">
                                          <p:val>
                                            <p:fltVal val="0"/>
                                          </p:val>
                                        </p:tav>
                                        <p:tav tm="100000">
                                          <p:val>
                                            <p:strVal val="#ppt_w"/>
                                          </p:val>
                                        </p:tav>
                                      </p:tavLst>
                                    </p:anim>
                                    <p:anim calcmode="lin" valueType="num">
                                      <p:cBhvr>
                                        <p:cTn id="69" dur="1000" fill="hold"/>
                                        <p:tgtEl>
                                          <p:spTgt spid="253956"/>
                                        </p:tgtEl>
                                        <p:attrNameLst>
                                          <p:attrName>ppt_h</p:attrName>
                                        </p:attrNameLst>
                                      </p:cBhvr>
                                      <p:tavLst>
                                        <p:tav tm="0">
                                          <p:val>
                                            <p:fltVal val="0"/>
                                          </p:val>
                                        </p:tav>
                                        <p:tav tm="100000">
                                          <p:val>
                                            <p:strVal val="#ppt_h"/>
                                          </p:val>
                                        </p:tav>
                                      </p:tavLst>
                                    </p:anim>
                                    <p:animEffect transition="in" filter="fade">
                                      <p:cBhvr>
                                        <p:cTn id="70" dur="1000"/>
                                        <p:tgtEl>
                                          <p:spTgt spid="25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417514"/>
            <a:ext cx="7772400" cy="654032"/>
          </a:xfrm>
        </p:spPr>
        <p:txBody>
          <a:bodyPr>
            <a:normAutofit fontScale="90000"/>
          </a:bodyPr>
          <a:lstStyle/>
          <a:p>
            <a:pPr algn="ctr"/>
            <a:r>
              <a:rPr lang="es-EC" sz="2800" b="1" dirty="0" smtClean="0">
                <a:latin typeface="Times New Roman" pitchFamily="18" charset="0"/>
                <a:cs typeface="Times New Roman" pitchFamily="18" charset="0"/>
              </a:rPr>
              <a:t>ESFUERZOS EN LA PRESA CHONTAL AL FINAL DE SU VIDA ÚTIL</a:t>
            </a:r>
            <a:endParaRPr lang="es-EC" sz="2800" b="1" dirty="0">
              <a:latin typeface="Times New Roman" pitchFamily="18" charset="0"/>
              <a:cs typeface="Times New Roman" pitchFamily="18" charset="0"/>
            </a:endParaRPr>
          </a:p>
        </p:txBody>
      </p:sp>
      <p:sp>
        <p:nvSpPr>
          <p:cNvPr id="9" name="8 Rectángulo"/>
          <p:cNvSpPr/>
          <p:nvPr/>
        </p:nvSpPr>
        <p:spPr>
          <a:xfrm>
            <a:off x="2500298" y="3260246"/>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REAL</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10" name="9 Rectángulo"/>
          <p:cNvSpPr/>
          <p:nvPr/>
        </p:nvSpPr>
        <p:spPr>
          <a:xfrm>
            <a:off x="2571736" y="6202940"/>
            <a:ext cx="4000528" cy="369332"/>
          </a:xfrm>
          <a:prstGeom prst="rect">
            <a:avLst/>
          </a:prstGeom>
          <a:noFill/>
          <a:ln>
            <a:noFill/>
          </a:ln>
        </p:spPr>
        <p:txBody>
          <a:bodyPr wrap="square" lIns="91440" tIns="45720" rIns="91440" bIns="45720">
            <a:spAutoFit/>
          </a:bodyPr>
          <a:lstStyle/>
          <a:p>
            <a:pPr algn="ctr"/>
            <a:r>
              <a:rPr lang="es-ES"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SECCIÓN EQUIVALENTE</a:t>
            </a:r>
            <a:endParaRPr lang="es-ES"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14" name="13 Imagen" descr="C:\Users\JUAN PABLO\Desktop\CHONTAL-FINAL\chontal_gid\ESFUERZOS TOTALES\varios fc\REAL-OK(C2)SXX-01.jpg"/>
          <p:cNvPicPr/>
          <p:nvPr/>
        </p:nvPicPr>
        <p:blipFill>
          <a:blip r:embed="rId2" cstate="print"/>
          <a:srcRect l="37885" t="1571"/>
          <a:stretch>
            <a:fillRect/>
          </a:stretch>
        </p:blipFill>
        <p:spPr bwMode="auto">
          <a:xfrm>
            <a:off x="257412" y="1125732"/>
            <a:ext cx="2710937" cy="2211593"/>
          </a:xfrm>
          <a:prstGeom prst="rect">
            <a:avLst/>
          </a:prstGeom>
          <a:noFill/>
          <a:ln w="9525">
            <a:noFill/>
            <a:miter lim="800000"/>
            <a:headEnd/>
            <a:tailEnd/>
          </a:ln>
        </p:spPr>
      </p:pic>
      <p:pic>
        <p:nvPicPr>
          <p:cNvPr id="15" name="14 Imagen" descr="C:\Users\JUAN PABLO\Desktop\CHONTAL-FINAL\chontal_gid\ESFUERZOS TOTALES\varios fc\REAL-OK(C2)SYY-01.jpg"/>
          <p:cNvPicPr/>
          <p:nvPr/>
        </p:nvPicPr>
        <p:blipFill>
          <a:blip r:embed="rId3" cstate="print"/>
          <a:srcRect l="37885" t="1571"/>
          <a:stretch>
            <a:fillRect/>
          </a:stretch>
        </p:blipFill>
        <p:spPr bwMode="auto">
          <a:xfrm>
            <a:off x="3227011" y="1125732"/>
            <a:ext cx="2710937" cy="2211594"/>
          </a:xfrm>
          <a:prstGeom prst="rect">
            <a:avLst/>
          </a:prstGeom>
          <a:noFill/>
          <a:ln w="9525">
            <a:noFill/>
            <a:miter lim="800000"/>
            <a:headEnd/>
            <a:tailEnd/>
          </a:ln>
        </p:spPr>
      </p:pic>
      <p:pic>
        <p:nvPicPr>
          <p:cNvPr id="16" name="15 Imagen" descr="C:\Users\JUAN PABLO\Desktop\CHONTAL-FINAL\chontal_gid\ESFUERZOS TOTALES\varios fc\REAL-OK(C2)SZZ-01.jpg"/>
          <p:cNvPicPr/>
          <p:nvPr/>
        </p:nvPicPr>
        <p:blipFill>
          <a:blip r:embed="rId4" cstate="print"/>
          <a:srcRect l="37885" t="1569"/>
          <a:stretch>
            <a:fillRect/>
          </a:stretch>
        </p:blipFill>
        <p:spPr bwMode="auto">
          <a:xfrm>
            <a:off x="6186766" y="1125732"/>
            <a:ext cx="2714644" cy="2214578"/>
          </a:xfrm>
          <a:prstGeom prst="rect">
            <a:avLst/>
          </a:prstGeom>
          <a:noFill/>
          <a:ln w="9525">
            <a:noFill/>
            <a:miter lim="800000"/>
            <a:headEnd/>
            <a:tailEnd/>
          </a:ln>
        </p:spPr>
      </p:pic>
      <p:pic>
        <p:nvPicPr>
          <p:cNvPr id="17" name="16 Imagen" descr="C:\Users\JUAN PABLO\Desktop\CHONTAL-FINAL\chontal_gid\ESFUERZOS TOTALES\varios fc\EQUIVALENTE-OK(C2)SXX-01.jpg"/>
          <p:cNvPicPr/>
          <p:nvPr/>
        </p:nvPicPr>
        <p:blipFill>
          <a:blip r:embed="rId5" cstate="print"/>
          <a:srcRect l="37885" t="2032"/>
          <a:stretch>
            <a:fillRect/>
          </a:stretch>
        </p:blipFill>
        <p:spPr bwMode="auto">
          <a:xfrm>
            <a:off x="285720" y="3997257"/>
            <a:ext cx="2683629" cy="2254759"/>
          </a:xfrm>
          <a:prstGeom prst="rect">
            <a:avLst/>
          </a:prstGeom>
          <a:noFill/>
          <a:ln w="9525">
            <a:noFill/>
            <a:miter lim="800000"/>
            <a:headEnd/>
            <a:tailEnd/>
          </a:ln>
        </p:spPr>
      </p:pic>
      <p:pic>
        <p:nvPicPr>
          <p:cNvPr id="18" name="17 Imagen" descr="C:\Users\JUAN PABLO\Desktop\CHONTAL-FINAL\chontal_gid\ESFUERZOS TOTALES\varios fc\EQUIVALENTE-OK(C2)SYY-01.jpg"/>
          <p:cNvPicPr/>
          <p:nvPr/>
        </p:nvPicPr>
        <p:blipFill>
          <a:blip r:embed="rId6" cstate="print"/>
          <a:srcRect l="37885" t="1342"/>
          <a:stretch>
            <a:fillRect/>
          </a:stretch>
        </p:blipFill>
        <p:spPr bwMode="auto">
          <a:xfrm>
            <a:off x="3245693" y="3973954"/>
            <a:ext cx="2683629" cy="2270638"/>
          </a:xfrm>
          <a:prstGeom prst="rect">
            <a:avLst/>
          </a:prstGeom>
          <a:noFill/>
          <a:ln w="9525">
            <a:noFill/>
            <a:miter lim="800000"/>
            <a:headEnd/>
            <a:tailEnd/>
          </a:ln>
        </p:spPr>
      </p:pic>
      <p:pic>
        <p:nvPicPr>
          <p:cNvPr id="19" name="18 Imagen" descr="C:\Users\JUAN PABLO\Desktop\CHONTAL-FINAL\chontal_gid\ESFUERZOS TOTALES\varios fc\EQUIVALENTE-OK(C2)SZZ-01.jpg"/>
          <p:cNvPicPr/>
          <p:nvPr/>
        </p:nvPicPr>
        <p:blipFill>
          <a:blip r:embed="rId7" cstate="print"/>
          <a:srcRect l="37885" t="1342"/>
          <a:stretch>
            <a:fillRect/>
          </a:stretch>
        </p:blipFill>
        <p:spPr bwMode="auto">
          <a:xfrm>
            <a:off x="6209155" y="3974063"/>
            <a:ext cx="2683629" cy="2270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500"/>
                            </p:stCondLst>
                            <p:childTnLst>
                              <p:par>
                                <p:cTn id="22" presetID="34"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from="(-#ppt_w/2)" to="(#ppt_x)" calcmode="lin" valueType="num">
                                      <p:cBhvr>
                                        <p:cTn id="24" dur="600" fill="hold">
                                          <p:stCondLst>
                                            <p:cond delay="0"/>
                                          </p:stCondLst>
                                        </p:cTn>
                                        <p:tgtEl>
                                          <p:spTgt spid="14"/>
                                        </p:tgtEl>
                                        <p:attrNameLst>
                                          <p:attrName>ppt_x</p:attrName>
                                        </p:attrNameLst>
                                      </p:cBhvr>
                                    </p:anim>
                                    <p:anim from="0" to="-1.0" calcmode="lin" valueType="num">
                                      <p:cBhvr>
                                        <p:cTn id="25" dur="200" decel="50000" autoRev="1" fill="hold">
                                          <p:stCondLst>
                                            <p:cond delay="600"/>
                                          </p:stCondLst>
                                        </p:cTn>
                                        <p:tgtEl>
                                          <p:spTgt spid="14"/>
                                        </p:tgtEl>
                                        <p:attrNameLst>
                                          <p:attrName>xshear</p:attrName>
                                        </p:attrNameLst>
                                      </p:cBhvr>
                                    </p:anim>
                                    <p:animScale>
                                      <p:cBhvr>
                                        <p:cTn id="26" dur="200" decel="100000" autoRev="1" fill="hold">
                                          <p:stCondLst>
                                            <p:cond delay="600"/>
                                          </p:stCondLst>
                                        </p:cTn>
                                        <p:tgtEl>
                                          <p:spTgt spid="14"/>
                                        </p:tgtEl>
                                      </p:cBhvr>
                                      <p:from x="100000" y="100000"/>
                                      <p:to x="80000" y="100000"/>
                                    </p:animScale>
                                    <p:anim by="(#ppt_h/3+#ppt_w*0.1)" calcmode="lin" valueType="num">
                                      <p:cBhvr additive="sum">
                                        <p:cTn id="27" dur="200" decel="100000" autoRev="1" fill="hold">
                                          <p:stCondLst>
                                            <p:cond delay="600"/>
                                          </p:stCondLst>
                                        </p:cTn>
                                        <p:tgtEl>
                                          <p:spTgt spid="14"/>
                                        </p:tgtEl>
                                        <p:attrNameLst>
                                          <p:attrName>ppt_x</p:attrName>
                                        </p:attrNameLst>
                                      </p:cBhvr>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3"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trips(upRigh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par>
                          <p:cTn id="48" fill="hold">
                            <p:stCondLst>
                              <p:cond delay="500"/>
                            </p:stCondLst>
                            <p:childTnLst>
                              <p:par>
                                <p:cTn id="49" presetID="34"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from="(-#ppt_w/2)" to="(#ppt_x)" calcmode="lin" valueType="num">
                                      <p:cBhvr>
                                        <p:cTn id="51" dur="600" fill="hold">
                                          <p:stCondLst>
                                            <p:cond delay="0"/>
                                          </p:stCondLst>
                                        </p:cTn>
                                        <p:tgtEl>
                                          <p:spTgt spid="17"/>
                                        </p:tgtEl>
                                        <p:attrNameLst>
                                          <p:attrName>ppt_x</p:attrName>
                                        </p:attrNameLst>
                                      </p:cBhvr>
                                    </p:anim>
                                    <p:anim from="0" to="-1.0" calcmode="lin" valueType="num">
                                      <p:cBhvr>
                                        <p:cTn id="52" dur="200" decel="50000" autoRev="1" fill="hold">
                                          <p:stCondLst>
                                            <p:cond delay="600"/>
                                          </p:stCondLst>
                                        </p:cTn>
                                        <p:tgtEl>
                                          <p:spTgt spid="17"/>
                                        </p:tgtEl>
                                        <p:attrNameLst>
                                          <p:attrName>xshear</p:attrName>
                                        </p:attrNameLst>
                                      </p:cBhvr>
                                    </p:anim>
                                    <p:animScale>
                                      <p:cBhvr>
                                        <p:cTn id="53" dur="200" decel="100000" autoRev="1" fill="hold">
                                          <p:stCondLst>
                                            <p:cond delay="600"/>
                                          </p:stCondLst>
                                        </p:cTn>
                                        <p:tgtEl>
                                          <p:spTgt spid="17"/>
                                        </p:tgtEl>
                                      </p:cBhvr>
                                      <p:from x="100000" y="100000"/>
                                      <p:to x="80000" y="100000"/>
                                    </p:animScale>
                                    <p:anim by="(#ppt_h/3+#ppt_w*0.1)" calcmode="lin" valueType="num">
                                      <p:cBhvr additive="sum">
                                        <p:cTn id="54" dur="200" decel="100000" autoRev="1" fill="hold">
                                          <p:stCondLst>
                                            <p:cond delay="600"/>
                                          </p:stCondLst>
                                        </p:cTn>
                                        <p:tgtEl>
                                          <p:spTgt spid="17"/>
                                        </p:tgtEl>
                                        <p:attrNameLst>
                                          <p:attrName>ppt_x</p:attrName>
                                        </p:attrNameLst>
                                      </p:cBhvr>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8" presetClass="entr" presetSubtype="3"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strips(upRigh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b="1" dirty="0" smtClean="0">
                <a:latin typeface="Times New Roman" pitchFamily="18" charset="0"/>
                <a:cs typeface="Times New Roman" pitchFamily="18" charset="0"/>
              </a:rPr>
              <a:t>CAPÍTULO 8</a:t>
            </a:r>
            <a:endParaRPr lang="es-EC" b="1" dirty="0">
              <a:latin typeface="Times New Roman" pitchFamily="18" charset="0"/>
              <a:cs typeface="Times New Roman" pitchFamily="18" charset="0"/>
            </a:endParaRPr>
          </a:p>
        </p:txBody>
      </p:sp>
      <p:sp>
        <p:nvSpPr>
          <p:cNvPr id="6" name="5 Marcador de texto"/>
          <p:cNvSpPr>
            <a:spLocks noGrp="1"/>
          </p:cNvSpPr>
          <p:nvPr>
            <p:ph type="body" sz="half" idx="2"/>
          </p:nvPr>
        </p:nvSpPr>
        <p:spPr>
          <a:xfrm>
            <a:off x="914400" y="5445825"/>
            <a:ext cx="7801004" cy="685800"/>
          </a:xfrm>
        </p:spPr>
        <p:txBody>
          <a:bodyPr>
            <a:noAutofit/>
          </a:bodyPr>
          <a:lstStyle/>
          <a:p>
            <a:pPr lvl="0"/>
            <a:r>
              <a:rPr lang="es-EC" sz="2000" b="1" dirty="0" smtClean="0">
                <a:latin typeface="Times New Roman" pitchFamily="18" charset="0"/>
                <a:cs typeface="Times New Roman" pitchFamily="18" charset="0"/>
              </a:rPr>
              <a:t>COMENTARIOS, CONCLUSIONES Y RECOMENDACIONES</a:t>
            </a:r>
          </a:p>
          <a:p>
            <a:endParaRPr lang="es-EC" sz="2000" b="1" dirty="0">
              <a:latin typeface="Times New Roman" pitchFamily="18" charset="0"/>
              <a:cs typeface="Times New Roman" pitchFamily="18" charset="0"/>
            </a:endParaRPr>
          </a:p>
        </p:txBody>
      </p:sp>
      <p:sp>
        <p:nvSpPr>
          <p:cNvPr id="8" name="7 CuadroTexto"/>
          <p:cNvSpPr txBox="1"/>
          <p:nvPr/>
        </p:nvSpPr>
        <p:spPr>
          <a:xfrm>
            <a:off x="6929454" y="4124330"/>
            <a:ext cx="1928826" cy="461665"/>
          </a:xfrm>
          <a:prstGeom prst="rect">
            <a:avLst/>
          </a:prstGeom>
          <a:noFill/>
        </p:spPr>
        <p:txBody>
          <a:bodyPr wrap="square" rtlCol="0">
            <a:spAutoFit/>
          </a:bodyPr>
          <a:lstStyle/>
          <a:p>
            <a:r>
              <a:rPr lang="es-EC" sz="1200" b="1" dirty="0" smtClean="0">
                <a:latin typeface="Times New Roman" pitchFamily="18" charset="0"/>
                <a:cs typeface="Times New Roman" pitchFamily="18" charset="0"/>
              </a:rPr>
              <a:t>Fuente: www.andrewrossrowe.com</a:t>
            </a:r>
            <a:endParaRPr lang="es-EC" sz="1200" b="1" dirty="0">
              <a:latin typeface="Times New Roman" pitchFamily="18" charset="0"/>
              <a:cs typeface="Times New Roman" pitchFamily="18" charset="0"/>
            </a:endParaRPr>
          </a:p>
        </p:txBody>
      </p:sp>
      <p:pic>
        <p:nvPicPr>
          <p:cNvPr id="10" name="9 Marcador de posición de imagen" descr="ketari.nirudia.com.jpg"/>
          <p:cNvPicPr>
            <a:picLocks noGrp="1" noChangeAspect="1"/>
          </p:cNvPicPr>
          <p:nvPr>
            <p:ph type="pic" idx="1"/>
          </p:nvPr>
        </p:nvPicPr>
        <p:blipFill>
          <a:blip r:embed="rId2" cstate="print"/>
          <a:srcRect t="16067" b="16067"/>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71414"/>
            <a:ext cx="7772400" cy="1143000"/>
          </a:xfrm>
        </p:spPr>
        <p:txBody>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COMENTARIOS</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914400" y="1857364"/>
            <a:ext cx="7772400" cy="4338668"/>
          </a:xfrm>
        </p:spPr>
        <p:txBody>
          <a:bodyPr>
            <a:noAutofit/>
          </a:bodyPr>
          <a:lstStyle/>
          <a:p>
            <a:r>
              <a:rPr lang="es-ES" sz="2000" dirty="0" smtClean="0">
                <a:latin typeface="Times New Roman" pitchFamily="18" charset="0"/>
                <a:cs typeface="Times New Roman" pitchFamily="18" charset="0"/>
              </a:rPr>
              <a:t>Para el cálculo de la Presión Hidrodinámica en presas a gravedad de hormigón RCC, existen varias propuestas clásicas cuyos resultados han permitido verificar que su aplicación es muy buena y confiable. Sin embargo, a lo largo de los años se han continuado investigando nuevos métodos adaptados a la tecnología computacional, de modo que los métodos de análisis mediante elementos finitos son los que se encuentran en auge, aunque su desventaja se refleja en que dependen bastante de la capacidad de los ordenadores con que se trabaje.</a:t>
            </a:r>
            <a:endParaRPr lang="es-EC"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71414"/>
            <a:ext cx="7772400" cy="1143000"/>
          </a:xfrm>
        </p:spPr>
        <p:txBody>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CONCLUSIONES</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914400" y="1409686"/>
            <a:ext cx="7772400" cy="4786346"/>
          </a:xfrm>
        </p:spPr>
        <p:txBody>
          <a:bodyPr>
            <a:noAutofit/>
          </a:bodyPr>
          <a:lstStyle/>
          <a:p>
            <a:pPr lvl="0"/>
            <a:r>
              <a:rPr lang="es-EC" sz="1800" dirty="0" smtClean="0">
                <a:latin typeface="Times New Roman" pitchFamily="18" charset="0"/>
                <a:cs typeface="Times New Roman" pitchFamily="18" charset="0"/>
              </a:rPr>
              <a:t>El Coeficiente Sísmico es fundamental para el cálculo de la Presión Hidrodinámica.</a:t>
            </a:r>
          </a:p>
          <a:p>
            <a:r>
              <a:rPr lang="es-EC" sz="1800" dirty="0" smtClean="0">
                <a:latin typeface="Times New Roman" pitchFamily="18" charset="0"/>
                <a:cs typeface="Times New Roman" pitchFamily="18" charset="0"/>
              </a:rPr>
              <a:t>El cálculo de la Presión Hidrostática que actúan en una presa es muy simple, depende solamente del peso específico del agua y de la profundidad.</a:t>
            </a:r>
          </a:p>
          <a:p>
            <a:r>
              <a:rPr lang="es-EC" sz="1800" dirty="0" smtClean="0">
                <a:latin typeface="Times New Roman" pitchFamily="18" charset="0"/>
                <a:cs typeface="Times New Roman" pitchFamily="18" charset="0"/>
              </a:rPr>
              <a:t>El método de Zangar permite obtener buenos resultados de la Presión Hidrodinámica pero tiene una pequeña desventaja en vista de que se debe buscar una geometría lo más cercana posible a las propuestas por el autor.</a:t>
            </a:r>
          </a:p>
          <a:p>
            <a:r>
              <a:rPr lang="es-EC" sz="1800" dirty="0" smtClean="0">
                <a:latin typeface="Times New Roman" pitchFamily="18" charset="0"/>
                <a:cs typeface="Times New Roman" pitchFamily="18" charset="0"/>
              </a:rPr>
              <a:t>La desventaja de la teoría de Housner es que solamente es aplicable a presas con una sola inclinación en la cara aguas arriba.</a:t>
            </a:r>
          </a:p>
          <a:p>
            <a:r>
              <a:rPr lang="es-EC" sz="1800" dirty="0" smtClean="0">
                <a:latin typeface="Times New Roman" pitchFamily="18" charset="0"/>
                <a:cs typeface="Times New Roman" pitchFamily="18" charset="0"/>
              </a:rPr>
              <a:t>La ventaja del método de elementos finitos para el cálculo de la Presión Hidrodinámica es la rapidez con la que se pueden llevar a cabo los cálculos pero su desventaja se presenta cuando al final de la curva de presión se pierde la tendencia y eso depende de la cantidad de elementos finitos con que se trabaje.</a:t>
            </a:r>
          </a:p>
          <a:p>
            <a:endParaRPr lang="es-EC" sz="1800" dirty="0" smtClean="0">
              <a:latin typeface="Times New Roman" pitchFamily="18" charset="0"/>
              <a:cs typeface="Times New Roman" pitchFamily="18" charset="0"/>
            </a:endParaRPr>
          </a:p>
          <a:p>
            <a:pPr lvl="0"/>
            <a:endParaRPr lang="es-EC" sz="1800" dirty="0" smtClean="0">
              <a:latin typeface="Times New Roman" pitchFamily="18" charset="0"/>
              <a:cs typeface="Times New Roman" pitchFamily="18" charset="0"/>
            </a:endParaRPr>
          </a:p>
          <a:p>
            <a:pPr lvl="0"/>
            <a:endParaRPr lang="es-EC" sz="1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71414"/>
            <a:ext cx="7772400" cy="1071570"/>
          </a:xfrm>
        </p:spPr>
        <p:txBody>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CONCLUSIONES</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914400" y="1285860"/>
            <a:ext cx="7772400" cy="4786346"/>
          </a:xfrm>
        </p:spPr>
        <p:txBody>
          <a:bodyPr>
            <a:noAutofit/>
          </a:bodyPr>
          <a:lstStyle/>
          <a:p>
            <a:pPr>
              <a:spcBef>
                <a:spcPts val="600"/>
              </a:spcBef>
              <a:spcAft>
                <a:spcPts val="600"/>
              </a:spcAft>
            </a:pPr>
            <a:r>
              <a:rPr lang="es-EC" sz="1800" dirty="0" smtClean="0">
                <a:latin typeface="Times New Roman" pitchFamily="18" charset="0"/>
                <a:cs typeface="Times New Roman" pitchFamily="18" charset="0"/>
              </a:rPr>
              <a:t>Se realizó la comparación entre los tres métodos para la obtención de las Presiones Hidrodinámicas y se comprobó que sus resultados son bastante similares, en consecuencia se puede concluir que cualquiera de ellos puede utilizarse con la confiabilidad de que se obtendrán valores correctos.</a:t>
            </a:r>
          </a:p>
          <a:p>
            <a:pPr lvl="0">
              <a:spcBef>
                <a:spcPts val="600"/>
              </a:spcBef>
              <a:spcAft>
                <a:spcPts val="600"/>
              </a:spcAft>
            </a:pPr>
            <a:r>
              <a:rPr lang="es-EC" sz="1800" dirty="0" smtClean="0">
                <a:latin typeface="Times New Roman" pitchFamily="18" charset="0"/>
                <a:cs typeface="Times New Roman" pitchFamily="18" charset="0"/>
              </a:rPr>
              <a:t>Los resultados obtenidos han sido representados gráficamente con ayuda de la herramienta de post-procesamiento disponible en el programa GID. Con estas figuras fácilmente se puede entender el comportamiento de la estructura al verse sometida a las cargas en las que se ha enfocado este trabajo.</a:t>
            </a:r>
          </a:p>
          <a:p>
            <a:pPr>
              <a:spcBef>
                <a:spcPts val="600"/>
              </a:spcBef>
              <a:spcAft>
                <a:spcPts val="600"/>
              </a:spcAft>
            </a:pPr>
            <a:r>
              <a:rPr lang="es-EC" sz="1800" dirty="0" smtClean="0">
                <a:latin typeface="Times New Roman" pitchFamily="18" charset="0"/>
                <a:cs typeface="Times New Roman" pitchFamily="18" charset="0"/>
              </a:rPr>
              <a:t>Se ha podido observar que al trabajar con un hormigón de 210 Kg/cm</a:t>
            </a:r>
            <a:r>
              <a:rPr lang="es-EC" sz="1800" baseline="30000" dirty="0" smtClean="0">
                <a:latin typeface="Times New Roman" pitchFamily="18" charset="0"/>
                <a:cs typeface="Times New Roman" pitchFamily="18" charset="0"/>
              </a:rPr>
              <a:t>2</a:t>
            </a:r>
            <a:r>
              <a:rPr lang="es-EC" sz="1800" dirty="0" smtClean="0">
                <a:latin typeface="Times New Roman" pitchFamily="18" charset="0"/>
                <a:cs typeface="Times New Roman" pitchFamily="18" charset="0"/>
              </a:rPr>
              <a:t> de resistencia a la compresión en todo el cuerpo de la Presa Chontal, no existe problema alguno con los esfuerzos de compresión, pero los esfuerzos de tracción y corte son demasiado críticos. Además de las grandes dimensiones de la presa, este alto índice de esfuerzos se debe a que las ordenadas espectrales son muy altas en la zona donde se realiza el análisis de la estructura.</a:t>
            </a:r>
          </a:p>
          <a:p>
            <a:pPr>
              <a:spcBef>
                <a:spcPts val="600"/>
              </a:spcBef>
              <a:spcAft>
                <a:spcPts val="600"/>
              </a:spcAft>
            </a:pPr>
            <a:r>
              <a:rPr lang="es-EC" sz="1800" dirty="0" smtClean="0">
                <a:latin typeface="Times New Roman" pitchFamily="18" charset="0"/>
                <a:cs typeface="Times New Roman" pitchFamily="18" charset="0"/>
              </a:rPr>
              <a:t>Con la combinación de distintos tipos de Hormigón se llegó a una distribución que permitió verificar que la estructura puede satisfacer los esfuerzos a los que se ve sometida. </a:t>
            </a:r>
          </a:p>
          <a:p>
            <a:pPr lvl="0">
              <a:spcBef>
                <a:spcPts val="600"/>
              </a:spcBef>
              <a:spcAft>
                <a:spcPts val="600"/>
              </a:spcAft>
            </a:pPr>
            <a:endParaRPr lang="es-EC" sz="1800" dirty="0" smtClean="0">
              <a:latin typeface="Times New Roman" pitchFamily="18" charset="0"/>
              <a:cs typeface="Times New Roman" pitchFamily="18" charset="0"/>
            </a:endParaRPr>
          </a:p>
          <a:p>
            <a:pPr lvl="0">
              <a:spcBef>
                <a:spcPts val="600"/>
              </a:spcBef>
              <a:spcAft>
                <a:spcPts val="600"/>
              </a:spcAft>
            </a:pPr>
            <a:endParaRPr lang="es-EC" sz="1800" dirty="0" smtClean="0">
              <a:latin typeface="Times New Roman" pitchFamily="18" charset="0"/>
              <a:cs typeface="Times New Roman" pitchFamily="18" charset="0"/>
            </a:endParaRPr>
          </a:p>
          <a:p>
            <a:pPr>
              <a:spcBef>
                <a:spcPts val="600"/>
              </a:spcBef>
              <a:spcAft>
                <a:spcPts val="600"/>
              </a:spcAft>
            </a:pPr>
            <a:endParaRPr lang="es-EC" sz="1800" dirty="0" smtClean="0">
              <a:latin typeface="Times New Roman" pitchFamily="18" charset="0"/>
              <a:cs typeface="Times New Roman" pitchFamily="18" charset="0"/>
            </a:endParaRPr>
          </a:p>
          <a:p>
            <a:pPr lvl="0">
              <a:spcBef>
                <a:spcPts val="600"/>
              </a:spcBef>
              <a:spcAft>
                <a:spcPts val="600"/>
              </a:spcAft>
            </a:pPr>
            <a:endParaRPr lang="es-EC" sz="1800"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71414"/>
            <a:ext cx="7772400" cy="1071570"/>
          </a:xfrm>
        </p:spPr>
        <p:txBody>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RECOMENDACIONES</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914400" y="1785926"/>
            <a:ext cx="7772400" cy="4429156"/>
          </a:xfrm>
        </p:spPr>
        <p:txBody>
          <a:bodyPr>
            <a:noAutofit/>
          </a:bodyPr>
          <a:lstStyle/>
          <a:p>
            <a:pPr lvl="0">
              <a:spcBef>
                <a:spcPts val="600"/>
              </a:spcBef>
              <a:spcAft>
                <a:spcPts val="600"/>
              </a:spcAft>
            </a:pPr>
            <a:r>
              <a:rPr lang="es-EC" sz="2000" dirty="0" smtClean="0">
                <a:latin typeface="Times New Roman" pitchFamily="18" charset="0"/>
                <a:cs typeface="Times New Roman" pitchFamily="18" charset="0"/>
              </a:rPr>
              <a:t>Para la realización de estudios en otras presas con el método de Zangar, se deberá escoger entre las secciones predefinidas con sumo cuidado la geometría que más se ajuste a la estructura en análisis y de tal manera se pueda llegar a valores adecuados.</a:t>
            </a:r>
          </a:p>
          <a:p>
            <a:pPr>
              <a:spcBef>
                <a:spcPts val="600"/>
              </a:spcBef>
              <a:spcAft>
                <a:spcPts val="600"/>
              </a:spcAft>
            </a:pPr>
            <a:r>
              <a:rPr lang="es-EC" sz="2000" dirty="0" smtClean="0">
                <a:latin typeface="Times New Roman" pitchFamily="18" charset="0"/>
                <a:cs typeface="Times New Roman" pitchFamily="18" charset="0"/>
              </a:rPr>
              <a:t>Cuando se tiene una presa con dos pendientes en la cara aguas arriba, como es el caso de Chontal, es aconsejable también realizar un análisis completo considerando una presa de sección equivalente, de modo que se pueda observar la manera cómo cambian las zonas de la estructura en las que se concentran los esfuerzos, con respecto a la geometría original y se pueda establecer la alternativa más conveniente.</a:t>
            </a:r>
          </a:p>
          <a:p>
            <a:pPr lvl="0">
              <a:spcBef>
                <a:spcPts val="600"/>
              </a:spcBef>
              <a:spcAft>
                <a:spcPts val="600"/>
              </a:spcAft>
            </a:pPr>
            <a:endParaRPr lang="es-EC" sz="2000" dirty="0" smtClean="0">
              <a:latin typeface="Times New Roman" pitchFamily="18" charset="0"/>
              <a:cs typeface="Times New Roman" pitchFamily="18" charset="0"/>
            </a:endParaRPr>
          </a:p>
          <a:p>
            <a:pPr>
              <a:spcBef>
                <a:spcPts val="600"/>
              </a:spcBef>
              <a:spcAft>
                <a:spcPts val="600"/>
              </a:spcAft>
            </a:pPr>
            <a:endParaRPr lang="es-EC" sz="2000" dirty="0" smtClean="0">
              <a:latin typeface="Times New Roman" pitchFamily="18" charset="0"/>
              <a:cs typeface="Times New Roman" pitchFamily="18" charset="0"/>
            </a:endParaRPr>
          </a:p>
          <a:p>
            <a:pPr lvl="0">
              <a:spcBef>
                <a:spcPts val="600"/>
              </a:spcBef>
              <a:spcAft>
                <a:spcPts val="600"/>
              </a:spcAft>
            </a:pPr>
            <a:endParaRPr lang="es-EC"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Título"/>
          <p:cNvSpPr txBox="1">
            <a:spLocks/>
          </p:cNvSpPr>
          <p:nvPr/>
        </p:nvSpPr>
        <p:spPr>
          <a:xfrm>
            <a:off x="928662" y="2500306"/>
            <a:ext cx="7315200" cy="52228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80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VIDEO</a:t>
            </a:r>
            <a:endParaRPr kumimoji="0" lang="es-EC" sz="8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3" name="2 Rectángulo"/>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JPTR VIDEO - DEFENSA DE TESIS.wmv">
            <a:hlinkClick r:id="" action="ppaction://media"/>
          </p:cNvPr>
          <p:cNvPicPr>
            <a:picLocks noGrp="1" noRot="1" noChangeAspect="1"/>
          </p:cNvPicPr>
          <p:nvPr>
            <p:ph sz="quarter" idx="1"/>
            <a:videoFile r:link="rId1"/>
          </p:nvPr>
        </p:nvPicPr>
        <p:blipFill>
          <a:blip r:embed="rId3" cstate="print"/>
          <a:stretch>
            <a:fillRect/>
          </a:stretch>
        </p:blipFill>
        <p:spPr>
          <a:xfrm>
            <a:off x="0" y="866757"/>
            <a:ext cx="9144000" cy="514350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p:cTn id="26" fill="hold" display="0">
                  <p:stCondLst>
                    <p:cond delay="indefinite"/>
                  </p:stCondLst>
                  <p:endCondLst>
                    <p:cond evt="onNext" delay="0">
                      <p:tgtEl>
                        <p:sldTgt/>
                      </p:tgtEl>
                    </p:cond>
                    <p:cond evt="onPrev" delay="0">
                      <p:tgtEl>
                        <p:sldTgt/>
                      </p:tgtEl>
                    </p:cond>
                  </p:endCondLst>
                </p:cTn>
                <p:tgtEl>
                  <p:spTgt spid="7"/>
                </p:tgtEl>
              </p:cMediaNode>
            </p:video>
          </p:childTnLst>
        </p:cTn>
      </p:par>
    </p:tnLst>
    <p:bldLst>
      <p:bldP spid="2" grpId="0"/>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928662" y="5445142"/>
            <a:ext cx="7315200" cy="522288"/>
          </a:xfrm>
        </p:spPr>
        <p:txBody>
          <a:bodyPr/>
          <a:lstStyle/>
          <a:p>
            <a:pPr algn="ctr"/>
            <a:r>
              <a:rPr lang="es-EC" sz="8000" b="1" dirty="0" smtClean="0">
                <a:effectLst>
                  <a:outerShdw blurRad="38100" dist="38100" dir="2700000" algn="tl">
                    <a:srgbClr val="000000">
                      <a:alpha val="43137"/>
                    </a:srgbClr>
                  </a:outerShdw>
                </a:effectLst>
                <a:latin typeface="Times New Roman" pitchFamily="18" charset="0"/>
                <a:cs typeface="Times New Roman" pitchFamily="18" charset="0"/>
              </a:rPr>
              <a:t>GRACIAS</a:t>
            </a:r>
            <a:endParaRPr lang="es-EC" sz="80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14 Marcador de posición de imagen" descr="16112010086.jpg"/>
          <p:cNvPicPr>
            <a:picLocks noGrp="1" noChangeAspect="1"/>
          </p:cNvPicPr>
          <p:nvPr>
            <p:ph type="pic" idx="1"/>
          </p:nvPr>
        </p:nvPicPr>
        <p:blipFill>
          <a:blip r:embed="rId2" cstate="print"/>
          <a:srcRect t="16067" b="16067"/>
          <a:stretch>
            <a:fillRect/>
          </a:stretch>
        </p:blipFill>
        <p:spPr/>
      </p:pic>
      <p:sp>
        <p:nvSpPr>
          <p:cNvPr id="11" name="10 Rectángulo"/>
          <p:cNvSpPr/>
          <p:nvPr/>
        </p:nvSpPr>
        <p:spPr>
          <a:xfrm>
            <a:off x="142844" y="3943353"/>
            <a:ext cx="8858312" cy="646331"/>
          </a:xfrm>
          <a:prstGeom prst="rect">
            <a:avLst/>
          </a:prstGeom>
          <a:blipFill dpi="0" rotWithShape="1">
            <a:blip r:embed="rId3" cstate="print">
              <a:alphaModFix amt="42000"/>
            </a:blip>
            <a:srcRect/>
            <a:tile tx="0" ty="0" sx="100000" sy="100000" flip="none" algn="tl"/>
          </a:blipFill>
        </p:spPr>
        <p:txBody>
          <a:bodyPr wrap="square">
            <a:spAutoFit/>
          </a:bodyPr>
          <a:lstStyle/>
          <a:p>
            <a:r>
              <a:rPr lang="es-EC" dirty="0" smtClean="0"/>
              <a:t>De izquierda a derecha:  Zambrano A., </a:t>
            </a:r>
            <a:r>
              <a:rPr lang="es-EC" dirty="0" err="1" smtClean="0"/>
              <a:t>CAPT</a:t>
            </a:r>
            <a:r>
              <a:rPr lang="es-EC" dirty="0" smtClean="0"/>
              <a:t>. Echeverría P., Dr. Aguiar R., </a:t>
            </a:r>
            <a:r>
              <a:rPr lang="es-EC" dirty="0" err="1" smtClean="0"/>
              <a:t>CAPT</a:t>
            </a:r>
            <a:r>
              <a:rPr lang="es-EC" dirty="0" smtClean="0"/>
              <a:t>. Carrera D., Correa E., Carrillo J., Carranza V., Barona D.,  </a:t>
            </a:r>
            <a:r>
              <a:rPr lang="es-EC" dirty="0" err="1" smtClean="0"/>
              <a:t>Villamarín</a:t>
            </a:r>
            <a:r>
              <a:rPr lang="es-EC" dirty="0" smtClean="0"/>
              <a:t> J.,  Flores G., </a:t>
            </a:r>
            <a:r>
              <a:rPr lang="es-EC" dirty="0" err="1" smtClean="0"/>
              <a:t>Logacho</a:t>
            </a:r>
            <a:r>
              <a:rPr lang="es-EC" dirty="0" smtClean="0"/>
              <a:t> O., Sosa D.,  Tarambís J. P.</a:t>
            </a:r>
            <a:endParaRPr lang="es-EC"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786" y="346076"/>
            <a:ext cx="7772400" cy="582594"/>
          </a:xfrm>
        </p:spPr>
        <p:txBody>
          <a:bodyPr>
            <a:norm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NORMAS DE DISEÑO MCE</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785786" y="1196752"/>
            <a:ext cx="7858180" cy="4786346"/>
          </a:xfrm>
        </p:spPr>
        <p:txBody>
          <a:bodyPr>
            <a:normAutofit/>
          </a:bodyPr>
          <a:lstStyle/>
          <a:p>
            <a:pPr lvl="1">
              <a:lnSpc>
                <a:spcPct val="120000"/>
              </a:lnSpc>
              <a:spcBef>
                <a:spcPts val="600"/>
              </a:spcBef>
              <a:spcAft>
                <a:spcPts val="600"/>
              </a:spcAft>
            </a:pPr>
            <a:r>
              <a:rPr lang="es-EC" sz="2000" dirty="0" smtClean="0">
                <a:latin typeface="Times New Roman" pitchFamily="18" charset="0"/>
                <a:cs typeface="Times New Roman" pitchFamily="18" charset="0"/>
              </a:rPr>
              <a:t>Tanto presas nuevas como existentes serán capaces de soportar el sismo MCE sin ninguna falla de un tipo que pueda resultar en pérdidas humanas o daño significativo a las propiedades aguas abajo</a:t>
            </a:r>
            <a:r>
              <a:rPr lang="es-EC" sz="2000" dirty="0" smtClean="0">
                <a:latin typeface="Times New Roman" pitchFamily="18" charset="0"/>
                <a:cs typeface="Times New Roman" pitchFamily="18" charset="0"/>
              </a:rPr>
              <a:t>.</a:t>
            </a:r>
          </a:p>
          <a:p>
            <a:pPr lvl="1">
              <a:lnSpc>
                <a:spcPct val="120000"/>
              </a:lnSpc>
              <a:spcBef>
                <a:spcPts val="600"/>
              </a:spcBef>
              <a:spcAft>
                <a:spcPts val="600"/>
              </a:spcAft>
            </a:pPr>
            <a:r>
              <a:rPr lang="es-EC" sz="2000" dirty="0" smtClean="0">
                <a:latin typeface="Times New Roman" pitchFamily="18" charset="0"/>
                <a:cs typeface="Times New Roman" pitchFamily="18" charset="0"/>
              </a:rPr>
              <a:t>El esfuerzo límite a la tracción</a:t>
            </a:r>
            <a:r>
              <a:rPr lang="es-EC" sz="2000" dirty="0" smtClean="0">
                <a:latin typeface="Times New Roman" pitchFamily="18" charset="0"/>
                <a:cs typeface="Times New Roman" pitchFamily="18" charset="0"/>
              </a:rPr>
              <a:t> será </a:t>
            </a:r>
            <a:r>
              <a:rPr lang="es-EC" sz="2000" dirty="0" smtClean="0">
                <a:latin typeface="Times New Roman" pitchFamily="18" charset="0"/>
                <a:cs typeface="Times New Roman" pitchFamily="18" charset="0"/>
              </a:rPr>
              <a:t>1.33 </a:t>
            </a:r>
            <a:r>
              <a:rPr lang="es-EC" sz="2000" dirty="0" err="1" smtClean="0">
                <a:latin typeface="Times New Roman" pitchFamily="18" charset="0"/>
                <a:cs typeface="Times New Roman" pitchFamily="18" charset="0"/>
              </a:rPr>
              <a:t>f’</a:t>
            </a:r>
            <a:r>
              <a:rPr lang="es-EC" sz="2000" baseline="-25000" dirty="0" err="1" smtClean="0">
                <a:latin typeface="Times New Roman" pitchFamily="18" charset="0"/>
                <a:cs typeface="Times New Roman" pitchFamily="18" charset="0"/>
              </a:rPr>
              <a:t>t</a:t>
            </a:r>
            <a:r>
              <a:rPr lang="es-EC" sz="2000" baseline="-25000" dirty="0" smtClean="0">
                <a:latin typeface="Times New Roman" pitchFamily="18" charset="0"/>
                <a:cs typeface="Times New Roman" pitchFamily="18" charset="0"/>
              </a:rPr>
              <a:t>-pico</a:t>
            </a:r>
            <a:r>
              <a:rPr lang="es-EC" sz="2000" dirty="0" smtClean="0">
                <a:latin typeface="Times New Roman" pitchFamily="18" charset="0"/>
                <a:cs typeface="Times New Roman" pitchFamily="18" charset="0"/>
              </a:rPr>
              <a:t>.</a:t>
            </a:r>
            <a:endParaRPr lang="es-EC" sz="2000" dirty="0" smtClean="0">
              <a:latin typeface="Times New Roman" pitchFamily="18" charset="0"/>
              <a:cs typeface="Times New Roman" pitchFamily="18" charset="0"/>
            </a:endParaRPr>
          </a:p>
          <a:p>
            <a:pPr lvl="1">
              <a:lnSpc>
                <a:spcPct val="120000"/>
              </a:lnSpc>
              <a:spcBef>
                <a:spcPts val="600"/>
              </a:spcBef>
              <a:spcAft>
                <a:spcPts val="600"/>
              </a:spcAft>
            </a:pPr>
            <a:r>
              <a:rPr lang="es-EC" sz="2000" dirty="0" smtClean="0">
                <a:latin typeface="Times New Roman" pitchFamily="18" charset="0"/>
                <a:cs typeface="Times New Roman" pitchFamily="18" charset="0"/>
              </a:rPr>
              <a:t>Cuando las deformaciones por tracción exceden la deformación asociada con el esfuerzo lineal límite, ocurre un macro-agrietamiento, y el hormigón compactado estará sujeto cierto daño estructural. </a:t>
            </a:r>
          </a:p>
          <a:p>
            <a:pPr lvl="1">
              <a:lnSpc>
                <a:spcPct val="120000"/>
              </a:lnSpc>
              <a:spcBef>
                <a:spcPts val="600"/>
              </a:spcBef>
              <a:spcAft>
                <a:spcPts val="600"/>
              </a:spcAft>
            </a:pPr>
            <a:r>
              <a:rPr lang="es-EC" sz="2000" dirty="0" smtClean="0">
                <a:latin typeface="Times New Roman" pitchFamily="18" charset="0"/>
                <a:cs typeface="Times New Roman" pitchFamily="18" charset="0"/>
              </a:rPr>
              <a:t>A pesar de que el daño por agrietamiento se incrementa, se pueden todavía satisfacer los requisitos de funcionamiento. </a:t>
            </a:r>
          </a:p>
          <a:p>
            <a:pPr lvl="1">
              <a:lnSpc>
                <a:spcPct val="120000"/>
              </a:lnSpc>
              <a:spcBef>
                <a:spcPts val="600"/>
              </a:spcBef>
              <a:spcAft>
                <a:spcPts val="600"/>
              </a:spcAft>
            </a:pPr>
            <a:r>
              <a:rPr lang="es-EC" sz="2000" dirty="0" smtClean="0">
                <a:latin typeface="Times New Roman" pitchFamily="18" charset="0"/>
                <a:cs typeface="Times New Roman" pitchFamily="18" charset="0"/>
              </a:rPr>
              <a:t>El esfuerzo permisible de tracción para el sismo MCE está definido como:</a:t>
            </a:r>
          </a:p>
        </p:txBody>
      </p:sp>
      <p:graphicFrame>
        <p:nvGraphicFramePr>
          <p:cNvPr id="256005" name="Object 5"/>
          <p:cNvGraphicFramePr>
            <a:graphicFrameLocks noChangeAspect="1"/>
          </p:cNvGraphicFramePr>
          <p:nvPr/>
        </p:nvGraphicFramePr>
        <p:xfrm>
          <a:off x="3614738" y="5855741"/>
          <a:ext cx="2103437" cy="309563"/>
        </p:xfrm>
        <a:graphic>
          <a:graphicData uri="http://schemas.openxmlformats.org/presentationml/2006/ole">
            <p:oleObj spid="_x0000_s256005" name="Ecuación" r:id="rId3" imgW="1638000" imgH="241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3">
                                            <p:txEl>
                                              <p:pRg st="4" end="4"/>
                                            </p:txEl>
                                          </p:spTgt>
                                        </p:tgtEl>
                                      </p:cBhvr>
                                    </p:animEffect>
                                  </p:childTnLst>
                                </p:cTn>
                              </p:par>
                              <p:par>
                                <p:cTn id="43" presetID="53" presetClass="entr" presetSubtype="0" fill="hold" nodeType="withEffect">
                                  <p:stCondLst>
                                    <p:cond delay="0"/>
                                  </p:stCondLst>
                                  <p:childTnLst>
                                    <p:set>
                                      <p:cBhvr>
                                        <p:cTn id="44" dur="1" fill="hold">
                                          <p:stCondLst>
                                            <p:cond delay="0"/>
                                          </p:stCondLst>
                                        </p:cTn>
                                        <p:tgtEl>
                                          <p:spTgt spid="256005"/>
                                        </p:tgtEl>
                                        <p:attrNameLst>
                                          <p:attrName>style.visibility</p:attrName>
                                        </p:attrNameLst>
                                      </p:cBhvr>
                                      <p:to>
                                        <p:strVal val="visible"/>
                                      </p:to>
                                    </p:set>
                                    <p:anim calcmode="lin" valueType="num">
                                      <p:cBhvr>
                                        <p:cTn id="45" dur="1000" fill="hold"/>
                                        <p:tgtEl>
                                          <p:spTgt spid="256005"/>
                                        </p:tgtEl>
                                        <p:attrNameLst>
                                          <p:attrName>ppt_w</p:attrName>
                                        </p:attrNameLst>
                                      </p:cBhvr>
                                      <p:tavLst>
                                        <p:tav tm="0">
                                          <p:val>
                                            <p:fltVal val="0"/>
                                          </p:val>
                                        </p:tav>
                                        <p:tav tm="100000">
                                          <p:val>
                                            <p:strVal val="#ppt_w"/>
                                          </p:val>
                                        </p:tav>
                                      </p:tavLst>
                                    </p:anim>
                                    <p:anim calcmode="lin" valueType="num">
                                      <p:cBhvr>
                                        <p:cTn id="46" dur="1000" fill="hold"/>
                                        <p:tgtEl>
                                          <p:spTgt spid="256005"/>
                                        </p:tgtEl>
                                        <p:attrNameLst>
                                          <p:attrName>ppt_h</p:attrName>
                                        </p:attrNameLst>
                                      </p:cBhvr>
                                      <p:tavLst>
                                        <p:tav tm="0">
                                          <p:val>
                                            <p:fltVal val="0"/>
                                          </p:val>
                                        </p:tav>
                                        <p:tav tm="100000">
                                          <p:val>
                                            <p:strVal val="#ppt_h"/>
                                          </p:val>
                                        </p:tav>
                                      </p:tavLst>
                                    </p:anim>
                                    <p:animEffect transition="in" filter="fade">
                                      <p:cBhvr>
                                        <p:cTn id="47" dur="1000"/>
                                        <p:tgtEl>
                                          <p:spTgt spid="25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Times New Roman" pitchFamily="18" charset="0"/>
                <a:cs typeface="Times New Roman" pitchFamily="18" charset="0"/>
              </a:rPr>
              <a:t>CAPÍTULO 2</a:t>
            </a:r>
            <a:endParaRPr lang="es-EC" dirty="0"/>
          </a:p>
        </p:txBody>
      </p:sp>
      <p:sp>
        <p:nvSpPr>
          <p:cNvPr id="3" name="2 Marcador de texto"/>
          <p:cNvSpPr>
            <a:spLocks noGrp="1"/>
          </p:cNvSpPr>
          <p:nvPr>
            <p:ph type="body" sz="half" idx="2"/>
          </p:nvPr>
        </p:nvSpPr>
        <p:spPr/>
        <p:txBody>
          <a:bodyPr/>
          <a:lstStyle/>
          <a:p>
            <a:r>
              <a:rPr lang="es-EC" sz="2000" b="1" dirty="0" smtClean="0">
                <a:latin typeface="Times New Roman" pitchFamily="18" charset="0"/>
                <a:cs typeface="Times New Roman" pitchFamily="18" charset="0"/>
              </a:rPr>
              <a:t>ANÁLISIS SÍSMICO DE LA PRESA CHONTAL</a:t>
            </a:r>
          </a:p>
          <a:p>
            <a:endParaRPr lang="es-EC" dirty="0"/>
          </a:p>
        </p:txBody>
      </p:sp>
      <p:pic>
        <p:nvPicPr>
          <p:cNvPr id="32772" name="Picture 4"/>
          <p:cNvPicPr>
            <a:picLocks noGrp="1" noChangeAspect="1" noChangeArrowheads="1"/>
          </p:cNvPicPr>
          <p:nvPr>
            <p:ph type="pic" idx="1"/>
          </p:nvPr>
        </p:nvPicPr>
        <p:blipFill>
          <a:blip r:embed="rId2" cstate="print"/>
          <a:srcRect l="21008" t="18544" r="19019" b="18254"/>
          <a:stretch>
            <a:fillRect/>
          </a:stretch>
        </p:blipFill>
        <p:spPr bwMode="auto">
          <a:xfrm>
            <a:off x="1156039" y="97162"/>
            <a:ext cx="6858047" cy="4516708"/>
          </a:xfrm>
          <a:prstGeom prst="rect">
            <a:avLst/>
          </a:prstGeom>
          <a:noFill/>
          <a:ln w="9525">
            <a:noFill/>
            <a:miter lim="800000"/>
            <a:headEnd/>
            <a:tailEnd/>
          </a:ln>
          <a:effectLst/>
        </p:spPr>
      </p:pic>
      <p:sp>
        <p:nvSpPr>
          <p:cNvPr id="5" name="4 CuadroTexto"/>
          <p:cNvSpPr txBox="1"/>
          <p:nvPr/>
        </p:nvSpPr>
        <p:spPr>
          <a:xfrm>
            <a:off x="8072462" y="4119567"/>
            <a:ext cx="857256" cy="461665"/>
          </a:xfrm>
          <a:prstGeom prst="rect">
            <a:avLst/>
          </a:prstGeom>
          <a:noFill/>
        </p:spPr>
        <p:txBody>
          <a:bodyPr wrap="square" rtlCol="0">
            <a:spAutoFit/>
          </a:bodyPr>
          <a:lstStyle/>
          <a:p>
            <a:r>
              <a:rPr lang="es-EC" sz="1200" b="1" dirty="0" smtClean="0">
                <a:latin typeface="Times New Roman" pitchFamily="18" charset="0"/>
                <a:cs typeface="Times New Roman" pitchFamily="18" charset="0"/>
              </a:rPr>
              <a:t>Fuente: </a:t>
            </a:r>
            <a:r>
              <a:rPr lang="es-EC" sz="1200" b="1" dirty="0" err="1" smtClean="0">
                <a:latin typeface="Times New Roman" pitchFamily="18" charset="0"/>
                <a:cs typeface="Times New Roman" pitchFamily="18" charset="0"/>
              </a:rPr>
              <a:t>CADAM</a:t>
            </a:r>
            <a:endParaRPr lang="es-EC" sz="1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fade">
                                      <p:cBhvr>
                                        <p:cTn id="10" dur="1000"/>
                                        <p:tgtEl>
                                          <p:spTgt spid="327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INTRODUCCIÓN</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914400" y="2019304"/>
            <a:ext cx="7772400" cy="3910026"/>
          </a:xfrm>
        </p:spPr>
        <p:txBody>
          <a:bodyPr anchor="t">
            <a:normAutofit/>
          </a:bodyPr>
          <a:lstStyle/>
          <a:p>
            <a:r>
              <a:rPr lang="es-ES" dirty="0" smtClean="0">
                <a:latin typeface="Times New Roman" pitchFamily="18" charset="0"/>
                <a:cs typeface="Times New Roman" pitchFamily="18" charset="0"/>
              </a:rPr>
              <a:t>Chontal será parte del Sistema Integrado Guayllabamba</a:t>
            </a:r>
          </a:p>
          <a:p>
            <a:r>
              <a:rPr lang="es-ES" dirty="0" smtClean="0">
                <a:latin typeface="Times New Roman" pitchFamily="18" charset="0"/>
                <a:cs typeface="Times New Roman" pitchFamily="18" charset="0"/>
              </a:rPr>
              <a:t>Su ubicación geográfica está definida por:</a:t>
            </a:r>
          </a:p>
          <a:p>
            <a:pPr lvl="1"/>
            <a:r>
              <a:rPr lang="es-EC" sz="2200" dirty="0" smtClean="0">
                <a:latin typeface="Times New Roman" pitchFamily="18" charset="0"/>
                <a:cs typeface="Times New Roman" pitchFamily="18" charset="0"/>
              </a:rPr>
              <a:t>78º 43’ 8” de Longitud Oeste y 0º 13’ 12” de  Latitud Norte</a:t>
            </a:r>
            <a:endParaRPr lang="es-ES" sz="2200"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Es una de las Presas más grandes de dicho proyecto</a:t>
            </a:r>
          </a:p>
          <a:p>
            <a:r>
              <a:rPr lang="es-ES" dirty="0" smtClean="0">
                <a:latin typeface="Times New Roman" pitchFamily="18" charset="0"/>
                <a:cs typeface="Times New Roman" pitchFamily="18" charset="0"/>
              </a:rPr>
              <a:t>Estará formado por 9 Centrales Hidroeléctricas</a:t>
            </a:r>
          </a:p>
          <a:p>
            <a:r>
              <a:rPr lang="es-ES" dirty="0" smtClean="0">
                <a:latin typeface="Times New Roman" pitchFamily="18" charset="0"/>
                <a:cs typeface="Times New Roman" pitchFamily="18" charset="0"/>
              </a:rPr>
              <a:t>Generarán 1468 Megavatios de energía</a:t>
            </a:r>
          </a:p>
          <a:p>
            <a:r>
              <a:rPr lang="es-ES" dirty="0" smtClean="0">
                <a:latin typeface="Times New Roman" pitchFamily="18" charset="0"/>
                <a:cs typeface="Times New Roman" pitchFamily="18" charset="0"/>
              </a:rPr>
              <a:t>Chontal aportará con 190 Megavatios</a:t>
            </a:r>
          </a:p>
          <a:p>
            <a:endParaRPr lang="es-EC" dirty="0" smtClean="0">
              <a:latin typeface="Times New Roman" pitchFamily="18" charset="0"/>
              <a:cs typeface="Times New Roman" pitchFamily="18" charset="0"/>
            </a:endParaRPr>
          </a:p>
          <a:p>
            <a:endParaRPr lang="es-EC"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9" presetClass="entr" presetSubtype="0" accel="10000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10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10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10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10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9" presetClass="entr" presetSubtype="0" accel="10000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1000" fill="hold"/>
                                        <p:tgtEl>
                                          <p:spTgt spid="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9" presetClass="entr" presetSubtype="0" accel="10000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1000" fill="hold"/>
                                        <p:tgtEl>
                                          <p:spTgt spid="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1000" fill="hold"/>
                                        <p:tgtEl>
                                          <p:spTgt spid="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1000" fill="hold"/>
                                        <p:tgtEl>
                                          <p:spTgt spid="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9" presetClass="entr" presetSubtype="0" accel="10000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p:cTn id="59"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428604"/>
            <a:ext cx="7772400" cy="1143000"/>
          </a:xfrm>
        </p:spPr>
        <p:txBody>
          <a:bodyPr>
            <a:noAutofit/>
          </a:bodyPr>
          <a:lstStyle/>
          <a:p>
            <a:r>
              <a:rPr lang="es-ES" sz="3100" b="1" dirty="0" smtClean="0">
                <a:latin typeface="Times New Roman" pitchFamily="18" charset="0"/>
                <a:cs typeface="Times New Roman" pitchFamily="18" charset="0"/>
              </a:rPr>
              <a:t>Esquema didáctico del Sistema Integrado Guayllabamba</a:t>
            </a:r>
            <a:endParaRPr lang="es-EC" sz="3100" b="1" dirty="0">
              <a:latin typeface="Times New Roman" pitchFamily="18" charset="0"/>
              <a:cs typeface="Times New Roman" pitchFamily="18" charset="0"/>
            </a:endParaRPr>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l="9448" r="13911"/>
          <a:stretch>
            <a:fillRect/>
          </a:stretch>
        </p:blipFill>
        <p:spPr bwMode="auto">
          <a:xfrm>
            <a:off x="1142976" y="2071678"/>
            <a:ext cx="6749514" cy="35719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04823" y="142860"/>
            <a:ext cx="7772400" cy="857248"/>
          </a:xfrm>
        </p:spPr>
        <p:txBody>
          <a:bodyPr>
            <a:norm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ESPECTRO PARA LA PRESA CHONTAL</a:t>
            </a:r>
            <a:endParaRPr lang="es-EC" sz="2500" dirty="0"/>
          </a:p>
        </p:txBody>
      </p:sp>
      <p:pic>
        <p:nvPicPr>
          <p:cNvPr id="4" name="3 Marcador de contenido"/>
          <p:cNvPicPr>
            <a:picLocks noGrp="1"/>
          </p:cNvPicPr>
          <p:nvPr>
            <p:ph sz="quarter" idx="1"/>
          </p:nvPr>
        </p:nvPicPr>
        <p:blipFill>
          <a:blip r:embed="rId3" cstate="print"/>
          <a:srcRect l="4409" t="2094" r="5997" b="2111"/>
          <a:stretch>
            <a:fillRect/>
          </a:stretch>
        </p:blipFill>
        <p:spPr bwMode="auto">
          <a:xfrm>
            <a:off x="1376223" y="1500206"/>
            <a:ext cx="6339049" cy="4572000"/>
          </a:xfrm>
          <a:prstGeom prst="rect">
            <a:avLst/>
          </a:prstGeom>
          <a:noFill/>
          <a:ln w="9525">
            <a:solidFill>
              <a:schemeClr val="tx1"/>
            </a:solidFill>
            <a:miter lim="800000"/>
            <a:headEnd/>
            <a:tailEnd/>
          </a:ln>
        </p:spPr>
      </p:pic>
      <p:cxnSp>
        <p:nvCxnSpPr>
          <p:cNvPr id="6" name="5 Conector recto"/>
          <p:cNvCxnSpPr/>
          <p:nvPr/>
        </p:nvCxnSpPr>
        <p:spPr>
          <a:xfrm rot="5400000" flipH="1" flipV="1">
            <a:off x="834908" y="3044825"/>
            <a:ext cx="2489200" cy="1841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rot="10800000" flipV="1">
            <a:off x="2176361" y="1892300"/>
            <a:ext cx="376222" cy="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2552583" y="1892300"/>
            <a:ext cx="3048000" cy="2965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5591065" y="4856172"/>
            <a:ext cx="1854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5400000" flipH="1" flipV="1">
            <a:off x="1466733" y="4281489"/>
            <a:ext cx="1209675" cy="18097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2157296" y="3767138"/>
            <a:ext cx="390525" cy="47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2543058" y="3762375"/>
            <a:ext cx="3062288" cy="149066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5600583" y="5248275"/>
            <a:ext cx="1847850" cy="158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3447925" y="3929066"/>
            <a:ext cx="1000132" cy="477054"/>
          </a:xfrm>
          <a:prstGeom prst="rect">
            <a:avLst/>
          </a:prstGeom>
          <a:noFill/>
        </p:spPr>
        <p:txBody>
          <a:bodyPr wrap="square" lIns="91440" tIns="45720" rIns="91440" bIns="45720">
            <a:spAutoFit/>
            <a:scene3d>
              <a:camera prst="obliqueBottomLeft"/>
              <a:lightRig rig="soft" dir="tl">
                <a:rot lat="0" lon="0" rev="0"/>
              </a:lightRig>
            </a:scene3d>
            <a:sp3d contourW="25400" prstMaterial="matte">
              <a:bevelT w="25400" h="55880" prst="artDeco"/>
              <a:contourClr>
                <a:schemeClr val="accent2">
                  <a:tint val="20000"/>
                </a:schemeClr>
              </a:contourClr>
            </a:sp3d>
          </a:bodyPr>
          <a:lstStyle/>
          <a:p>
            <a:pPr algn="ctr"/>
            <a:r>
              <a:rPr lang="es-ES" sz="2500" b="1" cap="none" spc="50" dirty="0" smtClean="0">
                <a:ln w="11430">
                  <a:solidFill>
                    <a:schemeClr val="accent3">
                      <a:lumMod val="50000"/>
                    </a:schemeClr>
                  </a:solidFill>
                </a:ln>
                <a:solidFill>
                  <a:srgbClr val="0070C0"/>
                </a:solidFill>
                <a:effectLst>
                  <a:outerShdw blurRad="76200" dist="50800" dir="5400000" algn="tl" rotWithShape="0">
                    <a:srgbClr val="000000">
                      <a:alpha val="65000"/>
                    </a:srgbClr>
                  </a:outerShdw>
                </a:effectLst>
              </a:rPr>
              <a:t>R=2</a:t>
            </a:r>
            <a:endParaRPr lang="es-ES" sz="2500" b="1" cap="none" spc="50" dirty="0">
              <a:ln w="11430">
                <a:solidFill>
                  <a:schemeClr val="accent3">
                    <a:lumMod val="50000"/>
                  </a:schemeClr>
                </a:solidFill>
              </a:ln>
              <a:solidFill>
                <a:srgbClr val="0070C0"/>
              </a:solidFill>
              <a:effectLst>
                <a:outerShdw blurRad="76200" dist="50800" dir="5400000" algn="tl" rotWithShape="0">
                  <a:srgbClr val="000000">
                    <a:alpha val="65000"/>
                  </a:srgbClr>
                </a:outerShdw>
              </a:effectLst>
            </a:endParaRPr>
          </a:p>
        </p:txBody>
      </p:sp>
      <p:graphicFrame>
        <p:nvGraphicFramePr>
          <p:cNvPr id="29697" name="Object 1"/>
          <p:cNvGraphicFramePr>
            <a:graphicFrameLocks noChangeAspect="1"/>
          </p:cNvGraphicFramePr>
          <p:nvPr/>
        </p:nvGraphicFramePr>
        <p:xfrm>
          <a:off x="4986338" y="2500313"/>
          <a:ext cx="2428875" cy="1304925"/>
        </p:xfrm>
        <a:graphic>
          <a:graphicData uri="http://schemas.openxmlformats.org/presentationml/2006/ole">
            <p:oleObj spid="_x0000_s29697" name="Ecuación" r:id="rId4" imgW="3060700" imgH="16510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9697"/>
                                        </p:tgtEl>
                                        <p:attrNameLst>
                                          <p:attrName>style.visibility</p:attrName>
                                        </p:attrNameLst>
                                      </p:cBhvr>
                                      <p:to>
                                        <p:strVal val="visible"/>
                                      </p:to>
                                    </p:set>
                                    <p:anim calcmode="lin" valueType="num">
                                      <p:cBhvr>
                                        <p:cTn id="13" dur="3000" fill="hold"/>
                                        <p:tgtEl>
                                          <p:spTgt spid="29697"/>
                                        </p:tgtEl>
                                        <p:attrNameLst>
                                          <p:attrName>ppt_w</p:attrName>
                                        </p:attrNameLst>
                                      </p:cBhvr>
                                      <p:tavLst>
                                        <p:tav tm="0">
                                          <p:val>
                                            <p:fltVal val="0"/>
                                          </p:val>
                                        </p:tav>
                                        <p:tav tm="100000">
                                          <p:val>
                                            <p:strVal val="#ppt_w"/>
                                          </p:val>
                                        </p:tav>
                                      </p:tavLst>
                                    </p:anim>
                                    <p:anim calcmode="lin" valueType="num">
                                      <p:cBhvr>
                                        <p:cTn id="14" dur="3000" fill="hold"/>
                                        <p:tgtEl>
                                          <p:spTgt spid="29697"/>
                                        </p:tgtEl>
                                        <p:attrNameLst>
                                          <p:attrName>ppt_h</p:attrName>
                                        </p:attrNameLst>
                                      </p:cBhvr>
                                      <p:tavLst>
                                        <p:tav tm="0">
                                          <p:val>
                                            <p:fltVal val="0"/>
                                          </p:val>
                                        </p:tav>
                                        <p:tav tm="100000">
                                          <p:val>
                                            <p:strVal val="#ppt_h"/>
                                          </p:val>
                                        </p:tav>
                                      </p:tavLst>
                                    </p:anim>
                                    <p:anim calcmode="lin" valueType="num">
                                      <p:cBhvr>
                                        <p:cTn id="15" dur="3000" fill="hold"/>
                                        <p:tgtEl>
                                          <p:spTgt spid="29697"/>
                                        </p:tgtEl>
                                        <p:attrNameLst>
                                          <p:attrName>style.rotation</p:attrName>
                                        </p:attrNameLst>
                                      </p:cBhvr>
                                      <p:tavLst>
                                        <p:tav tm="0">
                                          <p:val>
                                            <p:fltVal val="360"/>
                                          </p:val>
                                        </p:tav>
                                        <p:tav tm="100000">
                                          <p:val>
                                            <p:fltVal val="0"/>
                                          </p:val>
                                        </p:tav>
                                      </p:tavLst>
                                    </p:anim>
                                    <p:animEffect transition="in" filter="fade">
                                      <p:cBhvr>
                                        <p:cTn id="16" dur="3000"/>
                                        <p:tgtEl>
                                          <p:spTgt spid="2969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000"/>
                                        <p:tgtEl>
                                          <p:spTgt spid="19"/>
                                        </p:tgtEl>
                                      </p:cBhvr>
                                    </p:animEffect>
                                  </p:childTnLst>
                                </p:cTn>
                              </p:par>
                            </p:childTnLst>
                          </p:cTn>
                        </p:par>
                        <p:par>
                          <p:cTn id="37" fill="hold">
                            <p:stCondLst>
                              <p:cond delay="2000"/>
                            </p:stCondLst>
                            <p:childTnLst>
                              <p:par>
                                <p:cTn id="38" presetID="1" presetClass="entr" presetSubtype="0" fill="hold" nodeType="afterEffect">
                                  <p:stCondLst>
                                    <p:cond delay="50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nodeType="afterEffect">
                                  <p:stCondLst>
                                    <p:cond delay="500"/>
                                  </p:stCondLst>
                                  <p:childTnLst>
                                    <p:set>
                                      <p:cBhvr>
                                        <p:cTn id="42" dur="1" fill="hold">
                                          <p:stCondLst>
                                            <p:cond delay="0"/>
                                          </p:stCondLst>
                                        </p:cTn>
                                        <p:tgtEl>
                                          <p:spTgt spid="26"/>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500"/>
                                  </p:stCondLst>
                                  <p:childTnLst>
                                    <p:set>
                                      <p:cBhvr>
                                        <p:cTn id="45" dur="1" fill="hold">
                                          <p:stCondLst>
                                            <p:cond delay="0"/>
                                          </p:stCondLst>
                                        </p:cTn>
                                        <p:tgtEl>
                                          <p:spTgt spid="29"/>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nodeType="afterEffect">
                                  <p:stCondLst>
                                    <p:cond delay="500"/>
                                  </p:stCondLst>
                                  <p:childTnLst>
                                    <p:set>
                                      <p:cBhvr>
                                        <p:cTn id="48" dur="1" fill="hold">
                                          <p:stCondLst>
                                            <p:cond delay="0"/>
                                          </p:stCondLst>
                                        </p:cTn>
                                        <p:tgtEl>
                                          <p:spTgt spid="31"/>
                                        </p:tgtEl>
                                        <p:attrNameLst>
                                          <p:attrName>style.visibility</p:attrName>
                                        </p:attrNameLst>
                                      </p:cBhvr>
                                      <p:to>
                                        <p:strVal val="visible"/>
                                      </p:to>
                                    </p:se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000"/>
                                        <p:tgtEl>
                                          <p:spTgt spid="4"/>
                                        </p:tgtEl>
                                      </p:cBhvr>
                                    </p:animEffect>
                                  </p:childTnLst>
                                </p:cTn>
                              </p:par>
                            </p:childTnLst>
                          </p:cTn>
                        </p:par>
                        <p:par>
                          <p:cTn id="53" fill="hold">
                            <p:stCondLst>
                              <p:cond delay="6000"/>
                            </p:stCondLst>
                            <p:childTnLst>
                              <p:par>
                                <p:cTn id="54" presetID="41" presetClass="entr" presetSubtype="0" fill="hold" nodeType="afterEffect">
                                  <p:stCondLst>
                                    <p:cond delay="0"/>
                                  </p:stCondLst>
                                  <p:iterate type="lt">
                                    <p:tmPct val="10000"/>
                                  </p:iterate>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32"/>
                                        </p:tgtEl>
                                        <p:attrNameLst>
                                          <p:attrName>ppt_y</p:attrName>
                                        </p:attrNameLst>
                                      </p:cBhvr>
                                      <p:tavLst>
                                        <p:tav tm="0">
                                          <p:val>
                                            <p:strVal val="#ppt_y"/>
                                          </p:val>
                                        </p:tav>
                                        <p:tav tm="100000">
                                          <p:val>
                                            <p:strVal val="#ppt_y"/>
                                          </p:val>
                                        </p:tav>
                                      </p:tavLst>
                                    </p:anim>
                                    <p:anim calcmode="lin" valueType="num">
                                      <p:cBhvr>
                                        <p:cTn id="58"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32"/>
                                        </p:tgtEl>
                                      </p:cBhvr>
                                    </p:animEffect>
                                  </p:childTnLst>
                                </p:cTn>
                              </p:par>
                            </p:childTnLst>
                          </p:cTn>
                        </p:par>
                        <p:par>
                          <p:cTn id="61" fill="hold">
                            <p:stCondLst>
                              <p:cond delay="6600"/>
                            </p:stCondLst>
                            <p:childTnLst>
                              <p:par>
                                <p:cTn id="62" presetID="10" presetClass="exit" presetSubtype="0" fill="hold" nodeType="afterEffect">
                                  <p:stCondLst>
                                    <p:cond delay="0"/>
                                  </p:stCondLst>
                                  <p:childTnLst>
                                    <p:animEffect transition="out" filter="fade">
                                      <p:cBhvr>
                                        <p:cTn id="63" dur="2000"/>
                                        <p:tgtEl>
                                          <p:spTgt spid="6"/>
                                        </p:tgtEl>
                                      </p:cBhvr>
                                    </p:animEffect>
                                    <p:set>
                                      <p:cBhvr>
                                        <p:cTn id="64" dur="1" fill="hold">
                                          <p:stCondLst>
                                            <p:cond delay="1999"/>
                                          </p:stCondLst>
                                        </p:cTn>
                                        <p:tgtEl>
                                          <p:spTgt spid="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2000"/>
                                        <p:tgtEl>
                                          <p:spTgt spid="13"/>
                                        </p:tgtEl>
                                      </p:cBhvr>
                                    </p:animEffect>
                                    <p:set>
                                      <p:cBhvr>
                                        <p:cTn id="67" dur="1" fill="hold">
                                          <p:stCondLst>
                                            <p:cond delay="1999"/>
                                          </p:stCondLst>
                                        </p:cTn>
                                        <p:tgtEl>
                                          <p:spTgt spid="1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17"/>
                                        </p:tgtEl>
                                      </p:cBhvr>
                                    </p:animEffect>
                                    <p:set>
                                      <p:cBhvr>
                                        <p:cTn id="70" dur="1" fill="hold">
                                          <p:stCondLst>
                                            <p:cond delay="1999"/>
                                          </p:stCondLst>
                                        </p:cTn>
                                        <p:tgtEl>
                                          <p:spTgt spid="1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19"/>
                                        </p:tgtEl>
                                      </p:cBhvr>
                                    </p:animEffect>
                                    <p:set>
                                      <p:cBhvr>
                                        <p:cTn id="73" dur="1" fill="hold">
                                          <p:stCondLst>
                                            <p:cond delay="1999"/>
                                          </p:stCondLst>
                                        </p:cTn>
                                        <p:tgtEl>
                                          <p:spTgt spid="1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2000"/>
                                        <p:tgtEl>
                                          <p:spTgt spid="24"/>
                                        </p:tgtEl>
                                      </p:cBhvr>
                                    </p:animEffect>
                                    <p:set>
                                      <p:cBhvr>
                                        <p:cTn id="76" dur="1" fill="hold">
                                          <p:stCondLst>
                                            <p:cond delay="1999"/>
                                          </p:stCondLst>
                                        </p:cTn>
                                        <p:tgtEl>
                                          <p:spTgt spid="2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2000"/>
                                        <p:tgtEl>
                                          <p:spTgt spid="26"/>
                                        </p:tgtEl>
                                      </p:cBhvr>
                                    </p:animEffect>
                                    <p:set>
                                      <p:cBhvr>
                                        <p:cTn id="79" dur="1" fill="hold">
                                          <p:stCondLst>
                                            <p:cond delay="1999"/>
                                          </p:stCondLst>
                                        </p:cTn>
                                        <p:tgtEl>
                                          <p:spTgt spid="2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000"/>
                                        <p:tgtEl>
                                          <p:spTgt spid="29"/>
                                        </p:tgtEl>
                                      </p:cBhvr>
                                    </p:animEffect>
                                    <p:set>
                                      <p:cBhvr>
                                        <p:cTn id="82" dur="1" fill="hold">
                                          <p:stCondLst>
                                            <p:cond delay="1999"/>
                                          </p:stCondLst>
                                        </p:cTn>
                                        <p:tgtEl>
                                          <p:spTgt spid="29"/>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GEOMETRÍA DE UNA SECCIÓN DE LA PRESA CHONTAL</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Marcador de contenido"/>
          <p:cNvPicPr>
            <a:picLocks noGrp="1"/>
          </p:cNvPicPr>
          <p:nvPr>
            <p:ph sz="quarter" idx="1"/>
          </p:nvPr>
        </p:nvPicPr>
        <p:blipFill>
          <a:blip r:embed="rId2" cstate="print"/>
          <a:srcRect l="23103" t="-1187" r="29765" b="-1968"/>
          <a:stretch>
            <a:fillRect/>
          </a:stretch>
        </p:blipFill>
        <p:spPr bwMode="auto">
          <a:xfrm>
            <a:off x="1857356" y="1714488"/>
            <a:ext cx="5500726" cy="4786346"/>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0" fill="hold"/>
                                        <p:tgtEl>
                                          <p:spTgt spid="4"/>
                                        </p:tgtEl>
                                        <p:attrNameLst>
                                          <p:attrName>ppt_w</p:attrName>
                                        </p:attrNameLst>
                                      </p:cBhvr>
                                      <p:tavLst>
                                        <p:tav tm="0">
                                          <p:val>
                                            <p:fltVal val="0"/>
                                          </p:val>
                                        </p:tav>
                                        <p:tav tm="100000">
                                          <p:val>
                                            <p:strVal val="#ppt_w"/>
                                          </p:val>
                                        </p:tav>
                                      </p:tavLst>
                                    </p:anim>
                                    <p:anim calcmode="lin" valueType="num">
                                      <p:cBhvr>
                                        <p:cTn id="15" dur="3000" fill="hold"/>
                                        <p:tgtEl>
                                          <p:spTgt spid="4"/>
                                        </p:tgtEl>
                                        <p:attrNameLst>
                                          <p:attrName>ppt_h</p:attrName>
                                        </p:attrNameLst>
                                      </p:cBhvr>
                                      <p:tavLst>
                                        <p:tav tm="0">
                                          <p:val>
                                            <p:fltVal val="0"/>
                                          </p:val>
                                        </p:tav>
                                        <p:tav tm="100000">
                                          <p:val>
                                            <p:strVal val="#ppt_h"/>
                                          </p:val>
                                        </p:tav>
                                      </p:tavLst>
                                    </p:anim>
                                    <p:anim calcmode="lin" valueType="num">
                                      <p:cBhvr>
                                        <p:cTn id="16" dur="3000" fill="hold"/>
                                        <p:tgtEl>
                                          <p:spTgt spid="4"/>
                                        </p:tgtEl>
                                        <p:attrNameLst>
                                          <p:attrName>style.rotation</p:attrName>
                                        </p:attrNameLst>
                                      </p:cBhvr>
                                      <p:tavLst>
                                        <p:tav tm="0">
                                          <p:val>
                                            <p:fltVal val="360"/>
                                          </p:val>
                                        </p:tav>
                                        <p:tav tm="100000">
                                          <p:val>
                                            <p:fltVal val="0"/>
                                          </p:val>
                                        </p:tav>
                                      </p:tavLst>
                                    </p:anim>
                                    <p:animEffect transition="in" filter="fade">
                                      <p:cBhvr>
                                        <p:cTn id="1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314394"/>
            <a:ext cx="7772400" cy="1143000"/>
          </a:xfrm>
        </p:spPr>
        <p:txBody>
          <a:bodyPr>
            <a:noAutofit/>
          </a:bodyPr>
          <a:lstStyle/>
          <a:p>
            <a:pPr algn="ct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Elemento Finito Q4 suavizado por el efecto de flexión (Presa)</a:t>
            </a:r>
            <a:endParaRPr lang="es-EC"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3 Rectángulo"/>
          <p:cNvSpPr/>
          <p:nvPr/>
        </p:nvSpPr>
        <p:spPr>
          <a:xfrm>
            <a:off x="3354618" y="2674743"/>
            <a:ext cx="2447970" cy="2428892"/>
          </a:xfrm>
          <a:prstGeom prst="rect">
            <a:avLst/>
          </a:prstGeom>
          <a:ln w="317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6" name="5 Elipse"/>
          <p:cNvSpPr/>
          <p:nvPr/>
        </p:nvSpPr>
        <p:spPr>
          <a:xfrm>
            <a:off x="3283180" y="5032197"/>
            <a:ext cx="142876" cy="1428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CuadroTexto"/>
          <p:cNvSpPr txBox="1"/>
          <p:nvPr/>
        </p:nvSpPr>
        <p:spPr>
          <a:xfrm>
            <a:off x="3030766" y="5041722"/>
            <a:ext cx="300082" cy="369332"/>
          </a:xfrm>
          <a:prstGeom prst="rect">
            <a:avLst/>
          </a:prstGeom>
          <a:noFill/>
        </p:spPr>
        <p:txBody>
          <a:bodyPr wrap="none" rtlCol="0">
            <a:spAutoFit/>
          </a:bodyPr>
          <a:lstStyle/>
          <a:p>
            <a:r>
              <a:rPr lang="es-EC" b="1" dirty="0" smtClean="0">
                <a:solidFill>
                  <a:srgbClr val="00B050"/>
                </a:solidFill>
                <a:latin typeface="Times New Roman" pitchFamily="18" charset="0"/>
                <a:cs typeface="Times New Roman" pitchFamily="18" charset="0"/>
              </a:rPr>
              <a:t>1</a:t>
            </a:r>
            <a:endParaRPr lang="es-EC" b="1" dirty="0">
              <a:solidFill>
                <a:srgbClr val="00B050"/>
              </a:solidFill>
              <a:latin typeface="Times New Roman" pitchFamily="18" charset="0"/>
              <a:cs typeface="Times New Roman" pitchFamily="18" charset="0"/>
            </a:endParaRPr>
          </a:p>
        </p:txBody>
      </p:sp>
      <p:sp>
        <p:nvSpPr>
          <p:cNvPr id="10" name="9 Elipse"/>
          <p:cNvSpPr/>
          <p:nvPr/>
        </p:nvSpPr>
        <p:spPr>
          <a:xfrm>
            <a:off x="5731120" y="5032197"/>
            <a:ext cx="142876" cy="1428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lipse"/>
          <p:cNvSpPr/>
          <p:nvPr/>
        </p:nvSpPr>
        <p:spPr>
          <a:xfrm>
            <a:off x="3283186" y="2603311"/>
            <a:ext cx="142876" cy="1428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Elipse"/>
          <p:cNvSpPr/>
          <p:nvPr/>
        </p:nvSpPr>
        <p:spPr>
          <a:xfrm>
            <a:off x="5733501" y="2603305"/>
            <a:ext cx="142876" cy="1428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uadroTexto"/>
          <p:cNvSpPr txBox="1"/>
          <p:nvPr/>
        </p:nvSpPr>
        <p:spPr>
          <a:xfrm>
            <a:off x="5831826" y="5040989"/>
            <a:ext cx="300082" cy="369332"/>
          </a:xfrm>
          <a:prstGeom prst="rect">
            <a:avLst/>
          </a:prstGeom>
          <a:noFill/>
        </p:spPr>
        <p:txBody>
          <a:bodyPr wrap="none" rtlCol="0">
            <a:spAutoFit/>
          </a:bodyPr>
          <a:lstStyle/>
          <a:p>
            <a:r>
              <a:rPr lang="es-EC" b="1" dirty="0" smtClean="0">
                <a:solidFill>
                  <a:srgbClr val="00B050"/>
                </a:solidFill>
                <a:latin typeface="Times New Roman" pitchFamily="18" charset="0"/>
                <a:cs typeface="Times New Roman" pitchFamily="18" charset="0"/>
              </a:rPr>
              <a:t>2</a:t>
            </a:r>
            <a:endParaRPr lang="es-EC" b="1" dirty="0">
              <a:solidFill>
                <a:srgbClr val="00B050"/>
              </a:solidFill>
              <a:latin typeface="Times New Roman" pitchFamily="18" charset="0"/>
              <a:cs typeface="Times New Roman" pitchFamily="18" charset="0"/>
            </a:endParaRPr>
          </a:p>
        </p:txBody>
      </p:sp>
      <p:sp>
        <p:nvSpPr>
          <p:cNvPr id="14" name="13 CuadroTexto"/>
          <p:cNvSpPr txBox="1"/>
          <p:nvPr/>
        </p:nvSpPr>
        <p:spPr>
          <a:xfrm>
            <a:off x="3033702" y="2331787"/>
            <a:ext cx="300082" cy="369332"/>
          </a:xfrm>
          <a:prstGeom prst="rect">
            <a:avLst/>
          </a:prstGeom>
          <a:noFill/>
        </p:spPr>
        <p:txBody>
          <a:bodyPr wrap="none" rtlCol="0">
            <a:spAutoFit/>
          </a:bodyPr>
          <a:lstStyle/>
          <a:p>
            <a:r>
              <a:rPr lang="es-EC" b="1" dirty="0" smtClean="0">
                <a:solidFill>
                  <a:srgbClr val="00B050"/>
                </a:solidFill>
                <a:latin typeface="Times New Roman" pitchFamily="18" charset="0"/>
                <a:cs typeface="Times New Roman" pitchFamily="18" charset="0"/>
              </a:rPr>
              <a:t>4</a:t>
            </a:r>
            <a:endParaRPr lang="es-EC" b="1" dirty="0">
              <a:solidFill>
                <a:srgbClr val="00B050"/>
              </a:solidFill>
              <a:latin typeface="Times New Roman" pitchFamily="18" charset="0"/>
              <a:cs typeface="Times New Roman" pitchFamily="18" charset="0"/>
            </a:endParaRPr>
          </a:p>
        </p:txBody>
      </p:sp>
      <p:sp>
        <p:nvSpPr>
          <p:cNvPr id="15" name="14 CuadroTexto"/>
          <p:cNvSpPr txBox="1"/>
          <p:nvPr/>
        </p:nvSpPr>
        <p:spPr>
          <a:xfrm>
            <a:off x="5834762" y="2331054"/>
            <a:ext cx="300082" cy="369332"/>
          </a:xfrm>
          <a:prstGeom prst="rect">
            <a:avLst/>
          </a:prstGeom>
          <a:noFill/>
        </p:spPr>
        <p:txBody>
          <a:bodyPr wrap="none" rtlCol="0">
            <a:spAutoFit/>
          </a:bodyPr>
          <a:lstStyle/>
          <a:p>
            <a:r>
              <a:rPr lang="es-EC" b="1" dirty="0" smtClean="0">
                <a:solidFill>
                  <a:srgbClr val="00B050"/>
                </a:solidFill>
                <a:latin typeface="Times New Roman" pitchFamily="18" charset="0"/>
                <a:cs typeface="Times New Roman" pitchFamily="18" charset="0"/>
              </a:rPr>
              <a:t>3</a:t>
            </a:r>
            <a:endParaRPr lang="es-EC" b="1" dirty="0">
              <a:solidFill>
                <a:srgbClr val="00B050"/>
              </a:solidFill>
              <a:latin typeface="Times New Roman" pitchFamily="18" charset="0"/>
              <a:cs typeface="Times New Roman" pitchFamily="18" charset="0"/>
            </a:endParaRPr>
          </a:p>
        </p:txBody>
      </p:sp>
      <p:sp>
        <p:nvSpPr>
          <p:cNvPr id="16" name="1 Título"/>
          <p:cNvSpPr txBox="1">
            <a:spLocks/>
          </p:cNvSpPr>
          <p:nvPr/>
        </p:nvSpPr>
        <p:spPr>
          <a:xfrm>
            <a:off x="714348" y="6000768"/>
            <a:ext cx="7772400" cy="508850"/>
          </a:xfrm>
          <a:prstGeom prst="rect">
            <a:avLst/>
          </a:prstGeom>
        </p:spPr>
        <p:txBody>
          <a:bodyPr bIns="9144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Para el suelo no se considera el efecto de flexión</a:t>
            </a:r>
            <a:endParaRPr kumimoji="0" lang="es-EC"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cxnSp>
        <p:nvCxnSpPr>
          <p:cNvPr id="24" name="23 Conector recto de flecha"/>
          <p:cNvCxnSpPr/>
          <p:nvPr/>
        </p:nvCxnSpPr>
        <p:spPr>
          <a:xfrm>
            <a:off x="2716550" y="5099675"/>
            <a:ext cx="642942" cy="1588"/>
          </a:xfrm>
          <a:prstGeom prst="straightConnector1">
            <a:avLst/>
          </a:prstGeom>
          <a:ln w="25400">
            <a:solidFill>
              <a:schemeClr val="accent3">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2862267" y="4801775"/>
            <a:ext cx="287258" cy="338554"/>
          </a:xfrm>
          <a:prstGeom prst="rect">
            <a:avLst/>
          </a:prstGeom>
          <a:noFill/>
        </p:spPr>
        <p:txBody>
          <a:bodyPr wrap="none" rtlCol="0">
            <a:spAutoFit/>
          </a:bodyPr>
          <a:lstStyle/>
          <a:p>
            <a:r>
              <a:rPr lang="es-EC" sz="1600" b="1" dirty="0" smtClean="0">
                <a:solidFill>
                  <a:schemeClr val="accent3">
                    <a:lumMod val="50000"/>
                  </a:schemeClr>
                </a:solidFill>
                <a:latin typeface="Times New Roman" pitchFamily="18" charset="0"/>
                <a:cs typeface="Times New Roman" pitchFamily="18" charset="0"/>
              </a:rPr>
              <a:t>1</a:t>
            </a:r>
            <a:endParaRPr lang="es-EC" sz="1600" b="1" dirty="0">
              <a:solidFill>
                <a:schemeClr val="accent3">
                  <a:lumMod val="50000"/>
                </a:schemeClr>
              </a:solidFill>
              <a:latin typeface="Times New Roman" pitchFamily="18" charset="0"/>
              <a:cs typeface="Times New Roman" pitchFamily="18" charset="0"/>
            </a:endParaRPr>
          </a:p>
        </p:txBody>
      </p:sp>
      <p:cxnSp>
        <p:nvCxnSpPr>
          <p:cNvPr id="26" name="25 Conector recto de flecha"/>
          <p:cNvCxnSpPr/>
          <p:nvPr/>
        </p:nvCxnSpPr>
        <p:spPr>
          <a:xfrm rot="16200000" flipV="1">
            <a:off x="3096126" y="5359867"/>
            <a:ext cx="524842" cy="1253"/>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3324224" y="5291145"/>
            <a:ext cx="287258" cy="338554"/>
          </a:xfrm>
          <a:prstGeom prst="rect">
            <a:avLst/>
          </a:prstGeom>
          <a:noFill/>
        </p:spPr>
        <p:txBody>
          <a:bodyPr wrap="none" rtlCol="0">
            <a:spAutoFit/>
          </a:bodyPr>
          <a:lstStyle/>
          <a:p>
            <a:r>
              <a:rPr lang="es-EC" sz="1600" b="1" dirty="0" smtClean="0">
                <a:solidFill>
                  <a:srgbClr val="C00000"/>
                </a:solidFill>
                <a:latin typeface="Times New Roman" pitchFamily="18" charset="0"/>
                <a:cs typeface="Times New Roman" pitchFamily="18" charset="0"/>
              </a:rPr>
              <a:t>2</a:t>
            </a:r>
            <a:endParaRPr lang="es-EC" sz="1600" b="1" dirty="0">
              <a:solidFill>
                <a:srgbClr val="C00000"/>
              </a:solidFill>
              <a:latin typeface="Times New Roman" pitchFamily="18" charset="0"/>
              <a:cs typeface="Times New Roman" pitchFamily="18" charset="0"/>
            </a:endParaRPr>
          </a:p>
        </p:txBody>
      </p:sp>
      <p:cxnSp>
        <p:nvCxnSpPr>
          <p:cNvPr id="28" name="27 Conector recto de flecha"/>
          <p:cNvCxnSpPr/>
          <p:nvPr/>
        </p:nvCxnSpPr>
        <p:spPr>
          <a:xfrm>
            <a:off x="5800742" y="5099659"/>
            <a:ext cx="642942" cy="1588"/>
          </a:xfrm>
          <a:prstGeom prst="straightConnector1">
            <a:avLst/>
          </a:prstGeom>
          <a:ln w="25400">
            <a:solidFill>
              <a:schemeClr val="accent3">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5946459" y="4801759"/>
            <a:ext cx="287258" cy="338554"/>
          </a:xfrm>
          <a:prstGeom prst="rect">
            <a:avLst/>
          </a:prstGeom>
          <a:noFill/>
        </p:spPr>
        <p:txBody>
          <a:bodyPr wrap="none" rtlCol="0">
            <a:spAutoFit/>
          </a:bodyPr>
          <a:lstStyle/>
          <a:p>
            <a:r>
              <a:rPr lang="es-EC" sz="1600" b="1" dirty="0" smtClean="0">
                <a:solidFill>
                  <a:schemeClr val="accent3">
                    <a:lumMod val="50000"/>
                  </a:schemeClr>
                </a:solidFill>
                <a:latin typeface="Times New Roman" pitchFamily="18" charset="0"/>
                <a:cs typeface="Times New Roman" pitchFamily="18" charset="0"/>
              </a:rPr>
              <a:t>3</a:t>
            </a:r>
            <a:endParaRPr lang="es-EC" sz="1600" b="1" dirty="0">
              <a:solidFill>
                <a:schemeClr val="accent3">
                  <a:lumMod val="50000"/>
                </a:schemeClr>
              </a:solidFill>
              <a:latin typeface="Times New Roman" pitchFamily="18" charset="0"/>
              <a:cs typeface="Times New Roman" pitchFamily="18" charset="0"/>
            </a:endParaRPr>
          </a:p>
        </p:txBody>
      </p:sp>
      <p:cxnSp>
        <p:nvCxnSpPr>
          <p:cNvPr id="30" name="29 Conector recto de flecha"/>
          <p:cNvCxnSpPr/>
          <p:nvPr/>
        </p:nvCxnSpPr>
        <p:spPr>
          <a:xfrm rot="16200000" flipV="1">
            <a:off x="5537369" y="5359851"/>
            <a:ext cx="524842" cy="1253"/>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5765467" y="5291129"/>
            <a:ext cx="287258" cy="338554"/>
          </a:xfrm>
          <a:prstGeom prst="rect">
            <a:avLst/>
          </a:prstGeom>
          <a:noFill/>
        </p:spPr>
        <p:txBody>
          <a:bodyPr wrap="none" rtlCol="0">
            <a:spAutoFit/>
          </a:bodyPr>
          <a:lstStyle/>
          <a:p>
            <a:r>
              <a:rPr lang="es-EC" sz="1600" b="1" dirty="0" smtClean="0">
                <a:solidFill>
                  <a:srgbClr val="C00000"/>
                </a:solidFill>
                <a:latin typeface="Times New Roman" pitchFamily="18" charset="0"/>
                <a:cs typeface="Times New Roman" pitchFamily="18" charset="0"/>
              </a:rPr>
              <a:t>4</a:t>
            </a:r>
            <a:endParaRPr lang="es-EC" sz="1600" b="1" dirty="0">
              <a:solidFill>
                <a:srgbClr val="C00000"/>
              </a:solidFill>
              <a:latin typeface="Times New Roman" pitchFamily="18" charset="0"/>
              <a:cs typeface="Times New Roman" pitchFamily="18" charset="0"/>
            </a:endParaRPr>
          </a:p>
        </p:txBody>
      </p:sp>
      <p:cxnSp>
        <p:nvCxnSpPr>
          <p:cNvPr id="32" name="31 Conector recto de flecha"/>
          <p:cNvCxnSpPr/>
          <p:nvPr/>
        </p:nvCxnSpPr>
        <p:spPr>
          <a:xfrm>
            <a:off x="5800726" y="2679152"/>
            <a:ext cx="642942" cy="1588"/>
          </a:xfrm>
          <a:prstGeom prst="straightConnector1">
            <a:avLst/>
          </a:prstGeom>
          <a:ln w="25400">
            <a:solidFill>
              <a:schemeClr val="accent3">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5946443" y="2381252"/>
            <a:ext cx="287258" cy="338554"/>
          </a:xfrm>
          <a:prstGeom prst="rect">
            <a:avLst/>
          </a:prstGeom>
          <a:noFill/>
        </p:spPr>
        <p:txBody>
          <a:bodyPr wrap="none" rtlCol="0">
            <a:spAutoFit/>
          </a:bodyPr>
          <a:lstStyle/>
          <a:p>
            <a:r>
              <a:rPr lang="es-EC" sz="1600" b="1" dirty="0" smtClean="0">
                <a:solidFill>
                  <a:schemeClr val="accent3">
                    <a:lumMod val="50000"/>
                  </a:schemeClr>
                </a:solidFill>
                <a:latin typeface="Times New Roman" pitchFamily="18" charset="0"/>
                <a:cs typeface="Times New Roman" pitchFamily="18" charset="0"/>
              </a:rPr>
              <a:t>5</a:t>
            </a:r>
            <a:endParaRPr lang="es-EC" sz="1600" b="1" dirty="0">
              <a:solidFill>
                <a:schemeClr val="accent3">
                  <a:lumMod val="50000"/>
                </a:schemeClr>
              </a:solidFill>
              <a:latin typeface="Times New Roman" pitchFamily="18" charset="0"/>
              <a:cs typeface="Times New Roman" pitchFamily="18" charset="0"/>
            </a:endParaRPr>
          </a:p>
        </p:txBody>
      </p:sp>
      <p:cxnSp>
        <p:nvCxnSpPr>
          <p:cNvPr id="34" name="33 Conector recto de flecha"/>
          <p:cNvCxnSpPr/>
          <p:nvPr/>
        </p:nvCxnSpPr>
        <p:spPr>
          <a:xfrm rot="16200000" flipV="1">
            <a:off x="5547316" y="2419207"/>
            <a:ext cx="524842" cy="1253"/>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5775414" y="1947854"/>
            <a:ext cx="287258" cy="338554"/>
          </a:xfrm>
          <a:prstGeom prst="rect">
            <a:avLst/>
          </a:prstGeom>
          <a:noFill/>
        </p:spPr>
        <p:txBody>
          <a:bodyPr wrap="none" rtlCol="0">
            <a:spAutoFit/>
          </a:bodyPr>
          <a:lstStyle/>
          <a:p>
            <a:r>
              <a:rPr lang="es-EC" sz="1600" b="1" dirty="0" smtClean="0">
                <a:solidFill>
                  <a:srgbClr val="C00000"/>
                </a:solidFill>
                <a:latin typeface="Times New Roman" pitchFamily="18" charset="0"/>
                <a:cs typeface="Times New Roman" pitchFamily="18" charset="0"/>
              </a:rPr>
              <a:t>6</a:t>
            </a:r>
            <a:endParaRPr lang="es-EC" sz="1600" b="1" dirty="0">
              <a:solidFill>
                <a:srgbClr val="C00000"/>
              </a:solidFill>
              <a:latin typeface="Times New Roman" pitchFamily="18" charset="0"/>
              <a:cs typeface="Times New Roman" pitchFamily="18" charset="0"/>
            </a:endParaRPr>
          </a:p>
        </p:txBody>
      </p:sp>
      <p:cxnSp>
        <p:nvCxnSpPr>
          <p:cNvPr id="36" name="35 Conector recto de flecha"/>
          <p:cNvCxnSpPr/>
          <p:nvPr/>
        </p:nvCxnSpPr>
        <p:spPr>
          <a:xfrm>
            <a:off x="2706583" y="2674389"/>
            <a:ext cx="642942" cy="1588"/>
          </a:xfrm>
          <a:prstGeom prst="straightConnector1">
            <a:avLst/>
          </a:prstGeom>
          <a:ln w="25400">
            <a:solidFill>
              <a:schemeClr val="accent3">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2852300" y="2376489"/>
            <a:ext cx="287258" cy="338554"/>
          </a:xfrm>
          <a:prstGeom prst="rect">
            <a:avLst/>
          </a:prstGeom>
          <a:noFill/>
        </p:spPr>
        <p:txBody>
          <a:bodyPr wrap="none" rtlCol="0">
            <a:spAutoFit/>
          </a:bodyPr>
          <a:lstStyle/>
          <a:p>
            <a:r>
              <a:rPr lang="es-EC" sz="1600" b="1" dirty="0" smtClean="0">
                <a:solidFill>
                  <a:schemeClr val="accent3">
                    <a:lumMod val="50000"/>
                  </a:schemeClr>
                </a:solidFill>
                <a:latin typeface="Times New Roman" pitchFamily="18" charset="0"/>
                <a:cs typeface="Times New Roman" pitchFamily="18" charset="0"/>
              </a:rPr>
              <a:t>7</a:t>
            </a:r>
            <a:endParaRPr lang="es-EC" sz="1600" b="1" dirty="0">
              <a:solidFill>
                <a:schemeClr val="accent3">
                  <a:lumMod val="50000"/>
                </a:schemeClr>
              </a:solidFill>
              <a:latin typeface="Times New Roman" pitchFamily="18" charset="0"/>
              <a:cs typeface="Times New Roman" pitchFamily="18" charset="0"/>
            </a:endParaRPr>
          </a:p>
        </p:txBody>
      </p:sp>
      <p:cxnSp>
        <p:nvCxnSpPr>
          <p:cNvPr id="38" name="37 Conector recto de flecha"/>
          <p:cNvCxnSpPr/>
          <p:nvPr/>
        </p:nvCxnSpPr>
        <p:spPr>
          <a:xfrm rot="16200000" flipV="1">
            <a:off x="3086596" y="2414444"/>
            <a:ext cx="524842" cy="1253"/>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38 CuadroTexto"/>
          <p:cNvSpPr txBox="1"/>
          <p:nvPr/>
        </p:nvSpPr>
        <p:spPr>
          <a:xfrm>
            <a:off x="3314694" y="1943091"/>
            <a:ext cx="287258" cy="338554"/>
          </a:xfrm>
          <a:prstGeom prst="rect">
            <a:avLst/>
          </a:prstGeom>
          <a:noFill/>
        </p:spPr>
        <p:txBody>
          <a:bodyPr wrap="none" rtlCol="0">
            <a:spAutoFit/>
          </a:bodyPr>
          <a:lstStyle/>
          <a:p>
            <a:r>
              <a:rPr lang="es-EC" sz="1600" b="1" dirty="0" smtClean="0">
                <a:solidFill>
                  <a:srgbClr val="C00000"/>
                </a:solidFill>
                <a:latin typeface="Times New Roman" pitchFamily="18" charset="0"/>
                <a:cs typeface="Times New Roman" pitchFamily="18" charset="0"/>
              </a:rPr>
              <a:t>8</a:t>
            </a:r>
            <a:endParaRPr lang="es-EC" sz="1600" b="1" dirty="0">
              <a:solidFill>
                <a:srgbClr val="C00000"/>
              </a:solidFill>
              <a:latin typeface="Times New Roman" pitchFamily="18" charset="0"/>
              <a:cs typeface="Times New Roman" pitchFamily="18" charset="0"/>
            </a:endParaRPr>
          </a:p>
        </p:txBody>
      </p:sp>
      <p:cxnSp>
        <p:nvCxnSpPr>
          <p:cNvPr id="40" name="39 Conector recto de flecha"/>
          <p:cNvCxnSpPr/>
          <p:nvPr/>
        </p:nvCxnSpPr>
        <p:spPr>
          <a:xfrm>
            <a:off x="4525874" y="3888412"/>
            <a:ext cx="400932" cy="169"/>
          </a:xfrm>
          <a:prstGeom prst="straightConnector1">
            <a:avLst/>
          </a:prstGeom>
          <a:ln w="25400">
            <a:solidFill>
              <a:schemeClr val="accent3">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40 CuadroTexto"/>
          <p:cNvSpPr txBox="1"/>
          <p:nvPr/>
        </p:nvSpPr>
        <p:spPr>
          <a:xfrm>
            <a:off x="4566440" y="3814768"/>
            <a:ext cx="287258" cy="338554"/>
          </a:xfrm>
          <a:prstGeom prst="rect">
            <a:avLst/>
          </a:prstGeom>
          <a:noFill/>
        </p:spPr>
        <p:txBody>
          <a:bodyPr wrap="none" rtlCol="0">
            <a:spAutoFit/>
          </a:bodyPr>
          <a:lstStyle/>
          <a:p>
            <a:r>
              <a:rPr lang="es-EC" sz="1600" b="1" dirty="0" smtClean="0">
                <a:solidFill>
                  <a:schemeClr val="accent3">
                    <a:lumMod val="50000"/>
                  </a:schemeClr>
                </a:solidFill>
                <a:latin typeface="Times New Roman" pitchFamily="18" charset="0"/>
                <a:cs typeface="Times New Roman" pitchFamily="18" charset="0"/>
              </a:rPr>
              <a:t>9</a:t>
            </a:r>
            <a:endParaRPr lang="es-EC" sz="1600" b="1" dirty="0">
              <a:solidFill>
                <a:schemeClr val="accent3">
                  <a:lumMod val="50000"/>
                </a:schemeClr>
              </a:solidFill>
              <a:latin typeface="Times New Roman" pitchFamily="18" charset="0"/>
              <a:cs typeface="Times New Roman" pitchFamily="18" charset="0"/>
            </a:endParaRPr>
          </a:p>
        </p:txBody>
      </p:sp>
      <p:cxnSp>
        <p:nvCxnSpPr>
          <p:cNvPr id="42" name="41 Conector recto de flecha"/>
          <p:cNvCxnSpPr/>
          <p:nvPr/>
        </p:nvCxnSpPr>
        <p:spPr>
          <a:xfrm rot="16200000" flipV="1">
            <a:off x="4354646" y="3710648"/>
            <a:ext cx="357740" cy="3993"/>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4202905" y="3576630"/>
            <a:ext cx="389850" cy="338554"/>
          </a:xfrm>
          <a:prstGeom prst="rect">
            <a:avLst/>
          </a:prstGeom>
          <a:noFill/>
        </p:spPr>
        <p:txBody>
          <a:bodyPr wrap="none" rtlCol="0">
            <a:spAutoFit/>
          </a:bodyPr>
          <a:lstStyle/>
          <a:p>
            <a:r>
              <a:rPr lang="es-EC" sz="1600" b="1" dirty="0" smtClean="0">
                <a:solidFill>
                  <a:srgbClr val="C00000"/>
                </a:solidFill>
                <a:latin typeface="Times New Roman" pitchFamily="18" charset="0"/>
                <a:cs typeface="Times New Roman" pitchFamily="18" charset="0"/>
              </a:rPr>
              <a:t>10</a:t>
            </a:r>
            <a:endParaRPr lang="es-EC" sz="1600" b="1" dirty="0">
              <a:solidFill>
                <a:srgbClr val="C00000"/>
              </a:solidFill>
              <a:latin typeface="Times New Roman" pitchFamily="18" charset="0"/>
              <a:cs typeface="Times New Roman" pitchFamily="18" charset="0"/>
            </a:endParaRPr>
          </a:p>
        </p:txBody>
      </p:sp>
      <p:cxnSp>
        <p:nvCxnSpPr>
          <p:cNvPr id="48" name="47 Conector recto de flecha"/>
          <p:cNvCxnSpPr/>
          <p:nvPr/>
        </p:nvCxnSpPr>
        <p:spPr>
          <a:xfrm>
            <a:off x="4923633" y="3888789"/>
            <a:ext cx="261935" cy="1380"/>
          </a:xfrm>
          <a:prstGeom prst="straightConnector1">
            <a:avLst/>
          </a:prstGeom>
          <a:ln w="25400">
            <a:solidFill>
              <a:schemeClr val="accent3">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9" name="48 CuadroTexto"/>
          <p:cNvSpPr txBox="1"/>
          <p:nvPr/>
        </p:nvSpPr>
        <p:spPr>
          <a:xfrm>
            <a:off x="5028525" y="3817526"/>
            <a:ext cx="378502" cy="338554"/>
          </a:xfrm>
          <a:prstGeom prst="rect">
            <a:avLst/>
          </a:prstGeom>
          <a:noFill/>
        </p:spPr>
        <p:txBody>
          <a:bodyPr wrap="none" rtlCol="0">
            <a:spAutoFit/>
          </a:bodyPr>
          <a:lstStyle/>
          <a:p>
            <a:r>
              <a:rPr lang="es-EC" sz="1600" b="1" dirty="0" smtClean="0">
                <a:solidFill>
                  <a:schemeClr val="accent3">
                    <a:lumMod val="50000"/>
                  </a:schemeClr>
                </a:solidFill>
                <a:latin typeface="Times New Roman" pitchFamily="18" charset="0"/>
                <a:cs typeface="Times New Roman" pitchFamily="18" charset="0"/>
              </a:rPr>
              <a:t>11</a:t>
            </a:r>
            <a:endParaRPr lang="es-EC" sz="1600" b="1" dirty="0">
              <a:solidFill>
                <a:schemeClr val="accent3">
                  <a:lumMod val="50000"/>
                </a:schemeClr>
              </a:solidFill>
              <a:latin typeface="Times New Roman" pitchFamily="18" charset="0"/>
              <a:cs typeface="Times New Roman" pitchFamily="18" charset="0"/>
            </a:endParaRPr>
          </a:p>
        </p:txBody>
      </p:sp>
      <p:cxnSp>
        <p:nvCxnSpPr>
          <p:cNvPr id="51" name="50 Conector recto de flecha"/>
          <p:cNvCxnSpPr/>
          <p:nvPr/>
        </p:nvCxnSpPr>
        <p:spPr>
          <a:xfrm rot="5400000" flipH="1" flipV="1">
            <a:off x="4390910" y="3395685"/>
            <a:ext cx="281125" cy="94"/>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4202905" y="3044410"/>
            <a:ext cx="389850" cy="338554"/>
          </a:xfrm>
          <a:prstGeom prst="rect">
            <a:avLst/>
          </a:prstGeom>
          <a:noFill/>
        </p:spPr>
        <p:txBody>
          <a:bodyPr wrap="none" rtlCol="0">
            <a:spAutoFit/>
          </a:bodyPr>
          <a:lstStyle/>
          <a:p>
            <a:r>
              <a:rPr lang="es-EC" sz="1600" b="1" dirty="0" smtClean="0">
                <a:solidFill>
                  <a:srgbClr val="C00000"/>
                </a:solidFill>
                <a:latin typeface="Times New Roman" pitchFamily="18" charset="0"/>
                <a:cs typeface="Times New Roman" pitchFamily="18" charset="0"/>
              </a:rPr>
              <a:t>12</a:t>
            </a:r>
            <a:endParaRPr lang="es-EC" sz="1600" b="1" dirty="0">
              <a:solidFill>
                <a:srgbClr val="C00000"/>
              </a:solidFill>
              <a:latin typeface="Times New Roman" pitchFamily="18" charset="0"/>
              <a:cs typeface="Times New Roman" pitchFamily="18" charset="0"/>
            </a:endParaRPr>
          </a:p>
        </p:txBody>
      </p:sp>
      <p:sp>
        <p:nvSpPr>
          <p:cNvPr id="56" name="55 Flecha circular"/>
          <p:cNvSpPr/>
          <p:nvPr/>
        </p:nvSpPr>
        <p:spPr>
          <a:xfrm flipH="1">
            <a:off x="4286248" y="3629025"/>
            <a:ext cx="500066" cy="500066"/>
          </a:xfrm>
          <a:prstGeom prst="circularArrow">
            <a:avLst>
              <a:gd name="adj1" fmla="val 7286"/>
              <a:gd name="adj2" fmla="val 1452121"/>
              <a:gd name="adj3" fmla="val 19941531"/>
              <a:gd name="adj4" fmla="val 6221032"/>
              <a:gd name="adj5" fmla="val 9047"/>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style.rotation</p:attrName>
                                        </p:attrNameLst>
                                      </p:cBhvr>
                                      <p:tavLst>
                                        <p:tav tm="0">
                                          <p:val>
                                            <p:fltVal val="720"/>
                                          </p:val>
                                        </p:tav>
                                        <p:tav tm="100000">
                                          <p:val>
                                            <p:fltVal val="0"/>
                                          </p:val>
                                        </p:tav>
                                      </p:tavLst>
                                    </p:anim>
                                    <p:anim calcmode="lin" valueType="num">
                                      <p:cBhvr>
                                        <p:cTn id="21" dur="2000" fill="hold"/>
                                        <p:tgtEl>
                                          <p:spTgt spid="4"/>
                                        </p:tgtEl>
                                        <p:attrNameLst>
                                          <p:attrName>ppt_h</p:attrName>
                                        </p:attrNameLst>
                                      </p:cBhvr>
                                      <p:tavLst>
                                        <p:tav tm="0">
                                          <p:val>
                                            <p:fltVal val="0"/>
                                          </p:val>
                                        </p:tav>
                                        <p:tav tm="100000">
                                          <p:val>
                                            <p:strVal val="#ppt_h"/>
                                          </p:val>
                                        </p:tav>
                                      </p:tavLst>
                                    </p:anim>
                                    <p:anim calcmode="lin" valueType="num">
                                      <p:cBhvr>
                                        <p:cTn id="22" dur="2000" fill="hold"/>
                                        <p:tgtEl>
                                          <p:spTgt spid="4"/>
                                        </p:tgtEl>
                                        <p:attrNameLst>
                                          <p:attrName>ppt_w</p:attrName>
                                        </p:attrNameLst>
                                      </p:cBhvr>
                                      <p:tavLst>
                                        <p:tav tm="0">
                                          <p:val>
                                            <p:fltVal val="0"/>
                                          </p:val>
                                        </p:tav>
                                        <p:tav tm="100000">
                                          <p:val>
                                            <p:strVal val="#ppt_w"/>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par>
                                <p:cTn id="32" presetID="35"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3000"/>
                                        <p:tgtEl>
                                          <p:spTgt spid="56"/>
                                        </p:tgtEl>
                                      </p:cBhvr>
                                    </p:animEffect>
                                    <p:anim calcmode="lin" valueType="num">
                                      <p:cBhvr>
                                        <p:cTn id="35" dur="3000" fill="hold"/>
                                        <p:tgtEl>
                                          <p:spTgt spid="56"/>
                                        </p:tgtEl>
                                        <p:attrNameLst>
                                          <p:attrName>style.rotation</p:attrName>
                                        </p:attrNameLst>
                                      </p:cBhvr>
                                      <p:tavLst>
                                        <p:tav tm="0">
                                          <p:val>
                                            <p:fltVal val="720"/>
                                          </p:val>
                                        </p:tav>
                                        <p:tav tm="100000">
                                          <p:val>
                                            <p:fltVal val="0"/>
                                          </p:val>
                                        </p:tav>
                                      </p:tavLst>
                                    </p:anim>
                                    <p:anim calcmode="lin" valueType="num">
                                      <p:cBhvr>
                                        <p:cTn id="36" dur="3000" fill="hold"/>
                                        <p:tgtEl>
                                          <p:spTgt spid="56"/>
                                        </p:tgtEl>
                                        <p:attrNameLst>
                                          <p:attrName>ppt_h</p:attrName>
                                        </p:attrNameLst>
                                      </p:cBhvr>
                                      <p:tavLst>
                                        <p:tav tm="0">
                                          <p:val>
                                            <p:fltVal val="0"/>
                                          </p:val>
                                        </p:tav>
                                        <p:tav tm="100000">
                                          <p:val>
                                            <p:strVal val="#ppt_h"/>
                                          </p:val>
                                        </p:tav>
                                      </p:tavLst>
                                    </p:anim>
                                    <p:anim calcmode="lin" valueType="num">
                                      <p:cBhvr>
                                        <p:cTn id="37" dur="3000" fill="hold"/>
                                        <p:tgtEl>
                                          <p:spTgt spid="56"/>
                                        </p:tgtEl>
                                        <p:attrNameLst>
                                          <p:attrName>ppt_w</p:attrName>
                                        </p:attrNameLst>
                                      </p:cBhvr>
                                      <p:tavLst>
                                        <p:tav tm="0">
                                          <p:val>
                                            <p:fltVal val="0"/>
                                          </p:val>
                                        </p:tav>
                                        <p:tav tm="100000">
                                          <p:val>
                                            <p:strVal val="#ppt_w"/>
                                          </p:val>
                                        </p:tav>
                                      </p:tavLst>
                                    </p:anim>
                                  </p:childTnLst>
                                </p:cTn>
                              </p:par>
                            </p:childTnLst>
                          </p:cTn>
                        </p:par>
                        <p:par>
                          <p:cTn id="38" fill="hold">
                            <p:stCondLst>
                              <p:cond delay="5000"/>
                            </p:stCondLst>
                            <p:childTnLst>
                              <p:par>
                                <p:cTn id="39" presetID="23" presetClass="entr" presetSubtype="16"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childTnLst>
                                </p:cTn>
                              </p:par>
                            </p:childTnLst>
                          </p:cTn>
                        </p:par>
                        <p:par>
                          <p:cTn id="47" fill="hold">
                            <p:stCondLst>
                              <p:cond delay="5500"/>
                            </p:stCondLst>
                            <p:childTnLst>
                              <p:par>
                                <p:cTn id="48" presetID="23" presetClass="entr" presetSubtype="16"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childTnLst>
                                </p:cTn>
                              </p:par>
                            </p:childTnLst>
                          </p:cTn>
                        </p:par>
                        <p:par>
                          <p:cTn id="56" fill="hold">
                            <p:stCondLst>
                              <p:cond delay="6000"/>
                            </p:stCondLst>
                            <p:childTnLst>
                              <p:par>
                                <p:cTn id="57" presetID="23" presetClass="entr" presetSubtype="16"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2000"/>
                                        <p:tgtEl>
                                          <p:spTgt spid="6"/>
                                        </p:tgtEl>
                                      </p:cBhvr>
                                    </p:animEffect>
                                    <p:set>
                                      <p:cBhvr>
                                        <p:cTn id="69" dur="1" fill="hold">
                                          <p:stCondLst>
                                            <p:cond delay="1999"/>
                                          </p:stCondLst>
                                        </p:cTn>
                                        <p:tgtEl>
                                          <p:spTgt spid="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000"/>
                                        <p:tgtEl>
                                          <p:spTgt spid="9"/>
                                        </p:tgtEl>
                                      </p:cBhvr>
                                    </p:animEffect>
                                    <p:set>
                                      <p:cBhvr>
                                        <p:cTn id="72" dur="1" fill="hold">
                                          <p:stCondLst>
                                            <p:cond delay="19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2000"/>
                                        <p:tgtEl>
                                          <p:spTgt spid="10"/>
                                        </p:tgtEl>
                                      </p:cBhvr>
                                    </p:animEffect>
                                    <p:set>
                                      <p:cBhvr>
                                        <p:cTn id="75" dur="1" fill="hold">
                                          <p:stCondLst>
                                            <p:cond delay="1999"/>
                                          </p:stCondLst>
                                        </p:cTn>
                                        <p:tgtEl>
                                          <p:spTgt spid="1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000"/>
                                        <p:tgtEl>
                                          <p:spTgt spid="13"/>
                                        </p:tgtEl>
                                      </p:cBhvr>
                                    </p:animEffect>
                                    <p:set>
                                      <p:cBhvr>
                                        <p:cTn id="78" dur="1" fill="hold">
                                          <p:stCondLst>
                                            <p:cond delay="1999"/>
                                          </p:stCondLst>
                                        </p:cTn>
                                        <p:tgtEl>
                                          <p:spTgt spid="1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2000"/>
                                        <p:tgtEl>
                                          <p:spTgt spid="12"/>
                                        </p:tgtEl>
                                      </p:cBhvr>
                                    </p:animEffect>
                                    <p:set>
                                      <p:cBhvr>
                                        <p:cTn id="81" dur="1" fill="hold">
                                          <p:stCondLst>
                                            <p:cond delay="1999"/>
                                          </p:stCondLst>
                                        </p:cTn>
                                        <p:tgtEl>
                                          <p:spTgt spid="1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000"/>
                                        <p:tgtEl>
                                          <p:spTgt spid="15"/>
                                        </p:tgtEl>
                                      </p:cBhvr>
                                    </p:animEffect>
                                    <p:set>
                                      <p:cBhvr>
                                        <p:cTn id="84" dur="1" fill="hold">
                                          <p:stCondLst>
                                            <p:cond delay="1999"/>
                                          </p:stCondLst>
                                        </p:cTn>
                                        <p:tgtEl>
                                          <p:spTgt spid="1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0"/>
                                        <p:tgtEl>
                                          <p:spTgt spid="11"/>
                                        </p:tgtEl>
                                      </p:cBhvr>
                                    </p:animEffect>
                                    <p:set>
                                      <p:cBhvr>
                                        <p:cTn id="87" dur="1" fill="hold">
                                          <p:stCondLst>
                                            <p:cond delay="1999"/>
                                          </p:stCondLst>
                                        </p:cTn>
                                        <p:tgtEl>
                                          <p:spTgt spid="11"/>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000"/>
                                        <p:tgtEl>
                                          <p:spTgt spid="14"/>
                                        </p:tgtEl>
                                      </p:cBhvr>
                                    </p:animEffect>
                                    <p:set>
                                      <p:cBhvr>
                                        <p:cTn id="90" dur="1" fill="hold">
                                          <p:stCondLst>
                                            <p:cond delay="1999"/>
                                          </p:stCondLst>
                                        </p:cTn>
                                        <p:tgtEl>
                                          <p:spTgt spid="1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2000"/>
                                        <p:tgtEl>
                                          <p:spTgt spid="56"/>
                                        </p:tgtEl>
                                      </p:cBhvr>
                                    </p:animEffect>
                                    <p:set>
                                      <p:cBhvr>
                                        <p:cTn id="93" dur="1" fill="hold">
                                          <p:stCondLst>
                                            <p:cond delay="1999"/>
                                          </p:stCondLst>
                                        </p:cTn>
                                        <p:tgtEl>
                                          <p:spTgt spid="56"/>
                                        </p:tgtEl>
                                        <p:attrNameLst>
                                          <p:attrName>style.visibility</p:attrName>
                                        </p:attrNameLst>
                                      </p:cBhvr>
                                      <p:to>
                                        <p:strVal val="hidden"/>
                                      </p:to>
                                    </p:set>
                                  </p:childTnLst>
                                </p:cTn>
                              </p:par>
                            </p:childTnLst>
                          </p:cTn>
                        </p:par>
                        <p:par>
                          <p:cTn id="94" fill="hold">
                            <p:stCondLst>
                              <p:cond delay="2000"/>
                            </p:stCondLst>
                            <p:childTnLst>
                              <p:par>
                                <p:cTn id="95" presetID="39" presetClass="entr" presetSubtype="0" accel="100000" fill="hold"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24"/>
                                        </p:tgtEl>
                                        <p:attrNameLst>
                                          <p:attrName>ppt_y</p:attrName>
                                        </p:attrNameLst>
                                      </p:cBhvr>
                                      <p:tavLst>
                                        <p:tav tm="0">
                                          <p:val>
                                            <p:strVal val="#ppt_y"/>
                                          </p:val>
                                        </p:tav>
                                        <p:tav tm="100000">
                                          <p:val>
                                            <p:strVal val="#ppt_y"/>
                                          </p:val>
                                        </p:tav>
                                      </p:tavLst>
                                    </p:anim>
                                  </p:childTnLst>
                                </p:cTn>
                              </p:par>
                              <p:par>
                                <p:cTn id="101" presetID="39" presetClass="entr" presetSubtype="0" accel="10000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04"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05"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06" dur="500" fill="hold"/>
                                        <p:tgtEl>
                                          <p:spTgt spid="25"/>
                                        </p:tgtEl>
                                        <p:attrNameLst>
                                          <p:attrName>ppt_y</p:attrName>
                                        </p:attrNameLst>
                                      </p:cBhvr>
                                      <p:tavLst>
                                        <p:tav tm="0">
                                          <p:val>
                                            <p:strVal val="#ppt_y"/>
                                          </p:val>
                                        </p:tav>
                                        <p:tav tm="100000">
                                          <p:val>
                                            <p:strVal val="#ppt_y"/>
                                          </p:val>
                                        </p:tav>
                                      </p:tavLst>
                                    </p:anim>
                                  </p:childTnLst>
                                </p:cTn>
                              </p:par>
                            </p:childTnLst>
                          </p:cTn>
                        </p:par>
                        <p:par>
                          <p:cTn id="107" fill="hold">
                            <p:stCondLst>
                              <p:cond delay="2500"/>
                            </p:stCondLst>
                            <p:childTnLst>
                              <p:par>
                                <p:cTn id="108" presetID="42" presetClass="entr" presetSubtype="0" fill="hold" grpId="0" nodeType="after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anim calcmode="lin" valueType="num">
                                      <p:cBhvr>
                                        <p:cTn id="111" dur="500" fill="hold"/>
                                        <p:tgtEl>
                                          <p:spTgt spid="27"/>
                                        </p:tgtEl>
                                        <p:attrNameLst>
                                          <p:attrName>ppt_x</p:attrName>
                                        </p:attrNameLst>
                                      </p:cBhvr>
                                      <p:tavLst>
                                        <p:tav tm="0">
                                          <p:val>
                                            <p:strVal val="#ppt_x"/>
                                          </p:val>
                                        </p:tav>
                                        <p:tav tm="100000">
                                          <p:val>
                                            <p:strVal val="#ppt_x"/>
                                          </p:val>
                                        </p:tav>
                                      </p:tavLst>
                                    </p:anim>
                                    <p:anim calcmode="lin" valueType="num">
                                      <p:cBhvr>
                                        <p:cTn id="112" dur="500" fill="hold"/>
                                        <p:tgtEl>
                                          <p:spTgt spid="27"/>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500"/>
                                        <p:tgtEl>
                                          <p:spTgt spid="26"/>
                                        </p:tgtEl>
                                      </p:cBhvr>
                                    </p:animEffect>
                                    <p:anim calcmode="lin" valueType="num">
                                      <p:cBhvr>
                                        <p:cTn id="116" dur="500" fill="hold"/>
                                        <p:tgtEl>
                                          <p:spTgt spid="26"/>
                                        </p:tgtEl>
                                        <p:attrNameLst>
                                          <p:attrName>ppt_x</p:attrName>
                                        </p:attrNameLst>
                                      </p:cBhvr>
                                      <p:tavLst>
                                        <p:tav tm="0">
                                          <p:val>
                                            <p:strVal val="#ppt_x"/>
                                          </p:val>
                                        </p:tav>
                                        <p:tav tm="100000">
                                          <p:val>
                                            <p:strVal val="#ppt_x"/>
                                          </p:val>
                                        </p:tav>
                                      </p:tavLst>
                                    </p:anim>
                                    <p:anim calcmode="lin" valueType="num">
                                      <p:cBhvr>
                                        <p:cTn id="117" dur="500" fill="hold"/>
                                        <p:tgtEl>
                                          <p:spTgt spid="26"/>
                                        </p:tgtEl>
                                        <p:attrNameLst>
                                          <p:attrName>ppt_y</p:attrName>
                                        </p:attrNameLst>
                                      </p:cBhvr>
                                      <p:tavLst>
                                        <p:tav tm="0">
                                          <p:val>
                                            <p:strVal val="#ppt_y+.1"/>
                                          </p:val>
                                        </p:tav>
                                        <p:tav tm="100000">
                                          <p:val>
                                            <p:strVal val="#ppt_y"/>
                                          </p:val>
                                        </p:tav>
                                      </p:tavLst>
                                    </p:anim>
                                  </p:childTnLst>
                                </p:cTn>
                              </p:par>
                            </p:childTnLst>
                          </p:cTn>
                        </p:par>
                        <p:par>
                          <p:cTn id="118" fill="hold">
                            <p:stCondLst>
                              <p:cond delay="3000"/>
                            </p:stCondLst>
                            <p:childTnLst>
                              <p:par>
                                <p:cTn id="119" presetID="39" presetClass="entr" presetSubtype="0" accel="100000" fill="hold" grpId="0" nodeType="after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p:cTn id="121" dur="500" fill="hold"/>
                                        <p:tgtEl>
                                          <p:spTgt spid="29"/>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29"/>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29"/>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29"/>
                                        </p:tgtEl>
                                        <p:attrNameLst>
                                          <p:attrName>ppt_y</p:attrName>
                                        </p:attrNameLst>
                                      </p:cBhvr>
                                      <p:tavLst>
                                        <p:tav tm="0">
                                          <p:val>
                                            <p:strVal val="#ppt_y"/>
                                          </p:val>
                                        </p:tav>
                                        <p:tav tm="100000">
                                          <p:val>
                                            <p:strVal val="#ppt_y"/>
                                          </p:val>
                                        </p:tav>
                                      </p:tavLst>
                                    </p:anim>
                                  </p:childTnLst>
                                </p:cTn>
                              </p:par>
                              <p:par>
                                <p:cTn id="125" presetID="39" presetClass="entr" presetSubtype="0" accel="100000" fill="hold" nodeType="with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p:cTn id="127"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28"/>
                                        </p:tgtEl>
                                        <p:attrNameLst>
                                          <p:attrName>ppt_y</p:attrName>
                                        </p:attrNameLst>
                                      </p:cBhvr>
                                      <p:tavLst>
                                        <p:tav tm="0">
                                          <p:val>
                                            <p:strVal val="#ppt_y"/>
                                          </p:val>
                                        </p:tav>
                                        <p:tav tm="100000">
                                          <p:val>
                                            <p:strVal val="#ppt_y"/>
                                          </p:val>
                                        </p:tav>
                                      </p:tavLst>
                                    </p:anim>
                                  </p:childTnLst>
                                </p:cTn>
                              </p:par>
                            </p:childTnLst>
                          </p:cTn>
                        </p:par>
                        <p:par>
                          <p:cTn id="131" fill="hold">
                            <p:stCondLst>
                              <p:cond delay="3500"/>
                            </p:stCondLst>
                            <p:childTnLst>
                              <p:par>
                                <p:cTn id="132" presetID="42" presetClass="entr" presetSubtype="0"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fade">
                                      <p:cBhvr>
                                        <p:cTn id="134" dur="500"/>
                                        <p:tgtEl>
                                          <p:spTgt spid="31"/>
                                        </p:tgtEl>
                                      </p:cBhvr>
                                    </p:animEffect>
                                    <p:anim calcmode="lin" valueType="num">
                                      <p:cBhvr>
                                        <p:cTn id="135" dur="500" fill="hold"/>
                                        <p:tgtEl>
                                          <p:spTgt spid="31"/>
                                        </p:tgtEl>
                                        <p:attrNameLst>
                                          <p:attrName>ppt_x</p:attrName>
                                        </p:attrNameLst>
                                      </p:cBhvr>
                                      <p:tavLst>
                                        <p:tav tm="0">
                                          <p:val>
                                            <p:strVal val="#ppt_x"/>
                                          </p:val>
                                        </p:tav>
                                        <p:tav tm="100000">
                                          <p:val>
                                            <p:strVal val="#ppt_x"/>
                                          </p:val>
                                        </p:tav>
                                      </p:tavLst>
                                    </p:anim>
                                    <p:anim calcmode="lin" valueType="num">
                                      <p:cBhvr>
                                        <p:cTn id="136" dur="500" fill="hold"/>
                                        <p:tgtEl>
                                          <p:spTgt spid="31"/>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fade">
                                      <p:cBhvr>
                                        <p:cTn id="139" dur="500"/>
                                        <p:tgtEl>
                                          <p:spTgt spid="30"/>
                                        </p:tgtEl>
                                      </p:cBhvr>
                                    </p:animEffect>
                                    <p:anim calcmode="lin" valueType="num">
                                      <p:cBhvr>
                                        <p:cTn id="140" dur="500" fill="hold"/>
                                        <p:tgtEl>
                                          <p:spTgt spid="30"/>
                                        </p:tgtEl>
                                        <p:attrNameLst>
                                          <p:attrName>ppt_x</p:attrName>
                                        </p:attrNameLst>
                                      </p:cBhvr>
                                      <p:tavLst>
                                        <p:tav tm="0">
                                          <p:val>
                                            <p:strVal val="#ppt_x"/>
                                          </p:val>
                                        </p:tav>
                                        <p:tav tm="100000">
                                          <p:val>
                                            <p:strVal val="#ppt_x"/>
                                          </p:val>
                                        </p:tav>
                                      </p:tavLst>
                                    </p:anim>
                                    <p:anim calcmode="lin" valueType="num">
                                      <p:cBhvr>
                                        <p:cTn id="141" dur="500" fill="hold"/>
                                        <p:tgtEl>
                                          <p:spTgt spid="30"/>
                                        </p:tgtEl>
                                        <p:attrNameLst>
                                          <p:attrName>ppt_y</p:attrName>
                                        </p:attrNameLst>
                                      </p:cBhvr>
                                      <p:tavLst>
                                        <p:tav tm="0">
                                          <p:val>
                                            <p:strVal val="#ppt_y+.1"/>
                                          </p:val>
                                        </p:tav>
                                        <p:tav tm="100000">
                                          <p:val>
                                            <p:strVal val="#ppt_y"/>
                                          </p:val>
                                        </p:tav>
                                      </p:tavLst>
                                    </p:anim>
                                  </p:childTnLst>
                                </p:cTn>
                              </p:par>
                            </p:childTnLst>
                          </p:cTn>
                        </p:par>
                        <p:par>
                          <p:cTn id="142" fill="hold">
                            <p:stCondLst>
                              <p:cond delay="4000"/>
                            </p:stCondLst>
                            <p:childTnLst>
                              <p:par>
                                <p:cTn id="143" presetID="39" presetClass="entr" presetSubtype="0" accel="100000" fill="hold" nodeType="afterEffect">
                                  <p:stCondLst>
                                    <p:cond delay="0"/>
                                  </p:stCondLst>
                                  <p:childTnLst>
                                    <p:set>
                                      <p:cBhvr>
                                        <p:cTn id="144" dur="1" fill="hold">
                                          <p:stCondLst>
                                            <p:cond delay="0"/>
                                          </p:stCondLst>
                                        </p:cTn>
                                        <p:tgtEl>
                                          <p:spTgt spid="32"/>
                                        </p:tgtEl>
                                        <p:attrNameLst>
                                          <p:attrName>style.visibility</p:attrName>
                                        </p:attrNameLst>
                                      </p:cBhvr>
                                      <p:to>
                                        <p:strVal val="visible"/>
                                      </p:to>
                                    </p:set>
                                    <p:anim calcmode="lin" valueType="num">
                                      <p:cBhvr>
                                        <p:cTn id="145" dur="500" fill="hold"/>
                                        <p:tgtEl>
                                          <p:spTgt spid="32"/>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32"/>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32"/>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32"/>
                                        </p:tgtEl>
                                        <p:attrNameLst>
                                          <p:attrName>ppt_y</p:attrName>
                                        </p:attrNameLst>
                                      </p:cBhvr>
                                      <p:tavLst>
                                        <p:tav tm="0">
                                          <p:val>
                                            <p:strVal val="#ppt_y"/>
                                          </p:val>
                                        </p:tav>
                                        <p:tav tm="100000">
                                          <p:val>
                                            <p:strVal val="#ppt_y"/>
                                          </p:val>
                                        </p:tav>
                                      </p:tavLst>
                                    </p:anim>
                                  </p:childTnLst>
                                </p:cTn>
                              </p:par>
                              <p:par>
                                <p:cTn id="149" presetID="39" presetClass="entr" presetSubtype="0" accel="10000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 calcmode="lin" valueType="num">
                                      <p:cBhvr>
                                        <p:cTn id="151" dur="500" fill="hold"/>
                                        <p:tgtEl>
                                          <p:spTgt spid="33"/>
                                        </p:tgtEl>
                                        <p:attrNameLst>
                                          <p:attrName>ppt_h</p:attrName>
                                        </p:attrNameLst>
                                      </p:cBhvr>
                                      <p:tavLst>
                                        <p:tav tm="0">
                                          <p:val>
                                            <p:strVal val="#ppt_h/20"/>
                                          </p:val>
                                        </p:tav>
                                        <p:tav tm="50000">
                                          <p:val>
                                            <p:strVal val="#ppt_h/20"/>
                                          </p:val>
                                        </p:tav>
                                        <p:tav tm="100000">
                                          <p:val>
                                            <p:strVal val="#ppt_h"/>
                                          </p:val>
                                        </p:tav>
                                      </p:tavLst>
                                    </p:anim>
                                    <p:anim calcmode="lin" valueType="num">
                                      <p:cBhvr>
                                        <p:cTn id="152" dur="500" fill="hold"/>
                                        <p:tgtEl>
                                          <p:spTgt spid="33"/>
                                        </p:tgtEl>
                                        <p:attrNameLst>
                                          <p:attrName>ppt_w</p:attrName>
                                        </p:attrNameLst>
                                      </p:cBhvr>
                                      <p:tavLst>
                                        <p:tav tm="0">
                                          <p:val>
                                            <p:strVal val="#ppt_w+.3"/>
                                          </p:val>
                                        </p:tav>
                                        <p:tav tm="50000">
                                          <p:val>
                                            <p:strVal val="#ppt_w+.3"/>
                                          </p:val>
                                        </p:tav>
                                        <p:tav tm="100000">
                                          <p:val>
                                            <p:strVal val="#ppt_w"/>
                                          </p:val>
                                        </p:tav>
                                      </p:tavLst>
                                    </p:anim>
                                    <p:anim calcmode="lin" valueType="num">
                                      <p:cBhvr>
                                        <p:cTn id="153" dur="500" fill="hold"/>
                                        <p:tgtEl>
                                          <p:spTgt spid="33"/>
                                        </p:tgtEl>
                                        <p:attrNameLst>
                                          <p:attrName>ppt_x</p:attrName>
                                        </p:attrNameLst>
                                      </p:cBhvr>
                                      <p:tavLst>
                                        <p:tav tm="0">
                                          <p:val>
                                            <p:strVal val="#ppt_x-.3"/>
                                          </p:val>
                                        </p:tav>
                                        <p:tav tm="50000">
                                          <p:val>
                                            <p:strVal val="#ppt_x"/>
                                          </p:val>
                                        </p:tav>
                                        <p:tav tm="100000">
                                          <p:val>
                                            <p:strVal val="#ppt_x"/>
                                          </p:val>
                                        </p:tav>
                                      </p:tavLst>
                                    </p:anim>
                                    <p:anim calcmode="lin" valueType="num">
                                      <p:cBhvr>
                                        <p:cTn id="154" dur="500" fill="hold"/>
                                        <p:tgtEl>
                                          <p:spTgt spid="33"/>
                                        </p:tgtEl>
                                        <p:attrNameLst>
                                          <p:attrName>ppt_y</p:attrName>
                                        </p:attrNameLst>
                                      </p:cBhvr>
                                      <p:tavLst>
                                        <p:tav tm="0">
                                          <p:val>
                                            <p:strVal val="#ppt_y"/>
                                          </p:val>
                                        </p:tav>
                                        <p:tav tm="100000">
                                          <p:val>
                                            <p:strVal val="#ppt_y"/>
                                          </p:val>
                                        </p:tav>
                                      </p:tavLst>
                                    </p:anim>
                                  </p:childTnLst>
                                </p:cTn>
                              </p:par>
                            </p:childTnLst>
                          </p:cTn>
                        </p:par>
                        <p:par>
                          <p:cTn id="155" fill="hold">
                            <p:stCondLst>
                              <p:cond delay="4500"/>
                            </p:stCondLst>
                            <p:childTnLst>
                              <p:par>
                                <p:cTn id="156" presetID="42" presetClass="entr" presetSubtype="0" fill="hold" nodeType="afterEffect">
                                  <p:stCondLst>
                                    <p:cond delay="0"/>
                                  </p:stCondLst>
                                  <p:childTnLst>
                                    <p:set>
                                      <p:cBhvr>
                                        <p:cTn id="157" dur="1" fill="hold">
                                          <p:stCondLst>
                                            <p:cond delay="0"/>
                                          </p:stCondLst>
                                        </p:cTn>
                                        <p:tgtEl>
                                          <p:spTgt spid="34"/>
                                        </p:tgtEl>
                                        <p:attrNameLst>
                                          <p:attrName>style.visibility</p:attrName>
                                        </p:attrNameLst>
                                      </p:cBhvr>
                                      <p:to>
                                        <p:strVal val="visible"/>
                                      </p:to>
                                    </p:set>
                                    <p:animEffect transition="in" filter="fade">
                                      <p:cBhvr>
                                        <p:cTn id="158" dur="500"/>
                                        <p:tgtEl>
                                          <p:spTgt spid="34"/>
                                        </p:tgtEl>
                                      </p:cBhvr>
                                    </p:animEffect>
                                    <p:anim calcmode="lin" valueType="num">
                                      <p:cBhvr>
                                        <p:cTn id="159" dur="500" fill="hold"/>
                                        <p:tgtEl>
                                          <p:spTgt spid="34"/>
                                        </p:tgtEl>
                                        <p:attrNameLst>
                                          <p:attrName>ppt_x</p:attrName>
                                        </p:attrNameLst>
                                      </p:cBhvr>
                                      <p:tavLst>
                                        <p:tav tm="0">
                                          <p:val>
                                            <p:strVal val="#ppt_x"/>
                                          </p:val>
                                        </p:tav>
                                        <p:tav tm="100000">
                                          <p:val>
                                            <p:strVal val="#ppt_x"/>
                                          </p:val>
                                        </p:tav>
                                      </p:tavLst>
                                    </p:anim>
                                    <p:anim calcmode="lin" valueType="num">
                                      <p:cBhvr>
                                        <p:cTn id="160" dur="500" fill="hold"/>
                                        <p:tgtEl>
                                          <p:spTgt spid="34"/>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35"/>
                                        </p:tgtEl>
                                        <p:attrNameLst>
                                          <p:attrName>style.visibility</p:attrName>
                                        </p:attrNameLst>
                                      </p:cBhvr>
                                      <p:to>
                                        <p:strVal val="visible"/>
                                      </p:to>
                                    </p:set>
                                    <p:animEffect transition="in" filter="fade">
                                      <p:cBhvr>
                                        <p:cTn id="163" dur="500"/>
                                        <p:tgtEl>
                                          <p:spTgt spid="35"/>
                                        </p:tgtEl>
                                      </p:cBhvr>
                                    </p:animEffect>
                                    <p:anim calcmode="lin" valueType="num">
                                      <p:cBhvr>
                                        <p:cTn id="164" dur="500" fill="hold"/>
                                        <p:tgtEl>
                                          <p:spTgt spid="35"/>
                                        </p:tgtEl>
                                        <p:attrNameLst>
                                          <p:attrName>ppt_x</p:attrName>
                                        </p:attrNameLst>
                                      </p:cBhvr>
                                      <p:tavLst>
                                        <p:tav tm="0">
                                          <p:val>
                                            <p:strVal val="#ppt_x"/>
                                          </p:val>
                                        </p:tav>
                                        <p:tav tm="100000">
                                          <p:val>
                                            <p:strVal val="#ppt_x"/>
                                          </p:val>
                                        </p:tav>
                                      </p:tavLst>
                                    </p:anim>
                                    <p:anim calcmode="lin" valueType="num">
                                      <p:cBhvr>
                                        <p:cTn id="165" dur="500" fill="hold"/>
                                        <p:tgtEl>
                                          <p:spTgt spid="35"/>
                                        </p:tgtEl>
                                        <p:attrNameLst>
                                          <p:attrName>ppt_y</p:attrName>
                                        </p:attrNameLst>
                                      </p:cBhvr>
                                      <p:tavLst>
                                        <p:tav tm="0">
                                          <p:val>
                                            <p:strVal val="#ppt_y+.1"/>
                                          </p:val>
                                        </p:tav>
                                        <p:tav tm="100000">
                                          <p:val>
                                            <p:strVal val="#ppt_y"/>
                                          </p:val>
                                        </p:tav>
                                      </p:tavLst>
                                    </p:anim>
                                  </p:childTnLst>
                                </p:cTn>
                              </p:par>
                            </p:childTnLst>
                          </p:cTn>
                        </p:par>
                        <p:par>
                          <p:cTn id="166" fill="hold">
                            <p:stCondLst>
                              <p:cond delay="5000"/>
                            </p:stCondLst>
                            <p:childTnLst>
                              <p:par>
                                <p:cTn id="167" presetID="39" presetClass="entr" presetSubtype="0" accel="100000" fill="hold" nodeType="afterEffect">
                                  <p:stCondLst>
                                    <p:cond delay="0"/>
                                  </p:stCondLst>
                                  <p:childTnLst>
                                    <p:set>
                                      <p:cBhvr>
                                        <p:cTn id="168" dur="1" fill="hold">
                                          <p:stCondLst>
                                            <p:cond delay="0"/>
                                          </p:stCondLst>
                                        </p:cTn>
                                        <p:tgtEl>
                                          <p:spTgt spid="36"/>
                                        </p:tgtEl>
                                        <p:attrNameLst>
                                          <p:attrName>style.visibility</p:attrName>
                                        </p:attrNameLst>
                                      </p:cBhvr>
                                      <p:to>
                                        <p:strVal val="visible"/>
                                      </p:to>
                                    </p:set>
                                    <p:anim calcmode="lin" valueType="num">
                                      <p:cBhvr>
                                        <p:cTn id="169" dur="500" fill="hold"/>
                                        <p:tgtEl>
                                          <p:spTgt spid="36"/>
                                        </p:tgtEl>
                                        <p:attrNameLst>
                                          <p:attrName>ppt_h</p:attrName>
                                        </p:attrNameLst>
                                      </p:cBhvr>
                                      <p:tavLst>
                                        <p:tav tm="0">
                                          <p:val>
                                            <p:strVal val="#ppt_h/20"/>
                                          </p:val>
                                        </p:tav>
                                        <p:tav tm="50000">
                                          <p:val>
                                            <p:strVal val="#ppt_h/20"/>
                                          </p:val>
                                        </p:tav>
                                        <p:tav tm="100000">
                                          <p:val>
                                            <p:strVal val="#ppt_h"/>
                                          </p:val>
                                        </p:tav>
                                      </p:tavLst>
                                    </p:anim>
                                    <p:anim calcmode="lin" valueType="num">
                                      <p:cBhvr>
                                        <p:cTn id="170" dur="500" fill="hold"/>
                                        <p:tgtEl>
                                          <p:spTgt spid="36"/>
                                        </p:tgtEl>
                                        <p:attrNameLst>
                                          <p:attrName>ppt_w</p:attrName>
                                        </p:attrNameLst>
                                      </p:cBhvr>
                                      <p:tavLst>
                                        <p:tav tm="0">
                                          <p:val>
                                            <p:strVal val="#ppt_w+.3"/>
                                          </p:val>
                                        </p:tav>
                                        <p:tav tm="50000">
                                          <p:val>
                                            <p:strVal val="#ppt_w+.3"/>
                                          </p:val>
                                        </p:tav>
                                        <p:tav tm="100000">
                                          <p:val>
                                            <p:strVal val="#ppt_w"/>
                                          </p:val>
                                        </p:tav>
                                      </p:tavLst>
                                    </p:anim>
                                    <p:anim calcmode="lin" valueType="num">
                                      <p:cBhvr>
                                        <p:cTn id="171" dur="500" fill="hold"/>
                                        <p:tgtEl>
                                          <p:spTgt spid="36"/>
                                        </p:tgtEl>
                                        <p:attrNameLst>
                                          <p:attrName>ppt_x</p:attrName>
                                        </p:attrNameLst>
                                      </p:cBhvr>
                                      <p:tavLst>
                                        <p:tav tm="0">
                                          <p:val>
                                            <p:strVal val="#ppt_x-.3"/>
                                          </p:val>
                                        </p:tav>
                                        <p:tav tm="50000">
                                          <p:val>
                                            <p:strVal val="#ppt_x"/>
                                          </p:val>
                                        </p:tav>
                                        <p:tav tm="100000">
                                          <p:val>
                                            <p:strVal val="#ppt_x"/>
                                          </p:val>
                                        </p:tav>
                                      </p:tavLst>
                                    </p:anim>
                                    <p:anim calcmode="lin" valueType="num">
                                      <p:cBhvr>
                                        <p:cTn id="172" dur="500" fill="hold"/>
                                        <p:tgtEl>
                                          <p:spTgt spid="36"/>
                                        </p:tgtEl>
                                        <p:attrNameLst>
                                          <p:attrName>ppt_y</p:attrName>
                                        </p:attrNameLst>
                                      </p:cBhvr>
                                      <p:tavLst>
                                        <p:tav tm="0">
                                          <p:val>
                                            <p:strVal val="#ppt_y"/>
                                          </p:val>
                                        </p:tav>
                                        <p:tav tm="100000">
                                          <p:val>
                                            <p:strVal val="#ppt_y"/>
                                          </p:val>
                                        </p:tav>
                                      </p:tavLst>
                                    </p:anim>
                                  </p:childTnLst>
                                </p:cTn>
                              </p:par>
                              <p:par>
                                <p:cTn id="173" presetID="39" presetClass="entr" presetSubtype="0" accel="100000" fill="hold" grpId="0" nodeType="withEffect">
                                  <p:stCondLst>
                                    <p:cond delay="0"/>
                                  </p:stCondLst>
                                  <p:childTnLst>
                                    <p:set>
                                      <p:cBhvr>
                                        <p:cTn id="174" dur="1" fill="hold">
                                          <p:stCondLst>
                                            <p:cond delay="0"/>
                                          </p:stCondLst>
                                        </p:cTn>
                                        <p:tgtEl>
                                          <p:spTgt spid="37"/>
                                        </p:tgtEl>
                                        <p:attrNameLst>
                                          <p:attrName>style.visibility</p:attrName>
                                        </p:attrNameLst>
                                      </p:cBhvr>
                                      <p:to>
                                        <p:strVal val="visible"/>
                                      </p:to>
                                    </p:set>
                                    <p:anim calcmode="lin" valueType="num">
                                      <p:cBhvr>
                                        <p:cTn id="175"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176"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177"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178" dur="500" fill="hold"/>
                                        <p:tgtEl>
                                          <p:spTgt spid="37"/>
                                        </p:tgtEl>
                                        <p:attrNameLst>
                                          <p:attrName>ppt_y</p:attrName>
                                        </p:attrNameLst>
                                      </p:cBhvr>
                                      <p:tavLst>
                                        <p:tav tm="0">
                                          <p:val>
                                            <p:strVal val="#ppt_y"/>
                                          </p:val>
                                        </p:tav>
                                        <p:tav tm="100000">
                                          <p:val>
                                            <p:strVal val="#ppt_y"/>
                                          </p:val>
                                        </p:tav>
                                      </p:tavLst>
                                    </p:anim>
                                  </p:childTnLst>
                                </p:cTn>
                              </p:par>
                            </p:childTnLst>
                          </p:cTn>
                        </p:par>
                        <p:par>
                          <p:cTn id="179" fill="hold">
                            <p:stCondLst>
                              <p:cond delay="5500"/>
                            </p:stCondLst>
                            <p:childTnLst>
                              <p:par>
                                <p:cTn id="180" presetID="42" presetClass="entr" presetSubtype="0" fill="hold" nodeType="afterEffect">
                                  <p:stCondLst>
                                    <p:cond delay="0"/>
                                  </p:stCondLst>
                                  <p:childTnLst>
                                    <p:set>
                                      <p:cBhvr>
                                        <p:cTn id="181" dur="1" fill="hold">
                                          <p:stCondLst>
                                            <p:cond delay="0"/>
                                          </p:stCondLst>
                                        </p:cTn>
                                        <p:tgtEl>
                                          <p:spTgt spid="38"/>
                                        </p:tgtEl>
                                        <p:attrNameLst>
                                          <p:attrName>style.visibility</p:attrName>
                                        </p:attrNameLst>
                                      </p:cBhvr>
                                      <p:to>
                                        <p:strVal val="visible"/>
                                      </p:to>
                                    </p:set>
                                    <p:animEffect transition="in" filter="fade">
                                      <p:cBhvr>
                                        <p:cTn id="182" dur="500"/>
                                        <p:tgtEl>
                                          <p:spTgt spid="38"/>
                                        </p:tgtEl>
                                      </p:cBhvr>
                                    </p:animEffect>
                                    <p:anim calcmode="lin" valueType="num">
                                      <p:cBhvr>
                                        <p:cTn id="183" dur="500" fill="hold"/>
                                        <p:tgtEl>
                                          <p:spTgt spid="38"/>
                                        </p:tgtEl>
                                        <p:attrNameLst>
                                          <p:attrName>ppt_x</p:attrName>
                                        </p:attrNameLst>
                                      </p:cBhvr>
                                      <p:tavLst>
                                        <p:tav tm="0">
                                          <p:val>
                                            <p:strVal val="#ppt_x"/>
                                          </p:val>
                                        </p:tav>
                                        <p:tav tm="100000">
                                          <p:val>
                                            <p:strVal val="#ppt_x"/>
                                          </p:val>
                                        </p:tav>
                                      </p:tavLst>
                                    </p:anim>
                                    <p:anim calcmode="lin" valueType="num">
                                      <p:cBhvr>
                                        <p:cTn id="184" dur="500" fill="hold"/>
                                        <p:tgtEl>
                                          <p:spTgt spid="38"/>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39"/>
                                        </p:tgtEl>
                                        <p:attrNameLst>
                                          <p:attrName>style.visibility</p:attrName>
                                        </p:attrNameLst>
                                      </p:cBhvr>
                                      <p:to>
                                        <p:strVal val="visible"/>
                                      </p:to>
                                    </p:set>
                                    <p:animEffect transition="in" filter="fade">
                                      <p:cBhvr>
                                        <p:cTn id="187" dur="500"/>
                                        <p:tgtEl>
                                          <p:spTgt spid="39"/>
                                        </p:tgtEl>
                                      </p:cBhvr>
                                    </p:animEffect>
                                    <p:anim calcmode="lin" valueType="num">
                                      <p:cBhvr>
                                        <p:cTn id="188" dur="500" fill="hold"/>
                                        <p:tgtEl>
                                          <p:spTgt spid="39"/>
                                        </p:tgtEl>
                                        <p:attrNameLst>
                                          <p:attrName>ppt_x</p:attrName>
                                        </p:attrNameLst>
                                      </p:cBhvr>
                                      <p:tavLst>
                                        <p:tav tm="0">
                                          <p:val>
                                            <p:strVal val="#ppt_x"/>
                                          </p:val>
                                        </p:tav>
                                        <p:tav tm="100000">
                                          <p:val>
                                            <p:strVal val="#ppt_x"/>
                                          </p:val>
                                        </p:tav>
                                      </p:tavLst>
                                    </p:anim>
                                    <p:anim calcmode="lin" valueType="num">
                                      <p:cBhvr>
                                        <p:cTn id="189" dur="500" fill="hold"/>
                                        <p:tgtEl>
                                          <p:spTgt spid="39"/>
                                        </p:tgtEl>
                                        <p:attrNameLst>
                                          <p:attrName>ppt_y</p:attrName>
                                        </p:attrNameLst>
                                      </p:cBhvr>
                                      <p:tavLst>
                                        <p:tav tm="0">
                                          <p:val>
                                            <p:strVal val="#ppt_y+.1"/>
                                          </p:val>
                                        </p:tav>
                                        <p:tav tm="100000">
                                          <p:val>
                                            <p:strVal val="#ppt_y"/>
                                          </p:val>
                                        </p:tav>
                                      </p:tavLst>
                                    </p:anim>
                                  </p:childTnLst>
                                </p:cTn>
                              </p:par>
                            </p:childTnLst>
                          </p:cTn>
                        </p:par>
                        <p:par>
                          <p:cTn id="190" fill="hold">
                            <p:stCondLst>
                              <p:cond delay="6000"/>
                            </p:stCondLst>
                            <p:childTnLst>
                              <p:par>
                                <p:cTn id="191" presetID="39" presetClass="entr" presetSubtype="0" accel="100000" fill="hold" nodeType="afterEffect">
                                  <p:stCondLst>
                                    <p:cond delay="0"/>
                                  </p:stCondLst>
                                  <p:childTnLst>
                                    <p:set>
                                      <p:cBhvr>
                                        <p:cTn id="192" dur="1" fill="hold">
                                          <p:stCondLst>
                                            <p:cond delay="0"/>
                                          </p:stCondLst>
                                        </p:cTn>
                                        <p:tgtEl>
                                          <p:spTgt spid="40"/>
                                        </p:tgtEl>
                                        <p:attrNameLst>
                                          <p:attrName>style.visibility</p:attrName>
                                        </p:attrNameLst>
                                      </p:cBhvr>
                                      <p:to>
                                        <p:strVal val="visible"/>
                                      </p:to>
                                    </p:set>
                                    <p:anim calcmode="lin" valueType="num">
                                      <p:cBhvr>
                                        <p:cTn id="193" dur="500" fill="hold"/>
                                        <p:tgtEl>
                                          <p:spTgt spid="40"/>
                                        </p:tgtEl>
                                        <p:attrNameLst>
                                          <p:attrName>ppt_h</p:attrName>
                                        </p:attrNameLst>
                                      </p:cBhvr>
                                      <p:tavLst>
                                        <p:tav tm="0">
                                          <p:val>
                                            <p:strVal val="#ppt_h/20"/>
                                          </p:val>
                                        </p:tav>
                                        <p:tav tm="50000">
                                          <p:val>
                                            <p:strVal val="#ppt_h/20"/>
                                          </p:val>
                                        </p:tav>
                                        <p:tav tm="100000">
                                          <p:val>
                                            <p:strVal val="#ppt_h"/>
                                          </p:val>
                                        </p:tav>
                                      </p:tavLst>
                                    </p:anim>
                                    <p:anim calcmode="lin" valueType="num">
                                      <p:cBhvr>
                                        <p:cTn id="194" dur="500" fill="hold"/>
                                        <p:tgtEl>
                                          <p:spTgt spid="40"/>
                                        </p:tgtEl>
                                        <p:attrNameLst>
                                          <p:attrName>ppt_w</p:attrName>
                                        </p:attrNameLst>
                                      </p:cBhvr>
                                      <p:tavLst>
                                        <p:tav tm="0">
                                          <p:val>
                                            <p:strVal val="#ppt_w+.3"/>
                                          </p:val>
                                        </p:tav>
                                        <p:tav tm="50000">
                                          <p:val>
                                            <p:strVal val="#ppt_w+.3"/>
                                          </p:val>
                                        </p:tav>
                                        <p:tav tm="100000">
                                          <p:val>
                                            <p:strVal val="#ppt_w"/>
                                          </p:val>
                                        </p:tav>
                                      </p:tavLst>
                                    </p:anim>
                                    <p:anim calcmode="lin" valueType="num">
                                      <p:cBhvr>
                                        <p:cTn id="195" dur="500" fill="hold"/>
                                        <p:tgtEl>
                                          <p:spTgt spid="40"/>
                                        </p:tgtEl>
                                        <p:attrNameLst>
                                          <p:attrName>ppt_x</p:attrName>
                                        </p:attrNameLst>
                                      </p:cBhvr>
                                      <p:tavLst>
                                        <p:tav tm="0">
                                          <p:val>
                                            <p:strVal val="#ppt_x-.3"/>
                                          </p:val>
                                        </p:tav>
                                        <p:tav tm="50000">
                                          <p:val>
                                            <p:strVal val="#ppt_x"/>
                                          </p:val>
                                        </p:tav>
                                        <p:tav tm="100000">
                                          <p:val>
                                            <p:strVal val="#ppt_x"/>
                                          </p:val>
                                        </p:tav>
                                      </p:tavLst>
                                    </p:anim>
                                    <p:anim calcmode="lin" valueType="num">
                                      <p:cBhvr>
                                        <p:cTn id="196" dur="500" fill="hold"/>
                                        <p:tgtEl>
                                          <p:spTgt spid="40"/>
                                        </p:tgtEl>
                                        <p:attrNameLst>
                                          <p:attrName>ppt_y</p:attrName>
                                        </p:attrNameLst>
                                      </p:cBhvr>
                                      <p:tavLst>
                                        <p:tav tm="0">
                                          <p:val>
                                            <p:strVal val="#ppt_y"/>
                                          </p:val>
                                        </p:tav>
                                        <p:tav tm="100000">
                                          <p:val>
                                            <p:strVal val="#ppt_y"/>
                                          </p:val>
                                        </p:tav>
                                      </p:tavLst>
                                    </p:anim>
                                  </p:childTnLst>
                                </p:cTn>
                              </p:par>
                              <p:par>
                                <p:cTn id="197" presetID="39" presetClass="entr" presetSubtype="0" accel="100000" fill="hold" grpId="0" nodeType="withEffect">
                                  <p:stCondLst>
                                    <p:cond delay="0"/>
                                  </p:stCondLst>
                                  <p:childTnLst>
                                    <p:set>
                                      <p:cBhvr>
                                        <p:cTn id="198" dur="1" fill="hold">
                                          <p:stCondLst>
                                            <p:cond delay="0"/>
                                          </p:stCondLst>
                                        </p:cTn>
                                        <p:tgtEl>
                                          <p:spTgt spid="41"/>
                                        </p:tgtEl>
                                        <p:attrNameLst>
                                          <p:attrName>style.visibility</p:attrName>
                                        </p:attrNameLst>
                                      </p:cBhvr>
                                      <p:to>
                                        <p:strVal val="visible"/>
                                      </p:to>
                                    </p:set>
                                    <p:anim calcmode="lin" valueType="num">
                                      <p:cBhvr>
                                        <p:cTn id="199" dur="500" fill="hold"/>
                                        <p:tgtEl>
                                          <p:spTgt spid="41"/>
                                        </p:tgtEl>
                                        <p:attrNameLst>
                                          <p:attrName>ppt_h</p:attrName>
                                        </p:attrNameLst>
                                      </p:cBhvr>
                                      <p:tavLst>
                                        <p:tav tm="0">
                                          <p:val>
                                            <p:strVal val="#ppt_h/20"/>
                                          </p:val>
                                        </p:tav>
                                        <p:tav tm="50000">
                                          <p:val>
                                            <p:strVal val="#ppt_h/20"/>
                                          </p:val>
                                        </p:tav>
                                        <p:tav tm="100000">
                                          <p:val>
                                            <p:strVal val="#ppt_h"/>
                                          </p:val>
                                        </p:tav>
                                      </p:tavLst>
                                    </p:anim>
                                    <p:anim calcmode="lin" valueType="num">
                                      <p:cBhvr>
                                        <p:cTn id="200" dur="500" fill="hold"/>
                                        <p:tgtEl>
                                          <p:spTgt spid="41"/>
                                        </p:tgtEl>
                                        <p:attrNameLst>
                                          <p:attrName>ppt_w</p:attrName>
                                        </p:attrNameLst>
                                      </p:cBhvr>
                                      <p:tavLst>
                                        <p:tav tm="0">
                                          <p:val>
                                            <p:strVal val="#ppt_w+.3"/>
                                          </p:val>
                                        </p:tav>
                                        <p:tav tm="50000">
                                          <p:val>
                                            <p:strVal val="#ppt_w+.3"/>
                                          </p:val>
                                        </p:tav>
                                        <p:tav tm="100000">
                                          <p:val>
                                            <p:strVal val="#ppt_w"/>
                                          </p:val>
                                        </p:tav>
                                      </p:tavLst>
                                    </p:anim>
                                    <p:anim calcmode="lin" valueType="num">
                                      <p:cBhvr>
                                        <p:cTn id="201" dur="500" fill="hold"/>
                                        <p:tgtEl>
                                          <p:spTgt spid="41"/>
                                        </p:tgtEl>
                                        <p:attrNameLst>
                                          <p:attrName>ppt_x</p:attrName>
                                        </p:attrNameLst>
                                      </p:cBhvr>
                                      <p:tavLst>
                                        <p:tav tm="0">
                                          <p:val>
                                            <p:strVal val="#ppt_x-.3"/>
                                          </p:val>
                                        </p:tav>
                                        <p:tav tm="50000">
                                          <p:val>
                                            <p:strVal val="#ppt_x"/>
                                          </p:val>
                                        </p:tav>
                                        <p:tav tm="100000">
                                          <p:val>
                                            <p:strVal val="#ppt_x"/>
                                          </p:val>
                                        </p:tav>
                                      </p:tavLst>
                                    </p:anim>
                                    <p:anim calcmode="lin" valueType="num">
                                      <p:cBhvr>
                                        <p:cTn id="202" dur="500" fill="hold"/>
                                        <p:tgtEl>
                                          <p:spTgt spid="41"/>
                                        </p:tgtEl>
                                        <p:attrNameLst>
                                          <p:attrName>ppt_y</p:attrName>
                                        </p:attrNameLst>
                                      </p:cBhvr>
                                      <p:tavLst>
                                        <p:tav tm="0">
                                          <p:val>
                                            <p:strVal val="#ppt_y"/>
                                          </p:val>
                                        </p:tav>
                                        <p:tav tm="100000">
                                          <p:val>
                                            <p:strVal val="#ppt_y"/>
                                          </p:val>
                                        </p:tav>
                                      </p:tavLst>
                                    </p:anim>
                                  </p:childTnLst>
                                </p:cTn>
                              </p:par>
                            </p:childTnLst>
                          </p:cTn>
                        </p:par>
                        <p:par>
                          <p:cTn id="203" fill="hold">
                            <p:stCondLst>
                              <p:cond delay="6500"/>
                            </p:stCondLst>
                            <p:childTnLst>
                              <p:par>
                                <p:cTn id="204" presetID="42" presetClass="entr" presetSubtype="0" fill="hold" nodeType="afterEffect">
                                  <p:stCondLst>
                                    <p:cond delay="0"/>
                                  </p:stCondLst>
                                  <p:childTnLst>
                                    <p:set>
                                      <p:cBhvr>
                                        <p:cTn id="205" dur="1" fill="hold">
                                          <p:stCondLst>
                                            <p:cond delay="0"/>
                                          </p:stCondLst>
                                        </p:cTn>
                                        <p:tgtEl>
                                          <p:spTgt spid="42"/>
                                        </p:tgtEl>
                                        <p:attrNameLst>
                                          <p:attrName>style.visibility</p:attrName>
                                        </p:attrNameLst>
                                      </p:cBhvr>
                                      <p:to>
                                        <p:strVal val="visible"/>
                                      </p:to>
                                    </p:set>
                                    <p:animEffect transition="in" filter="fade">
                                      <p:cBhvr>
                                        <p:cTn id="206" dur="500"/>
                                        <p:tgtEl>
                                          <p:spTgt spid="42"/>
                                        </p:tgtEl>
                                      </p:cBhvr>
                                    </p:animEffect>
                                    <p:anim calcmode="lin" valueType="num">
                                      <p:cBhvr>
                                        <p:cTn id="207" dur="500" fill="hold"/>
                                        <p:tgtEl>
                                          <p:spTgt spid="42"/>
                                        </p:tgtEl>
                                        <p:attrNameLst>
                                          <p:attrName>ppt_x</p:attrName>
                                        </p:attrNameLst>
                                      </p:cBhvr>
                                      <p:tavLst>
                                        <p:tav tm="0">
                                          <p:val>
                                            <p:strVal val="#ppt_x"/>
                                          </p:val>
                                        </p:tav>
                                        <p:tav tm="100000">
                                          <p:val>
                                            <p:strVal val="#ppt_x"/>
                                          </p:val>
                                        </p:tav>
                                      </p:tavLst>
                                    </p:anim>
                                    <p:anim calcmode="lin" valueType="num">
                                      <p:cBhvr>
                                        <p:cTn id="208" dur="500" fill="hold"/>
                                        <p:tgtEl>
                                          <p:spTgt spid="42"/>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43"/>
                                        </p:tgtEl>
                                        <p:attrNameLst>
                                          <p:attrName>style.visibility</p:attrName>
                                        </p:attrNameLst>
                                      </p:cBhvr>
                                      <p:to>
                                        <p:strVal val="visible"/>
                                      </p:to>
                                    </p:set>
                                    <p:animEffect transition="in" filter="fade">
                                      <p:cBhvr>
                                        <p:cTn id="211" dur="500"/>
                                        <p:tgtEl>
                                          <p:spTgt spid="43"/>
                                        </p:tgtEl>
                                      </p:cBhvr>
                                    </p:animEffect>
                                    <p:anim calcmode="lin" valueType="num">
                                      <p:cBhvr>
                                        <p:cTn id="212" dur="500" fill="hold"/>
                                        <p:tgtEl>
                                          <p:spTgt spid="43"/>
                                        </p:tgtEl>
                                        <p:attrNameLst>
                                          <p:attrName>ppt_x</p:attrName>
                                        </p:attrNameLst>
                                      </p:cBhvr>
                                      <p:tavLst>
                                        <p:tav tm="0">
                                          <p:val>
                                            <p:strVal val="#ppt_x"/>
                                          </p:val>
                                        </p:tav>
                                        <p:tav tm="100000">
                                          <p:val>
                                            <p:strVal val="#ppt_x"/>
                                          </p:val>
                                        </p:tav>
                                      </p:tavLst>
                                    </p:anim>
                                    <p:anim calcmode="lin" valueType="num">
                                      <p:cBhvr>
                                        <p:cTn id="213" dur="500" fill="hold"/>
                                        <p:tgtEl>
                                          <p:spTgt spid="43"/>
                                        </p:tgtEl>
                                        <p:attrNameLst>
                                          <p:attrName>ppt_y</p:attrName>
                                        </p:attrNameLst>
                                      </p:cBhvr>
                                      <p:tavLst>
                                        <p:tav tm="0">
                                          <p:val>
                                            <p:strVal val="#ppt_y+.1"/>
                                          </p:val>
                                        </p:tav>
                                        <p:tav tm="100000">
                                          <p:val>
                                            <p:strVal val="#ppt_y"/>
                                          </p:val>
                                        </p:tav>
                                      </p:tavLst>
                                    </p:anim>
                                  </p:childTnLst>
                                </p:cTn>
                              </p:par>
                            </p:childTnLst>
                          </p:cTn>
                        </p:par>
                        <p:par>
                          <p:cTn id="214" fill="hold">
                            <p:stCondLst>
                              <p:cond delay="7000"/>
                            </p:stCondLst>
                            <p:childTnLst>
                              <p:par>
                                <p:cTn id="215" presetID="39" presetClass="entr" presetSubtype="0" accel="100000" fill="hold" nodeType="afterEffect">
                                  <p:stCondLst>
                                    <p:cond delay="0"/>
                                  </p:stCondLst>
                                  <p:childTnLst>
                                    <p:set>
                                      <p:cBhvr>
                                        <p:cTn id="216" dur="1" fill="hold">
                                          <p:stCondLst>
                                            <p:cond delay="0"/>
                                          </p:stCondLst>
                                        </p:cTn>
                                        <p:tgtEl>
                                          <p:spTgt spid="48"/>
                                        </p:tgtEl>
                                        <p:attrNameLst>
                                          <p:attrName>style.visibility</p:attrName>
                                        </p:attrNameLst>
                                      </p:cBhvr>
                                      <p:to>
                                        <p:strVal val="visible"/>
                                      </p:to>
                                    </p:set>
                                    <p:anim calcmode="lin" valueType="num">
                                      <p:cBhvr>
                                        <p:cTn id="217" dur="500" fill="hold"/>
                                        <p:tgtEl>
                                          <p:spTgt spid="48"/>
                                        </p:tgtEl>
                                        <p:attrNameLst>
                                          <p:attrName>ppt_h</p:attrName>
                                        </p:attrNameLst>
                                      </p:cBhvr>
                                      <p:tavLst>
                                        <p:tav tm="0">
                                          <p:val>
                                            <p:strVal val="#ppt_h/20"/>
                                          </p:val>
                                        </p:tav>
                                        <p:tav tm="50000">
                                          <p:val>
                                            <p:strVal val="#ppt_h/20"/>
                                          </p:val>
                                        </p:tav>
                                        <p:tav tm="100000">
                                          <p:val>
                                            <p:strVal val="#ppt_h"/>
                                          </p:val>
                                        </p:tav>
                                      </p:tavLst>
                                    </p:anim>
                                    <p:anim calcmode="lin" valueType="num">
                                      <p:cBhvr>
                                        <p:cTn id="218" dur="500" fill="hold"/>
                                        <p:tgtEl>
                                          <p:spTgt spid="48"/>
                                        </p:tgtEl>
                                        <p:attrNameLst>
                                          <p:attrName>ppt_w</p:attrName>
                                        </p:attrNameLst>
                                      </p:cBhvr>
                                      <p:tavLst>
                                        <p:tav tm="0">
                                          <p:val>
                                            <p:strVal val="#ppt_w+.3"/>
                                          </p:val>
                                        </p:tav>
                                        <p:tav tm="50000">
                                          <p:val>
                                            <p:strVal val="#ppt_w+.3"/>
                                          </p:val>
                                        </p:tav>
                                        <p:tav tm="100000">
                                          <p:val>
                                            <p:strVal val="#ppt_w"/>
                                          </p:val>
                                        </p:tav>
                                      </p:tavLst>
                                    </p:anim>
                                    <p:anim calcmode="lin" valueType="num">
                                      <p:cBhvr>
                                        <p:cTn id="219" dur="500" fill="hold"/>
                                        <p:tgtEl>
                                          <p:spTgt spid="48"/>
                                        </p:tgtEl>
                                        <p:attrNameLst>
                                          <p:attrName>ppt_x</p:attrName>
                                        </p:attrNameLst>
                                      </p:cBhvr>
                                      <p:tavLst>
                                        <p:tav tm="0">
                                          <p:val>
                                            <p:strVal val="#ppt_x-.3"/>
                                          </p:val>
                                        </p:tav>
                                        <p:tav tm="50000">
                                          <p:val>
                                            <p:strVal val="#ppt_x"/>
                                          </p:val>
                                        </p:tav>
                                        <p:tav tm="100000">
                                          <p:val>
                                            <p:strVal val="#ppt_x"/>
                                          </p:val>
                                        </p:tav>
                                      </p:tavLst>
                                    </p:anim>
                                    <p:anim calcmode="lin" valueType="num">
                                      <p:cBhvr>
                                        <p:cTn id="220" dur="500" fill="hold"/>
                                        <p:tgtEl>
                                          <p:spTgt spid="48"/>
                                        </p:tgtEl>
                                        <p:attrNameLst>
                                          <p:attrName>ppt_y</p:attrName>
                                        </p:attrNameLst>
                                      </p:cBhvr>
                                      <p:tavLst>
                                        <p:tav tm="0">
                                          <p:val>
                                            <p:strVal val="#ppt_y"/>
                                          </p:val>
                                        </p:tav>
                                        <p:tav tm="100000">
                                          <p:val>
                                            <p:strVal val="#ppt_y"/>
                                          </p:val>
                                        </p:tav>
                                      </p:tavLst>
                                    </p:anim>
                                  </p:childTnLst>
                                </p:cTn>
                              </p:par>
                              <p:par>
                                <p:cTn id="221" presetID="39" presetClass="entr" presetSubtype="0" accel="100000" fill="hold" grpId="0" nodeType="withEffect">
                                  <p:stCondLst>
                                    <p:cond delay="0"/>
                                  </p:stCondLst>
                                  <p:childTnLst>
                                    <p:set>
                                      <p:cBhvr>
                                        <p:cTn id="222" dur="1" fill="hold">
                                          <p:stCondLst>
                                            <p:cond delay="0"/>
                                          </p:stCondLst>
                                        </p:cTn>
                                        <p:tgtEl>
                                          <p:spTgt spid="49"/>
                                        </p:tgtEl>
                                        <p:attrNameLst>
                                          <p:attrName>style.visibility</p:attrName>
                                        </p:attrNameLst>
                                      </p:cBhvr>
                                      <p:to>
                                        <p:strVal val="visible"/>
                                      </p:to>
                                    </p:set>
                                    <p:anim calcmode="lin" valueType="num">
                                      <p:cBhvr>
                                        <p:cTn id="223" dur="500" fill="hold"/>
                                        <p:tgtEl>
                                          <p:spTgt spid="49"/>
                                        </p:tgtEl>
                                        <p:attrNameLst>
                                          <p:attrName>ppt_h</p:attrName>
                                        </p:attrNameLst>
                                      </p:cBhvr>
                                      <p:tavLst>
                                        <p:tav tm="0">
                                          <p:val>
                                            <p:strVal val="#ppt_h/20"/>
                                          </p:val>
                                        </p:tav>
                                        <p:tav tm="50000">
                                          <p:val>
                                            <p:strVal val="#ppt_h/20"/>
                                          </p:val>
                                        </p:tav>
                                        <p:tav tm="100000">
                                          <p:val>
                                            <p:strVal val="#ppt_h"/>
                                          </p:val>
                                        </p:tav>
                                      </p:tavLst>
                                    </p:anim>
                                    <p:anim calcmode="lin" valueType="num">
                                      <p:cBhvr>
                                        <p:cTn id="224" dur="500" fill="hold"/>
                                        <p:tgtEl>
                                          <p:spTgt spid="49"/>
                                        </p:tgtEl>
                                        <p:attrNameLst>
                                          <p:attrName>ppt_w</p:attrName>
                                        </p:attrNameLst>
                                      </p:cBhvr>
                                      <p:tavLst>
                                        <p:tav tm="0">
                                          <p:val>
                                            <p:strVal val="#ppt_w+.3"/>
                                          </p:val>
                                        </p:tav>
                                        <p:tav tm="50000">
                                          <p:val>
                                            <p:strVal val="#ppt_w+.3"/>
                                          </p:val>
                                        </p:tav>
                                        <p:tav tm="100000">
                                          <p:val>
                                            <p:strVal val="#ppt_w"/>
                                          </p:val>
                                        </p:tav>
                                      </p:tavLst>
                                    </p:anim>
                                    <p:anim calcmode="lin" valueType="num">
                                      <p:cBhvr>
                                        <p:cTn id="225" dur="500" fill="hold"/>
                                        <p:tgtEl>
                                          <p:spTgt spid="49"/>
                                        </p:tgtEl>
                                        <p:attrNameLst>
                                          <p:attrName>ppt_x</p:attrName>
                                        </p:attrNameLst>
                                      </p:cBhvr>
                                      <p:tavLst>
                                        <p:tav tm="0">
                                          <p:val>
                                            <p:strVal val="#ppt_x-.3"/>
                                          </p:val>
                                        </p:tav>
                                        <p:tav tm="50000">
                                          <p:val>
                                            <p:strVal val="#ppt_x"/>
                                          </p:val>
                                        </p:tav>
                                        <p:tav tm="100000">
                                          <p:val>
                                            <p:strVal val="#ppt_x"/>
                                          </p:val>
                                        </p:tav>
                                      </p:tavLst>
                                    </p:anim>
                                    <p:anim calcmode="lin" valueType="num">
                                      <p:cBhvr>
                                        <p:cTn id="226" dur="500" fill="hold"/>
                                        <p:tgtEl>
                                          <p:spTgt spid="49"/>
                                        </p:tgtEl>
                                        <p:attrNameLst>
                                          <p:attrName>ppt_y</p:attrName>
                                        </p:attrNameLst>
                                      </p:cBhvr>
                                      <p:tavLst>
                                        <p:tav tm="0">
                                          <p:val>
                                            <p:strVal val="#ppt_y"/>
                                          </p:val>
                                        </p:tav>
                                        <p:tav tm="100000">
                                          <p:val>
                                            <p:strVal val="#ppt_y"/>
                                          </p:val>
                                        </p:tav>
                                      </p:tavLst>
                                    </p:anim>
                                  </p:childTnLst>
                                </p:cTn>
                              </p:par>
                            </p:childTnLst>
                          </p:cTn>
                        </p:par>
                        <p:par>
                          <p:cTn id="227" fill="hold">
                            <p:stCondLst>
                              <p:cond delay="7500"/>
                            </p:stCondLst>
                            <p:childTnLst>
                              <p:par>
                                <p:cTn id="228" presetID="42" presetClass="entr" presetSubtype="0" fill="hold" grpId="0" nodeType="afterEffect">
                                  <p:stCondLst>
                                    <p:cond delay="0"/>
                                  </p:stCondLst>
                                  <p:childTnLst>
                                    <p:set>
                                      <p:cBhvr>
                                        <p:cTn id="229" dur="1" fill="hold">
                                          <p:stCondLst>
                                            <p:cond delay="0"/>
                                          </p:stCondLst>
                                        </p:cTn>
                                        <p:tgtEl>
                                          <p:spTgt spid="52"/>
                                        </p:tgtEl>
                                        <p:attrNameLst>
                                          <p:attrName>style.visibility</p:attrName>
                                        </p:attrNameLst>
                                      </p:cBhvr>
                                      <p:to>
                                        <p:strVal val="visible"/>
                                      </p:to>
                                    </p:set>
                                    <p:animEffect transition="in" filter="fade">
                                      <p:cBhvr>
                                        <p:cTn id="230" dur="500"/>
                                        <p:tgtEl>
                                          <p:spTgt spid="52"/>
                                        </p:tgtEl>
                                      </p:cBhvr>
                                    </p:animEffect>
                                    <p:anim calcmode="lin" valueType="num">
                                      <p:cBhvr>
                                        <p:cTn id="231" dur="500" fill="hold"/>
                                        <p:tgtEl>
                                          <p:spTgt spid="52"/>
                                        </p:tgtEl>
                                        <p:attrNameLst>
                                          <p:attrName>ppt_x</p:attrName>
                                        </p:attrNameLst>
                                      </p:cBhvr>
                                      <p:tavLst>
                                        <p:tav tm="0">
                                          <p:val>
                                            <p:strVal val="#ppt_x"/>
                                          </p:val>
                                        </p:tav>
                                        <p:tav tm="100000">
                                          <p:val>
                                            <p:strVal val="#ppt_x"/>
                                          </p:val>
                                        </p:tav>
                                      </p:tavLst>
                                    </p:anim>
                                    <p:anim calcmode="lin" valueType="num">
                                      <p:cBhvr>
                                        <p:cTn id="232" dur="500" fill="hold"/>
                                        <p:tgtEl>
                                          <p:spTgt spid="52"/>
                                        </p:tgtEl>
                                        <p:attrNameLst>
                                          <p:attrName>ppt_y</p:attrName>
                                        </p:attrNameLst>
                                      </p:cBhvr>
                                      <p:tavLst>
                                        <p:tav tm="0">
                                          <p:val>
                                            <p:strVal val="#ppt_y+.1"/>
                                          </p:val>
                                        </p:tav>
                                        <p:tav tm="100000">
                                          <p:val>
                                            <p:strVal val="#ppt_y"/>
                                          </p:val>
                                        </p:tav>
                                      </p:tavLst>
                                    </p:anim>
                                  </p:childTnLst>
                                </p:cTn>
                              </p:par>
                              <p:par>
                                <p:cTn id="233" presetID="42" presetClass="entr" presetSubtype="0" fill="hold" nodeType="withEffect">
                                  <p:stCondLst>
                                    <p:cond delay="0"/>
                                  </p:stCondLst>
                                  <p:childTnLst>
                                    <p:set>
                                      <p:cBhvr>
                                        <p:cTn id="234" dur="1" fill="hold">
                                          <p:stCondLst>
                                            <p:cond delay="0"/>
                                          </p:stCondLst>
                                        </p:cTn>
                                        <p:tgtEl>
                                          <p:spTgt spid="51"/>
                                        </p:tgtEl>
                                        <p:attrNameLst>
                                          <p:attrName>style.visibility</p:attrName>
                                        </p:attrNameLst>
                                      </p:cBhvr>
                                      <p:to>
                                        <p:strVal val="visible"/>
                                      </p:to>
                                    </p:set>
                                    <p:animEffect transition="in" filter="fade">
                                      <p:cBhvr>
                                        <p:cTn id="235" dur="500"/>
                                        <p:tgtEl>
                                          <p:spTgt spid="51"/>
                                        </p:tgtEl>
                                      </p:cBhvr>
                                    </p:animEffect>
                                    <p:anim calcmode="lin" valueType="num">
                                      <p:cBhvr>
                                        <p:cTn id="236" dur="500" fill="hold"/>
                                        <p:tgtEl>
                                          <p:spTgt spid="51"/>
                                        </p:tgtEl>
                                        <p:attrNameLst>
                                          <p:attrName>ppt_x</p:attrName>
                                        </p:attrNameLst>
                                      </p:cBhvr>
                                      <p:tavLst>
                                        <p:tav tm="0">
                                          <p:val>
                                            <p:strVal val="#ppt_x"/>
                                          </p:val>
                                        </p:tav>
                                        <p:tav tm="100000">
                                          <p:val>
                                            <p:strVal val="#ppt_x"/>
                                          </p:val>
                                        </p:tav>
                                      </p:tavLst>
                                    </p:anim>
                                    <p:anim calcmode="lin" valueType="num">
                                      <p:cBhvr>
                                        <p:cTn id="237" dur="500" fill="hold"/>
                                        <p:tgtEl>
                                          <p:spTgt spid="51"/>
                                        </p:tgtEl>
                                        <p:attrNameLst>
                                          <p:attrName>ppt_y</p:attrName>
                                        </p:attrNameLst>
                                      </p:cBhvr>
                                      <p:tavLst>
                                        <p:tav tm="0">
                                          <p:val>
                                            <p:strVal val="#ppt_y+.1"/>
                                          </p:val>
                                        </p:tav>
                                        <p:tav tm="100000">
                                          <p:val>
                                            <p:strVal val="#ppt_y"/>
                                          </p:val>
                                        </p:tav>
                                      </p:tavLst>
                                    </p:anim>
                                  </p:childTnLst>
                                </p:cTn>
                              </p:par>
                            </p:childTnLst>
                          </p:cTn>
                        </p:par>
                        <p:par>
                          <p:cTn id="238" fill="hold">
                            <p:stCondLst>
                              <p:cond delay="8000"/>
                            </p:stCondLst>
                            <p:childTnLst>
                              <p:par>
                                <p:cTn id="239" presetID="25" presetClass="entr" presetSubtype="0" fill="hold" grpId="0" nodeType="afterEffect">
                                  <p:stCondLst>
                                    <p:cond delay="0"/>
                                  </p:stCondLst>
                                  <p:childTnLst>
                                    <p:set>
                                      <p:cBhvr>
                                        <p:cTn id="240" dur="1" fill="hold">
                                          <p:stCondLst>
                                            <p:cond delay="0"/>
                                          </p:stCondLst>
                                        </p:cTn>
                                        <p:tgtEl>
                                          <p:spTgt spid="16"/>
                                        </p:tgtEl>
                                        <p:attrNameLst>
                                          <p:attrName>style.visibility</p:attrName>
                                        </p:attrNameLst>
                                      </p:cBhvr>
                                      <p:to>
                                        <p:strVal val="visible"/>
                                      </p:to>
                                    </p:set>
                                    <p:anim calcmode="lin" valueType="num">
                                      <p:cBhvr>
                                        <p:cTn id="24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4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4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44" dur="1000" fill="hold"/>
                                        <p:tgtEl>
                                          <p:spTgt spid="16"/>
                                        </p:tgtEl>
                                        <p:attrNameLst>
                                          <p:attrName>ppt_h</p:attrName>
                                        </p:attrNameLst>
                                      </p:cBhvr>
                                      <p:tavLst>
                                        <p:tav tm="0">
                                          <p:val>
                                            <p:strVal val="#ppt_h"/>
                                          </p:val>
                                        </p:tav>
                                        <p:tav tm="100000">
                                          <p:val>
                                            <p:strVal val="#ppt_h"/>
                                          </p:val>
                                        </p:tav>
                                      </p:tavLst>
                                    </p:anim>
                                    <p:anim calcmode="lin" valueType="num">
                                      <p:cBhvr>
                                        <p:cTn id="24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4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4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48" dur="1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6" grpId="1" animBg="1"/>
      <p:bldP spid="9" grpId="0"/>
      <p:bldP spid="9" grpId="1"/>
      <p:bldP spid="10" grpId="0" animBg="1"/>
      <p:bldP spid="10" grpId="1" animBg="1"/>
      <p:bldP spid="11" grpId="0" animBg="1"/>
      <p:bldP spid="11" grpId="1" animBg="1"/>
      <p:bldP spid="12" grpId="0" animBg="1"/>
      <p:bldP spid="12" grpId="1" animBg="1"/>
      <p:bldP spid="13" grpId="0"/>
      <p:bldP spid="13" grpId="1"/>
      <p:bldP spid="14" grpId="0"/>
      <p:bldP spid="14" grpId="1"/>
      <p:bldP spid="15" grpId="0"/>
      <p:bldP spid="15" grpId="1"/>
      <p:bldP spid="16" grpId="0"/>
      <p:bldP spid="25" grpId="0"/>
      <p:bldP spid="27" grpId="0"/>
      <p:bldP spid="29" grpId="0"/>
      <p:bldP spid="31" grpId="0"/>
      <p:bldP spid="33" grpId="0"/>
      <p:bldP spid="35" grpId="0"/>
      <p:bldP spid="37" grpId="0"/>
      <p:bldP spid="39" grpId="0"/>
      <p:bldP spid="41" grpId="0"/>
      <p:bldP spid="43" grpId="0"/>
      <p:bldP spid="49" grpId="0"/>
      <p:bldP spid="52" grpId="0"/>
      <p:bldP spid="56" grpId="0" animBg="1"/>
      <p:bldP spid="5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14290"/>
            <a:ext cx="7772400" cy="1143000"/>
          </a:xfrm>
        </p:spPr>
        <p:txBody>
          <a:bodyPr>
            <a:normAutofit fontScale="90000"/>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Funciones de Forma</a:t>
            </a:r>
            <a:br>
              <a:rPr lang="es-EC"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31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Marcador de contenido"/>
          <p:cNvPicPr>
            <a:picLocks noGrp="1"/>
          </p:cNvPicPr>
          <p:nvPr>
            <p:ph sz="quarter" idx="1"/>
          </p:nvPr>
        </p:nvPicPr>
        <p:blipFill>
          <a:blip r:embed="rId3" cstate="print"/>
          <a:srcRect/>
          <a:stretch>
            <a:fillRect/>
          </a:stretch>
        </p:blipFill>
        <p:spPr bwMode="auto">
          <a:xfrm>
            <a:off x="785786" y="1214422"/>
            <a:ext cx="3214710" cy="1928826"/>
          </a:xfrm>
          <a:prstGeom prst="rect">
            <a:avLst/>
          </a:prstGeom>
          <a:noFill/>
          <a:ln w="9525">
            <a:solidFill>
              <a:schemeClr val="tx1"/>
            </a:solidFill>
            <a:miter lim="800000"/>
            <a:headEnd/>
            <a:tailEnd/>
          </a:ln>
        </p:spPr>
      </p:pic>
      <p:pic>
        <p:nvPicPr>
          <p:cNvPr id="5" name="4 Imagen"/>
          <p:cNvPicPr/>
          <p:nvPr/>
        </p:nvPicPr>
        <p:blipFill>
          <a:blip r:embed="rId4" cstate="print"/>
          <a:srcRect/>
          <a:stretch>
            <a:fillRect/>
          </a:stretch>
        </p:blipFill>
        <p:spPr bwMode="auto">
          <a:xfrm>
            <a:off x="5143504" y="1214422"/>
            <a:ext cx="3214710" cy="1928826"/>
          </a:xfrm>
          <a:prstGeom prst="rect">
            <a:avLst/>
          </a:prstGeom>
          <a:noFill/>
          <a:ln w="9525">
            <a:solidFill>
              <a:schemeClr val="tx1"/>
            </a:solidFill>
            <a:miter lim="800000"/>
            <a:headEnd/>
            <a:tailEnd/>
          </a:ln>
        </p:spPr>
      </p:pic>
      <p:pic>
        <p:nvPicPr>
          <p:cNvPr id="6" name="5 Imagen"/>
          <p:cNvPicPr/>
          <p:nvPr/>
        </p:nvPicPr>
        <p:blipFill>
          <a:blip r:embed="rId5" cstate="print"/>
          <a:srcRect/>
          <a:stretch>
            <a:fillRect/>
          </a:stretch>
        </p:blipFill>
        <p:spPr bwMode="auto">
          <a:xfrm>
            <a:off x="714348" y="4000504"/>
            <a:ext cx="3214710" cy="1928826"/>
          </a:xfrm>
          <a:prstGeom prst="rect">
            <a:avLst/>
          </a:prstGeom>
          <a:noFill/>
          <a:ln w="9525">
            <a:solidFill>
              <a:schemeClr val="tx1"/>
            </a:solidFill>
            <a:miter lim="800000"/>
            <a:headEnd/>
            <a:tailEnd/>
          </a:ln>
        </p:spPr>
      </p:pic>
      <p:pic>
        <p:nvPicPr>
          <p:cNvPr id="7" name="6 Imagen"/>
          <p:cNvPicPr/>
          <p:nvPr/>
        </p:nvPicPr>
        <p:blipFill>
          <a:blip r:embed="rId6" cstate="print"/>
          <a:srcRect/>
          <a:stretch>
            <a:fillRect/>
          </a:stretch>
        </p:blipFill>
        <p:spPr bwMode="auto">
          <a:xfrm>
            <a:off x="5143504" y="4000504"/>
            <a:ext cx="3214710" cy="1928826"/>
          </a:xfrm>
          <a:prstGeom prst="rect">
            <a:avLst/>
          </a:prstGeom>
          <a:noFill/>
          <a:ln w="9525">
            <a:solidFill>
              <a:schemeClr val="tx1"/>
            </a:solidFill>
            <a:miter lim="800000"/>
            <a:headEnd/>
            <a:tailEnd/>
          </a:ln>
        </p:spPr>
      </p:pic>
      <p:graphicFrame>
        <p:nvGraphicFramePr>
          <p:cNvPr id="14" name="13 Objeto"/>
          <p:cNvGraphicFramePr>
            <a:graphicFrameLocks noChangeAspect="1"/>
          </p:cNvGraphicFramePr>
          <p:nvPr/>
        </p:nvGraphicFramePr>
        <p:xfrm>
          <a:off x="1624013" y="3279775"/>
          <a:ext cx="1663700" cy="215900"/>
        </p:xfrm>
        <a:graphic>
          <a:graphicData uri="http://schemas.openxmlformats.org/presentationml/2006/ole">
            <p:oleObj spid="_x0000_s64514" name="Ecuación" r:id="rId7" imgW="1663560" imgH="215640" progId="Equation.3">
              <p:embed/>
            </p:oleObj>
          </a:graphicData>
        </a:graphic>
      </p:graphicFrame>
      <p:graphicFrame>
        <p:nvGraphicFramePr>
          <p:cNvPr id="24585" name="Object 9"/>
          <p:cNvGraphicFramePr>
            <a:graphicFrameLocks noChangeAspect="1"/>
          </p:cNvGraphicFramePr>
          <p:nvPr/>
        </p:nvGraphicFramePr>
        <p:xfrm>
          <a:off x="6040438" y="3279775"/>
          <a:ext cx="1689100" cy="215900"/>
        </p:xfrm>
        <a:graphic>
          <a:graphicData uri="http://schemas.openxmlformats.org/presentationml/2006/ole">
            <p:oleObj spid="_x0000_s64515" name="Ecuación" r:id="rId8" imgW="1688760" imgH="215640" progId="Equation.3">
              <p:embed/>
            </p:oleObj>
          </a:graphicData>
        </a:graphic>
      </p:graphicFrame>
      <p:graphicFrame>
        <p:nvGraphicFramePr>
          <p:cNvPr id="24586" name="Object 10"/>
          <p:cNvGraphicFramePr>
            <a:graphicFrameLocks noChangeAspect="1"/>
          </p:cNvGraphicFramePr>
          <p:nvPr/>
        </p:nvGraphicFramePr>
        <p:xfrm>
          <a:off x="1552575" y="6059488"/>
          <a:ext cx="1676400" cy="228600"/>
        </p:xfrm>
        <a:graphic>
          <a:graphicData uri="http://schemas.openxmlformats.org/presentationml/2006/ole">
            <p:oleObj spid="_x0000_s64516" name="Ecuación" r:id="rId9" imgW="1676160" imgH="228600" progId="Equation.3">
              <p:embed/>
            </p:oleObj>
          </a:graphicData>
        </a:graphic>
      </p:graphicFrame>
      <p:graphicFrame>
        <p:nvGraphicFramePr>
          <p:cNvPr id="24587" name="Object 11"/>
          <p:cNvGraphicFramePr>
            <a:graphicFrameLocks noChangeAspect="1"/>
          </p:cNvGraphicFramePr>
          <p:nvPr/>
        </p:nvGraphicFramePr>
        <p:xfrm>
          <a:off x="5975350" y="6065838"/>
          <a:ext cx="1689100" cy="215900"/>
        </p:xfrm>
        <a:graphic>
          <a:graphicData uri="http://schemas.openxmlformats.org/presentationml/2006/ole">
            <p:oleObj spid="_x0000_s64517" name="Ecuación" r:id="rId10" imgW="1688760" imgH="2156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1250"/>
                            </p:stCondLst>
                            <p:childTnLst>
                              <p:par>
                                <p:cTn id="12" presetID="1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250"/>
                            </p:stCondLst>
                            <p:childTnLst>
                              <p:par>
                                <p:cTn id="19" presetID="29"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childTnLst>
                          </p:cTn>
                        </p:par>
                        <p:par>
                          <p:cTn id="24" fill="hold">
                            <p:stCondLst>
                              <p:cond delay="3250"/>
                            </p:stCondLst>
                            <p:childTnLst>
                              <p:par>
                                <p:cTn id="25" presetID="15"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4250"/>
                            </p:stCondLst>
                            <p:childTnLst>
                              <p:par>
                                <p:cTn id="32" presetID="29" presetClass="entr" presetSubtype="0" fill="hold" nodeType="afterEffect">
                                  <p:stCondLst>
                                    <p:cond delay="0"/>
                                  </p:stCondLst>
                                  <p:childTnLst>
                                    <p:set>
                                      <p:cBhvr>
                                        <p:cTn id="33" dur="1" fill="hold">
                                          <p:stCondLst>
                                            <p:cond delay="0"/>
                                          </p:stCondLst>
                                        </p:cTn>
                                        <p:tgtEl>
                                          <p:spTgt spid="24585"/>
                                        </p:tgtEl>
                                        <p:attrNameLst>
                                          <p:attrName>style.visibility</p:attrName>
                                        </p:attrNameLst>
                                      </p:cBhvr>
                                      <p:to>
                                        <p:strVal val="visible"/>
                                      </p:to>
                                    </p:set>
                                    <p:anim calcmode="lin" valueType="num">
                                      <p:cBhvr>
                                        <p:cTn id="34" dur="1000" fill="hold"/>
                                        <p:tgtEl>
                                          <p:spTgt spid="24585"/>
                                        </p:tgtEl>
                                        <p:attrNameLst>
                                          <p:attrName>ppt_x</p:attrName>
                                        </p:attrNameLst>
                                      </p:cBhvr>
                                      <p:tavLst>
                                        <p:tav tm="0">
                                          <p:val>
                                            <p:strVal val="#ppt_x-.2"/>
                                          </p:val>
                                        </p:tav>
                                        <p:tav tm="100000">
                                          <p:val>
                                            <p:strVal val="#ppt_x"/>
                                          </p:val>
                                        </p:tav>
                                      </p:tavLst>
                                    </p:anim>
                                    <p:anim calcmode="lin" valueType="num">
                                      <p:cBhvr>
                                        <p:cTn id="35" dur="1000" fill="hold"/>
                                        <p:tgtEl>
                                          <p:spTgt spid="2458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4585"/>
                                        </p:tgtEl>
                                      </p:cBhvr>
                                    </p:animEffect>
                                  </p:childTnLst>
                                </p:cTn>
                              </p:par>
                            </p:childTnLst>
                          </p:cTn>
                        </p:par>
                        <p:par>
                          <p:cTn id="37" fill="hold">
                            <p:stCondLst>
                              <p:cond delay="5250"/>
                            </p:stCondLst>
                            <p:childTnLst>
                              <p:par>
                                <p:cTn id="38" presetID="15"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anim calcmode="lin" valueType="num">
                                      <p:cBhvr>
                                        <p:cTn id="42"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6250"/>
                            </p:stCondLst>
                            <p:childTnLst>
                              <p:par>
                                <p:cTn id="45" presetID="29" presetClass="entr" presetSubtype="0" fill="hold" nodeType="afterEffect">
                                  <p:stCondLst>
                                    <p:cond delay="0"/>
                                  </p:stCondLst>
                                  <p:childTnLst>
                                    <p:set>
                                      <p:cBhvr>
                                        <p:cTn id="46" dur="1" fill="hold">
                                          <p:stCondLst>
                                            <p:cond delay="0"/>
                                          </p:stCondLst>
                                        </p:cTn>
                                        <p:tgtEl>
                                          <p:spTgt spid="24586"/>
                                        </p:tgtEl>
                                        <p:attrNameLst>
                                          <p:attrName>style.visibility</p:attrName>
                                        </p:attrNameLst>
                                      </p:cBhvr>
                                      <p:to>
                                        <p:strVal val="visible"/>
                                      </p:to>
                                    </p:set>
                                    <p:anim calcmode="lin" valueType="num">
                                      <p:cBhvr>
                                        <p:cTn id="47" dur="1000" fill="hold"/>
                                        <p:tgtEl>
                                          <p:spTgt spid="24586"/>
                                        </p:tgtEl>
                                        <p:attrNameLst>
                                          <p:attrName>ppt_x</p:attrName>
                                        </p:attrNameLst>
                                      </p:cBhvr>
                                      <p:tavLst>
                                        <p:tav tm="0">
                                          <p:val>
                                            <p:strVal val="#ppt_x-.2"/>
                                          </p:val>
                                        </p:tav>
                                        <p:tav tm="100000">
                                          <p:val>
                                            <p:strVal val="#ppt_x"/>
                                          </p:val>
                                        </p:tav>
                                      </p:tavLst>
                                    </p:anim>
                                    <p:anim calcmode="lin" valueType="num">
                                      <p:cBhvr>
                                        <p:cTn id="48" dur="1000" fill="hold"/>
                                        <p:tgtEl>
                                          <p:spTgt spid="24586"/>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4586"/>
                                        </p:tgtEl>
                                      </p:cBhvr>
                                    </p:animEffect>
                                  </p:childTnLst>
                                </p:cTn>
                              </p:par>
                            </p:childTnLst>
                          </p:cTn>
                        </p:par>
                        <p:par>
                          <p:cTn id="50" fill="hold">
                            <p:stCondLst>
                              <p:cond delay="7250"/>
                            </p:stCondLst>
                            <p:childTnLst>
                              <p:par>
                                <p:cTn id="51" presetID="15" presetClass="entr" presetSubtype="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fltVal val="0"/>
                                          </p:val>
                                        </p:tav>
                                        <p:tav tm="100000">
                                          <p:val>
                                            <p:strVal val="#ppt_w"/>
                                          </p:val>
                                        </p:tav>
                                      </p:tavLst>
                                    </p:anim>
                                    <p:anim calcmode="lin" valueType="num">
                                      <p:cBhvr>
                                        <p:cTn id="54" dur="1000" fill="hold"/>
                                        <p:tgtEl>
                                          <p:spTgt spid="7"/>
                                        </p:tgtEl>
                                        <p:attrNameLst>
                                          <p:attrName>ppt_h</p:attrName>
                                        </p:attrNameLst>
                                      </p:cBhvr>
                                      <p:tavLst>
                                        <p:tav tm="0">
                                          <p:val>
                                            <p:fltVal val="0"/>
                                          </p:val>
                                        </p:tav>
                                        <p:tav tm="100000">
                                          <p:val>
                                            <p:strVal val="#ppt_h"/>
                                          </p:val>
                                        </p:tav>
                                      </p:tavLst>
                                    </p:anim>
                                    <p:anim calcmode="lin" valueType="num">
                                      <p:cBhvr>
                                        <p:cTn id="5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8250"/>
                            </p:stCondLst>
                            <p:childTnLst>
                              <p:par>
                                <p:cTn id="58" presetID="29" presetClass="entr" presetSubtype="0" fill="hold" nodeType="afterEffect">
                                  <p:stCondLst>
                                    <p:cond delay="0"/>
                                  </p:stCondLst>
                                  <p:childTnLst>
                                    <p:set>
                                      <p:cBhvr>
                                        <p:cTn id="59" dur="1" fill="hold">
                                          <p:stCondLst>
                                            <p:cond delay="0"/>
                                          </p:stCondLst>
                                        </p:cTn>
                                        <p:tgtEl>
                                          <p:spTgt spid="24587"/>
                                        </p:tgtEl>
                                        <p:attrNameLst>
                                          <p:attrName>style.visibility</p:attrName>
                                        </p:attrNameLst>
                                      </p:cBhvr>
                                      <p:to>
                                        <p:strVal val="visible"/>
                                      </p:to>
                                    </p:set>
                                    <p:anim calcmode="lin" valueType="num">
                                      <p:cBhvr>
                                        <p:cTn id="60" dur="1000" fill="hold"/>
                                        <p:tgtEl>
                                          <p:spTgt spid="24587"/>
                                        </p:tgtEl>
                                        <p:attrNameLst>
                                          <p:attrName>ppt_x</p:attrName>
                                        </p:attrNameLst>
                                      </p:cBhvr>
                                      <p:tavLst>
                                        <p:tav tm="0">
                                          <p:val>
                                            <p:strVal val="#ppt_x-.2"/>
                                          </p:val>
                                        </p:tav>
                                        <p:tav tm="100000">
                                          <p:val>
                                            <p:strVal val="#ppt_x"/>
                                          </p:val>
                                        </p:tav>
                                      </p:tavLst>
                                    </p:anim>
                                    <p:anim calcmode="lin" valueType="num">
                                      <p:cBhvr>
                                        <p:cTn id="61" dur="1000" fill="hold"/>
                                        <p:tgtEl>
                                          <p:spTgt spid="24587"/>
                                        </p:tgtEl>
                                        <p:attrNameLst>
                                          <p:attrName>ppt_y</p:attrName>
                                        </p:attrNameLst>
                                      </p:cBhvr>
                                      <p:tavLst>
                                        <p:tav tm="0">
                                          <p:val>
                                            <p:strVal val="#ppt_y"/>
                                          </p:val>
                                        </p:tav>
                                        <p:tav tm="100000">
                                          <p:val>
                                            <p:strVal val="#ppt_y"/>
                                          </p:val>
                                        </p:tav>
                                      </p:tavLst>
                                    </p:anim>
                                    <p:animEffect transition="in" filter="wipe(right)" prLst="gradientSize: 0.1">
                                      <p:cBhvr>
                                        <p:cTn id="62" dur="10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4638"/>
            <a:ext cx="7772400" cy="654032"/>
          </a:xfrm>
        </p:spPr>
        <p:txBody>
          <a:bodyPr>
            <a:normAutofit fontScale="90000"/>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OBJETIVOS</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571472" y="1142984"/>
            <a:ext cx="8115328" cy="5429288"/>
          </a:xfrm>
        </p:spPr>
        <p:txBody>
          <a:bodyPr>
            <a:normAutofit fontScale="62500" lnSpcReduction="20000"/>
          </a:bodyPr>
          <a:lstStyle/>
          <a:p>
            <a:pPr marL="514350" indent="-514350">
              <a:buFont typeface="+mj-lt"/>
              <a:buAutoNum type="arabicPeriod"/>
            </a:pPr>
            <a:r>
              <a:rPr lang="es-ES"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GENERAL</a:t>
            </a:r>
          </a:p>
          <a:p>
            <a:pPr lvl="1"/>
            <a:r>
              <a:rPr lang="es-MX" sz="2500" dirty="0" smtClean="0">
                <a:latin typeface="Times New Roman" pitchFamily="18" charset="0"/>
                <a:cs typeface="Times New Roman" pitchFamily="18" charset="0"/>
              </a:rPr>
              <a:t>Analizar la interacción Fluido-Estructura de la Presa Chontal para conocer cómo influye el movimiento del agua en este tipo de obras civiles cuando se ven sometidas a la acción sísmica, y a fin de determinar la incidencia de un sismo particular en su comportamiento.</a:t>
            </a:r>
          </a:p>
          <a:p>
            <a:pPr lvl="1"/>
            <a:endParaRPr lang="es-ES" sz="2700" dirty="0" smtClean="0">
              <a:solidFill>
                <a:srgbClr val="00B050"/>
              </a:solidFill>
              <a:latin typeface="Times New Roman" pitchFamily="18" charset="0"/>
              <a:cs typeface="Times New Roman" pitchFamily="18" charset="0"/>
            </a:endParaRPr>
          </a:p>
          <a:p>
            <a:pPr marL="514350" indent="-514350">
              <a:buFont typeface="+mj-lt"/>
              <a:buAutoNum type="arabicPeriod" startAt="2"/>
            </a:pPr>
            <a:r>
              <a:rPr lang="es-ES"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ESPECÍFICOS</a:t>
            </a:r>
          </a:p>
          <a:p>
            <a:pPr lvl="1">
              <a:spcBef>
                <a:spcPts val="600"/>
              </a:spcBef>
              <a:spcAft>
                <a:spcPts val="600"/>
              </a:spcAft>
            </a:pPr>
            <a:r>
              <a:rPr lang="es-MX" sz="2600" dirty="0" smtClean="0">
                <a:latin typeface="Times New Roman" pitchFamily="18" charset="0"/>
                <a:cs typeface="Times New Roman" pitchFamily="18" charset="0"/>
              </a:rPr>
              <a:t>Mencionar ciertos parámetros sísmicos de diseño relacionados con Presas de Hormigón Compactado con Rodillo (RCC).</a:t>
            </a:r>
          </a:p>
          <a:p>
            <a:pPr lvl="1">
              <a:spcBef>
                <a:spcPts val="600"/>
              </a:spcBef>
              <a:spcAft>
                <a:spcPts val="600"/>
              </a:spcAft>
            </a:pPr>
            <a:r>
              <a:rPr lang="es-MX" sz="2600" dirty="0" smtClean="0">
                <a:latin typeface="Times New Roman" pitchFamily="18" charset="0"/>
                <a:cs typeface="Times New Roman" pitchFamily="18" charset="0"/>
              </a:rPr>
              <a:t>Realizar el Análisis Sísmico de la Presa Chontal y determinar el coeficiente de sismicidad. </a:t>
            </a:r>
            <a:endParaRPr lang="es-EC" sz="2600" dirty="0" smtClean="0">
              <a:latin typeface="Times New Roman" pitchFamily="18" charset="0"/>
              <a:cs typeface="Times New Roman" pitchFamily="18" charset="0"/>
            </a:endParaRPr>
          </a:p>
          <a:p>
            <a:pPr lvl="1">
              <a:spcBef>
                <a:spcPts val="600"/>
              </a:spcBef>
              <a:spcAft>
                <a:spcPts val="600"/>
              </a:spcAft>
            </a:pPr>
            <a:r>
              <a:rPr lang="es-MX" sz="2600" dirty="0" smtClean="0">
                <a:latin typeface="Times New Roman" pitchFamily="18" charset="0"/>
                <a:cs typeface="Times New Roman" pitchFamily="18" charset="0"/>
              </a:rPr>
              <a:t>Analizar la Presión Hidrostática y determinar las fuerzas que genera en la Presa.</a:t>
            </a:r>
            <a:endParaRPr lang="es-EC" sz="2600" dirty="0" smtClean="0">
              <a:latin typeface="Times New Roman" pitchFamily="18" charset="0"/>
              <a:cs typeface="Times New Roman" pitchFamily="18" charset="0"/>
            </a:endParaRPr>
          </a:p>
          <a:p>
            <a:pPr lvl="1">
              <a:spcBef>
                <a:spcPts val="600"/>
              </a:spcBef>
              <a:spcAft>
                <a:spcPts val="600"/>
              </a:spcAft>
            </a:pPr>
            <a:r>
              <a:rPr lang="es-MX" sz="2600" dirty="0" smtClean="0">
                <a:latin typeface="Times New Roman" pitchFamily="18" charset="0"/>
                <a:cs typeface="Times New Roman" pitchFamily="18" charset="0"/>
              </a:rPr>
              <a:t>Estudiar la Presión Hidrodinámica, aplicando tres modelos de cálculo, y hallar las fuerzas generadas.</a:t>
            </a:r>
          </a:p>
          <a:p>
            <a:pPr lvl="1">
              <a:spcBef>
                <a:spcPts val="600"/>
              </a:spcBef>
              <a:spcAft>
                <a:spcPts val="600"/>
              </a:spcAft>
            </a:pPr>
            <a:r>
              <a:rPr lang="es-MX" sz="2600" dirty="0" smtClean="0">
                <a:latin typeface="Times New Roman" pitchFamily="18" charset="0"/>
                <a:cs typeface="Times New Roman" pitchFamily="18" charset="0"/>
              </a:rPr>
              <a:t>Obtener la Presión por Sedimentos y calcular las fuerzas que producirá al final de la vida útil de la estructura.</a:t>
            </a:r>
          </a:p>
          <a:p>
            <a:pPr lvl="1">
              <a:spcBef>
                <a:spcPts val="600"/>
              </a:spcBef>
              <a:spcAft>
                <a:spcPts val="600"/>
              </a:spcAft>
            </a:pPr>
            <a:r>
              <a:rPr lang="es-MX" sz="2600" dirty="0" smtClean="0">
                <a:latin typeface="Times New Roman" pitchFamily="18" charset="0"/>
                <a:cs typeface="Times New Roman" pitchFamily="18" charset="0"/>
              </a:rPr>
              <a:t>Determinar las fuerzas  y desplazamientos totales que se producirán tanto al inicio como al final de la vida útil de la Presa Chontal.</a:t>
            </a:r>
            <a:endParaRPr lang="es-EC" sz="2600" dirty="0" smtClean="0">
              <a:latin typeface="Times New Roman" pitchFamily="18" charset="0"/>
              <a:cs typeface="Times New Roman" pitchFamily="18" charset="0"/>
            </a:endParaRPr>
          </a:p>
          <a:p>
            <a:pPr lvl="1">
              <a:spcBef>
                <a:spcPts val="600"/>
              </a:spcBef>
              <a:spcAft>
                <a:spcPts val="600"/>
              </a:spcAft>
            </a:pPr>
            <a:r>
              <a:rPr lang="es-MX" sz="2600" dirty="0" smtClean="0">
                <a:latin typeface="Times New Roman" pitchFamily="18" charset="0"/>
                <a:cs typeface="Times New Roman" pitchFamily="18" charset="0"/>
              </a:rPr>
              <a:t>Elaborar subrutinas en base a Matlab que aporten al Programa CEINCI-LAB y permitan agilizar el cálculo de los parámetros requeridos para este trabajo.</a:t>
            </a:r>
          </a:p>
          <a:p>
            <a:pPr lvl="1">
              <a:spcBef>
                <a:spcPts val="600"/>
              </a:spcBef>
              <a:spcAft>
                <a:spcPts val="600"/>
              </a:spcAft>
            </a:pPr>
            <a:r>
              <a:rPr lang="es-MX" sz="2600" dirty="0" smtClean="0">
                <a:latin typeface="Times New Roman" pitchFamily="18" charset="0"/>
                <a:cs typeface="Times New Roman" pitchFamily="18" charset="0"/>
              </a:rPr>
              <a:t>Realizar un Análisis de los Esfuerzos que actúan en la Presa Chontal.</a:t>
            </a:r>
            <a:endParaRPr lang="es-EC" sz="2600" dirty="0" smtClean="0">
              <a:latin typeface="Times New Roman" pitchFamily="18" charset="0"/>
              <a:cs typeface="Times New Roman" pitchFamily="18" charset="0"/>
            </a:endParaRPr>
          </a:p>
          <a:p>
            <a:pPr marL="514350" indent="-514350">
              <a:buFont typeface="+mj-lt"/>
              <a:buAutoNum type="arabicPeriod" startAt="2"/>
            </a:pPr>
            <a:endParaRPr lang="es-ES"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4"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from="(-#ppt_w/2)" to="(#ppt_x)" calcmode="lin" valueType="num">
                                      <p:cBhvr>
                                        <p:cTn id="44" dur="600" fill="hold">
                                          <p:stCondLst>
                                            <p:cond delay="0"/>
                                          </p:stCondLst>
                                        </p:cTn>
                                        <p:tgtEl>
                                          <p:spTgt spid="3">
                                            <p:txEl>
                                              <p:pRg st="5" end="5"/>
                                            </p:txEl>
                                          </p:spTgt>
                                        </p:tgtEl>
                                        <p:attrNameLst>
                                          <p:attrName>ppt_x</p:attrName>
                                        </p:attrNameLst>
                                      </p:cBhvr>
                                    </p:anim>
                                    <p:anim from="0" to="-1.0" calcmode="lin" valueType="num">
                                      <p:cBhvr>
                                        <p:cTn id="45" dur="200" decel="50000" autoRev="1" fill="hold">
                                          <p:stCondLst>
                                            <p:cond delay="600"/>
                                          </p:stCondLst>
                                        </p:cTn>
                                        <p:tgtEl>
                                          <p:spTgt spid="3">
                                            <p:txEl>
                                              <p:pRg st="5" end="5"/>
                                            </p:txEl>
                                          </p:spTgt>
                                        </p:tgtEl>
                                        <p:attrNameLst>
                                          <p:attrName>xshear</p:attrName>
                                        </p:attrNameLst>
                                      </p:cBhvr>
                                    </p:anim>
                                    <p:animScale>
                                      <p:cBhvr>
                                        <p:cTn id="46" dur="200" decel="100000" autoRev="1" fill="hold">
                                          <p:stCondLst>
                                            <p:cond delay="600"/>
                                          </p:stCondLst>
                                        </p:cTn>
                                        <p:tgtEl>
                                          <p:spTgt spid="3">
                                            <p:txEl>
                                              <p:pRg st="5" end="5"/>
                                            </p:txEl>
                                          </p:spTgt>
                                        </p:tgtEl>
                                      </p:cBhvr>
                                      <p:from x="100000" y="100000"/>
                                      <p:to x="80000" y="100000"/>
                                    </p:animScale>
                                    <p:anim by="(#ppt_h/3+#ppt_w*0.1)" calcmode="lin" valueType="num">
                                      <p:cBhvr additive="sum">
                                        <p:cTn id="47" dur="200" decel="100000" autoRev="1" fill="hold">
                                          <p:stCondLst>
                                            <p:cond delay="600"/>
                                          </p:stCondLst>
                                        </p:cTn>
                                        <p:tgtEl>
                                          <p:spTgt spid="3">
                                            <p:txEl>
                                              <p:pRg st="5" end="5"/>
                                            </p:txEl>
                                          </p:spTgt>
                                        </p:tgtEl>
                                        <p:attrNameLst>
                                          <p:attrName>ppt_x</p:attrName>
                                        </p:attrNameLst>
                                      </p:cBhvr>
                                    </p:anim>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p:cTn id="52" dur="500" fill="hold"/>
                                        <p:tgtEl>
                                          <p:spTgt spid="3">
                                            <p:txEl>
                                              <p:pRg st="6" end="6"/>
                                            </p:txEl>
                                          </p:spTgt>
                                        </p:tgtEl>
                                        <p:attrNameLst>
                                          <p:attrName>ppt_w</p:attrName>
                                        </p:attrNameLst>
                                      </p:cBhvr>
                                      <p:tavLst>
                                        <p:tav tm="0">
                                          <p:val>
                                            <p:strVal val="#ppt_w*0.05"/>
                                          </p:val>
                                        </p:tav>
                                        <p:tav tm="100000">
                                          <p:val>
                                            <p:strVal val="#ppt_w"/>
                                          </p:val>
                                        </p:tav>
                                      </p:tavLst>
                                    </p:anim>
                                    <p:anim calcmode="lin" valueType="num">
                                      <p:cBhvr>
                                        <p:cTn id="53" dur="5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54" dur="5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5" dur="500" fill="hold"/>
                                        <p:tgtEl>
                                          <p:spTgt spid="3">
                                            <p:txEl>
                                              <p:pRg st="6" end="6"/>
                                            </p:txEl>
                                          </p:spTgt>
                                        </p:tgtEl>
                                        <p:attrNameLst>
                                          <p:attrName>ppt_y</p:attrName>
                                        </p:attrNameLst>
                                      </p:cBhvr>
                                      <p:tavLst>
                                        <p:tav tm="0">
                                          <p:val>
                                            <p:strVal val="#ppt_y"/>
                                          </p:val>
                                        </p:tav>
                                        <p:tav tm="100000">
                                          <p:val>
                                            <p:strVal val="#ppt_y"/>
                                          </p:val>
                                        </p:tav>
                                      </p:tavLst>
                                    </p:anim>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62"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63" dur="10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4" presetClass="entr" presetSubtype="0" accel="100000" fill="hold"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p:cTn id="68" dur="500" fill="hold"/>
                                        <p:tgtEl>
                                          <p:spTgt spid="3">
                                            <p:txEl>
                                              <p:pRg st="8" end="8"/>
                                            </p:txEl>
                                          </p:spTgt>
                                        </p:tgtEl>
                                        <p:attrNameLst>
                                          <p:attrName>ppt_w</p:attrName>
                                        </p:attrNameLst>
                                      </p:cBhvr>
                                      <p:tavLst>
                                        <p:tav tm="0">
                                          <p:val>
                                            <p:strVal val="#ppt_w*0.05"/>
                                          </p:val>
                                        </p:tav>
                                        <p:tav tm="100000">
                                          <p:val>
                                            <p:strVal val="#ppt_w"/>
                                          </p:val>
                                        </p:tav>
                                      </p:tavLst>
                                    </p:anim>
                                    <p:anim calcmode="lin" valueType="num">
                                      <p:cBhvr>
                                        <p:cTn id="69" dur="5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70" dur="5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71" dur="500" fill="hold"/>
                                        <p:tgtEl>
                                          <p:spTgt spid="3">
                                            <p:txEl>
                                              <p:pRg st="8" end="8"/>
                                            </p:txEl>
                                          </p:spTgt>
                                        </p:tgtEl>
                                        <p:attrNameLst>
                                          <p:attrName>ppt_y</p:attrName>
                                        </p:attrNameLst>
                                      </p:cBhvr>
                                      <p:tavLst>
                                        <p:tav tm="0">
                                          <p:val>
                                            <p:strVal val="#ppt_y"/>
                                          </p:val>
                                        </p:tav>
                                        <p:tav tm="100000">
                                          <p:val>
                                            <p:strVal val="#ppt_y"/>
                                          </p:val>
                                        </p:tav>
                                      </p:tavLst>
                                    </p:anim>
                                    <p:animEffect transition="in" filter="fade">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4" presetClass="entr" presetSubtype="0" fill="hold"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 from="(-#ppt_w/2)" to="(#ppt_x)" calcmode="lin" valueType="num">
                                      <p:cBhvr>
                                        <p:cTn id="77" dur="600" fill="hold">
                                          <p:stCondLst>
                                            <p:cond delay="0"/>
                                          </p:stCondLst>
                                        </p:cTn>
                                        <p:tgtEl>
                                          <p:spTgt spid="3">
                                            <p:txEl>
                                              <p:pRg st="9" end="9"/>
                                            </p:txEl>
                                          </p:spTgt>
                                        </p:tgtEl>
                                        <p:attrNameLst>
                                          <p:attrName>ppt_x</p:attrName>
                                        </p:attrNameLst>
                                      </p:cBhvr>
                                    </p:anim>
                                    <p:anim from="0" to="-1.0" calcmode="lin" valueType="num">
                                      <p:cBhvr>
                                        <p:cTn id="78" dur="200" decel="50000" autoRev="1" fill="hold">
                                          <p:stCondLst>
                                            <p:cond delay="600"/>
                                          </p:stCondLst>
                                        </p:cTn>
                                        <p:tgtEl>
                                          <p:spTgt spid="3">
                                            <p:txEl>
                                              <p:pRg st="9" end="9"/>
                                            </p:txEl>
                                          </p:spTgt>
                                        </p:tgtEl>
                                        <p:attrNameLst>
                                          <p:attrName>xshear</p:attrName>
                                        </p:attrNameLst>
                                      </p:cBhvr>
                                    </p:anim>
                                    <p:animScale>
                                      <p:cBhvr>
                                        <p:cTn id="79" dur="200" decel="100000" autoRev="1" fill="hold">
                                          <p:stCondLst>
                                            <p:cond delay="600"/>
                                          </p:stCondLst>
                                        </p:cTn>
                                        <p:tgtEl>
                                          <p:spTgt spid="3">
                                            <p:txEl>
                                              <p:pRg st="9" end="9"/>
                                            </p:txEl>
                                          </p:spTgt>
                                        </p:tgtEl>
                                      </p:cBhvr>
                                      <p:from x="100000" y="100000"/>
                                      <p:to x="80000" y="100000"/>
                                    </p:animScale>
                                    <p:anim by="(#ppt_h/3+#ppt_w*0.1)" calcmode="lin" valueType="num">
                                      <p:cBhvr additive="sum">
                                        <p:cTn id="80" dur="200" decel="100000" autoRev="1" fill="hold">
                                          <p:stCondLst>
                                            <p:cond delay="600"/>
                                          </p:stCondLst>
                                        </p:cTn>
                                        <p:tgtEl>
                                          <p:spTgt spid="3">
                                            <p:txEl>
                                              <p:pRg st="9" end="9"/>
                                            </p:txEl>
                                          </p:spTgt>
                                        </p:tgtEl>
                                        <p:attrNameLst>
                                          <p:attrName>ppt_x</p:attrName>
                                        </p:attrNameLst>
                                      </p:cBhvr>
                                    </p:anim>
                                  </p:childTnLst>
                                </p:cTn>
                              </p:par>
                            </p:childTnLst>
                          </p:cTn>
                        </p:par>
                      </p:childTnLst>
                    </p:cTn>
                  </p:par>
                  <p:par>
                    <p:cTn id="81" fill="hold">
                      <p:stCondLst>
                        <p:cond delay="indefinite"/>
                      </p:stCondLst>
                      <p:childTnLst>
                        <p:par>
                          <p:cTn id="82" fill="hold">
                            <p:stCondLst>
                              <p:cond delay="0"/>
                            </p:stCondLst>
                            <p:childTnLst>
                              <p:par>
                                <p:cTn id="83" presetID="29" presetClass="entr" presetSubtype="0" fill="hold" nodeType="click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anim calcmode="lin" valueType="num">
                                      <p:cBhvr>
                                        <p:cTn id="85" dur="1000" fill="hold"/>
                                        <p:tgtEl>
                                          <p:spTgt spid="3">
                                            <p:txEl>
                                              <p:pRg st="10" end="10"/>
                                            </p:txEl>
                                          </p:spTgt>
                                        </p:tgtEl>
                                        <p:attrNameLst>
                                          <p:attrName>ppt_x</p:attrName>
                                        </p:attrNameLst>
                                      </p:cBhvr>
                                      <p:tavLst>
                                        <p:tav tm="0">
                                          <p:val>
                                            <p:strVal val="#ppt_x-.2"/>
                                          </p:val>
                                        </p:tav>
                                        <p:tav tm="100000">
                                          <p:val>
                                            <p:strVal val="#ppt_x"/>
                                          </p:val>
                                        </p:tav>
                                      </p:tavLst>
                                    </p:anim>
                                    <p:anim calcmode="lin" valueType="num">
                                      <p:cBhvr>
                                        <p:cTn id="86" dur="1000" fill="hold"/>
                                        <p:tgtEl>
                                          <p:spTgt spid="3">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87" dur="1000"/>
                                        <p:tgtEl>
                                          <p:spTgt spid="3">
                                            <p:txEl>
                                              <p:pRg st="10" end="1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4" presetClass="entr" presetSubtype="0" fill="hold" nodeType="clickEffect">
                                  <p:stCondLst>
                                    <p:cond delay="0"/>
                                  </p:stCondLst>
                                  <p:childTnLst>
                                    <p:set>
                                      <p:cBhvr>
                                        <p:cTn id="91" dur="1" fill="hold">
                                          <p:stCondLst>
                                            <p:cond delay="0"/>
                                          </p:stCondLst>
                                        </p:cTn>
                                        <p:tgtEl>
                                          <p:spTgt spid="3">
                                            <p:txEl>
                                              <p:pRg st="11" end="11"/>
                                            </p:txEl>
                                          </p:spTgt>
                                        </p:tgtEl>
                                        <p:attrNameLst>
                                          <p:attrName>style.visibility</p:attrName>
                                        </p:attrNameLst>
                                      </p:cBhvr>
                                      <p:to>
                                        <p:strVal val="visible"/>
                                      </p:to>
                                    </p:set>
                                    <p:anim from="(-#ppt_w/2)" to="(#ppt_x)" calcmode="lin" valueType="num">
                                      <p:cBhvr>
                                        <p:cTn id="92" dur="600" fill="hold">
                                          <p:stCondLst>
                                            <p:cond delay="0"/>
                                          </p:stCondLst>
                                        </p:cTn>
                                        <p:tgtEl>
                                          <p:spTgt spid="3">
                                            <p:txEl>
                                              <p:pRg st="11" end="11"/>
                                            </p:txEl>
                                          </p:spTgt>
                                        </p:tgtEl>
                                        <p:attrNameLst>
                                          <p:attrName>ppt_x</p:attrName>
                                        </p:attrNameLst>
                                      </p:cBhvr>
                                    </p:anim>
                                    <p:anim from="0" to="-1.0" calcmode="lin" valueType="num">
                                      <p:cBhvr>
                                        <p:cTn id="93" dur="200" decel="50000" autoRev="1" fill="hold">
                                          <p:stCondLst>
                                            <p:cond delay="600"/>
                                          </p:stCondLst>
                                        </p:cTn>
                                        <p:tgtEl>
                                          <p:spTgt spid="3">
                                            <p:txEl>
                                              <p:pRg st="11" end="11"/>
                                            </p:txEl>
                                          </p:spTgt>
                                        </p:tgtEl>
                                        <p:attrNameLst>
                                          <p:attrName>xshear</p:attrName>
                                        </p:attrNameLst>
                                      </p:cBhvr>
                                    </p:anim>
                                    <p:animScale>
                                      <p:cBhvr>
                                        <p:cTn id="94" dur="200" decel="100000" autoRev="1" fill="hold">
                                          <p:stCondLst>
                                            <p:cond delay="600"/>
                                          </p:stCondLst>
                                        </p:cTn>
                                        <p:tgtEl>
                                          <p:spTgt spid="3">
                                            <p:txEl>
                                              <p:pRg st="11" end="11"/>
                                            </p:txEl>
                                          </p:spTgt>
                                        </p:tgtEl>
                                      </p:cBhvr>
                                      <p:from x="100000" y="100000"/>
                                      <p:to x="80000" y="100000"/>
                                    </p:animScale>
                                    <p:anim by="(#ppt_h/3+#ppt_w*0.1)" calcmode="lin" valueType="num">
                                      <p:cBhvr additive="sum">
                                        <p:cTn id="95" dur="200" decel="100000" autoRev="1" fill="hold">
                                          <p:stCondLst>
                                            <p:cond delay="600"/>
                                          </p:stCondLst>
                                        </p:cTn>
                                        <p:tgtEl>
                                          <p:spTgt spid="3">
                                            <p:txEl>
                                              <p:pRg st="11" end="1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1 Título"/>
          <p:cNvSpPr>
            <a:spLocks noGrp="1"/>
          </p:cNvSpPr>
          <p:nvPr>
            <p:ph type="title"/>
          </p:nvPr>
        </p:nvSpPr>
        <p:spPr>
          <a:xfrm>
            <a:off x="647727" y="131762"/>
            <a:ext cx="7772400" cy="654032"/>
          </a:xfrm>
        </p:spPr>
        <p:txBody>
          <a:bodyPr>
            <a:normAutofit/>
          </a:bodyPr>
          <a:lstStyle/>
          <a:p>
            <a:pPr algn="ctr"/>
            <a:r>
              <a:rPr lang="es-EC" sz="3100" b="1" dirty="0" smtClean="0">
                <a:effectLst>
                  <a:outerShdw blurRad="38100" dist="38100" dir="2700000" algn="tl">
                    <a:srgbClr val="000000">
                      <a:alpha val="43137"/>
                    </a:srgbClr>
                  </a:outerShdw>
                </a:effectLst>
                <a:latin typeface="Times New Roman" pitchFamily="18" charset="0"/>
                <a:cs typeface="Times New Roman" pitchFamily="18" charset="0"/>
              </a:rPr>
              <a:t>Funciones de forma </a:t>
            </a:r>
            <a:r>
              <a:rPr lang="es-EC" sz="3100" b="1" i="1" dirty="0" smtClean="0">
                <a:effectLst>
                  <a:outerShdw blurRad="38100" dist="38100" dir="2700000" algn="tl">
                    <a:srgbClr val="000000">
                      <a:alpha val="43137"/>
                    </a:srgbClr>
                  </a:outerShdw>
                </a:effectLst>
                <a:latin typeface="Symbol" pitchFamily="18" charset="2"/>
                <a:cs typeface="Times New Roman" pitchFamily="18" charset="0"/>
              </a:rPr>
              <a:t>f</a:t>
            </a:r>
            <a:r>
              <a:rPr lang="es-EC" sz="3100" b="1" baseline="-25000" dirty="0" smtClean="0">
                <a:effectLst>
                  <a:outerShdw blurRad="38100" dist="38100" dir="2700000" algn="tl">
                    <a:srgbClr val="000000">
                      <a:alpha val="43137"/>
                    </a:srgbClr>
                  </a:outerShdw>
                </a:effectLst>
                <a:latin typeface="Times New Roman" pitchFamily="18" charset="0"/>
                <a:cs typeface="Times New Roman" pitchFamily="18" charset="0"/>
              </a:rPr>
              <a:t>5</a:t>
            </a:r>
            <a:r>
              <a:rPr lang="es-EC" sz="3100" b="1" dirty="0" smtClean="0">
                <a:effectLst>
                  <a:outerShdw blurRad="38100" dist="38100" dir="2700000" algn="tl">
                    <a:srgbClr val="000000">
                      <a:alpha val="43137"/>
                    </a:srgbClr>
                  </a:outerShdw>
                </a:effectLst>
                <a:latin typeface="Times New Roman" pitchFamily="18" charset="0"/>
                <a:cs typeface="Times New Roman" pitchFamily="18" charset="0"/>
              </a:rPr>
              <a:t> y </a:t>
            </a:r>
            <a:r>
              <a:rPr lang="es-EC" sz="3100" b="1" i="1" dirty="0" smtClean="0">
                <a:effectLst>
                  <a:outerShdw blurRad="38100" dist="38100" dir="2700000" algn="tl">
                    <a:srgbClr val="000000">
                      <a:alpha val="43137"/>
                    </a:srgbClr>
                  </a:outerShdw>
                </a:effectLst>
                <a:latin typeface="Symbol" pitchFamily="18" charset="2"/>
                <a:cs typeface="Times New Roman" pitchFamily="18" charset="0"/>
              </a:rPr>
              <a:t>f</a:t>
            </a:r>
            <a:r>
              <a:rPr lang="es-EC" sz="3100" b="1" baseline="-25000" dirty="0" smtClean="0">
                <a:effectLst>
                  <a:outerShdw blurRad="38100" dist="38100" dir="2700000" algn="tl">
                    <a:srgbClr val="000000">
                      <a:alpha val="43137"/>
                    </a:srgbClr>
                  </a:outerShdw>
                </a:effectLst>
                <a:latin typeface="Times New Roman" pitchFamily="18" charset="0"/>
                <a:cs typeface="Times New Roman" pitchFamily="18" charset="0"/>
              </a:rPr>
              <a:t>6</a:t>
            </a:r>
            <a:endParaRPr lang="es-EC" sz="3100" b="1" baseline="-25000" dirty="0">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6" name="5 Marcador de contenido"/>
          <p:cNvGraphicFramePr>
            <a:graphicFrameLocks noGrp="1"/>
          </p:cNvGraphicFramePr>
          <p:nvPr>
            <p:ph sz="quarter" idx="1"/>
          </p:nvPr>
        </p:nvGraphicFramePr>
        <p:xfrm>
          <a:off x="1714480" y="1000108"/>
          <a:ext cx="1928826" cy="1000132"/>
        </p:xfrm>
        <a:graphic>
          <a:graphicData uri="http://schemas.openxmlformats.org/drawingml/2006/table">
            <a:tbl>
              <a:tblPr/>
              <a:tblGrid>
                <a:gridCol w="964413"/>
                <a:gridCol w="964413"/>
              </a:tblGrid>
              <a:tr h="250033">
                <a:tc>
                  <a:txBody>
                    <a:bodyPr/>
                    <a:lstStyle/>
                    <a:p>
                      <a:pPr algn="ctr">
                        <a:spcAft>
                          <a:spcPts val="0"/>
                        </a:spcAft>
                      </a:pPr>
                      <a:r>
                        <a:rPr lang="es-EC" sz="1600" b="1" i="1" dirty="0">
                          <a:latin typeface="Arial"/>
                          <a:ea typeface="Times New Roman"/>
                          <a:cs typeface="Times New Roman"/>
                        </a:rPr>
                        <a:t>s</a:t>
                      </a:r>
                      <a:r>
                        <a:rPr lang="es-EC" sz="1600" b="1" i="1" baseline="-25000" dirty="0">
                          <a:latin typeface="Arial"/>
                          <a:ea typeface="Times New Roman"/>
                          <a:cs typeface="Times New Roman"/>
                        </a:rPr>
                        <a:t>i</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i="1" dirty="0">
                          <a:latin typeface="Arial"/>
                          <a:ea typeface="Times New Roman"/>
                          <a:cs typeface="Times New Roman"/>
                        </a:rPr>
                        <a:t>u(s)</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33">
                <a:tc>
                  <a:txBody>
                    <a:bodyPr/>
                    <a:lstStyle/>
                    <a:p>
                      <a:pPr algn="ctr">
                        <a:spcAft>
                          <a:spcPts val="0"/>
                        </a:spcAft>
                      </a:pPr>
                      <a:r>
                        <a:rPr lang="es-EC" sz="1600">
                          <a:latin typeface="Arial"/>
                          <a:ea typeface="Times New Roman"/>
                          <a:cs typeface="Times New Roman"/>
                        </a:rPr>
                        <a:t>-1</a:t>
                      </a:r>
                      <a:endParaRPr lang="es-EC"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latin typeface="Arial"/>
                          <a:ea typeface="Times New Roman"/>
                          <a:cs typeface="Times New Roman"/>
                        </a:rPr>
                        <a:t>0</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33">
                <a:tc>
                  <a:txBody>
                    <a:bodyPr/>
                    <a:lstStyle/>
                    <a:p>
                      <a:pPr algn="ctr">
                        <a:spcAft>
                          <a:spcPts val="0"/>
                        </a:spcAft>
                      </a:pPr>
                      <a:r>
                        <a:rPr lang="es-EC" sz="1600" dirty="0">
                          <a:latin typeface="Arial"/>
                          <a:ea typeface="Times New Roman"/>
                          <a:cs typeface="Times New Roman"/>
                        </a:rPr>
                        <a:t>0</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latin typeface="Arial"/>
                          <a:ea typeface="Times New Roman"/>
                          <a:cs typeface="Times New Roman"/>
                        </a:rPr>
                        <a:t>u</a:t>
                      </a:r>
                      <a:r>
                        <a:rPr lang="es-EC" sz="1600" baseline="-25000" dirty="0">
                          <a:latin typeface="Arial"/>
                          <a:ea typeface="Times New Roman"/>
                          <a:cs typeface="Times New Roman"/>
                        </a:rPr>
                        <a:t>5</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33">
                <a:tc>
                  <a:txBody>
                    <a:bodyPr/>
                    <a:lstStyle/>
                    <a:p>
                      <a:pPr algn="ctr">
                        <a:spcAft>
                          <a:spcPts val="0"/>
                        </a:spcAft>
                      </a:pPr>
                      <a:r>
                        <a:rPr lang="es-EC" sz="1600">
                          <a:latin typeface="Arial"/>
                          <a:ea typeface="Times New Roman"/>
                          <a:cs typeface="Times New Roman"/>
                        </a:rPr>
                        <a:t>1</a:t>
                      </a:r>
                      <a:endParaRPr lang="es-EC"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latin typeface="Arial"/>
                          <a:ea typeface="Times New Roman"/>
                          <a:cs typeface="Times New Roman"/>
                        </a:rPr>
                        <a:t>0</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nvGraphicFramePr>
        <p:xfrm>
          <a:off x="5500694" y="1000108"/>
          <a:ext cx="1928826" cy="1000132"/>
        </p:xfrm>
        <a:graphic>
          <a:graphicData uri="http://schemas.openxmlformats.org/drawingml/2006/table">
            <a:tbl>
              <a:tblPr/>
              <a:tblGrid>
                <a:gridCol w="964413"/>
                <a:gridCol w="964413"/>
              </a:tblGrid>
              <a:tr h="250033">
                <a:tc>
                  <a:txBody>
                    <a:bodyPr/>
                    <a:lstStyle/>
                    <a:p>
                      <a:pPr algn="ctr">
                        <a:spcAft>
                          <a:spcPts val="0"/>
                        </a:spcAft>
                      </a:pPr>
                      <a:r>
                        <a:rPr lang="es-EC" sz="1600" b="1" i="1" dirty="0">
                          <a:latin typeface="Arial"/>
                          <a:ea typeface="Times New Roman"/>
                          <a:cs typeface="Times New Roman"/>
                        </a:rPr>
                        <a:t>t</a:t>
                      </a:r>
                      <a:r>
                        <a:rPr lang="es-EC" sz="1600" b="1" i="1" baseline="-25000" dirty="0">
                          <a:latin typeface="Arial"/>
                          <a:ea typeface="Times New Roman"/>
                          <a:cs typeface="Times New Roman"/>
                        </a:rPr>
                        <a:t>i</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i="1">
                          <a:latin typeface="Arial"/>
                          <a:ea typeface="Times New Roman"/>
                          <a:cs typeface="Times New Roman"/>
                        </a:rPr>
                        <a:t>v(t)</a:t>
                      </a:r>
                      <a:endParaRPr lang="es-EC"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33">
                <a:tc>
                  <a:txBody>
                    <a:bodyPr/>
                    <a:lstStyle/>
                    <a:p>
                      <a:pPr algn="ctr">
                        <a:spcAft>
                          <a:spcPts val="0"/>
                        </a:spcAft>
                      </a:pPr>
                      <a:r>
                        <a:rPr lang="es-EC" sz="1600">
                          <a:latin typeface="Arial"/>
                          <a:ea typeface="Times New Roman"/>
                          <a:cs typeface="Times New Roman"/>
                        </a:rPr>
                        <a:t>-1</a:t>
                      </a:r>
                      <a:endParaRPr lang="es-EC"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a:latin typeface="Arial"/>
                          <a:ea typeface="Times New Roman"/>
                          <a:cs typeface="Times New Roman"/>
                        </a:rPr>
                        <a:t>0</a:t>
                      </a:r>
                      <a:endParaRPr lang="es-EC" sz="1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33">
                <a:tc>
                  <a:txBody>
                    <a:bodyPr/>
                    <a:lstStyle/>
                    <a:p>
                      <a:pPr algn="ctr">
                        <a:spcAft>
                          <a:spcPts val="0"/>
                        </a:spcAft>
                      </a:pPr>
                      <a:r>
                        <a:rPr lang="es-EC" sz="1600" dirty="0">
                          <a:latin typeface="Arial"/>
                          <a:ea typeface="Times New Roman"/>
                          <a:cs typeface="Times New Roman"/>
                        </a:rPr>
                        <a:t>0</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latin typeface="Arial"/>
                          <a:ea typeface="Times New Roman"/>
                          <a:cs typeface="Times New Roman"/>
                        </a:rPr>
                        <a:t>v</a:t>
                      </a:r>
                      <a:r>
                        <a:rPr lang="es-EC" sz="1600" baseline="-25000" dirty="0">
                          <a:latin typeface="Arial"/>
                          <a:ea typeface="Times New Roman"/>
                          <a:cs typeface="Times New Roman"/>
                        </a:rPr>
                        <a:t>6</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33">
                <a:tc>
                  <a:txBody>
                    <a:bodyPr/>
                    <a:lstStyle/>
                    <a:p>
                      <a:pPr algn="ctr">
                        <a:spcAft>
                          <a:spcPts val="0"/>
                        </a:spcAft>
                      </a:pPr>
                      <a:r>
                        <a:rPr lang="es-EC" sz="1600" dirty="0">
                          <a:latin typeface="Arial"/>
                          <a:ea typeface="Times New Roman"/>
                          <a:cs typeface="Times New Roman"/>
                        </a:rPr>
                        <a:t>1</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latin typeface="Arial"/>
                          <a:ea typeface="Times New Roman"/>
                          <a:cs typeface="Times New Roman"/>
                        </a:rPr>
                        <a:t>0</a:t>
                      </a:r>
                      <a:endParaRPr lang="es-EC" sz="1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6628" name="Object 4"/>
          <p:cNvGraphicFramePr>
            <a:graphicFrameLocks noChangeAspect="1"/>
          </p:cNvGraphicFramePr>
          <p:nvPr/>
        </p:nvGraphicFramePr>
        <p:xfrm>
          <a:off x="1928794" y="2143123"/>
          <a:ext cx="1555750" cy="339725"/>
        </p:xfrm>
        <a:graphic>
          <a:graphicData uri="http://schemas.openxmlformats.org/presentationml/2006/ole">
            <p:oleObj spid="_x0000_s65538" name="Ecuación" r:id="rId3" imgW="1104840" imgH="241200" progId="Equation.3">
              <p:embed/>
            </p:oleObj>
          </a:graphicData>
        </a:graphic>
      </p:graphicFrame>
      <p:graphicFrame>
        <p:nvGraphicFramePr>
          <p:cNvPr id="26629" name="Object 5"/>
          <p:cNvGraphicFramePr>
            <a:graphicFrameLocks noChangeAspect="1"/>
          </p:cNvGraphicFramePr>
          <p:nvPr/>
        </p:nvGraphicFramePr>
        <p:xfrm>
          <a:off x="5786438" y="2143116"/>
          <a:ext cx="1412875" cy="339725"/>
        </p:xfrm>
        <a:graphic>
          <a:graphicData uri="http://schemas.openxmlformats.org/presentationml/2006/ole">
            <p:oleObj spid="_x0000_s65539" name="Ecuación" r:id="rId4" imgW="1002960" imgH="241200" progId="Equation.3">
              <p:embed/>
            </p:oleObj>
          </a:graphicData>
        </a:graphic>
      </p:graphicFrame>
      <p:sp>
        <p:nvSpPr>
          <p:cNvPr id="8" name="1 Título"/>
          <p:cNvSpPr txBox="1">
            <a:spLocks/>
          </p:cNvSpPr>
          <p:nvPr/>
        </p:nvSpPr>
        <p:spPr>
          <a:xfrm>
            <a:off x="71406" y="2571744"/>
            <a:ext cx="5843574" cy="71438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16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Paso de coordenadas naturales (s,t) a coordenadas reales (x,y)</a:t>
            </a:r>
            <a:endParaRPr kumimoji="0" lang="es-EC" sz="12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pic>
        <p:nvPicPr>
          <p:cNvPr id="9" name="Picture 1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00034" y="6414459"/>
            <a:ext cx="5143536" cy="164740"/>
          </a:xfrm>
          <a:prstGeom prst="rect">
            <a:avLst/>
          </a:prstGeom>
          <a:noFill/>
        </p:spPr>
      </p:pic>
      <p:pic>
        <p:nvPicPr>
          <p:cNvPr id="10" name="Picture 1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0035" y="6128707"/>
            <a:ext cx="5134383" cy="164740"/>
          </a:xfrm>
          <a:prstGeom prst="rect">
            <a:avLst/>
          </a:prstGeom>
          <a:noFill/>
        </p:spPr>
      </p:pic>
      <p:pic>
        <p:nvPicPr>
          <p:cNvPr id="26632" name="Picture 8"/>
          <p:cNvPicPr>
            <a:picLocks noChangeAspect="1" noChangeArrowheads="1"/>
          </p:cNvPicPr>
          <p:nvPr/>
        </p:nvPicPr>
        <p:blipFill>
          <a:blip r:embed="rId7" cstate="print"/>
          <a:srcRect l="6158" r="26513"/>
          <a:stretch>
            <a:fillRect/>
          </a:stretch>
        </p:blipFill>
        <p:spPr bwMode="auto">
          <a:xfrm>
            <a:off x="872563" y="3324224"/>
            <a:ext cx="4504305" cy="2643206"/>
          </a:xfrm>
          <a:prstGeom prst="rect">
            <a:avLst/>
          </a:prstGeom>
          <a:noFill/>
          <a:ln w="9525">
            <a:noFill/>
            <a:miter lim="800000"/>
            <a:headEnd/>
            <a:tailEnd/>
          </a:ln>
          <a:effectLst/>
        </p:spPr>
      </p:pic>
      <p:sp>
        <p:nvSpPr>
          <p:cNvPr id="13" name="1 Título"/>
          <p:cNvSpPr txBox="1">
            <a:spLocks/>
          </p:cNvSpPr>
          <p:nvPr/>
        </p:nvSpPr>
        <p:spPr>
          <a:xfrm>
            <a:off x="7000892" y="4643446"/>
            <a:ext cx="2143140" cy="495051"/>
          </a:xfrm>
          <a:prstGeom prst="rect">
            <a:avLst/>
          </a:prstGeom>
        </p:spPr>
        <p:txBody>
          <a:bodyPr bIns="91440" anchor="b" anchorCtr="0">
            <a:normAutofit fontScale="4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0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Matriz Jacobiana</a:t>
            </a:r>
            <a:br>
              <a:rPr kumimoji="0" lang="es-EC" sz="40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br>
            <a:endParaRPr kumimoji="0" lang="es-EC" sz="27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266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6633" name="Picture 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822530" y="5143512"/>
            <a:ext cx="1935737" cy="91711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par>
                          <p:cTn id="17" fill="hold">
                            <p:stCondLst>
                              <p:cond delay="1500"/>
                            </p:stCondLst>
                            <p:childTnLst>
                              <p:par>
                                <p:cTn id="18" presetID="29" presetClass="entr" presetSubtype="0" fill="hold" nodeType="afterEffect">
                                  <p:stCondLst>
                                    <p:cond delay="0"/>
                                  </p:stCondLst>
                                  <p:childTnLst>
                                    <p:set>
                                      <p:cBhvr>
                                        <p:cTn id="19" dur="1" fill="hold">
                                          <p:stCondLst>
                                            <p:cond delay="0"/>
                                          </p:stCondLst>
                                        </p:cTn>
                                        <p:tgtEl>
                                          <p:spTgt spid="26628"/>
                                        </p:tgtEl>
                                        <p:attrNameLst>
                                          <p:attrName>style.visibility</p:attrName>
                                        </p:attrNameLst>
                                      </p:cBhvr>
                                      <p:to>
                                        <p:strVal val="visible"/>
                                      </p:to>
                                    </p:set>
                                    <p:anim calcmode="lin" valueType="num">
                                      <p:cBhvr>
                                        <p:cTn id="20" dur="1000" fill="hold"/>
                                        <p:tgtEl>
                                          <p:spTgt spid="26628"/>
                                        </p:tgtEl>
                                        <p:attrNameLst>
                                          <p:attrName>ppt_x</p:attrName>
                                        </p:attrNameLst>
                                      </p:cBhvr>
                                      <p:tavLst>
                                        <p:tav tm="0">
                                          <p:val>
                                            <p:strVal val="#ppt_x-.2"/>
                                          </p:val>
                                        </p:tav>
                                        <p:tav tm="100000">
                                          <p:val>
                                            <p:strVal val="#ppt_x"/>
                                          </p:val>
                                        </p:tav>
                                      </p:tavLst>
                                    </p:anim>
                                    <p:anim calcmode="lin" valueType="num">
                                      <p:cBhvr>
                                        <p:cTn id="21" dur="1000" fill="hold"/>
                                        <p:tgtEl>
                                          <p:spTgt spid="26628"/>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6628"/>
                                        </p:tgtEl>
                                      </p:cBhvr>
                                    </p:animEffect>
                                  </p:childTnLst>
                                </p:cTn>
                              </p:par>
                            </p:childTnLst>
                          </p:cTn>
                        </p:par>
                        <p:par>
                          <p:cTn id="23" fill="hold">
                            <p:stCondLst>
                              <p:cond delay="2500"/>
                            </p:stCondLst>
                            <p:childTnLst>
                              <p:par>
                                <p:cTn id="24" presetID="49" presetClass="entr" presetSubtype="0" decel="10000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par>
                          <p:cTn id="30" fill="hold">
                            <p:stCondLst>
                              <p:cond delay="3000"/>
                            </p:stCondLst>
                            <p:childTnLst>
                              <p:par>
                                <p:cTn id="31" presetID="29" presetClass="entr" presetSubtype="0" fill="hold" nodeType="afterEffect">
                                  <p:stCondLst>
                                    <p:cond delay="0"/>
                                  </p:stCondLst>
                                  <p:childTnLst>
                                    <p:set>
                                      <p:cBhvr>
                                        <p:cTn id="32" dur="1" fill="hold">
                                          <p:stCondLst>
                                            <p:cond delay="0"/>
                                          </p:stCondLst>
                                        </p:cTn>
                                        <p:tgtEl>
                                          <p:spTgt spid="26629"/>
                                        </p:tgtEl>
                                        <p:attrNameLst>
                                          <p:attrName>style.visibility</p:attrName>
                                        </p:attrNameLst>
                                      </p:cBhvr>
                                      <p:to>
                                        <p:strVal val="visible"/>
                                      </p:to>
                                    </p:set>
                                    <p:anim calcmode="lin" valueType="num">
                                      <p:cBhvr>
                                        <p:cTn id="33" dur="1000" fill="hold"/>
                                        <p:tgtEl>
                                          <p:spTgt spid="26629"/>
                                        </p:tgtEl>
                                        <p:attrNameLst>
                                          <p:attrName>ppt_x</p:attrName>
                                        </p:attrNameLst>
                                      </p:cBhvr>
                                      <p:tavLst>
                                        <p:tav tm="0">
                                          <p:val>
                                            <p:strVal val="#ppt_x-.2"/>
                                          </p:val>
                                        </p:tav>
                                        <p:tav tm="100000">
                                          <p:val>
                                            <p:strVal val="#ppt_x"/>
                                          </p:val>
                                        </p:tav>
                                      </p:tavLst>
                                    </p:anim>
                                    <p:anim calcmode="lin" valueType="num">
                                      <p:cBhvr>
                                        <p:cTn id="34" dur="1000" fill="hold"/>
                                        <p:tgtEl>
                                          <p:spTgt spid="26629"/>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662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8"/>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499"/>
                                          </p:stCondLst>
                                        </p:cTn>
                                        <p:tgtEl>
                                          <p:spTgt spid="26632"/>
                                        </p:tgtEl>
                                        <p:attrNameLst>
                                          <p:attrName>style.visibility</p:attrName>
                                        </p:attrNameLst>
                                      </p:cBhvr>
                                      <p:to>
                                        <p:strVal val="visible"/>
                                      </p:to>
                                    </p:set>
                                  </p:childTnLst>
                                </p:cTn>
                              </p:par>
                            </p:childTnLst>
                          </p:cTn>
                        </p:par>
                        <p:par>
                          <p:cTn id="43" fill="hold">
                            <p:stCondLst>
                              <p:cond delay="1000"/>
                            </p:stCondLst>
                            <p:childTnLst>
                              <p:par>
                                <p:cTn id="44" presetID="17" presetClass="entr" presetSubtype="1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strVal val="#ppt_h"/>
                                          </p:val>
                                        </p:tav>
                                        <p:tav tm="100000">
                                          <p:val>
                                            <p:strVal val="#ppt_h"/>
                                          </p:val>
                                        </p:tav>
                                      </p:tavLst>
                                    </p:anim>
                                  </p:childTnLst>
                                </p:cTn>
                              </p:par>
                            </p:childTnLst>
                          </p:cTn>
                        </p:par>
                        <p:par>
                          <p:cTn id="48" fill="hold">
                            <p:stCondLst>
                              <p:cond delay="1500"/>
                            </p:stCondLst>
                            <p:childTnLst>
                              <p:par>
                                <p:cTn id="49" presetID="17" presetClass="entr" presetSubtype="1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strVal val="#ppt_h"/>
                                          </p:val>
                                        </p:tav>
                                        <p:tav tm="100000">
                                          <p:val>
                                            <p:strVal val="#ppt_h"/>
                                          </p:val>
                                        </p:tav>
                                      </p:tavLst>
                                    </p:anim>
                                  </p:childTnLst>
                                </p:cTn>
                              </p:par>
                            </p:childTnLst>
                          </p:cTn>
                        </p:par>
                        <p:par>
                          <p:cTn id="53" fill="hold">
                            <p:stCondLst>
                              <p:cond delay="2000"/>
                            </p:stCondLst>
                            <p:childTnLst>
                              <p:par>
                                <p:cTn id="54" presetID="23" presetClass="entr" presetSubtype="52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 calcmode="lin" valueType="num">
                                      <p:cBhvr>
                                        <p:cTn id="58" dur="500" fill="hold"/>
                                        <p:tgtEl>
                                          <p:spTgt spid="13"/>
                                        </p:tgtEl>
                                        <p:attrNameLst>
                                          <p:attrName>ppt_x</p:attrName>
                                        </p:attrNameLst>
                                      </p:cBhvr>
                                      <p:tavLst>
                                        <p:tav tm="0">
                                          <p:val>
                                            <p:fltVal val="0.5"/>
                                          </p:val>
                                        </p:tav>
                                        <p:tav tm="100000">
                                          <p:val>
                                            <p:strVal val="#ppt_x"/>
                                          </p:val>
                                        </p:tav>
                                      </p:tavLst>
                                    </p:anim>
                                    <p:anim calcmode="lin" valueType="num">
                                      <p:cBhvr>
                                        <p:cTn id="59" dur="500" fill="hold"/>
                                        <p:tgtEl>
                                          <p:spTgt spid="13"/>
                                        </p:tgtEl>
                                        <p:attrNameLst>
                                          <p:attrName>ppt_y</p:attrName>
                                        </p:attrNameLst>
                                      </p:cBhvr>
                                      <p:tavLst>
                                        <p:tav tm="0">
                                          <p:val>
                                            <p:fltVal val="0.5"/>
                                          </p:val>
                                        </p:tav>
                                        <p:tav tm="100000">
                                          <p:val>
                                            <p:strVal val="#ppt_y"/>
                                          </p:val>
                                        </p:tav>
                                      </p:tavLst>
                                    </p:anim>
                                  </p:childTnLst>
                                </p:cTn>
                              </p:par>
                            </p:childTnLst>
                          </p:cTn>
                        </p:par>
                        <p:par>
                          <p:cTn id="60" fill="hold">
                            <p:stCondLst>
                              <p:cond delay="2500"/>
                            </p:stCondLst>
                            <p:childTnLst>
                              <p:par>
                                <p:cTn id="61" presetID="30" presetClass="entr" presetSubtype="0" fill="hold" nodeType="afterEffect">
                                  <p:stCondLst>
                                    <p:cond delay="0"/>
                                  </p:stCondLst>
                                  <p:childTnLst>
                                    <p:set>
                                      <p:cBhvr>
                                        <p:cTn id="62" dur="1" fill="hold">
                                          <p:stCondLst>
                                            <p:cond delay="0"/>
                                          </p:stCondLst>
                                        </p:cTn>
                                        <p:tgtEl>
                                          <p:spTgt spid="26633"/>
                                        </p:tgtEl>
                                        <p:attrNameLst>
                                          <p:attrName>style.visibility</p:attrName>
                                        </p:attrNameLst>
                                      </p:cBhvr>
                                      <p:to>
                                        <p:strVal val="visible"/>
                                      </p:to>
                                    </p:set>
                                    <p:animEffect transition="in" filter="fade">
                                      <p:cBhvr>
                                        <p:cTn id="63" dur="800" decel="100000"/>
                                        <p:tgtEl>
                                          <p:spTgt spid="26633"/>
                                        </p:tgtEl>
                                      </p:cBhvr>
                                    </p:animEffect>
                                    <p:anim calcmode="lin" valueType="num">
                                      <p:cBhvr>
                                        <p:cTn id="64" dur="800" decel="100000" fill="hold"/>
                                        <p:tgtEl>
                                          <p:spTgt spid="26633"/>
                                        </p:tgtEl>
                                        <p:attrNameLst>
                                          <p:attrName>style.rotation</p:attrName>
                                        </p:attrNameLst>
                                      </p:cBhvr>
                                      <p:tavLst>
                                        <p:tav tm="0">
                                          <p:val>
                                            <p:fltVal val="-90"/>
                                          </p:val>
                                        </p:tav>
                                        <p:tav tm="100000">
                                          <p:val>
                                            <p:fltVal val="0"/>
                                          </p:val>
                                        </p:tav>
                                      </p:tavLst>
                                    </p:anim>
                                    <p:anim calcmode="lin" valueType="num">
                                      <p:cBhvr>
                                        <p:cTn id="65" dur="800" decel="100000" fill="hold"/>
                                        <p:tgtEl>
                                          <p:spTgt spid="26633"/>
                                        </p:tgtEl>
                                        <p:attrNameLst>
                                          <p:attrName>ppt_x</p:attrName>
                                        </p:attrNameLst>
                                      </p:cBhvr>
                                      <p:tavLst>
                                        <p:tav tm="0">
                                          <p:val>
                                            <p:strVal val="#ppt_x+0.4"/>
                                          </p:val>
                                        </p:tav>
                                        <p:tav tm="100000">
                                          <p:val>
                                            <p:strVal val="#ppt_x-0.05"/>
                                          </p:val>
                                        </p:tav>
                                      </p:tavLst>
                                    </p:anim>
                                    <p:anim calcmode="lin" valueType="num">
                                      <p:cBhvr>
                                        <p:cTn id="66" dur="800" decel="100000" fill="hold"/>
                                        <p:tgtEl>
                                          <p:spTgt spid="26633"/>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26633"/>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2663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utoUpdateAnimBg="0"/>
      <p:bldP spid="1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9" name="Rectangle 9"/>
          <p:cNvSpPr>
            <a:spLocks noChangeArrowheads="1"/>
          </p:cNvSpPr>
          <p:nvPr/>
        </p:nvSpPr>
        <p:spPr bwMode="auto">
          <a:xfrm>
            <a:off x="4071934" y="1500174"/>
            <a:ext cx="467307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Donde el subíndice </a:t>
            </a:r>
            <a:r>
              <a:rPr kumimoji="0" lang="es-ES"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a:t>
            </a: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varía de 1 a 6 para la presa.</a:t>
            </a:r>
            <a:endParaRPr kumimoji="0" lang="es-E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31"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32" name="Rectangle 12"/>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34"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8" name="1 Título"/>
          <p:cNvSpPr txBox="1">
            <a:spLocks/>
          </p:cNvSpPr>
          <p:nvPr/>
        </p:nvSpPr>
        <p:spPr>
          <a:xfrm>
            <a:off x="714348" y="71414"/>
            <a:ext cx="77724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Matriz de Compatibilidad B</a:t>
            </a:r>
            <a:br>
              <a:rPr kumimoji="0" lang="es-EC"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br>
            <a:endParaRPr kumimoji="0" lang="es-EC" sz="2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30740" name="Rectangle 20"/>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41" name="Rectangle 21"/>
          <p:cNvSpPr>
            <a:spLocks noChangeArrowheads="1"/>
          </p:cNvSpPr>
          <p:nvPr/>
        </p:nvSpPr>
        <p:spPr bwMode="auto">
          <a:xfrm>
            <a:off x="0" y="609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9"/>
          <p:cNvSpPr>
            <a:spLocks noChangeArrowheads="1"/>
          </p:cNvSpPr>
          <p:nvPr/>
        </p:nvSpPr>
        <p:spPr bwMode="auto">
          <a:xfrm>
            <a:off x="4071934" y="1988098"/>
            <a:ext cx="364715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Además </a:t>
            </a:r>
            <a:r>
              <a:rPr kumimoji="0" lang="es-ES"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a:t>
            </a: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varía de 1 a 4 </a:t>
            </a:r>
            <a:r>
              <a:rPr lang="es-ES" dirty="0" smtClean="0">
                <a:latin typeface="Times New Roman" pitchFamily="18" charset="0"/>
                <a:ea typeface="Calibri" pitchFamily="34" charset="0"/>
                <a:cs typeface="Times New Roman" pitchFamily="18" charset="0"/>
              </a:rPr>
              <a:t>para el suelo</a:t>
            </a:r>
            <a:r>
              <a:rPr kumimoji="0" lang="es-E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s-E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9" name="1 Título"/>
          <p:cNvSpPr txBox="1">
            <a:spLocks/>
          </p:cNvSpPr>
          <p:nvPr/>
        </p:nvSpPr>
        <p:spPr>
          <a:xfrm>
            <a:off x="714348" y="5694401"/>
            <a:ext cx="3286148" cy="796908"/>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b="1"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t>TENSIÓN PLANA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b="1"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t>(presa)</a:t>
            </a:r>
            <a:endParaRPr kumimoji="0" lang="es-EC" b="1"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
        <p:nvSpPr>
          <p:cNvPr id="20" name="1 Título"/>
          <p:cNvSpPr txBox="1">
            <a:spLocks/>
          </p:cNvSpPr>
          <p:nvPr/>
        </p:nvSpPr>
        <p:spPr>
          <a:xfrm>
            <a:off x="5072066" y="5672153"/>
            <a:ext cx="3286148" cy="796908"/>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b="1"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t>DEFORMACIÓN PLANA (suelo)</a:t>
            </a:r>
            <a:endParaRPr kumimoji="0" lang="es-EC" b="1"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686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7224" y="1116212"/>
            <a:ext cx="2325356" cy="1598408"/>
          </a:xfrm>
          <a:prstGeom prst="rect">
            <a:avLst/>
          </a:prstGeom>
          <a:noFill/>
        </p:spPr>
      </p:pic>
      <p:sp>
        <p:nvSpPr>
          <p:cNvPr id="24" name="1 Título"/>
          <p:cNvSpPr txBox="1">
            <a:spLocks/>
          </p:cNvSpPr>
          <p:nvPr/>
        </p:nvSpPr>
        <p:spPr>
          <a:xfrm>
            <a:off x="714348" y="3143248"/>
            <a:ext cx="77724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Matriz de Elasticidad</a:t>
            </a:r>
            <a:br>
              <a:rPr kumimoji="0" lang="es-EC"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br>
            <a:endParaRPr kumimoji="0" lang="es-EC" sz="2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6869"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00100" y="4500570"/>
            <a:ext cx="2571768" cy="985922"/>
          </a:xfrm>
          <a:prstGeom prst="rect">
            <a:avLst/>
          </a:prstGeom>
          <a:noFill/>
        </p:spPr>
      </p:pic>
      <p:sp>
        <p:nvSpPr>
          <p:cNvPr id="36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6871"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29124" y="4556365"/>
            <a:ext cx="3857653" cy="8728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36867"/>
                                        </p:tgtEl>
                                        <p:attrNameLst>
                                          <p:attrName>style.visibility</p:attrName>
                                        </p:attrNameLst>
                                      </p:cBhvr>
                                      <p:to>
                                        <p:strVal val="visible"/>
                                      </p:to>
                                    </p:set>
                                    <p:anim calcmode="lin" valueType="num">
                                      <p:cBhvr>
                                        <p:cTn id="14" dur="1000" fill="hold"/>
                                        <p:tgtEl>
                                          <p:spTgt spid="36867"/>
                                        </p:tgtEl>
                                        <p:attrNameLst>
                                          <p:attrName>ppt_w</p:attrName>
                                        </p:attrNameLst>
                                      </p:cBhvr>
                                      <p:tavLst>
                                        <p:tav tm="0">
                                          <p:val>
                                            <p:fltVal val="0"/>
                                          </p:val>
                                        </p:tav>
                                        <p:tav tm="100000">
                                          <p:val>
                                            <p:strVal val="#ppt_w"/>
                                          </p:val>
                                        </p:tav>
                                      </p:tavLst>
                                    </p:anim>
                                    <p:anim calcmode="lin" valueType="num">
                                      <p:cBhvr>
                                        <p:cTn id="15" dur="1000" fill="hold"/>
                                        <p:tgtEl>
                                          <p:spTgt spid="36867"/>
                                        </p:tgtEl>
                                        <p:attrNameLst>
                                          <p:attrName>ppt_h</p:attrName>
                                        </p:attrNameLst>
                                      </p:cBhvr>
                                      <p:tavLst>
                                        <p:tav tm="0">
                                          <p:val>
                                            <p:fltVal val="0"/>
                                          </p:val>
                                        </p:tav>
                                        <p:tav tm="100000">
                                          <p:val>
                                            <p:strVal val="#ppt_h"/>
                                          </p:val>
                                        </p:tav>
                                      </p:tavLst>
                                    </p:anim>
                                    <p:anim calcmode="lin" valueType="num">
                                      <p:cBhvr>
                                        <p:cTn id="16" dur="1000" fill="hold"/>
                                        <p:tgtEl>
                                          <p:spTgt spid="3686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867"/>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0729"/>
                                        </p:tgtEl>
                                        <p:attrNameLst>
                                          <p:attrName>style.visibility</p:attrName>
                                        </p:attrNameLst>
                                      </p:cBhvr>
                                      <p:to>
                                        <p:strVal val="visible"/>
                                      </p:to>
                                    </p:set>
                                    <p:anim calcmode="lin" valueType="num">
                                      <p:cBhvr>
                                        <p:cTn id="21" dur="500" fill="hold"/>
                                        <p:tgtEl>
                                          <p:spTgt spid="3072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729"/>
                                        </p:tgtEl>
                                        <p:attrNameLst>
                                          <p:attrName>ppt_y</p:attrName>
                                        </p:attrNameLst>
                                      </p:cBhvr>
                                      <p:tavLst>
                                        <p:tav tm="0">
                                          <p:val>
                                            <p:strVal val="#ppt_y"/>
                                          </p:val>
                                        </p:tav>
                                        <p:tav tm="100000">
                                          <p:val>
                                            <p:strVal val="#ppt_y"/>
                                          </p:val>
                                        </p:tav>
                                      </p:tavLst>
                                    </p:anim>
                                    <p:anim calcmode="lin" valueType="num">
                                      <p:cBhvr>
                                        <p:cTn id="23" dur="500" fill="hold"/>
                                        <p:tgtEl>
                                          <p:spTgt spid="3072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72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729"/>
                                        </p:tgtEl>
                                      </p:cBhvr>
                                    </p:animEffect>
                                  </p:childTnLst>
                                </p:cTn>
                              </p:par>
                            </p:childTnLst>
                          </p:cTn>
                        </p:par>
                        <p:par>
                          <p:cTn id="26" fill="hold">
                            <p:stCondLst>
                              <p:cond delay="39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6"/>
                                        </p:tgtEl>
                                        <p:attrNameLst>
                                          <p:attrName>ppt_y</p:attrName>
                                        </p:attrNameLst>
                                      </p:cBhvr>
                                      <p:tavLst>
                                        <p:tav tm="0">
                                          <p:val>
                                            <p:strVal val="#ppt_y"/>
                                          </p:val>
                                        </p:tav>
                                        <p:tav tm="100000">
                                          <p:val>
                                            <p:strVal val="#ppt_y"/>
                                          </p:val>
                                        </p:tav>
                                      </p:tavLst>
                                    </p:anim>
                                    <p:anim calcmode="lin" valueType="num">
                                      <p:cBhvr>
                                        <p:cTn id="3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6"/>
                                        </p:tgtEl>
                                      </p:cBhvr>
                                    </p:animEffect>
                                  </p:childTnLst>
                                </p:cTn>
                              </p:par>
                            </p:childTnLst>
                          </p:cTn>
                        </p:par>
                        <p:par>
                          <p:cTn id="34" fill="hold">
                            <p:stCondLst>
                              <p:cond delay="5800"/>
                            </p:stCondLst>
                            <p:childTnLst>
                              <p:par>
                                <p:cTn id="35" presetID="49" presetClass="entr" presetSubtype="0" decel="10000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 calcmode="lin" valueType="num">
                                      <p:cBhvr>
                                        <p:cTn id="39" dur="500" fill="hold"/>
                                        <p:tgtEl>
                                          <p:spTgt spid="24"/>
                                        </p:tgtEl>
                                        <p:attrNameLst>
                                          <p:attrName>style.rotation</p:attrName>
                                        </p:attrNameLst>
                                      </p:cBhvr>
                                      <p:tavLst>
                                        <p:tav tm="0">
                                          <p:val>
                                            <p:fltVal val="360"/>
                                          </p:val>
                                        </p:tav>
                                        <p:tav tm="100000">
                                          <p:val>
                                            <p:fltVal val="0"/>
                                          </p:val>
                                        </p:tav>
                                      </p:tavLst>
                                    </p:anim>
                                    <p:animEffect transition="in" filter="fade">
                                      <p:cBhvr>
                                        <p:cTn id="40" dur="500"/>
                                        <p:tgtEl>
                                          <p:spTgt spid="24"/>
                                        </p:tgtEl>
                                      </p:cBhvr>
                                    </p:animEffect>
                                  </p:childTnLst>
                                </p:cTn>
                              </p:par>
                            </p:childTnLst>
                          </p:cTn>
                        </p:par>
                        <p:par>
                          <p:cTn id="41" fill="hold">
                            <p:stCondLst>
                              <p:cond delay="630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9"/>
                                        </p:tgtEl>
                                        <p:attrNameLst>
                                          <p:attrName>ppt_y</p:attrName>
                                        </p:attrNameLst>
                                      </p:cBhvr>
                                      <p:tavLst>
                                        <p:tav tm="0">
                                          <p:val>
                                            <p:strVal val="#ppt_y"/>
                                          </p:val>
                                        </p:tav>
                                        <p:tav tm="100000">
                                          <p:val>
                                            <p:strVal val="#ppt_y"/>
                                          </p:val>
                                        </p:tav>
                                      </p:tavLst>
                                    </p:anim>
                                    <p:anim calcmode="lin" valueType="num">
                                      <p:cBhvr>
                                        <p:cTn id="46"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9"/>
                                        </p:tgtEl>
                                      </p:cBhvr>
                                    </p:animEffect>
                                  </p:childTnLst>
                                </p:cTn>
                              </p:par>
                            </p:childTnLst>
                          </p:cTn>
                        </p:par>
                        <p:par>
                          <p:cTn id="49" fill="hold">
                            <p:stCondLst>
                              <p:cond delay="7700"/>
                            </p:stCondLst>
                            <p:childTnLst>
                              <p:par>
                                <p:cTn id="50" presetID="58" presetClass="entr" presetSubtype="0" accel="100000" fill="hold" nodeType="afterEffect">
                                  <p:stCondLst>
                                    <p:cond delay="0"/>
                                  </p:stCondLst>
                                  <p:childTnLst>
                                    <p:set>
                                      <p:cBhvr>
                                        <p:cTn id="51" dur="1" fill="hold">
                                          <p:stCondLst>
                                            <p:cond delay="0"/>
                                          </p:stCondLst>
                                        </p:cTn>
                                        <p:tgtEl>
                                          <p:spTgt spid="36869"/>
                                        </p:tgtEl>
                                        <p:attrNameLst>
                                          <p:attrName>style.visibility</p:attrName>
                                        </p:attrNameLst>
                                      </p:cBhvr>
                                      <p:to>
                                        <p:strVal val="visible"/>
                                      </p:to>
                                    </p:set>
                                    <p:anim calcmode="lin" valueType="num">
                                      <p:cBhvr>
                                        <p:cTn id="52" dur="1000" fill="hold"/>
                                        <p:tgtEl>
                                          <p:spTgt spid="36869"/>
                                        </p:tgtEl>
                                        <p:attrNameLst>
                                          <p:attrName>ppt_w</p:attrName>
                                        </p:attrNameLst>
                                      </p:cBhvr>
                                      <p:tavLst>
                                        <p:tav tm="0">
                                          <p:val>
                                            <p:strVal val="#ppt_w*2.5"/>
                                          </p:val>
                                        </p:tav>
                                        <p:tav tm="100000">
                                          <p:val>
                                            <p:strVal val="#ppt_w"/>
                                          </p:val>
                                        </p:tav>
                                      </p:tavLst>
                                    </p:anim>
                                    <p:anim calcmode="lin" valueType="num">
                                      <p:cBhvr>
                                        <p:cTn id="53" dur="1000" fill="hold"/>
                                        <p:tgtEl>
                                          <p:spTgt spid="36869"/>
                                        </p:tgtEl>
                                        <p:attrNameLst>
                                          <p:attrName>ppt_h</p:attrName>
                                        </p:attrNameLst>
                                      </p:cBhvr>
                                      <p:tavLst>
                                        <p:tav tm="0">
                                          <p:val>
                                            <p:strVal val="#ppt_h*0.01"/>
                                          </p:val>
                                        </p:tav>
                                        <p:tav tm="100000">
                                          <p:val>
                                            <p:strVal val="#ppt_h"/>
                                          </p:val>
                                        </p:tav>
                                      </p:tavLst>
                                    </p:anim>
                                    <p:anim calcmode="lin" valueType="num">
                                      <p:cBhvr>
                                        <p:cTn id="54" dur="1000" fill="hold"/>
                                        <p:tgtEl>
                                          <p:spTgt spid="36869"/>
                                        </p:tgtEl>
                                        <p:attrNameLst>
                                          <p:attrName>ppt_x</p:attrName>
                                        </p:attrNameLst>
                                      </p:cBhvr>
                                      <p:tavLst>
                                        <p:tav tm="0">
                                          <p:val>
                                            <p:strVal val="#ppt_x"/>
                                          </p:val>
                                        </p:tav>
                                        <p:tav tm="100000">
                                          <p:val>
                                            <p:strVal val="#ppt_x"/>
                                          </p:val>
                                        </p:tav>
                                      </p:tavLst>
                                    </p:anim>
                                    <p:anim calcmode="lin" valueType="num">
                                      <p:cBhvr>
                                        <p:cTn id="55" dur="1000" fill="hold"/>
                                        <p:tgtEl>
                                          <p:spTgt spid="36869"/>
                                        </p:tgtEl>
                                        <p:attrNameLst>
                                          <p:attrName>ppt_y</p:attrName>
                                        </p:attrNameLst>
                                      </p:cBhvr>
                                      <p:tavLst>
                                        <p:tav tm="0">
                                          <p:val>
                                            <p:strVal val="#ppt_h+1"/>
                                          </p:val>
                                        </p:tav>
                                        <p:tav tm="100000">
                                          <p:val>
                                            <p:strVal val="#ppt_y"/>
                                          </p:val>
                                        </p:tav>
                                      </p:tavLst>
                                    </p:anim>
                                    <p:animEffect transition="in" filter="fade">
                                      <p:cBhvr>
                                        <p:cTn id="56" dur="1000"/>
                                        <p:tgtEl>
                                          <p:spTgt spid="36869"/>
                                        </p:tgtEl>
                                      </p:cBhvr>
                                    </p:animEffect>
                                  </p:childTnLst>
                                </p:cTn>
                              </p:par>
                            </p:childTnLst>
                          </p:cTn>
                        </p:par>
                        <p:par>
                          <p:cTn id="57" fill="hold">
                            <p:stCondLst>
                              <p:cond delay="8700"/>
                            </p:stCondLst>
                            <p:childTnLst>
                              <p:par>
                                <p:cTn id="58" presetID="41" presetClass="entr" presetSubtype="0" fill="hold" grpId="0" nodeType="afterEffect">
                                  <p:stCondLst>
                                    <p:cond delay="0"/>
                                  </p:stCondLst>
                                  <p:iterate type="lt">
                                    <p:tmPct val="10000"/>
                                  </p:iterate>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0"/>
                                        </p:tgtEl>
                                        <p:attrNameLst>
                                          <p:attrName>ppt_y</p:attrName>
                                        </p:attrNameLst>
                                      </p:cBhvr>
                                      <p:tavLst>
                                        <p:tav tm="0">
                                          <p:val>
                                            <p:strVal val="#ppt_y"/>
                                          </p:val>
                                        </p:tav>
                                        <p:tav tm="100000">
                                          <p:val>
                                            <p:strVal val="#ppt_y"/>
                                          </p:val>
                                        </p:tav>
                                      </p:tavLst>
                                    </p:anim>
                                    <p:anim calcmode="lin" valueType="num">
                                      <p:cBhvr>
                                        <p:cTn id="62"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0"/>
                                        </p:tgtEl>
                                      </p:cBhvr>
                                    </p:animEffect>
                                  </p:childTnLst>
                                </p:cTn>
                              </p:par>
                            </p:childTnLst>
                          </p:cTn>
                        </p:par>
                        <p:par>
                          <p:cTn id="65" fill="hold">
                            <p:stCondLst>
                              <p:cond delay="10300"/>
                            </p:stCondLst>
                            <p:childTnLst>
                              <p:par>
                                <p:cTn id="66" presetID="58" presetClass="entr" presetSubtype="0" accel="100000" fill="hold" nodeType="afterEffect">
                                  <p:stCondLst>
                                    <p:cond delay="0"/>
                                  </p:stCondLst>
                                  <p:childTnLst>
                                    <p:set>
                                      <p:cBhvr>
                                        <p:cTn id="67" dur="1" fill="hold">
                                          <p:stCondLst>
                                            <p:cond delay="0"/>
                                          </p:stCondLst>
                                        </p:cTn>
                                        <p:tgtEl>
                                          <p:spTgt spid="36871"/>
                                        </p:tgtEl>
                                        <p:attrNameLst>
                                          <p:attrName>style.visibility</p:attrName>
                                        </p:attrNameLst>
                                      </p:cBhvr>
                                      <p:to>
                                        <p:strVal val="visible"/>
                                      </p:to>
                                    </p:set>
                                    <p:anim calcmode="lin" valueType="num">
                                      <p:cBhvr>
                                        <p:cTn id="68" dur="1000" fill="hold"/>
                                        <p:tgtEl>
                                          <p:spTgt spid="36871"/>
                                        </p:tgtEl>
                                        <p:attrNameLst>
                                          <p:attrName>ppt_w</p:attrName>
                                        </p:attrNameLst>
                                      </p:cBhvr>
                                      <p:tavLst>
                                        <p:tav tm="0">
                                          <p:val>
                                            <p:strVal val="#ppt_w*2.5"/>
                                          </p:val>
                                        </p:tav>
                                        <p:tav tm="100000">
                                          <p:val>
                                            <p:strVal val="#ppt_w"/>
                                          </p:val>
                                        </p:tav>
                                      </p:tavLst>
                                    </p:anim>
                                    <p:anim calcmode="lin" valueType="num">
                                      <p:cBhvr>
                                        <p:cTn id="69" dur="1000" fill="hold"/>
                                        <p:tgtEl>
                                          <p:spTgt spid="36871"/>
                                        </p:tgtEl>
                                        <p:attrNameLst>
                                          <p:attrName>ppt_h</p:attrName>
                                        </p:attrNameLst>
                                      </p:cBhvr>
                                      <p:tavLst>
                                        <p:tav tm="0">
                                          <p:val>
                                            <p:strVal val="#ppt_h*0.01"/>
                                          </p:val>
                                        </p:tav>
                                        <p:tav tm="100000">
                                          <p:val>
                                            <p:strVal val="#ppt_h"/>
                                          </p:val>
                                        </p:tav>
                                      </p:tavLst>
                                    </p:anim>
                                    <p:anim calcmode="lin" valueType="num">
                                      <p:cBhvr>
                                        <p:cTn id="70" dur="1000" fill="hold"/>
                                        <p:tgtEl>
                                          <p:spTgt spid="36871"/>
                                        </p:tgtEl>
                                        <p:attrNameLst>
                                          <p:attrName>ppt_x</p:attrName>
                                        </p:attrNameLst>
                                      </p:cBhvr>
                                      <p:tavLst>
                                        <p:tav tm="0">
                                          <p:val>
                                            <p:strVal val="#ppt_x"/>
                                          </p:val>
                                        </p:tav>
                                        <p:tav tm="100000">
                                          <p:val>
                                            <p:strVal val="#ppt_x"/>
                                          </p:val>
                                        </p:tav>
                                      </p:tavLst>
                                    </p:anim>
                                    <p:anim calcmode="lin" valueType="num">
                                      <p:cBhvr>
                                        <p:cTn id="71" dur="1000" fill="hold"/>
                                        <p:tgtEl>
                                          <p:spTgt spid="36871"/>
                                        </p:tgtEl>
                                        <p:attrNameLst>
                                          <p:attrName>ppt_y</p:attrName>
                                        </p:attrNameLst>
                                      </p:cBhvr>
                                      <p:tavLst>
                                        <p:tav tm="0">
                                          <p:val>
                                            <p:strVal val="#ppt_h+1"/>
                                          </p:val>
                                        </p:tav>
                                        <p:tav tm="100000">
                                          <p:val>
                                            <p:strVal val="#ppt_y"/>
                                          </p:val>
                                        </p:tav>
                                      </p:tavLst>
                                    </p:anim>
                                    <p:animEffect transition="in" filter="fade">
                                      <p:cBhvr>
                                        <p:cTn id="72" dur="10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p:bldP spid="18" grpId="0"/>
      <p:bldP spid="16" grpId="0"/>
      <p:bldP spid="19" grpId="0"/>
      <p:bldP spid="20"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effectLst>
                  <a:outerShdw blurRad="38100" dist="38100" dir="2700000" algn="tl">
                    <a:srgbClr val="000000">
                      <a:alpha val="43137"/>
                    </a:srgbClr>
                  </a:outerShdw>
                </a:effectLst>
                <a:latin typeface="Times New Roman" pitchFamily="18" charset="0"/>
                <a:cs typeface="Times New Roman" pitchFamily="18" charset="0"/>
              </a:rPr>
              <a:t>Matriz de Rigidez de un Elemento Finito</a:t>
            </a:r>
            <a:br>
              <a:rPr lang="es-ES" sz="32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379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1771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3799"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990839" y="1000108"/>
            <a:ext cx="1828800" cy="847725"/>
          </a:xfrm>
          <a:prstGeom prst="rect">
            <a:avLst/>
          </a:prstGeom>
          <a:noFill/>
        </p:spPr>
      </p:pic>
      <p:pic>
        <p:nvPicPr>
          <p:cNvPr id="33798"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90839" y="2081203"/>
            <a:ext cx="2333625" cy="819150"/>
          </a:xfrm>
          <a:prstGeom prst="rect">
            <a:avLst/>
          </a:prstGeom>
          <a:noFill/>
        </p:spPr>
      </p:pic>
      <p:sp>
        <p:nvSpPr>
          <p:cNvPr id="3380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2" name="Rectangle 10"/>
          <p:cNvSpPr>
            <a:spLocks noChangeArrowheads="1"/>
          </p:cNvSpPr>
          <p:nvPr/>
        </p:nvSpPr>
        <p:spPr bwMode="auto">
          <a:xfrm>
            <a:off x="0" y="2276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3803" name="Picture 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28926" y="3133728"/>
            <a:ext cx="2676525" cy="771525"/>
          </a:xfrm>
          <a:prstGeom prst="rect">
            <a:avLst/>
          </a:prstGeom>
          <a:noFill/>
        </p:spPr>
      </p:pic>
      <p:sp>
        <p:nvSpPr>
          <p:cNvPr id="33805"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7" name="Rectangle 1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EC" sz="7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7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es-EC" sz="7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3808" name="Rectangle 16"/>
          <p:cNvSpPr>
            <a:spLocks noChangeArrowheads="1"/>
          </p:cNvSpPr>
          <p:nvPr/>
        </p:nvSpPr>
        <p:spPr bwMode="auto">
          <a:xfrm>
            <a:off x="0" y="1228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12 Rectángulo"/>
          <p:cNvSpPr/>
          <p:nvPr/>
        </p:nvSpPr>
        <p:spPr>
          <a:xfrm>
            <a:off x="0" y="4214818"/>
            <a:ext cx="9143999" cy="36933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Programas de ceinci-lab</a:t>
            </a:r>
          </a:p>
        </p:txBody>
      </p:sp>
      <p:sp>
        <p:nvSpPr>
          <p:cNvPr id="14" name="13 CuadroTexto"/>
          <p:cNvSpPr txBox="1"/>
          <p:nvPr/>
        </p:nvSpPr>
        <p:spPr>
          <a:xfrm>
            <a:off x="0" y="4714884"/>
            <a:ext cx="9144000" cy="813043"/>
          </a:xfrm>
          <a:prstGeom prst="rect">
            <a:avLst/>
          </a:prstGeom>
          <a:noFill/>
        </p:spPr>
        <p:txBody>
          <a:bodyPr wrap="square" rtlCol="0">
            <a:spAutoFit/>
          </a:bodyPr>
          <a:lstStyle/>
          <a:p>
            <a:pPr algn="ctr">
              <a:spcAft>
                <a:spcPts val="1300"/>
              </a:spcAft>
              <a:buFont typeface="Arial" pitchFamily="34" charset="0"/>
              <a:buChar char="•"/>
            </a:pPr>
            <a:r>
              <a:rPr lang="es-EC" i="1" dirty="0" smtClean="0">
                <a:latin typeface="Times New Roman" pitchFamily="18" charset="0"/>
                <a:cs typeface="Times New Roman" pitchFamily="18" charset="0"/>
              </a:rPr>
              <a:t> rigidez_elemento_finito</a:t>
            </a:r>
          </a:p>
          <a:p>
            <a:pPr algn="ctr">
              <a:spcAft>
                <a:spcPts val="1300"/>
              </a:spcAft>
              <a:buFont typeface="Arial" pitchFamily="34" charset="0"/>
              <a:buChar char="•"/>
            </a:pPr>
            <a:r>
              <a:rPr lang="es-EC" i="1" dirty="0" smtClean="0">
                <a:latin typeface="Times New Roman" pitchFamily="18" charset="0"/>
                <a:cs typeface="Times New Roman" pitchFamily="18" charset="0"/>
              </a:rPr>
              <a:t> rigidez_estructura_ef_presa</a:t>
            </a:r>
            <a:endParaRPr lang="es-EC" i="1" dirty="0">
              <a:latin typeface="Times New Roman" pitchFamily="18" charset="0"/>
              <a:cs typeface="Times New Roman" pitchFamily="18" charset="0"/>
            </a:endParaRPr>
          </a:p>
        </p:txBody>
      </p:sp>
      <p:sp>
        <p:nvSpPr>
          <p:cNvPr id="15" name="14 CuadroTexto"/>
          <p:cNvSpPr txBox="1"/>
          <p:nvPr/>
        </p:nvSpPr>
        <p:spPr>
          <a:xfrm>
            <a:off x="32" y="5702874"/>
            <a:ext cx="9144000" cy="813043"/>
          </a:xfrm>
          <a:prstGeom prst="rect">
            <a:avLst/>
          </a:prstGeom>
          <a:noFill/>
        </p:spPr>
        <p:txBody>
          <a:bodyPr wrap="square" rtlCol="0">
            <a:spAutoFit/>
          </a:bodyPr>
          <a:lstStyle/>
          <a:p>
            <a:pPr algn="ctr">
              <a:spcAft>
                <a:spcPts val="1300"/>
              </a:spcAft>
              <a:buFont typeface="Arial" pitchFamily="34" charset="0"/>
              <a:buChar char="•"/>
            </a:pPr>
            <a:r>
              <a:rPr lang="es-EC" i="1" dirty="0" smtClean="0">
                <a:latin typeface="Times New Roman" pitchFamily="18" charset="0"/>
                <a:cs typeface="Times New Roman" pitchFamily="18" charset="0"/>
              </a:rPr>
              <a:t> rigidez_elemento_finito_suelo</a:t>
            </a:r>
          </a:p>
          <a:p>
            <a:pPr algn="ctr">
              <a:spcAft>
                <a:spcPts val="1300"/>
              </a:spcAft>
              <a:buFont typeface="Arial" pitchFamily="34" charset="0"/>
              <a:buChar char="•"/>
            </a:pPr>
            <a:r>
              <a:rPr lang="es-EC" i="1" dirty="0" smtClean="0">
                <a:latin typeface="Times New Roman" pitchFamily="18" charset="0"/>
                <a:cs typeface="Times New Roman" pitchFamily="18" charset="0"/>
              </a:rPr>
              <a:t> rigidez_estructura_ef_presa_suelo</a:t>
            </a:r>
            <a:endParaRPr lang="es-EC"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3" presetClass="entr" presetSubtype="16" fill="hold" nodeType="afterEffect">
                                  <p:stCondLst>
                                    <p:cond delay="0"/>
                                  </p:stCondLst>
                                  <p:childTnLst>
                                    <p:set>
                                      <p:cBhvr>
                                        <p:cTn id="12" dur="1" fill="hold">
                                          <p:stCondLst>
                                            <p:cond delay="0"/>
                                          </p:stCondLst>
                                        </p:cTn>
                                        <p:tgtEl>
                                          <p:spTgt spid="33799"/>
                                        </p:tgtEl>
                                        <p:attrNameLst>
                                          <p:attrName>style.visibility</p:attrName>
                                        </p:attrNameLst>
                                      </p:cBhvr>
                                      <p:to>
                                        <p:strVal val="visible"/>
                                      </p:to>
                                    </p:set>
                                    <p:anim calcmode="lin" valueType="num">
                                      <p:cBhvr>
                                        <p:cTn id="13" dur="500" fill="hold"/>
                                        <p:tgtEl>
                                          <p:spTgt spid="33799"/>
                                        </p:tgtEl>
                                        <p:attrNameLst>
                                          <p:attrName>ppt_w</p:attrName>
                                        </p:attrNameLst>
                                      </p:cBhvr>
                                      <p:tavLst>
                                        <p:tav tm="0">
                                          <p:val>
                                            <p:fltVal val="0"/>
                                          </p:val>
                                        </p:tav>
                                        <p:tav tm="100000">
                                          <p:val>
                                            <p:strVal val="#ppt_w"/>
                                          </p:val>
                                        </p:tav>
                                      </p:tavLst>
                                    </p:anim>
                                    <p:anim calcmode="lin" valueType="num">
                                      <p:cBhvr>
                                        <p:cTn id="14" dur="500" fill="hold"/>
                                        <p:tgtEl>
                                          <p:spTgt spid="33799"/>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33798"/>
                                        </p:tgtEl>
                                        <p:attrNameLst>
                                          <p:attrName>style.visibility</p:attrName>
                                        </p:attrNameLst>
                                      </p:cBhvr>
                                      <p:to>
                                        <p:strVal val="visible"/>
                                      </p:to>
                                    </p:set>
                                    <p:anim calcmode="lin" valueType="num">
                                      <p:cBhvr>
                                        <p:cTn id="18" dur="500" fill="hold"/>
                                        <p:tgtEl>
                                          <p:spTgt spid="33798"/>
                                        </p:tgtEl>
                                        <p:attrNameLst>
                                          <p:attrName>ppt_w</p:attrName>
                                        </p:attrNameLst>
                                      </p:cBhvr>
                                      <p:tavLst>
                                        <p:tav tm="0">
                                          <p:val>
                                            <p:fltVal val="0"/>
                                          </p:val>
                                        </p:tav>
                                        <p:tav tm="100000">
                                          <p:val>
                                            <p:strVal val="#ppt_w"/>
                                          </p:val>
                                        </p:tav>
                                      </p:tavLst>
                                    </p:anim>
                                    <p:anim calcmode="lin" valueType="num">
                                      <p:cBhvr>
                                        <p:cTn id="19" dur="500" fill="hold"/>
                                        <p:tgtEl>
                                          <p:spTgt spid="33798"/>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23" presetClass="entr" presetSubtype="16" fill="hold" nodeType="afterEffect">
                                  <p:stCondLst>
                                    <p:cond delay="0"/>
                                  </p:stCondLst>
                                  <p:childTnLst>
                                    <p:set>
                                      <p:cBhvr>
                                        <p:cTn id="22" dur="1" fill="hold">
                                          <p:stCondLst>
                                            <p:cond delay="0"/>
                                          </p:stCondLst>
                                        </p:cTn>
                                        <p:tgtEl>
                                          <p:spTgt spid="33803"/>
                                        </p:tgtEl>
                                        <p:attrNameLst>
                                          <p:attrName>style.visibility</p:attrName>
                                        </p:attrNameLst>
                                      </p:cBhvr>
                                      <p:to>
                                        <p:strVal val="visible"/>
                                      </p:to>
                                    </p:set>
                                    <p:anim calcmode="lin" valueType="num">
                                      <p:cBhvr>
                                        <p:cTn id="23" dur="500" fill="hold"/>
                                        <p:tgtEl>
                                          <p:spTgt spid="33803"/>
                                        </p:tgtEl>
                                        <p:attrNameLst>
                                          <p:attrName>ppt_w</p:attrName>
                                        </p:attrNameLst>
                                      </p:cBhvr>
                                      <p:tavLst>
                                        <p:tav tm="0">
                                          <p:val>
                                            <p:fltVal val="0"/>
                                          </p:val>
                                        </p:tav>
                                        <p:tav tm="100000">
                                          <p:val>
                                            <p:strVal val="#ppt_w"/>
                                          </p:val>
                                        </p:tav>
                                      </p:tavLst>
                                    </p:anim>
                                    <p:anim calcmode="lin" valueType="num">
                                      <p:cBhvr>
                                        <p:cTn id="24" dur="500" fill="hold"/>
                                        <p:tgtEl>
                                          <p:spTgt spid="33803"/>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31" presetClass="entr" presetSubtype="0" fill="hold" grpId="0" nodeType="afterEffect">
                                  <p:stCondLst>
                                    <p:cond delay="0"/>
                                  </p:stCondLst>
                                  <p:iterate type="lt">
                                    <p:tmPct val="5000"/>
                                  </p:iterate>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90"/>
                                          </p:val>
                                        </p:tav>
                                        <p:tav tm="100000">
                                          <p:val>
                                            <p:fltVal val="0"/>
                                          </p:val>
                                        </p:tav>
                                      </p:tavLst>
                                    </p:anim>
                                    <p:animEffect transition="in" filter="fade">
                                      <p:cBhvr>
                                        <p:cTn id="31" dur="500"/>
                                        <p:tgtEl>
                                          <p:spTgt spid="13"/>
                                        </p:tgtEl>
                                      </p:cBhvr>
                                    </p:animEffect>
                                  </p:childTnLst>
                                </p:cTn>
                              </p:par>
                            </p:childTnLst>
                          </p:cTn>
                        </p:par>
                        <p:par>
                          <p:cTn id="32" fill="hold">
                            <p:stCondLst>
                              <p:cond delay="3000"/>
                            </p:stCondLst>
                            <p:childTnLst>
                              <p:par>
                                <p:cTn id="33" presetID="3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800" decel="100000"/>
                                        <p:tgtEl>
                                          <p:spTgt spid="14"/>
                                        </p:tgtEl>
                                      </p:cBhvr>
                                    </p:animEffect>
                                    <p:anim calcmode="lin" valueType="num">
                                      <p:cBhvr>
                                        <p:cTn id="36" dur="800" decel="100000" fill="hold"/>
                                        <p:tgtEl>
                                          <p:spTgt spid="14"/>
                                        </p:tgtEl>
                                        <p:attrNameLst>
                                          <p:attrName>style.rotation</p:attrName>
                                        </p:attrNameLst>
                                      </p:cBhvr>
                                      <p:tavLst>
                                        <p:tav tm="0">
                                          <p:val>
                                            <p:fltVal val="-90"/>
                                          </p:val>
                                        </p:tav>
                                        <p:tav tm="100000">
                                          <p:val>
                                            <p:fltVal val="0"/>
                                          </p:val>
                                        </p:tav>
                                      </p:tavLst>
                                    </p:anim>
                                    <p:anim calcmode="lin" valueType="num">
                                      <p:cBhvr>
                                        <p:cTn id="37" dur="800" decel="100000" fill="hold"/>
                                        <p:tgtEl>
                                          <p:spTgt spid="14"/>
                                        </p:tgtEl>
                                        <p:attrNameLst>
                                          <p:attrName>ppt_x</p:attrName>
                                        </p:attrNameLst>
                                      </p:cBhvr>
                                      <p:tavLst>
                                        <p:tav tm="0">
                                          <p:val>
                                            <p:strVal val="#ppt_x+0.4"/>
                                          </p:val>
                                        </p:tav>
                                        <p:tav tm="100000">
                                          <p:val>
                                            <p:strVal val="#ppt_x-0.05"/>
                                          </p:val>
                                        </p:tav>
                                      </p:tavLst>
                                    </p:anim>
                                    <p:anim calcmode="lin" valueType="num">
                                      <p:cBhvr>
                                        <p:cTn id="38" dur="800" decel="100000" fill="hold"/>
                                        <p:tgtEl>
                                          <p:spTgt spid="14"/>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1" presetID="3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800" decel="100000"/>
                                        <p:tgtEl>
                                          <p:spTgt spid="15"/>
                                        </p:tgtEl>
                                      </p:cBhvr>
                                    </p:animEffect>
                                    <p:anim calcmode="lin" valueType="num">
                                      <p:cBhvr>
                                        <p:cTn id="44" dur="800" decel="100000" fill="hold"/>
                                        <p:tgtEl>
                                          <p:spTgt spid="15"/>
                                        </p:tgtEl>
                                        <p:attrNameLst>
                                          <p:attrName>style.rotation</p:attrName>
                                        </p:attrNameLst>
                                      </p:cBhvr>
                                      <p:tavLst>
                                        <p:tav tm="0">
                                          <p:val>
                                            <p:fltVal val="-90"/>
                                          </p:val>
                                        </p:tav>
                                        <p:tav tm="100000">
                                          <p:val>
                                            <p:fltVal val="0"/>
                                          </p:val>
                                        </p:tav>
                                      </p:tavLst>
                                    </p:anim>
                                    <p:anim calcmode="lin" valueType="num">
                                      <p:cBhvr>
                                        <p:cTn id="45" dur="800" decel="100000" fill="hold"/>
                                        <p:tgtEl>
                                          <p:spTgt spid="15"/>
                                        </p:tgtEl>
                                        <p:attrNameLst>
                                          <p:attrName>ppt_x</p:attrName>
                                        </p:attrNameLst>
                                      </p:cBhvr>
                                      <p:tavLst>
                                        <p:tav tm="0">
                                          <p:val>
                                            <p:strVal val="#ppt_x+0.4"/>
                                          </p:val>
                                        </p:tav>
                                        <p:tav tm="100000">
                                          <p:val>
                                            <p:strVal val="#ppt_x-0.05"/>
                                          </p:val>
                                        </p:tav>
                                      </p:tavLst>
                                    </p:anim>
                                    <p:anim calcmode="lin" valueType="num">
                                      <p:cBhvr>
                                        <p:cTn id="46" dur="800" decel="100000" fill="hold"/>
                                        <p:tgtEl>
                                          <p:spTgt spid="15"/>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74638"/>
            <a:ext cx="7772400" cy="725470"/>
          </a:xfrm>
        </p:spPr>
        <p:txBody>
          <a:bodyPr>
            <a:normAutofit/>
          </a:bodyPr>
          <a:lstStyle/>
          <a:p>
            <a:pPr algn="ctr"/>
            <a:r>
              <a:rPr lang="es-EC" sz="3100" b="1" dirty="0" smtClean="0">
                <a:effectLst>
                  <a:outerShdw blurRad="38100" dist="38100" dir="2700000" algn="tl">
                    <a:srgbClr val="000000">
                      <a:alpha val="43137"/>
                    </a:srgbClr>
                  </a:outerShdw>
                </a:effectLst>
                <a:latin typeface="Times New Roman" pitchFamily="18" charset="0"/>
                <a:cs typeface="Times New Roman" pitchFamily="18" charset="0"/>
              </a:rPr>
              <a:t>Análisis Sísmico como lo hace CEINCI-LAB</a:t>
            </a:r>
            <a:endParaRPr lang="es-EC" sz="31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0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3" name="Rectangle 3"/>
          <p:cNvSpPr>
            <a:spLocks noChangeArrowheads="1"/>
          </p:cNvSpPr>
          <p:nvPr/>
        </p:nvSpPr>
        <p:spPr bwMode="auto">
          <a:xfrm>
            <a:off x="0" y="2819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2 Marcador de contenido"/>
          <p:cNvSpPr>
            <a:spLocks noGrp="1"/>
          </p:cNvSpPr>
          <p:nvPr>
            <p:ph sz="quarter" idx="1"/>
          </p:nvPr>
        </p:nvSpPr>
        <p:spPr>
          <a:xfrm>
            <a:off x="914400" y="1447800"/>
            <a:ext cx="7772400" cy="4572000"/>
          </a:xfrm>
        </p:spPr>
        <p:txBody>
          <a:bodyPr>
            <a:normAutofit/>
          </a:bodyPr>
          <a:lstStyle/>
          <a:p>
            <a:pPr>
              <a:lnSpc>
                <a:spcPct val="150000"/>
              </a:lnSpc>
            </a:pPr>
            <a:r>
              <a:rPr lang="es-EC" sz="2000" dirty="0" smtClean="0">
                <a:latin typeface="Times New Roman" pitchFamily="18" charset="0"/>
                <a:cs typeface="Times New Roman" pitchFamily="18" charset="0"/>
              </a:rPr>
              <a:t>Vectores de Colocación, Coordenadas XE, YE, Matriz de Masas.</a:t>
            </a:r>
          </a:p>
          <a:p>
            <a:pPr>
              <a:lnSpc>
                <a:spcPct val="150000"/>
              </a:lnSpc>
            </a:pPr>
            <a:r>
              <a:rPr lang="es-EC" sz="2000" dirty="0" smtClean="0">
                <a:latin typeface="Times New Roman" pitchFamily="18" charset="0"/>
                <a:cs typeface="Times New Roman" pitchFamily="18" charset="0"/>
              </a:rPr>
              <a:t>Matriz de Rigidez de la Estructura por ensamblaje Directo.</a:t>
            </a:r>
          </a:p>
          <a:p>
            <a:pPr>
              <a:lnSpc>
                <a:spcPct val="150000"/>
              </a:lnSpc>
            </a:pPr>
            <a:r>
              <a:rPr lang="es-EC" sz="2000" dirty="0" smtClean="0">
                <a:latin typeface="Times New Roman" pitchFamily="18" charset="0"/>
                <a:cs typeface="Times New Roman" pitchFamily="18" charset="0"/>
              </a:rPr>
              <a:t>Condensación de la Matriz de Rigidez a las coordenadas principales.</a:t>
            </a:r>
          </a:p>
          <a:p>
            <a:pPr>
              <a:lnSpc>
                <a:spcPct val="150000"/>
              </a:lnSpc>
            </a:pPr>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pPr>
              <a:lnSpc>
                <a:spcPct val="150000"/>
              </a:lnSpc>
            </a:pPr>
            <a:r>
              <a:rPr lang="es-EC" sz="2000" dirty="0" smtClean="0">
                <a:latin typeface="Times New Roman" pitchFamily="18" charset="0"/>
                <a:cs typeface="Times New Roman" pitchFamily="18" charset="0"/>
              </a:rPr>
              <a:t>Matriz de influencia estática.</a:t>
            </a:r>
          </a:p>
          <a:p>
            <a:pPr>
              <a:lnSpc>
                <a:spcPct val="150000"/>
              </a:lnSpc>
            </a:pPr>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p:txBody>
      </p:sp>
      <p:pic>
        <p:nvPicPr>
          <p:cNvPr id="30725"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643306" y="3286124"/>
            <a:ext cx="1584260" cy="523879"/>
          </a:xfrm>
          <a:prstGeom prst="rect">
            <a:avLst/>
          </a:prstGeom>
          <a:noFill/>
        </p:spPr>
      </p:pic>
      <p:sp>
        <p:nvSpPr>
          <p:cNvPr id="3072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7" name="Rectangle 7"/>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9"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728"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00430" y="5357826"/>
            <a:ext cx="2357454" cy="292362"/>
          </a:xfrm>
          <a:prstGeom prst="rect">
            <a:avLst/>
          </a:prstGeom>
          <a:noFill/>
        </p:spPr>
      </p:pic>
      <p:sp>
        <p:nvSpPr>
          <p:cNvPr id="30730" name="Rectangle 10"/>
          <p:cNvSpPr>
            <a:spLocks noChangeArrowheads="1"/>
          </p:cNvSpPr>
          <p:nvPr/>
        </p:nvSpPr>
        <p:spPr bwMode="auto">
          <a:xfrm>
            <a:off x="0" y="1057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066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70660"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54326" y="4071942"/>
            <a:ext cx="3357586" cy="285752"/>
          </a:xfrm>
          <a:prstGeom prst="rect">
            <a:avLst/>
          </a:prstGeom>
          <a:noFill/>
        </p:spPr>
      </p:pic>
      <p:sp>
        <p:nvSpPr>
          <p:cNvPr id="70662" name="Rectangle 6"/>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ppt_w</p:attrName>
                                        </p:attrNameLst>
                                      </p:cBhvr>
                                      <p:tavLst>
                                        <p:tav tm="0" fmla="#ppt_w*sin(2.5*pi*$)">
                                          <p:val>
                                            <p:fltVal val="0"/>
                                          </p:val>
                                        </p:tav>
                                        <p:tav tm="100000">
                                          <p:val>
                                            <p:fltVal val="1"/>
                                          </p:val>
                                        </p:tav>
                                      </p:tavLst>
                                    </p:anim>
                                    <p:anim calcmode="lin" valueType="num">
                                      <p:cBhvr>
                                        <p:cTn id="9"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p:cTn id="28"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xEl>
                                              <p:pRg st="2" end="2"/>
                                            </p:txEl>
                                          </p:spTgt>
                                        </p:tgtEl>
                                      </p:cBhvr>
                                    </p:animEffect>
                                  </p:childTnLst>
                                </p:cTn>
                              </p:par>
                            </p:childTnLst>
                          </p:cTn>
                        </p:par>
                        <p:par>
                          <p:cTn id="31" fill="hold">
                            <p:stCondLst>
                              <p:cond delay="1000"/>
                            </p:stCondLst>
                            <p:childTnLst>
                              <p:par>
                                <p:cTn id="32" presetID="53" presetClass="entr" presetSubtype="0" fill="hold" nodeType="afterEffect">
                                  <p:stCondLst>
                                    <p:cond delay="0"/>
                                  </p:stCondLst>
                                  <p:childTnLst>
                                    <p:set>
                                      <p:cBhvr>
                                        <p:cTn id="33" dur="1" fill="hold">
                                          <p:stCondLst>
                                            <p:cond delay="0"/>
                                          </p:stCondLst>
                                        </p:cTn>
                                        <p:tgtEl>
                                          <p:spTgt spid="30725"/>
                                        </p:tgtEl>
                                        <p:attrNameLst>
                                          <p:attrName>style.visibility</p:attrName>
                                        </p:attrNameLst>
                                      </p:cBhvr>
                                      <p:to>
                                        <p:strVal val="visible"/>
                                      </p:to>
                                    </p:set>
                                    <p:anim calcmode="lin" valueType="num">
                                      <p:cBhvr>
                                        <p:cTn id="34" dur="500" fill="hold"/>
                                        <p:tgtEl>
                                          <p:spTgt spid="30725"/>
                                        </p:tgtEl>
                                        <p:attrNameLst>
                                          <p:attrName>ppt_w</p:attrName>
                                        </p:attrNameLst>
                                      </p:cBhvr>
                                      <p:tavLst>
                                        <p:tav tm="0">
                                          <p:val>
                                            <p:fltVal val="0"/>
                                          </p:val>
                                        </p:tav>
                                        <p:tav tm="100000">
                                          <p:val>
                                            <p:strVal val="#ppt_w"/>
                                          </p:val>
                                        </p:tav>
                                      </p:tavLst>
                                    </p:anim>
                                    <p:anim calcmode="lin" valueType="num">
                                      <p:cBhvr>
                                        <p:cTn id="35" dur="500" fill="hold"/>
                                        <p:tgtEl>
                                          <p:spTgt spid="30725"/>
                                        </p:tgtEl>
                                        <p:attrNameLst>
                                          <p:attrName>ppt_h</p:attrName>
                                        </p:attrNameLst>
                                      </p:cBhvr>
                                      <p:tavLst>
                                        <p:tav tm="0">
                                          <p:val>
                                            <p:fltVal val="0"/>
                                          </p:val>
                                        </p:tav>
                                        <p:tav tm="100000">
                                          <p:val>
                                            <p:strVal val="#ppt_h"/>
                                          </p:val>
                                        </p:tav>
                                      </p:tavLst>
                                    </p:anim>
                                    <p:animEffect transition="in" filter="fade">
                                      <p:cBhvr>
                                        <p:cTn id="36" dur="500"/>
                                        <p:tgtEl>
                                          <p:spTgt spid="30725"/>
                                        </p:tgtEl>
                                      </p:cBhvr>
                                    </p:animEffect>
                                  </p:childTnLst>
                                </p:cTn>
                              </p:par>
                            </p:childTnLst>
                          </p:cTn>
                        </p:par>
                        <p:par>
                          <p:cTn id="37" fill="hold">
                            <p:stCondLst>
                              <p:cond delay="1500"/>
                            </p:stCondLst>
                            <p:childTnLst>
                              <p:par>
                                <p:cTn id="38" presetID="23" presetClass="entr" presetSubtype="16" fill="hold" nodeType="afterEffect">
                                  <p:stCondLst>
                                    <p:cond delay="0"/>
                                  </p:stCondLst>
                                  <p:childTnLst>
                                    <p:set>
                                      <p:cBhvr>
                                        <p:cTn id="39" dur="1" fill="hold">
                                          <p:stCondLst>
                                            <p:cond delay="0"/>
                                          </p:stCondLst>
                                        </p:cTn>
                                        <p:tgtEl>
                                          <p:spTgt spid="70660"/>
                                        </p:tgtEl>
                                        <p:attrNameLst>
                                          <p:attrName>style.visibility</p:attrName>
                                        </p:attrNameLst>
                                      </p:cBhvr>
                                      <p:to>
                                        <p:strVal val="visible"/>
                                      </p:to>
                                    </p:set>
                                    <p:anim calcmode="lin" valueType="num">
                                      <p:cBhvr>
                                        <p:cTn id="40" dur="500" fill="hold"/>
                                        <p:tgtEl>
                                          <p:spTgt spid="70660"/>
                                        </p:tgtEl>
                                        <p:attrNameLst>
                                          <p:attrName>ppt_w</p:attrName>
                                        </p:attrNameLst>
                                      </p:cBhvr>
                                      <p:tavLst>
                                        <p:tav tm="0">
                                          <p:val>
                                            <p:fltVal val="0"/>
                                          </p:val>
                                        </p:tav>
                                        <p:tav tm="100000">
                                          <p:val>
                                            <p:strVal val="#ppt_w"/>
                                          </p:val>
                                        </p:tav>
                                      </p:tavLst>
                                    </p:anim>
                                    <p:anim calcmode="lin" valueType="num">
                                      <p:cBhvr>
                                        <p:cTn id="41" dur="500" fill="hold"/>
                                        <p:tgtEl>
                                          <p:spTgt spid="70660"/>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 calcmode="lin" valueType="num">
                                      <p:cBhvr>
                                        <p:cTn id="46" dur="1000" fill="hold"/>
                                        <p:tgtEl>
                                          <p:spTgt spid="7">
                                            <p:txEl>
                                              <p:pRg st="6" end="6"/>
                                            </p:txEl>
                                          </p:spTgt>
                                        </p:tgtEl>
                                        <p:attrNameLst>
                                          <p:attrName>ppt_x</p:attrName>
                                        </p:attrNameLst>
                                      </p:cBhvr>
                                      <p:tavLst>
                                        <p:tav tm="0">
                                          <p:val>
                                            <p:strVal val="#ppt_x-.2"/>
                                          </p:val>
                                        </p:tav>
                                        <p:tav tm="100000">
                                          <p:val>
                                            <p:strVal val="#ppt_x"/>
                                          </p:val>
                                        </p:tav>
                                      </p:tavLst>
                                    </p:anim>
                                    <p:anim calcmode="lin" valueType="num">
                                      <p:cBhvr>
                                        <p:cTn id="47" dur="1000" fill="hold"/>
                                        <p:tgtEl>
                                          <p:spTgt spid="7">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
                                            <p:txEl>
                                              <p:pRg st="6" end="6"/>
                                            </p:txEl>
                                          </p:spTgt>
                                        </p:tgtEl>
                                      </p:cBhvr>
                                    </p:animEffect>
                                  </p:childTnLst>
                                </p:cTn>
                              </p:par>
                            </p:childTnLst>
                          </p:cTn>
                        </p:par>
                        <p:par>
                          <p:cTn id="49" fill="hold">
                            <p:stCondLst>
                              <p:cond delay="1000"/>
                            </p:stCondLst>
                            <p:childTnLst>
                              <p:par>
                                <p:cTn id="50" presetID="53" presetClass="entr" presetSubtype="0" fill="hold" nodeType="afterEffect">
                                  <p:stCondLst>
                                    <p:cond delay="0"/>
                                  </p:stCondLst>
                                  <p:childTnLst>
                                    <p:set>
                                      <p:cBhvr>
                                        <p:cTn id="51" dur="1" fill="hold">
                                          <p:stCondLst>
                                            <p:cond delay="0"/>
                                          </p:stCondLst>
                                        </p:cTn>
                                        <p:tgtEl>
                                          <p:spTgt spid="30728"/>
                                        </p:tgtEl>
                                        <p:attrNameLst>
                                          <p:attrName>style.visibility</p:attrName>
                                        </p:attrNameLst>
                                      </p:cBhvr>
                                      <p:to>
                                        <p:strVal val="visible"/>
                                      </p:to>
                                    </p:set>
                                    <p:anim calcmode="lin" valueType="num">
                                      <p:cBhvr>
                                        <p:cTn id="52" dur="500" fill="hold"/>
                                        <p:tgtEl>
                                          <p:spTgt spid="30728"/>
                                        </p:tgtEl>
                                        <p:attrNameLst>
                                          <p:attrName>ppt_w</p:attrName>
                                        </p:attrNameLst>
                                      </p:cBhvr>
                                      <p:tavLst>
                                        <p:tav tm="0">
                                          <p:val>
                                            <p:fltVal val="0"/>
                                          </p:val>
                                        </p:tav>
                                        <p:tav tm="100000">
                                          <p:val>
                                            <p:strVal val="#ppt_w"/>
                                          </p:val>
                                        </p:tav>
                                      </p:tavLst>
                                    </p:anim>
                                    <p:anim calcmode="lin" valueType="num">
                                      <p:cBhvr>
                                        <p:cTn id="53" dur="500" fill="hold"/>
                                        <p:tgtEl>
                                          <p:spTgt spid="30728"/>
                                        </p:tgtEl>
                                        <p:attrNameLst>
                                          <p:attrName>ppt_h</p:attrName>
                                        </p:attrNameLst>
                                      </p:cBhvr>
                                      <p:tavLst>
                                        <p:tav tm="0">
                                          <p:val>
                                            <p:fltVal val="0"/>
                                          </p:val>
                                        </p:tav>
                                        <p:tav tm="100000">
                                          <p:val>
                                            <p:strVal val="#ppt_h"/>
                                          </p:val>
                                        </p:tav>
                                      </p:tavLst>
                                    </p:anim>
                                    <p:animEffect transition="in" filter="fade">
                                      <p:cBhvr>
                                        <p:cTn id="54"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894" name="Rectangle 6"/>
          <p:cNvSpPr>
            <a:spLocks noChangeArrowheads="1"/>
          </p:cNvSpPr>
          <p:nvPr/>
        </p:nvSpPr>
        <p:spPr bwMode="auto">
          <a:xfrm>
            <a:off x="0" y="2838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 name="2 Marcador de contenido"/>
          <p:cNvSpPr>
            <a:spLocks noGrp="1"/>
          </p:cNvSpPr>
          <p:nvPr>
            <p:ph sz="quarter" idx="1"/>
          </p:nvPr>
        </p:nvSpPr>
        <p:spPr>
          <a:xfrm>
            <a:off x="914400" y="1447800"/>
            <a:ext cx="7772400" cy="4981596"/>
          </a:xfrm>
        </p:spPr>
        <p:txBody>
          <a:bodyPr>
            <a:normAutofit fontScale="92500" lnSpcReduction="10000"/>
          </a:bodyPr>
          <a:lstStyle/>
          <a:p>
            <a:pPr>
              <a:lnSpc>
                <a:spcPct val="150000"/>
              </a:lnSpc>
            </a:pPr>
            <a:r>
              <a:rPr lang="es-EC" sz="2000" dirty="0" smtClean="0">
                <a:latin typeface="Times New Roman" pitchFamily="18" charset="0"/>
                <a:cs typeface="Times New Roman" pitchFamily="18" charset="0"/>
              </a:rPr>
              <a:t>Resolución del Problema de Valores y Vectores Propios: Períodos, Frecuencias , Modos de Vibración, Factores de Participación Modal.</a:t>
            </a:r>
          </a:p>
          <a:p>
            <a:pPr>
              <a:lnSpc>
                <a:spcPct val="150000"/>
              </a:lnSpc>
            </a:pPr>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pPr>
              <a:lnSpc>
                <a:spcPct val="150000"/>
              </a:lnSpc>
            </a:pPr>
            <a:r>
              <a:rPr lang="es-EC" sz="2000" dirty="0" smtClean="0">
                <a:latin typeface="Times New Roman" pitchFamily="18" charset="0"/>
                <a:cs typeface="Times New Roman" pitchFamily="18" charset="0"/>
              </a:rPr>
              <a:t>Se encuentran las Aceleraciones Espectrales.</a:t>
            </a:r>
          </a:p>
          <a:p>
            <a:pPr>
              <a:lnSpc>
                <a:spcPct val="160000"/>
              </a:lnSpc>
              <a:spcAft>
                <a:spcPts val="600"/>
              </a:spcAft>
            </a:pPr>
            <a:r>
              <a:rPr lang="es-EC" sz="2000" dirty="0" smtClean="0">
                <a:latin typeface="Times New Roman" pitchFamily="18" charset="0"/>
                <a:cs typeface="Times New Roman" pitchFamily="18" charset="0"/>
              </a:rPr>
              <a:t>Obtención de Fuerzas Modales.</a:t>
            </a:r>
          </a:p>
          <a:p>
            <a:pPr>
              <a:lnSpc>
                <a:spcPct val="160000"/>
              </a:lnSpc>
              <a:spcAft>
                <a:spcPts val="600"/>
              </a:spcAft>
            </a:pPr>
            <a:r>
              <a:rPr lang="es-EC" sz="2000" dirty="0" smtClean="0">
                <a:latin typeface="Times New Roman" pitchFamily="18" charset="0"/>
                <a:cs typeface="Times New Roman" pitchFamily="18" charset="0"/>
              </a:rPr>
              <a:t>Obtención de Desplazamientos Modales.</a:t>
            </a:r>
          </a:p>
          <a:p>
            <a:pPr>
              <a:lnSpc>
                <a:spcPct val="150000"/>
              </a:lnSpc>
            </a:pPr>
            <a:endParaRPr lang="es-EC" sz="2000" dirty="0" smtClean="0">
              <a:latin typeface="Times New Roman" pitchFamily="18" charset="0"/>
              <a:cs typeface="Times New Roman" pitchFamily="18" charset="0"/>
            </a:endParaRPr>
          </a:p>
          <a:p>
            <a:pPr>
              <a:lnSpc>
                <a:spcPct val="150000"/>
              </a:lnSpc>
              <a:spcBef>
                <a:spcPts val="0"/>
              </a:spcBef>
            </a:pPr>
            <a:r>
              <a:rPr lang="es-EC" sz="2000" dirty="0" smtClean="0">
                <a:latin typeface="Times New Roman" pitchFamily="18" charset="0"/>
                <a:cs typeface="Times New Roman" pitchFamily="18" charset="0"/>
              </a:rPr>
              <a:t>Respuestas máximas probables.</a:t>
            </a:r>
            <a:endParaRPr lang="es-EC" sz="2000" dirty="0">
              <a:latin typeface="Times New Roman" pitchFamily="18" charset="0"/>
              <a:cs typeface="Times New Roman" pitchFamily="18" charset="0"/>
            </a:endParaRPr>
          </a:p>
        </p:txBody>
      </p:sp>
      <p:sp>
        <p:nvSpPr>
          <p:cNvPr id="11" name="1 Título"/>
          <p:cNvSpPr>
            <a:spLocks noGrp="1"/>
          </p:cNvSpPr>
          <p:nvPr>
            <p:ph type="title"/>
          </p:nvPr>
        </p:nvSpPr>
        <p:spPr>
          <a:xfrm>
            <a:off x="714348" y="274638"/>
            <a:ext cx="7772400" cy="725470"/>
          </a:xfrm>
        </p:spPr>
        <p:txBody>
          <a:bodyPr>
            <a:normAutofit/>
          </a:bodyPr>
          <a:lstStyle/>
          <a:p>
            <a:pPr algn="ctr"/>
            <a:r>
              <a:rPr lang="es-EC" sz="3100" b="1" dirty="0" smtClean="0">
                <a:effectLst>
                  <a:outerShdw blurRad="38100" dist="38100" dir="2700000" algn="tl">
                    <a:srgbClr val="000000">
                      <a:alpha val="43137"/>
                    </a:srgbClr>
                  </a:outerShdw>
                </a:effectLst>
                <a:latin typeface="Times New Roman" pitchFamily="18" charset="0"/>
                <a:cs typeface="Times New Roman" pitchFamily="18" charset="0"/>
              </a:rPr>
              <a:t>Análisis Sísmico como lo hace CEINCI-LAB</a:t>
            </a:r>
            <a:endParaRPr lang="es-EC" sz="31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78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895"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000760" y="4810815"/>
            <a:ext cx="2143140" cy="547011"/>
          </a:xfrm>
          <a:prstGeom prst="rect">
            <a:avLst/>
          </a:prstGeom>
          <a:noFill/>
        </p:spPr>
      </p:pic>
      <p:sp>
        <p:nvSpPr>
          <p:cNvPr id="37897" name="Rectangle 9"/>
          <p:cNvSpPr>
            <a:spLocks noChangeArrowheads="1"/>
          </p:cNvSpPr>
          <p:nvPr/>
        </p:nvSpPr>
        <p:spPr bwMode="auto">
          <a:xfrm>
            <a:off x="0" y="1733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7898" name="Picture 1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00760" y="4374023"/>
            <a:ext cx="1755334" cy="269423"/>
          </a:xfrm>
          <a:prstGeom prst="rect">
            <a:avLst/>
          </a:prstGeom>
          <a:noFill/>
        </p:spPr>
      </p:pic>
      <p:sp>
        <p:nvSpPr>
          <p:cNvPr id="37900"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902" name="Rectangle 14"/>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903" name="Rectangle 15"/>
          <p:cNvSpPr>
            <a:spLocks noChangeArrowheads="1"/>
          </p:cNvSpPr>
          <p:nvPr/>
        </p:nvSpPr>
        <p:spPr bwMode="auto">
          <a:xfrm>
            <a:off x="0" y="1162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0"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28860" y="2705095"/>
            <a:ext cx="917317" cy="296217"/>
          </a:xfrm>
          <a:prstGeom prst="rect">
            <a:avLst/>
          </a:prstGeom>
          <a:noFill/>
        </p:spPr>
      </p:pic>
      <p:pic>
        <p:nvPicPr>
          <p:cNvPr id="21"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57078" y="2633657"/>
            <a:ext cx="758062" cy="500066"/>
          </a:xfrm>
          <a:prstGeom prst="rect">
            <a:avLst/>
          </a:prstGeom>
          <a:noFill/>
        </p:spPr>
      </p:pic>
      <p:pic>
        <p:nvPicPr>
          <p:cNvPr id="22"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929058" y="3143248"/>
            <a:ext cx="1470973" cy="571504"/>
          </a:xfrm>
          <a:prstGeom prst="rect">
            <a:avLst/>
          </a:prstGeom>
          <a:noFill/>
        </p:spPr>
      </p:pic>
      <p:sp>
        <p:nvSpPr>
          <p:cNvPr id="3790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91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909" name="Picture 2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000760" y="5612393"/>
            <a:ext cx="1000132" cy="959879"/>
          </a:xfrm>
          <a:prstGeom prst="rect">
            <a:avLst/>
          </a:prstGeom>
          <a:noFill/>
        </p:spPr>
      </p:pic>
      <p:sp>
        <p:nvSpPr>
          <p:cNvPr id="37911" name="Rectangle 23"/>
          <p:cNvSpPr>
            <a:spLocks noChangeArrowheads="1"/>
          </p:cNvSpPr>
          <p:nvPr/>
        </p:nvSpPr>
        <p:spPr bwMode="auto">
          <a:xfrm>
            <a:off x="0" y="3409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ppt_w</p:attrName>
                                        </p:attrNameLst>
                                      </p:cBhvr>
                                      <p:tavLst>
                                        <p:tav tm="0" fmla="#ppt_w*sin(2.5*pi*$)">
                                          <p:val>
                                            <p:fltVal val="0"/>
                                          </p:val>
                                        </p:tav>
                                        <p:tav tm="100000">
                                          <p:val>
                                            <p:fltVal val="1"/>
                                          </p:val>
                                        </p:tav>
                                      </p:tavLst>
                                    </p:anim>
                                    <p:anim calcmode="lin" valueType="num">
                                      <p:cBhvr>
                                        <p:cTn id="9" dur="5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2200"/>
                            </p:stCondLst>
                            <p:childTnLst>
                              <p:par>
                                <p:cTn id="11" presetID="29"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0">
                                            <p:txEl>
                                              <p:pRg st="0" end="0"/>
                                            </p:txEl>
                                          </p:spTgt>
                                        </p:tgtEl>
                                      </p:cBhvr>
                                    </p:animEffect>
                                  </p:childTnLst>
                                </p:cTn>
                              </p:par>
                            </p:childTnLst>
                          </p:cTn>
                        </p:par>
                        <p:par>
                          <p:cTn id="16" fill="hold">
                            <p:stCondLst>
                              <p:cond delay="3200"/>
                            </p:stCondLst>
                            <p:childTnLst>
                              <p:par>
                                <p:cTn id="17" presetID="53"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3700"/>
                            </p:stCondLst>
                            <p:childTnLst>
                              <p:par>
                                <p:cTn id="23" presetID="53"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4200"/>
                            </p:stCondLst>
                            <p:childTnLst>
                              <p:par>
                                <p:cTn id="29" presetID="53"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 calcmode="lin" valueType="num">
                                      <p:cBhvr>
                                        <p:cTn id="38" dur="1000" fill="hold"/>
                                        <p:tgtEl>
                                          <p:spTgt spid="10">
                                            <p:txEl>
                                              <p:pRg st="4" end="4"/>
                                            </p:txEl>
                                          </p:spTgt>
                                        </p:tgtEl>
                                        <p:attrNameLst>
                                          <p:attrName>ppt_x</p:attrName>
                                        </p:attrNameLst>
                                      </p:cBhvr>
                                      <p:tavLst>
                                        <p:tav tm="0">
                                          <p:val>
                                            <p:strVal val="#ppt_x-.2"/>
                                          </p:val>
                                        </p:tav>
                                        <p:tav tm="100000">
                                          <p:val>
                                            <p:strVal val="#ppt_x"/>
                                          </p:val>
                                        </p:tav>
                                      </p:tavLst>
                                    </p:anim>
                                    <p:anim calcmode="lin" valueType="num">
                                      <p:cBhvr>
                                        <p:cTn id="39" dur="1000" fill="hold"/>
                                        <p:tgtEl>
                                          <p:spTgt spid="1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anim calcmode="lin" valueType="num">
                                      <p:cBhvr>
                                        <p:cTn id="45" dur="1000" fill="hold"/>
                                        <p:tgtEl>
                                          <p:spTgt spid="10">
                                            <p:txEl>
                                              <p:pRg st="5" end="5"/>
                                            </p:txEl>
                                          </p:spTgt>
                                        </p:tgtEl>
                                        <p:attrNameLst>
                                          <p:attrName>ppt_x</p:attrName>
                                        </p:attrNameLst>
                                      </p:cBhvr>
                                      <p:tavLst>
                                        <p:tav tm="0">
                                          <p:val>
                                            <p:strVal val="#ppt_x-.2"/>
                                          </p:val>
                                        </p:tav>
                                        <p:tav tm="100000">
                                          <p:val>
                                            <p:strVal val="#ppt_x"/>
                                          </p:val>
                                        </p:tav>
                                      </p:tavLst>
                                    </p:anim>
                                    <p:anim calcmode="lin" valueType="num">
                                      <p:cBhvr>
                                        <p:cTn id="46" dur="1000" fill="hold"/>
                                        <p:tgtEl>
                                          <p:spTgt spid="10">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0">
                                            <p:txEl>
                                              <p:pRg st="5" end="5"/>
                                            </p:txEl>
                                          </p:spTgt>
                                        </p:tgtEl>
                                      </p:cBhvr>
                                    </p:animEffect>
                                  </p:childTnLst>
                                </p:cTn>
                              </p:par>
                            </p:childTnLst>
                          </p:cTn>
                        </p:par>
                        <p:par>
                          <p:cTn id="48" fill="hold">
                            <p:stCondLst>
                              <p:cond delay="1000"/>
                            </p:stCondLst>
                            <p:childTnLst>
                              <p:par>
                                <p:cTn id="49" presetID="53" presetClass="entr" presetSubtype="0" fill="hold" nodeType="afterEffect">
                                  <p:stCondLst>
                                    <p:cond delay="0"/>
                                  </p:stCondLst>
                                  <p:childTnLst>
                                    <p:set>
                                      <p:cBhvr>
                                        <p:cTn id="50" dur="1" fill="hold">
                                          <p:stCondLst>
                                            <p:cond delay="0"/>
                                          </p:stCondLst>
                                        </p:cTn>
                                        <p:tgtEl>
                                          <p:spTgt spid="37898"/>
                                        </p:tgtEl>
                                        <p:attrNameLst>
                                          <p:attrName>style.visibility</p:attrName>
                                        </p:attrNameLst>
                                      </p:cBhvr>
                                      <p:to>
                                        <p:strVal val="visible"/>
                                      </p:to>
                                    </p:set>
                                    <p:anim calcmode="lin" valueType="num">
                                      <p:cBhvr>
                                        <p:cTn id="51" dur="500" fill="hold"/>
                                        <p:tgtEl>
                                          <p:spTgt spid="37898"/>
                                        </p:tgtEl>
                                        <p:attrNameLst>
                                          <p:attrName>ppt_w</p:attrName>
                                        </p:attrNameLst>
                                      </p:cBhvr>
                                      <p:tavLst>
                                        <p:tav tm="0">
                                          <p:val>
                                            <p:fltVal val="0"/>
                                          </p:val>
                                        </p:tav>
                                        <p:tav tm="100000">
                                          <p:val>
                                            <p:strVal val="#ppt_w"/>
                                          </p:val>
                                        </p:tav>
                                      </p:tavLst>
                                    </p:anim>
                                    <p:anim calcmode="lin" valueType="num">
                                      <p:cBhvr>
                                        <p:cTn id="52" dur="500" fill="hold"/>
                                        <p:tgtEl>
                                          <p:spTgt spid="37898"/>
                                        </p:tgtEl>
                                        <p:attrNameLst>
                                          <p:attrName>ppt_h</p:attrName>
                                        </p:attrNameLst>
                                      </p:cBhvr>
                                      <p:tavLst>
                                        <p:tav tm="0">
                                          <p:val>
                                            <p:fltVal val="0"/>
                                          </p:val>
                                        </p:tav>
                                        <p:tav tm="100000">
                                          <p:val>
                                            <p:strVal val="#ppt_h"/>
                                          </p:val>
                                        </p:tav>
                                      </p:tavLst>
                                    </p:anim>
                                    <p:animEffect transition="in" filter="fade">
                                      <p:cBhvr>
                                        <p:cTn id="53" dur="500"/>
                                        <p:tgtEl>
                                          <p:spTgt spid="37898"/>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nodeType="clickEffect">
                                  <p:stCondLst>
                                    <p:cond delay="0"/>
                                  </p:stCondLst>
                                  <p:childTnLst>
                                    <p:set>
                                      <p:cBhvr>
                                        <p:cTn id="57" dur="1" fill="hold">
                                          <p:stCondLst>
                                            <p:cond delay="0"/>
                                          </p:stCondLst>
                                        </p:cTn>
                                        <p:tgtEl>
                                          <p:spTgt spid="10">
                                            <p:txEl>
                                              <p:pRg st="6" end="6"/>
                                            </p:txEl>
                                          </p:spTgt>
                                        </p:tgtEl>
                                        <p:attrNameLst>
                                          <p:attrName>style.visibility</p:attrName>
                                        </p:attrNameLst>
                                      </p:cBhvr>
                                      <p:to>
                                        <p:strVal val="visible"/>
                                      </p:to>
                                    </p:set>
                                    <p:anim calcmode="lin" valueType="num">
                                      <p:cBhvr>
                                        <p:cTn id="58" dur="1000" fill="hold"/>
                                        <p:tgtEl>
                                          <p:spTgt spid="10">
                                            <p:txEl>
                                              <p:pRg st="6" end="6"/>
                                            </p:txEl>
                                          </p:spTgt>
                                        </p:tgtEl>
                                        <p:attrNameLst>
                                          <p:attrName>ppt_x</p:attrName>
                                        </p:attrNameLst>
                                      </p:cBhvr>
                                      <p:tavLst>
                                        <p:tav tm="0">
                                          <p:val>
                                            <p:strVal val="#ppt_x-.2"/>
                                          </p:val>
                                        </p:tav>
                                        <p:tav tm="100000">
                                          <p:val>
                                            <p:strVal val="#ppt_x"/>
                                          </p:val>
                                        </p:tav>
                                      </p:tavLst>
                                    </p:anim>
                                    <p:anim calcmode="lin" valueType="num">
                                      <p:cBhvr>
                                        <p:cTn id="59" dur="1000" fill="hold"/>
                                        <p:tgtEl>
                                          <p:spTgt spid="10">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0">
                                            <p:txEl>
                                              <p:pRg st="6" end="6"/>
                                            </p:txEl>
                                          </p:spTgt>
                                        </p:tgtEl>
                                      </p:cBhvr>
                                    </p:animEffect>
                                  </p:childTnLst>
                                </p:cTn>
                              </p:par>
                            </p:childTnLst>
                          </p:cTn>
                        </p:par>
                        <p:par>
                          <p:cTn id="61" fill="hold">
                            <p:stCondLst>
                              <p:cond delay="1000"/>
                            </p:stCondLst>
                            <p:childTnLst>
                              <p:par>
                                <p:cTn id="62" presetID="53" presetClass="entr" presetSubtype="0" fill="hold" nodeType="afterEffect">
                                  <p:stCondLst>
                                    <p:cond delay="0"/>
                                  </p:stCondLst>
                                  <p:childTnLst>
                                    <p:set>
                                      <p:cBhvr>
                                        <p:cTn id="63" dur="1" fill="hold">
                                          <p:stCondLst>
                                            <p:cond delay="0"/>
                                          </p:stCondLst>
                                        </p:cTn>
                                        <p:tgtEl>
                                          <p:spTgt spid="37895"/>
                                        </p:tgtEl>
                                        <p:attrNameLst>
                                          <p:attrName>style.visibility</p:attrName>
                                        </p:attrNameLst>
                                      </p:cBhvr>
                                      <p:to>
                                        <p:strVal val="visible"/>
                                      </p:to>
                                    </p:set>
                                    <p:anim calcmode="lin" valueType="num">
                                      <p:cBhvr>
                                        <p:cTn id="64" dur="500" fill="hold"/>
                                        <p:tgtEl>
                                          <p:spTgt spid="37895"/>
                                        </p:tgtEl>
                                        <p:attrNameLst>
                                          <p:attrName>ppt_w</p:attrName>
                                        </p:attrNameLst>
                                      </p:cBhvr>
                                      <p:tavLst>
                                        <p:tav tm="0">
                                          <p:val>
                                            <p:fltVal val="0"/>
                                          </p:val>
                                        </p:tav>
                                        <p:tav tm="100000">
                                          <p:val>
                                            <p:strVal val="#ppt_w"/>
                                          </p:val>
                                        </p:tav>
                                      </p:tavLst>
                                    </p:anim>
                                    <p:anim calcmode="lin" valueType="num">
                                      <p:cBhvr>
                                        <p:cTn id="65" dur="500" fill="hold"/>
                                        <p:tgtEl>
                                          <p:spTgt spid="37895"/>
                                        </p:tgtEl>
                                        <p:attrNameLst>
                                          <p:attrName>ppt_h</p:attrName>
                                        </p:attrNameLst>
                                      </p:cBhvr>
                                      <p:tavLst>
                                        <p:tav tm="0">
                                          <p:val>
                                            <p:fltVal val="0"/>
                                          </p:val>
                                        </p:tav>
                                        <p:tav tm="100000">
                                          <p:val>
                                            <p:strVal val="#ppt_h"/>
                                          </p:val>
                                        </p:tav>
                                      </p:tavLst>
                                    </p:anim>
                                    <p:animEffect transition="in" filter="fade">
                                      <p:cBhvr>
                                        <p:cTn id="66" dur="500"/>
                                        <p:tgtEl>
                                          <p:spTgt spid="37895"/>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nodeType="clickEffect">
                                  <p:stCondLst>
                                    <p:cond delay="0"/>
                                  </p:stCondLst>
                                  <p:childTnLst>
                                    <p:set>
                                      <p:cBhvr>
                                        <p:cTn id="70" dur="1" fill="hold">
                                          <p:stCondLst>
                                            <p:cond delay="0"/>
                                          </p:stCondLst>
                                        </p:cTn>
                                        <p:tgtEl>
                                          <p:spTgt spid="10">
                                            <p:txEl>
                                              <p:pRg st="8" end="8"/>
                                            </p:txEl>
                                          </p:spTgt>
                                        </p:tgtEl>
                                        <p:attrNameLst>
                                          <p:attrName>style.visibility</p:attrName>
                                        </p:attrNameLst>
                                      </p:cBhvr>
                                      <p:to>
                                        <p:strVal val="visible"/>
                                      </p:to>
                                    </p:set>
                                    <p:anim calcmode="lin" valueType="num">
                                      <p:cBhvr>
                                        <p:cTn id="71" dur="1000" fill="hold"/>
                                        <p:tgtEl>
                                          <p:spTgt spid="10">
                                            <p:txEl>
                                              <p:pRg st="8" end="8"/>
                                            </p:txEl>
                                          </p:spTgt>
                                        </p:tgtEl>
                                        <p:attrNameLst>
                                          <p:attrName>ppt_x</p:attrName>
                                        </p:attrNameLst>
                                      </p:cBhvr>
                                      <p:tavLst>
                                        <p:tav tm="0">
                                          <p:val>
                                            <p:strVal val="#ppt_x-.2"/>
                                          </p:val>
                                        </p:tav>
                                        <p:tav tm="100000">
                                          <p:val>
                                            <p:strVal val="#ppt_x"/>
                                          </p:val>
                                        </p:tav>
                                      </p:tavLst>
                                    </p:anim>
                                    <p:anim calcmode="lin" valueType="num">
                                      <p:cBhvr>
                                        <p:cTn id="72" dur="1000" fill="hold"/>
                                        <p:tgtEl>
                                          <p:spTgt spid="10">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0">
                                            <p:txEl>
                                              <p:pRg st="8" end="8"/>
                                            </p:txEl>
                                          </p:spTgt>
                                        </p:tgtEl>
                                      </p:cBhvr>
                                    </p:animEffect>
                                  </p:childTnLst>
                                </p:cTn>
                              </p:par>
                            </p:childTnLst>
                          </p:cTn>
                        </p:par>
                        <p:par>
                          <p:cTn id="74" fill="hold">
                            <p:stCondLst>
                              <p:cond delay="1000"/>
                            </p:stCondLst>
                            <p:childTnLst>
                              <p:par>
                                <p:cTn id="75" presetID="53" presetClass="entr" presetSubtype="0" fill="hold" nodeType="afterEffect">
                                  <p:stCondLst>
                                    <p:cond delay="0"/>
                                  </p:stCondLst>
                                  <p:childTnLst>
                                    <p:set>
                                      <p:cBhvr>
                                        <p:cTn id="76" dur="1" fill="hold">
                                          <p:stCondLst>
                                            <p:cond delay="0"/>
                                          </p:stCondLst>
                                        </p:cTn>
                                        <p:tgtEl>
                                          <p:spTgt spid="37909"/>
                                        </p:tgtEl>
                                        <p:attrNameLst>
                                          <p:attrName>style.visibility</p:attrName>
                                        </p:attrNameLst>
                                      </p:cBhvr>
                                      <p:to>
                                        <p:strVal val="visible"/>
                                      </p:to>
                                    </p:set>
                                    <p:anim calcmode="lin" valueType="num">
                                      <p:cBhvr>
                                        <p:cTn id="77" dur="500" fill="hold"/>
                                        <p:tgtEl>
                                          <p:spTgt spid="37909"/>
                                        </p:tgtEl>
                                        <p:attrNameLst>
                                          <p:attrName>ppt_w</p:attrName>
                                        </p:attrNameLst>
                                      </p:cBhvr>
                                      <p:tavLst>
                                        <p:tav tm="0">
                                          <p:val>
                                            <p:fltVal val="0"/>
                                          </p:val>
                                        </p:tav>
                                        <p:tav tm="100000">
                                          <p:val>
                                            <p:strVal val="#ppt_w"/>
                                          </p:val>
                                        </p:tav>
                                      </p:tavLst>
                                    </p:anim>
                                    <p:anim calcmode="lin" valueType="num">
                                      <p:cBhvr>
                                        <p:cTn id="78" dur="500" fill="hold"/>
                                        <p:tgtEl>
                                          <p:spTgt spid="37909"/>
                                        </p:tgtEl>
                                        <p:attrNameLst>
                                          <p:attrName>ppt_h</p:attrName>
                                        </p:attrNameLst>
                                      </p:cBhvr>
                                      <p:tavLst>
                                        <p:tav tm="0">
                                          <p:val>
                                            <p:fltVal val="0"/>
                                          </p:val>
                                        </p:tav>
                                        <p:tav tm="100000">
                                          <p:val>
                                            <p:strVal val="#ppt_h"/>
                                          </p:val>
                                        </p:tav>
                                      </p:tavLst>
                                    </p:anim>
                                    <p:animEffect transition="in" filter="fade">
                                      <p:cBhvr>
                                        <p:cTn id="79" dur="500"/>
                                        <p:tgtEl>
                                          <p:spTgt spid="37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894" name="Rectangle 6"/>
          <p:cNvSpPr>
            <a:spLocks noChangeArrowheads="1"/>
          </p:cNvSpPr>
          <p:nvPr/>
        </p:nvSpPr>
        <p:spPr bwMode="auto">
          <a:xfrm>
            <a:off x="0" y="2838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 name="2 Marcador de contenido"/>
          <p:cNvSpPr>
            <a:spLocks noGrp="1"/>
          </p:cNvSpPr>
          <p:nvPr>
            <p:ph sz="quarter" idx="1"/>
          </p:nvPr>
        </p:nvSpPr>
        <p:spPr>
          <a:xfrm>
            <a:off x="914400" y="1447800"/>
            <a:ext cx="7772400" cy="4572000"/>
          </a:xfrm>
        </p:spPr>
        <p:txBody>
          <a:bodyPr>
            <a:normAutofit/>
          </a:bodyPr>
          <a:lstStyle/>
          <a:p>
            <a:pPr>
              <a:lnSpc>
                <a:spcPct val="150000"/>
              </a:lnSpc>
            </a:pPr>
            <a:r>
              <a:rPr lang="es-EC" sz="2000" dirty="0" smtClean="0">
                <a:latin typeface="Times New Roman" pitchFamily="18" charset="0"/>
                <a:cs typeface="Times New Roman" pitchFamily="18" charset="0"/>
              </a:rPr>
              <a:t>Desplazamientos elásticos horizontales y verticales.</a:t>
            </a:r>
          </a:p>
          <a:p>
            <a:pPr>
              <a:lnSpc>
                <a:spcPct val="150000"/>
              </a:lnSpc>
            </a:pPr>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pPr>
              <a:lnSpc>
                <a:spcPct val="150000"/>
              </a:lnSpc>
            </a:pPr>
            <a:r>
              <a:rPr lang="es-EC" sz="2000" dirty="0" smtClean="0">
                <a:latin typeface="Times New Roman" pitchFamily="18" charset="0"/>
                <a:cs typeface="Times New Roman" pitchFamily="18" charset="0"/>
              </a:rPr>
              <a:t>Cortante Basal.</a:t>
            </a:r>
          </a:p>
          <a:p>
            <a:pPr>
              <a:lnSpc>
                <a:spcPct val="150000"/>
              </a:lnSpc>
            </a:pPr>
            <a:r>
              <a:rPr lang="es-EC" sz="2000" dirty="0" smtClean="0">
                <a:latin typeface="Times New Roman" pitchFamily="18" charset="0"/>
                <a:cs typeface="Times New Roman" pitchFamily="18" charset="0"/>
              </a:rPr>
              <a:t>Peso de la Estructura para el metro de análisis.</a:t>
            </a:r>
          </a:p>
          <a:p>
            <a:pPr>
              <a:lnSpc>
                <a:spcPct val="150000"/>
              </a:lnSpc>
            </a:pPr>
            <a:r>
              <a:rPr lang="es-EC" sz="2000" dirty="0" smtClean="0">
                <a:latin typeface="Times New Roman" pitchFamily="18" charset="0"/>
                <a:cs typeface="Times New Roman" pitchFamily="18" charset="0"/>
              </a:rPr>
              <a:t>Coeficiente Sísmico.</a:t>
            </a:r>
          </a:p>
          <a:p>
            <a:pPr>
              <a:lnSpc>
                <a:spcPct val="150000"/>
              </a:lnSpc>
            </a:pPr>
            <a:endParaRPr lang="es-EC" sz="2000" dirty="0">
              <a:latin typeface="Times New Roman" pitchFamily="18" charset="0"/>
              <a:cs typeface="Times New Roman" pitchFamily="18" charset="0"/>
            </a:endParaRPr>
          </a:p>
        </p:txBody>
      </p:sp>
      <p:sp>
        <p:nvSpPr>
          <p:cNvPr id="11" name="1 Título"/>
          <p:cNvSpPr>
            <a:spLocks noGrp="1"/>
          </p:cNvSpPr>
          <p:nvPr>
            <p:ph type="title"/>
          </p:nvPr>
        </p:nvSpPr>
        <p:spPr>
          <a:xfrm>
            <a:off x="714348" y="274638"/>
            <a:ext cx="7772400" cy="725470"/>
          </a:xfrm>
        </p:spPr>
        <p:txBody>
          <a:bodyPr>
            <a:normAutofit/>
          </a:bodyPr>
          <a:lstStyle/>
          <a:p>
            <a:pPr algn="ctr"/>
            <a:r>
              <a:rPr lang="es-EC" sz="3100" b="1" dirty="0" smtClean="0">
                <a:effectLst>
                  <a:outerShdw blurRad="38100" dist="38100" dir="2700000" algn="tl">
                    <a:srgbClr val="000000">
                      <a:alpha val="43137"/>
                    </a:srgbClr>
                  </a:outerShdw>
                </a:effectLst>
                <a:latin typeface="Times New Roman" pitchFamily="18" charset="0"/>
                <a:cs typeface="Times New Roman" pitchFamily="18" charset="0"/>
              </a:rPr>
              <a:t>Análisis Sísmico como lo hace CEINCI-LAB</a:t>
            </a:r>
            <a:endParaRPr lang="es-EC" sz="31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78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7" name="Rectangle 9"/>
          <p:cNvSpPr>
            <a:spLocks noChangeArrowheads="1"/>
          </p:cNvSpPr>
          <p:nvPr/>
        </p:nvSpPr>
        <p:spPr bwMode="auto">
          <a:xfrm>
            <a:off x="0" y="1733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00"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902" name="Rectangle 14"/>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903" name="Rectangle 15"/>
          <p:cNvSpPr>
            <a:spLocks noChangeArrowheads="1"/>
          </p:cNvSpPr>
          <p:nvPr/>
        </p:nvSpPr>
        <p:spPr bwMode="auto">
          <a:xfrm>
            <a:off x="0" y="1162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891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29058" y="2143116"/>
            <a:ext cx="1285884" cy="289614"/>
          </a:xfrm>
          <a:prstGeom prst="rect">
            <a:avLst/>
          </a:prstGeom>
          <a:noFill/>
        </p:spPr>
      </p:pic>
      <p:sp>
        <p:nvSpPr>
          <p:cNvPr id="38915" name="Rectangle 3"/>
          <p:cNvSpPr>
            <a:spLocks noChangeArrowheads="1"/>
          </p:cNvSpPr>
          <p:nvPr/>
        </p:nvSpPr>
        <p:spPr bwMode="auto">
          <a:xfrm>
            <a:off x="0" y="11715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8918" name="Rectangle 6"/>
          <p:cNvSpPr>
            <a:spLocks noChangeArrowheads="1"/>
          </p:cNvSpPr>
          <p:nvPr/>
        </p:nvSpPr>
        <p:spPr bwMode="auto">
          <a:xfrm>
            <a:off x="0" y="1933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ppt_w</p:attrName>
                                        </p:attrNameLst>
                                      </p:cBhvr>
                                      <p:tavLst>
                                        <p:tav tm="0" fmla="#ppt_w*sin(2.5*pi*$)">
                                          <p:val>
                                            <p:fltVal val="0"/>
                                          </p:val>
                                        </p:tav>
                                        <p:tav tm="100000">
                                          <p:val>
                                            <p:fltVal val="1"/>
                                          </p:val>
                                        </p:tav>
                                      </p:tavLst>
                                    </p:anim>
                                    <p:anim calcmode="lin" valueType="num">
                                      <p:cBhvr>
                                        <p:cTn id="9" dur="5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2200"/>
                            </p:stCondLst>
                            <p:childTnLst>
                              <p:par>
                                <p:cTn id="11" presetID="29"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0">
                                            <p:txEl>
                                              <p:pRg st="0" end="0"/>
                                            </p:txEl>
                                          </p:spTgt>
                                        </p:tgtEl>
                                      </p:cBhvr>
                                    </p:animEffect>
                                  </p:childTnLst>
                                </p:cTn>
                              </p:par>
                            </p:childTnLst>
                          </p:cTn>
                        </p:par>
                        <p:par>
                          <p:cTn id="16" fill="hold">
                            <p:stCondLst>
                              <p:cond delay="3200"/>
                            </p:stCondLst>
                            <p:childTnLst>
                              <p:par>
                                <p:cTn id="17" presetID="53" presetClass="entr" presetSubtype="0" fill="hold" nodeType="afterEffect">
                                  <p:stCondLst>
                                    <p:cond delay="0"/>
                                  </p:stCondLst>
                                  <p:childTnLst>
                                    <p:set>
                                      <p:cBhvr>
                                        <p:cTn id="18" dur="1" fill="hold">
                                          <p:stCondLst>
                                            <p:cond delay="0"/>
                                          </p:stCondLst>
                                        </p:cTn>
                                        <p:tgtEl>
                                          <p:spTgt spid="38913"/>
                                        </p:tgtEl>
                                        <p:attrNameLst>
                                          <p:attrName>style.visibility</p:attrName>
                                        </p:attrNameLst>
                                      </p:cBhvr>
                                      <p:to>
                                        <p:strVal val="visible"/>
                                      </p:to>
                                    </p:set>
                                    <p:anim calcmode="lin" valueType="num">
                                      <p:cBhvr>
                                        <p:cTn id="19" dur="500" fill="hold"/>
                                        <p:tgtEl>
                                          <p:spTgt spid="38913"/>
                                        </p:tgtEl>
                                        <p:attrNameLst>
                                          <p:attrName>ppt_w</p:attrName>
                                        </p:attrNameLst>
                                      </p:cBhvr>
                                      <p:tavLst>
                                        <p:tav tm="0">
                                          <p:val>
                                            <p:fltVal val="0"/>
                                          </p:val>
                                        </p:tav>
                                        <p:tav tm="100000">
                                          <p:val>
                                            <p:strVal val="#ppt_w"/>
                                          </p:val>
                                        </p:tav>
                                      </p:tavLst>
                                    </p:anim>
                                    <p:anim calcmode="lin" valueType="num">
                                      <p:cBhvr>
                                        <p:cTn id="20" dur="500" fill="hold"/>
                                        <p:tgtEl>
                                          <p:spTgt spid="38913"/>
                                        </p:tgtEl>
                                        <p:attrNameLst>
                                          <p:attrName>ppt_h</p:attrName>
                                        </p:attrNameLst>
                                      </p:cBhvr>
                                      <p:tavLst>
                                        <p:tav tm="0">
                                          <p:val>
                                            <p:fltVal val="0"/>
                                          </p:val>
                                        </p:tav>
                                        <p:tav tm="100000">
                                          <p:val>
                                            <p:strVal val="#ppt_h"/>
                                          </p:val>
                                        </p:tav>
                                      </p:tavLst>
                                    </p:anim>
                                    <p:animEffect transition="in" filter="fade">
                                      <p:cBhvr>
                                        <p:cTn id="21" dur="500"/>
                                        <p:tgtEl>
                                          <p:spTgt spid="3891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p:cTn id="26" dur="10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
                                            <p:txEl>
                                              <p:pRg st="3" end="3"/>
                                            </p:txEl>
                                          </p:spTgt>
                                        </p:tgtEl>
                                      </p:cBhvr>
                                    </p:animEffect>
                                  </p:childTnLst>
                                </p:cTn>
                              </p:par>
                            </p:childTnLst>
                          </p:cTn>
                        </p:par>
                        <p:par>
                          <p:cTn id="29" fill="hold">
                            <p:stCondLst>
                              <p:cond delay="1000"/>
                            </p:stCondLst>
                            <p:childTnLst>
                              <p:par>
                                <p:cTn id="30" presetID="29" presetClass="entr" presetSubtype="0" fill="hold" nodeType="after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p:cTn id="32" dur="1000" fill="hold"/>
                                        <p:tgtEl>
                                          <p:spTgt spid="10">
                                            <p:txEl>
                                              <p:pRg st="4" end="4"/>
                                            </p:txEl>
                                          </p:spTgt>
                                        </p:tgtEl>
                                        <p:attrNameLst>
                                          <p:attrName>ppt_x</p:attrName>
                                        </p:attrNameLst>
                                      </p:cBhvr>
                                      <p:tavLst>
                                        <p:tav tm="0">
                                          <p:val>
                                            <p:strVal val="#ppt_x-.2"/>
                                          </p:val>
                                        </p:tav>
                                        <p:tav tm="100000">
                                          <p:val>
                                            <p:strVal val="#ppt_x"/>
                                          </p:val>
                                        </p:tav>
                                      </p:tavLst>
                                    </p:anim>
                                    <p:anim calcmode="lin" valueType="num">
                                      <p:cBhvr>
                                        <p:cTn id="33" dur="1000" fill="hold"/>
                                        <p:tgtEl>
                                          <p:spTgt spid="1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0">
                                            <p:txEl>
                                              <p:pRg st="4" end="4"/>
                                            </p:txEl>
                                          </p:spTgt>
                                        </p:tgtEl>
                                      </p:cBhvr>
                                    </p:animEffect>
                                  </p:childTnLst>
                                </p:cTn>
                              </p:par>
                            </p:childTnLst>
                          </p:cTn>
                        </p:par>
                        <p:par>
                          <p:cTn id="35" fill="hold">
                            <p:stCondLst>
                              <p:cond delay="2000"/>
                            </p:stCondLst>
                            <p:childTnLst>
                              <p:par>
                                <p:cTn id="36" presetID="29" presetClass="entr" presetSubtype="0" fill="hold" nodeType="after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p:cTn id="38" dur="1000" fill="hold"/>
                                        <p:tgtEl>
                                          <p:spTgt spid="10">
                                            <p:txEl>
                                              <p:pRg st="5" end="5"/>
                                            </p:txEl>
                                          </p:spTgt>
                                        </p:tgtEl>
                                        <p:attrNameLst>
                                          <p:attrName>ppt_x</p:attrName>
                                        </p:attrNameLst>
                                      </p:cBhvr>
                                      <p:tavLst>
                                        <p:tav tm="0">
                                          <p:val>
                                            <p:strVal val="#ppt_x-.2"/>
                                          </p:val>
                                        </p:tav>
                                        <p:tav tm="100000">
                                          <p:val>
                                            <p:strVal val="#ppt_x"/>
                                          </p:val>
                                        </p:tav>
                                      </p:tavLst>
                                    </p:anim>
                                    <p:anim calcmode="lin" valueType="num">
                                      <p:cBhvr>
                                        <p:cTn id="39" dur="1000" fill="hold"/>
                                        <p:tgtEl>
                                          <p:spTgt spid="10">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pPr algn="ct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DESCRIPCIÓN DE LOS MODELOS</a:t>
            </a:r>
            <a:endParaRPr lang="es-EC"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cstate="print"/>
          <a:srcRect l="30428" r="31602"/>
          <a:stretch>
            <a:fillRect/>
          </a:stretch>
        </p:blipFill>
        <p:spPr bwMode="auto">
          <a:xfrm>
            <a:off x="2785438" y="3214686"/>
            <a:ext cx="1429372" cy="1487323"/>
          </a:xfrm>
          <a:prstGeom prst="rect">
            <a:avLst/>
          </a:prstGeom>
          <a:noFill/>
          <a:ln w="9525">
            <a:noFill/>
            <a:miter lim="800000"/>
            <a:headEnd/>
            <a:tailEnd/>
          </a:ln>
          <a:effectLst/>
        </p:spPr>
      </p:pic>
      <p:pic>
        <p:nvPicPr>
          <p:cNvPr id="9" name="Picture 4"/>
          <p:cNvPicPr>
            <a:picLocks noChangeAspect="1" noChangeArrowheads="1"/>
          </p:cNvPicPr>
          <p:nvPr/>
        </p:nvPicPr>
        <p:blipFill>
          <a:blip r:embed="rId3" cstate="print"/>
          <a:srcRect l="27401" r="34629"/>
          <a:stretch>
            <a:fillRect/>
          </a:stretch>
        </p:blipFill>
        <p:spPr bwMode="auto">
          <a:xfrm>
            <a:off x="642910" y="3225703"/>
            <a:ext cx="1430629" cy="1488630"/>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l="31994" t="3434" r="23382" b="3434"/>
          <a:stretch>
            <a:fillRect/>
          </a:stretch>
        </p:blipFill>
        <p:spPr bwMode="auto">
          <a:xfrm>
            <a:off x="4786314" y="3270740"/>
            <a:ext cx="3785451" cy="31213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9" presetClass="entr" presetSubtype="0" decel="100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500"/>
                            </p:stCondLst>
                            <p:childTnLst>
                              <p:par>
                                <p:cTn id="23" presetID="37"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4638"/>
            <a:ext cx="7772400" cy="868346"/>
          </a:xfrm>
        </p:spPr>
        <p:txBody>
          <a:bodyPr/>
          <a:lstStyle/>
          <a:p>
            <a:r>
              <a:rPr lang="es-EC" b="1" dirty="0" smtClean="0">
                <a:latin typeface="Times New Roman" pitchFamily="18" charset="0"/>
                <a:cs typeface="Times New Roman" pitchFamily="18" charset="0"/>
              </a:rPr>
              <a:t>MODELO 1: BASE FIJA</a:t>
            </a:r>
            <a:endParaRPr lang="es-EC" b="1" dirty="0">
              <a:latin typeface="Times New Roman" pitchFamily="18" charset="0"/>
              <a:cs typeface="Times New Roman" pitchFamily="18" charset="0"/>
            </a:endParaRPr>
          </a:p>
        </p:txBody>
      </p:sp>
      <p:pic>
        <p:nvPicPr>
          <p:cNvPr id="66564" name="Picture 4"/>
          <p:cNvPicPr>
            <a:picLocks noChangeAspect="1" noChangeArrowheads="1"/>
          </p:cNvPicPr>
          <p:nvPr/>
        </p:nvPicPr>
        <p:blipFill>
          <a:blip r:embed="rId2" cstate="print"/>
          <a:srcRect l="27401" r="34629"/>
          <a:stretch>
            <a:fillRect/>
          </a:stretch>
        </p:blipFill>
        <p:spPr bwMode="auto">
          <a:xfrm>
            <a:off x="2777424" y="1475378"/>
            <a:ext cx="4357718" cy="4534392"/>
          </a:xfrm>
          <a:prstGeom prst="rect">
            <a:avLst/>
          </a:prstGeom>
          <a:noFill/>
          <a:ln w="9525">
            <a:noFill/>
            <a:miter lim="800000"/>
            <a:headEnd/>
            <a:tailEnd/>
          </a:ln>
          <a:effectLst/>
        </p:spPr>
      </p:pic>
      <p:cxnSp>
        <p:nvCxnSpPr>
          <p:cNvPr id="17" name="16 Conector recto de flecha"/>
          <p:cNvCxnSpPr/>
          <p:nvPr/>
        </p:nvCxnSpPr>
        <p:spPr>
          <a:xfrm>
            <a:off x="3234420" y="5999180"/>
            <a:ext cx="3500462" cy="1588"/>
          </a:xfrm>
          <a:prstGeom prst="straightConnector1">
            <a:avLst/>
          </a:prstGeom>
          <a:ln>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17 Conector recto de flecha"/>
          <p:cNvCxnSpPr/>
          <p:nvPr/>
        </p:nvCxnSpPr>
        <p:spPr>
          <a:xfrm rot="5400000">
            <a:off x="1045562" y="3579494"/>
            <a:ext cx="3547128" cy="9536"/>
          </a:xfrm>
          <a:prstGeom prst="straightConnector1">
            <a:avLst/>
          </a:prstGeom>
          <a:ln>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19 Rectángulo"/>
          <p:cNvSpPr/>
          <p:nvPr/>
        </p:nvSpPr>
        <p:spPr>
          <a:xfrm>
            <a:off x="4814622" y="5672096"/>
            <a:ext cx="383734" cy="400110"/>
          </a:xfrm>
          <a:prstGeom prst="rect">
            <a:avLst/>
          </a:prstGeom>
          <a:noFill/>
        </p:spPr>
        <p:txBody>
          <a:bodyPr wrap="square" lIns="91440" tIns="45720" rIns="91440" bIns="45720">
            <a:spAutoFit/>
          </a:bodyPr>
          <a:lstStyle/>
          <a:p>
            <a:pPr algn="ctr"/>
            <a:r>
              <a:rPr lang="es-ES" sz="2000" cap="none" spc="0" dirty="0" smtClean="0">
                <a:ln w="10541" cmpd="sng">
                  <a:solidFill>
                    <a:srgbClr val="C00000"/>
                  </a:solidFill>
                  <a:prstDash val="solid"/>
                </a:ln>
                <a:solidFill>
                  <a:srgbClr val="C00000"/>
                </a:solidFill>
                <a:effectLst>
                  <a:outerShdw blurRad="38100" dist="38100" dir="2700000" algn="tl">
                    <a:srgbClr val="000000">
                      <a:alpha val="43137"/>
                    </a:srgbClr>
                  </a:outerShdw>
                </a:effectLst>
              </a:rPr>
              <a:t>B</a:t>
            </a:r>
            <a:endParaRPr lang="es-ES" sz="2000" cap="none" spc="0" dirty="0">
              <a:ln w="10541" cmpd="sng">
                <a:solidFill>
                  <a:srgbClr val="C00000"/>
                </a:solidFill>
                <a:prstDash val="solid"/>
              </a:ln>
              <a:solidFill>
                <a:srgbClr val="C00000"/>
              </a:solidFill>
              <a:effectLst>
                <a:outerShdw blurRad="38100" dist="38100" dir="2700000" algn="tl">
                  <a:srgbClr val="000000">
                    <a:alpha val="43137"/>
                  </a:srgbClr>
                </a:outerShdw>
              </a:effectLst>
            </a:endParaRPr>
          </a:p>
        </p:txBody>
      </p:sp>
      <p:sp>
        <p:nvSpPr>
          <p:cNvPr id="21" name="20 Rectángulo"/>
          <p:cNvSpPr/>
          <p:nvPr/>
        </p:nvSpPr>
        <p:spPr>
          <a:xfrm>
            <a:off x="2457168" y="3357562"/>
            <a:ext cx="383734" cy="400110"/>
          </a:xfrm>
          <a:prstGeom prst="rect">
            <a:avLst/>
          </a:prstGeom>
          <a:noFill/>
        </p:spPr>
        <p:txBody>
          <a:bodyPr wrap="square" lIns="91440" tIns="45720" rIns="91440" bIns="45720">
            <a:spAutoFit/>
          </a:bodyPr>
          <a:lstStyle/>
          <a:p>
            <a:pPr algn="ctr"/>
            <a:r>
              <a:rPr lang="es-ES" sz="2000" cap="none" spc="0" dirty="0" smtClean="0">
                <a:ln w="10541" cmpd="sng">
                  <a:solidFill>
                    <a:srgbClr val="C00000"/>
                  </a:solidFill>
                  <a:prstDash val="solid"/>
                </a:ln>
                <a:solidFill>
                  <a:srgbClr val="C00000"/>
                </a:solidFill>
                <a:effectLst>
                  <a:outerShdw blurRad="38100" dist="38100" dir="2700000" algn="tl">
                    <a:srgbClr val="000000">
                      <a:alpha val="43137"/>
                    </a:srgbClr>
                  </a:outerShdw>
                </a:effectLst>
              </a:rPr>
              <a:t>H</a:t>
            </a:r>
            <a:endParaRPr lang="es-ES" sz="2000" cap="none" spc="0" dirty="0">
              <a:ln w="10541" cmpd="sng">
                <a:solidFill>
                  <a:srgbClr val="C00000"/>
                </a:solidFill>
                <a:prstDash val="solid"/>
              </a:ln>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66564"/>
                                        </p:tgtEl>
                                        <p:attrNameLst>
                                          <p:attrName>style.visibility</p:attrName>
                                        </p:attrNameLst>
                                      </p:cBhvr>
                                      <p:to>
                                        <p:strVal val="visible"/>
                                      </p:to>
                                    </p:set>
                                    <p:animEffect transition="in" filter="randombar(horizontal)">
                                      <p:cBhvr>
                                        <p:cTn id="13" dur="1000"/>
                                        <p:tgtEl>
                                          <p:spTgt spid="66564"/>
                                        </p:tgtEl>
                                      </p:cBhvr>
                                    </p:animEffect>
                                  </p:childTnLst>
                                </p:cTn>
                              </p:par>
                            </p:childTnLst>
                          </p:cTn>
                        </p:par>
                        <p:par>
                          <p:cTn id="14" fill="hold">
                            <p:stCondLst>
                              <p:cond delay="1500"/>
                            </p:stCondLst>
                            <p:childTnLst>
                              <p:par>
                                <p:cTn id="15" presetID="39" presetClass="entr" presetSubtype="0" accel="10000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9"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ppt_x</p:attrName>
                                        </p:attrNameLst>
                                      </p:cBhvr>
                                      <p:tavLst>
                                        <p:tav tm="0">
                                          <p:val>
                                            <p:strVal val="#ppt_x-.2"/>
                                          </p:val>
                                        </p:tav>
                                        <p:tav tm="100000">
                                          <p:val>
                                            <p:strVal val="#ppt_x"/>
                                          </p:val>
                                        </p:tav>
                                      </p:tavLst>
                                    </p:anim>
                                    <p:anim calcmode="lin" valueType="num">
                                      <p:cBhvr>
                                        <p:cTn id="31"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8"/>
                                        </p:tgtEl>
                                      </p:cBhvr>
                                    </p:animEffect>
                                  </p:childTnLst>
                                </p:cTn>
                              </p:par>
                            </p:childTnLst>
                          </p:cTn>
                        </p:par>
                        <p:par>
                          <p:cTn id="33" fill="hold">
                            <p:stCondLst>
                              <p:cond delay="4000"/>
                            </p:stCondLst>
                            <p:childTnLst>
                              <p:par>
                                <p:cTn id="34" presetID="47"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4638"/>
            <a:ext cx="7772400" cy="868346"/>
          </a:xfrm>
        </p:spPr>
        <p:txBody>
          <a:bodyPr>
            <a:normAutofit/>
          </a:bodyPr>
          <a:lstStyle/>
          <a:p>
            <a:r>
              <a:rPr lang="es-EC" sz="3200" b="1" dirty="0" smtClean="0">
                <a:latin typeface="Times New Roman" pitchFamily="18" charset="0"/>
                <a:cs typeface="Times New Roman" pitchFamily="18" charset="0"/>
              </a:rPr>
              <a:t>BASE FIJA: GRADOS DE LIBERTAD</a:t>
            </a:r>
            <a:endParaRPr lang="es-EC" sz="3200" b="1" dirty="0">
              <a:latin typeface="Times New Roman" pitchFamily="18" charset="0"/>
              <a:cs typeface="Times New Roman" pitchFamily="18" charset="0"/>
            </a:endParaRPr>
          </a:p>
        </p:txBody>
      </p:sp>
      <p:pic>
        <p:nvPicPr>
          <p:cNvPr id="66564" name="Picture 4"/>
          <p:cNvPicPr>
            <a:picLocks noChangeAspect="1" noChangeArrowheads="1"/>
          </p:cNvPicPr>
          <p:nvPr/>
        </p:nvPicPr>
        <p:blipFill>
          <a:blip r:embed="rId2" cstate="print"/>
          <a:srcRect l="27401" r="34629"/>
          <a:stretch>
            <a:fillRect/>
          </a:stretch>
        </p:blipFill>
        <p:spPr bwMode="auto">
          <a:xfrm>
            <a:off x="2777424" y="1714488"/>
            <a:ext cx="4357718" cy="4534392"/>
          </a:xfrm>
          <a:prstGeom prst="rect">
            <a:avLst/>
          </a:prstGeom>
          <a:noFill/>
          <a:ln w="9525">
            <a:noFill/>
            <a:miter lim="800000"/>
            <a:headEnd/>
            <a:tailEnd/>
          </a:ln>
          <a:effectLst/>
        </p:spPr>
      </p:pic>
      <p:sp>
        <p:nvSpPr>
          <p:cNvPr id="8" name="7 CuadroTexto"/>
          <p:cNvSpPr txBox="1"/>
          <p:nvPr/>
        </p:nvSpPr>
        <p:spPr>
          <a:xfrm>
            <a:off x="3206052" y="5328854"/>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1</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8 CuadroTexto"/>
          <p:cNvSpPr txBox="1"/>
          <p:nvPr/>
        </p:nvSpPr>
        <p:spPr>
          <a:xfrm>
            <a:off x="4894686" y="5337480"/>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9 CuadroTexto"/>
          <p:cNvSpPr txBox="1"/>
          <p:nvPr/>
        </p:nvSpPr>
        <p:spPr>
          <a:xfrm>
            <a:off x="6597394" y="5340318"/>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10 CuadroTexto"/>
          <p:cNvSpPr txBox="1"/>
          <p:nvPr/>
        </p:nvSpPr>
        <p:spPr>
          <a:xfrm>
            <a:off x="3662988" y="3568364"/>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4</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11 CuadroTexto"/>
          <p:cNvSpPr txBox="1"/>
          <p:nvPr/>
        </p:nvSpPr>
        <p:spPr>
          <a:xfrm>
            <a:off x="4734558" y="3564598"/>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5</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12 CuadroTexto"/>
          <p:cNvSpPr txBox="1"/>
          <p:nvPr/>
        </p:nvSpPr>
        <p:spPr>
          <a:xfrm>
            <a:off x="5798548" y="3565343"/>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6</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13 CuadroTexto"/>
          <p:cNvSpPr txBox="1"/>
          <p:nvPr/>
        </p:nvSpPr>
        <p:spPr>
          <a:xfrm>
            <a:off x="3632500" y="1795482"/>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7</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14 CuadroTexto"/>
          <p:cNvSpPr txBox="1"/>
          <p:nvPr/>
        </p:nvSpPr>
        <p:spPr>
          <a:xfrm>
            <a:off x="4325618" y="1802176"/>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8</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15 CuadroTexto"/>
          <p:cNvSpPr txBox="1"/>
          <p:nvPr/>
        </p:nvSpPr>
        <p:spPr>
          <a:xfrm>
            <a:off x="4981578" y="1796460"/>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9</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9" name="18 Conector recto de flecha"/>
          <p:cNvCxnSpPr/>
          <p:nvPr/>
        </p:nvCxnSpPr>
        <p:spPr>
          <a:xfrm>
            <a:off x="3293348" y="3838060"/>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22" name="21 CuadroTexto"/>
          <p:cNvSpPr txBox="1"/>
          <p:nvPr/>
        </p:nvSpPr>
        <p:spPr>
          <a:xfrm>
            <a:off x="3288497" y="3518884"/>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1</a:t>
            </a:r>
            <a:endParaRPr lang="es-EC" b="1" dirty="0">
              <a:solidFill>
                <a:srgbClr val="EC630E"/>
              </a:solidFill>
              <a:latin typeface="Times New Roman" pitchFamily="18" charset="0"/>
              <a:cs typeface="Times New Roman" pitchFamily="18" charset="0"/>
            </a:endParaRPr>
          </a:p>
        </p:txBody>
      </p:sp>
      <p:cxnSp>
        <p:nvCxnSpPr>
          <p:cNvPr id="23" name="22 Conector recto de flecha"/>
          <p:cNvCxnSpPr/>
          <p:nvPr/>
        </p:nvCxnSpPr>
        <p:spPr>
          <a:xfrm>
            <a:off x="4378412" y="3838060"/>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24" name="23 CuadroTexto"/>
          <p:cNvSpPr txBox="1"/>
          <p:nvPr/>
        </p:nvSpPr>
        <p:spPr>
          <a:xfrm>
            <a:off x="4373561" y="3518884"/>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2</a:t>
            </a:r>
            <a:endParaRPr lang="es-EC" b="1" dirty="0">
              <a:solidFill>
                <a:srgbClr val="EC630E"/>
              </a:solidFill>
              <a:latin typeface="Times New Roman" pitchFamily="18" charset="0"/>
              <a:cs typeface="Times New Roman" pitchFamily="18" charset="0"/>
            </a:endParaRPr>
          </a:p>
        </p:txBody>
      </p:sp>
      <p:cxnSp>
        <p:nvCxnSpPr>
          <p:cNvPr id="25" name="24 Conector recto de flecha"/>
          <p:cNvCxnSpPr/>
          <p:nvPr/>
        </p:nvCxnSpPr>
        <p:spPr>
          <a:xfrm>
            <a:off x="5459507" y="3838060"/>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26" name="25 CuadroTexto"/>
          <p:cNvSpPr txBox="1"/>
          <p:nvPr/>
        </p:nvSpPr>
        <p:spPr>
          <a:xfrm>
            <a:off x="5454656" y="3518884"/>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3</a:t>
            </a:r>
            <a:endParaRPr lang="es-EC" b="1" dirty="0">
              <a:solidFill>
                <a:srgbClr val="EC630E"/>
              </a:solidFill>
              <a:latin typeface="Times New Roman" pitchFamily="18" charset="0"/>
              <a:cs typeface="Times New Roman" pitchFamily="18" charset="0"/>
            </a:endParaRPr>
          </a:p>
        </p:txBody>
      </p:sp>
      <p:cxnSp>
        <p:nvCxnSpPr>
          <p:cNvPr id="27" name="26 Conector recto de flecha"/>
          <p:cNvCxnSpPr/>
          <p:nvPr/>
        </p:nvCxnSpPr>
        <p:spPr>
          <a:xfrm>
            <a:off x="3302872" y="2063222"/>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28" name="27 CuadroTexto"/>
          <p:cNvSpPr txBox="1"/>
          <p:nvPr/>
        </p:nvSpPr>
        <p:spPr>
          <a:xfrm>
            <a:off x="3298021" y="1744046"/>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4</a:t>
            </a:r>
            <a:endParaRPr lang="es-EC" b="1" dirty="0">
              <a:solidFill>
                <a:srgbClr val="EC630E"/>
              </a:solidFill>
              <a:latin typeface="Times New Roman" pitchFamily="18" charset="0"/>
              <a:cs typeface="Times New Roman" pitchFamily="18" charset="0"/>
            </a:endParaRPr>
          </a:p>
        </p:txBody>
      </p:sp>
      <p:cxnSp>
        <p:nvCxnSpPr>
          <p:cNvPr id="29" name="28 Conector recto de flecha"/>
          <p:cNvCxnSpPr/>
          <p:nvPr/>
        </p:nvCxnSpPr>
        <p:spPr>
          <a:xfrm>
            <a:off x="3983694" y="2062324"/>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30" name="29 CuadroTexto"/>
          <p:cNvSpPr txBox="1"/>
          <p:nvPr/>
        </p:nvSpPr>
        <p:spPr>
          <a:xfrm>
            <a:off x="3978843" y="1747910"/>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5</a:t>
            </a:r>
            <a:endParaRPr lang="es-EC" b="1" dirty="0">
              <a:solidFill>
                <a:srgbClr val="EC630E"/>
              </a:solidFill>
              <a:latin typeface="Times New Roman" pitchFamily="18" charset="0"/>
              <a:cs typeface="Times New Roman" pitchFamily="18" charset="0"/>
            </a:endParaRPr>
          </a:p>
        </p:txBody>
      </p:sp>
      <p:cxnSp>
        <p:nvCxnSpPr>
          <p:cNvPr id="31" name="30 Conector recto de flecha"/>
          <p:cNvCxnSpPr/>
          <p:nvPr/>
        </p:nvCxnSpPr>
        <p:spPr>
          <a:xfrm>
            <a:off x="4678345" y="2064942"/>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32" name="31 CuadroTexto"/>
          <p:cNvSpPr txBox="1"/>
          <p:nvPr/>
        </p:nvSpPr>
        <p:spPr>
          <a:xfrm>
            <a:off x="4673494" y="1752909"/>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6</a:t>
            </a:r>
            <a:endParaRPr lang="es-EC" b="1" dirty="0">
              <a:solidFill>
                <a:srgbClr val="EC630E"/>
              </a:solidFill>
              <a:latin typeface="Times New Roman" pitchFamily="18" charset="0"/>
              <a:cs typeface="Times New Roman" pitchFamily="18" charset="0"/>
            </a:endParaRPr>
          </a:p>
        </p:txBody>
      </p:sp>
      <p:cxnSp>
        <p:nvCxnSpPr>
          <p:cNvPr id="33" name="32 Conector recto de flecha"/>
          <p:cNvCxnSpPr/>
          <p:nvPr/>
        </p:nvCxnSpPr>
        <p:spPr>
          <a:xfrm rot="5400000" flipH="1" flipV="1">
            <a:off x="3545233" y="4015881"/>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34" name="33 CuadroTexto"/>
          <p:cNvSpPr txBox="1"/>
          <p:nvPr/>
        </p:nvSpPr>
        <p:spPr>
          <a:xfrm>
            <a:off x="3669497" y="3968148"/>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7</a:t>
            </a:r>
            <a:endParaRPr lang="es-EC" b="1" dirty="0">
              <a:solidFill>
                <a:srgbClr val="00B050"/>
              </a:solidFill>
              <a:latin typeface="Times New Roman" pitchFamily="18" charset="0"/>
              <a:cs typeface="Times New Roman" pitchFamily="18" charset="0"/>
            </a:endParaRPr>
          </a:p>
        </p:txBody>
      </p:sp>
      <p:cxnSp>
        <p:nvCxnSpPr>
          <p:cNvPr id="35" name="34 Conector recto de flecha"/>
          <p:cNvCxnSpPr/>
          <p:nvPr/>
        </p:nvCxnSpPr>
        <p:spPr>
          <a:xfrm rot="5400000" flipH="1" flipV="1">
            <a:off x="4620436" y="4008249"/>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36" name="35 CuadroTexto"/>
          <p:cNvSpPr txBox="1"/>
          <p:nvPr/>
        </p:nvSpPr>
        <p:spPr>
          <a:xfrm>
            <a:off x="4740471" y="3968296"/>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8</a:t>
            </a:r>
            <a:endParaRPr lang="es-EC" b="1" dirty="0">
              <a:solidFill>
                <a:srgbClr val="00B050"/>
              </a:solidFill>
              <a:latin typeface="Times New Roman" pitchFamily="18" charset="0"/>
              <a:cs typeface="Times New Roman" pitchFamily="18" charset="0"/>
            </a:endParaRPr>
          </a:p>
        </p:txBody>
      </p:sp>
      <p:cxnSp>
        <p:nvCxnSpPr>
          <p:cNvPr id="37" name="36 Conector recto de flecha"/>
          <p:cNvCxnSpPr/>
          <p:nvPr/>
        </p:nvCxnSpPr>
        <p:spPr>
          <a:xfrm rot="5400000" flipH="1" flipV="1">
            <a:off x="5706962" y="4012059"/>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38" name="37 CuadroTexto"/>
          <p:cNvSpPr txBox="1"/>
          <p:nvPr/>
        </p:nvSpPr>
        <p:spPr>
          <a:xfrm>
            <a:off x="5820647" y="3953056"/>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9</a:t>
            </a:r>
            <a:endParaRPr lang="es-EC" b="1" dirty="0">
              <a:solidFill>
                <a:srgbClr val="00B050"/>
              </a:solidFill>
              <a:latin typeface="Times New Roman" pitchFamily="18" charset="0"/>
              <a:cs typeface="Times New Roman" pitchFamily="18" charset="0"/>
            </a:endParaRPr>
          </a:p>
        </p:txBody>
      </p:sp>
      <p:cxnSp>
        <p:nvCxnSpPr>
          <p:cNvPr id="39" name="38 Conector recto de flecha"/>
          <p:cNvCxnSpPr/>
          <p:nvPr/>
        </p:nvCxnSpPr>
        <p:spPr>
          <a:xfrm rot="5400000" flipH="1" flipV="1">
            <a:off x="3543791" y="2242073"/>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40" name="39 CuadroTexto"/>
          <p:cNvSpPr txBox="1"/>
          <p:nvPr/>
        </p:nvSpPr>
        <p:spPr>
          <a:xfrm>
            <a:off x="3663826" y="2202120"/>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10</a:t>
            </a:r>
            <a:endParaRPr lang="es-EC" b="1" dirty="0">
              <a:solidFill>
                <a:srgbClr val="00B050"/>
              </a:solidFill>
              <a:latin typeface="Times New Roman" pitchFamily="18" charset="0"/>
              <a:cs typeface="Times New Roman" pitchFamily="18" charset="0"/>
            </a:endParaRPr>
          </a:p>
        </p:txBody>
      </p:sp>
      <p:cxnSp>
        <p:nvCxnSpPr>
          <p:cNvPr id="41" name="40 Conector recto de flecha"/>
          <p:cNvCxnSpPr/>
          <p:nvPr/>
        </p:nvCxnSpPr>
        <p:spPr>
          <a:xfrm rot="5400000" flipH="1" flipV="1">
            <a:off x="4233884" y="2239692"/>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42" name="41 CuadroTexto"/>
          <p:cNvSpPr txBox="1"/>
          <p:nvPr/>
        </p:nvSpPr>
        <p:spPr>
          <a:xfrm>
            <a:off x="4353919" y="2199739"/>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11</a:t>
            </a:r>
            <a:endParaRPr lang="es-EC" b="1" dirty="0">
              <a:solidFill>
                <a:srgbClr val="00B050"/>
              </a:solidFill>
              <a:latin typeface="Times New Roman" pitchFamily="18" charset="0"/>
              <a:cs typeface="Times New Roman" pitchFamily="18" charset="0"/>
            </a:endParaRPr>
          </a:p>
        </p:txBody>
      </p:sp>
      <p:cxnSp>
        <p:nvCxnSpPr>
          <p:cNvPr id="43" name="42 Conector recto de flecha"/>
          <p:cNvCxnSpPr/>
          <p:nvPr/>
        </p:nvCxnSpPr>
        <p:spPr>
          <a:xfrm rot="5400000" flipH="1" flipV="1">
            <a:off x="4923344" y="2237311"/>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44" name="43 CuadroTexto"/>
          <p:cNvSpPr txBox="1"/>
          <p:nvPr/>
        </p:nvSpPr>
        <p:spPr>
          <a:xfrm>
            <a:off x="5043379" y="2197358"/>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12</a:t>
            </a:r>
            <a:endParaRPr lang="es-EC" b="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66564"/>
                                        </p:tgtEl>
                                        <p:attrNameLst>
                                          <p:attrName>style.visibility</p:attrName>
                                        </p:attrNameLst>
                                      </p:cBhvr>
                                      <p:to>
                                        <p:strVal val="visible"/>
                                      </p:to>
                                    </p:set>
                                    <p:animEffect transition="in" filter="randombar(horizontal)">
                                      <p:cBhvr>
                                        <p:cTn id="13" dur="500"/>
                                        <p:tgtEl>
                                          <p:spTgt spid="66564"/>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2500"/>
                            </p:stCondLst>
                            <p:childTnLst>
                              <p:par>
                                <p:cTn id="33" presetID="53"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par>
                          <p:cTn id="44" fill="hold">
                            <p:stCondLst>
                              <p:cond delay="3500"/>
                            </p:stCondLst>
                            <p:childTnLst>
                              <p:par>
                                <p:cTn id="45" presetID="53"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4000"/>
                            </p:stCondLst>
                            <p:childTnLst>
                              <p:par>
                                <p:cTn id="51" presetID="53"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par>
                          <p:cTn id="56" fill="hold">
                            <p:stCondLst>
                              <p:cond delay="4500"/>
                            </p:stCondLst>
                            <p:childTnLst>
                              <p:par>
                                <p:cTn id="57" presetID="53"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childTnLst>
                                </p:cTn>
                              </p:par>
                            </p:childTnLst>
                          </p:cTn>
                        </p:par>
                        <p:par>
                          <p:cTn id="62" fill="hold">
                            <p:stCondLst>
                              <p:cond delay="5000"/>
                            </p:stCondLst>
                            <p:childTnLst>
                              <p:par>
                                <p:cTn id="63" presetID="53"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8"/>
                                        </p:tgtEl>
                                      </p:cBhvr>
                                    </p:animEffect>
                                    <p:set>
                                      <p:cBhvr>
                                        <p:cTn id="72" dur="1" fill="hold">
                                          <p:stCondLst>
                                            <p:cond delay="999"/>
                                          </p:stCondLst>
                                        </p:cTn>
                                        <p:tgtEl>
                                          <p:spTgt spid="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1"/>
                                        </p:tgtEl>
                                      </p:cBhvr>
                                    </p:animEffect>
                                    <p:set>
                                      <p:cBhvr>
                                        <p:cTn id="81" dur="1" fill="hold">
                                          <p:stCondLst>
                                            <p:cond delay="999"/>
                                          </p:stCondLst>
                                        </p:cTn>
                                        <p:tgtEl>
                                          <p:spTgt spid="1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2"/>
                                        </p:tgtEl>
                                      </p:cBhvr>
                                    </p:animEffect>
                                    <p:set>
                                      <p:cBhvr>
                                        <p:cTn id="84" dur="1" fill="hold">
                                          <p:stCondLst>
                                            <p:cond delay="999"/>
                                          </p:stCondLst>
                                        </p:cTn>
                                        <p:tgtEl>
                                          <p:spTgt spid="1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3"/>
                                        </p:tgtEl>
                                      </p:cBhvr>
                                    </p:animEffect>
                                    <p:set>
                                      <p:cBhvr>
                                        <p:cTn id="87" dur="1" fill="hold">
                                          <p:stCondLst>
                                            <p:cond delay="999"/>
                                          </p:stCondLst>
                                        </p:cTn>
                                        <p:tgtEl>
                                          <p:spTgt spid="1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childTnLst>
                          </p:cTn>
                        </p:par>
                        <p:par>
                          <p:cTn id="97" fill="hold">
                            <p:stCondLst>
                              <p:cond delay="1000"/>
                            </p:stCondLst>
                            <p:childTnLst>
                              <p:par>
                                <p:cTn id="98" presetID="39" presetClass="entr" presetSubtype="0" accel="100000" fill="hold" nodeType="afterEffect">
                                  <p:stCondLst>
                                    <p:cond delay="0"/>
                                  </p:stCondLst>
                                  <p:childTnLst>
                                    <p:set>
                                      <p:cBhvr>
                                        <p:cTn id="99" dur="1" fill="hold">
                                          <p:stCondLst>
                                            <p:cond delay="0"/>
                                          </p:stCondLst>
                                        </p:cTn>
                                        <p:tgtEl>
                                          <p:spTgt spid="19"/>
                                        </p:tgtEl>
                                        <p:attrNameLst>
                                          <p:attrName>style.visibility</p:attrName>
                                        </p:attrNameLst>
                                      </p:cBhvr>
                                      <p:to>
                                        <p:strVal val="visible"/>
                                      </p:to>
                                    </p:set>
                                    <p:anim calcmode="lin" valueType="num">
                                      <p:cBhvr>
                                        <p:cTn id="100"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01"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02"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03" dur="500" fill="hold"/>
                                        <p:tgtEl>
                                          <p:spTgt spid="19"/>
                                        </p:tgtEl>
                                        <p:attrNameLst>
                                          <p:attrName>ppt_y</p:attrName>
                                        </p:attrNameLst>
                                      </p:cBhvr>
                                      <p:tavLst>
                                        <p:tav tm="0">
                                          <p:val>
                                            <p:strVal val="#ppt_y"/>
                                          </p:val>
                                        </p:tav>
                                        <p:tav tm="100000">
                                          <p:val>
                                            <p:strVal val="#ppt_y"/>
                                          </p:val>
                                        </p:tav>
                                      </p:tavLst>
                                    </p:anim>
                                  </p:childTnLst>
                                </p:cTn>
                              </p:par>
                              <p:par>
                                <p:cTn id="104" presetID="39" presetClass="entr" presetSubtype="0" accel="100000" fill="hold" grpId="0" nodeType="with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107"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108"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09" dur="500" fill="hold"/>
                                        <p:tgtEl>
                                          <p:spTgt spid="22"/>
                                        </p:tgtEl>
                                        <p:attrNameLst>
                                          <p:attrName>ppt_y</p:attrName>
                                        </p:attrNameLst>
                                      </p:cBhvr>
                                      <p:tavLst>
                                        <p:tav tm="0">
                                          <p:val>
                                            <p:strVal val="#ppt_y"/>
                                          </p:val>
                                        </p:tav>
                                        <p:tav tm="100000">
                                          <p:val>
                                            <p:strVal val="#ppt_y"/>
                                          </p:val>
                                        </p:tav>
                                      </p:tavLst>
                                    </p:anim>
                                  </p:childTnLst>
                                </p:cTn>
                              </p:par>
                            </p:childTnLst>
                          </p:cTn>
                        </p:par>
                        <p:par>
                          <p:cTn id="110" fill="hold">
                            <p:stCondLst>
                              <p:cond delay="1500"/>
                            </p:stCondLst>
                            <p:childTnLst>
                              <p:par>
                                <p:cTn id="111" presetID="39" presetClass="entr" presetSubtype="0" accel="100000" fill="hold" nodeType="after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23"/>
                                        </p:tgtEl>
                                        <p:attrNameLst>
                                          <p:attrName>ppt_y</p:attrName>
                                        </p:attrNameLst>
                                      </p:cBhvr>
                                      <p:tavLst>
                                        <p:tav tm="0">
                                          <p:val>
                                            <p:strVal val="#ppt_y"/>
                                          </p:val>
                                        </p:tav>
                                        <p:tav tm="100000">
                                          <p:val>
                                            <p:strVal val="#ppt_y"/>
                                          </p:val>
                                        </p:tav>
                                      </p:tavLst>
                                    </p:anim>
                                  </p:childTnLst>
                                </p:cTn>
                              </p:par>
                              <p:par>
                                <p:cTn id="117" presetID="39" presetClass="entr" presetSubtype="0" accel="10000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24"/>
                                        </p:tgtEl>
                                        <p:attrNameLst>
                                          <p:attrName>ppt_y</p:attrName>
                                        </p:attrNameLst>
                                      </p:cBhvr>
                                      <p:tavLst>
                                        <p:tav tm="0">
                                          <p:val>
                                            <p:strVal val="#ppt_y"/>
                                          </p:val>
                                        </p:tav>
                                        <p:tav tm="100000">
                                          <p:val>
                                            <p:strVal val="#ppt_y"/>
                                          </p:val>
                                        </p:tav>
                                      </p:tavLst>
                                    </p:anim>
                                  </p:childTnLst>
                                </p:cTn>
                              </p:par>
                            </p:childTnLst>
                          </p:cTn>
                        </p:par>
                        <p:par>
                          <p:cTn id="123" fill="hold">
                            <p:stCondLst>
                              <p:cond delay="2000"/>
                            </p:stCondLst>
                            <p:childTnLst>
                              <p:par>
                                <p:cTn id="124" presetID="39" presetClass="entr" presetSubtype="0" accel="100000" fill="hold" nodeType="after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27"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28"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29" dur="500" fill="hold"/>
                                        <p:tgtEl>
                                          <p:spTgt spid="25"/>
                                        </p:tgtEl>
                                        <p:attrNameLst>
                                          <p:attrName>ppt_y</p:attrName>
                                        </p:attrNameLst>
                                      </p:cBhvr>
                                      <p:tavLst>
                                        <p:tav tm="0">
                                          <p:val>
                                            <p:strVal val="#ppt_y"/>
                                          </p:val>
                                        </p:tav>
                                        <p:tav tm="100000">
                                          <p:val>
                                            <p:strVal val="#ppt_y"/>
                                          </p:val>
                                        </p:tav>
                                      </p:tavLst>
                                    </p:anim>
                                  </p:childTnLst>
                                </p:cTn>
                              </p:par>
                              <p:par>
                                <p:cTn id="130" presetID="39" presetClass="entr" presetSubtype="0" accel="100000"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133"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134"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135" dur="500" fill="hold"/>
                                        <p:tgtEl>
                                          <p:spTgt spid="26"/>
                                        </p:tgtEl>
                                        <p:attrNameLst>
                                          <p:attrName>ppt_y</p:attrName>
                                        </p:attrNameLst>
                                      </p:cBhvr>
                                      <p:tavLst>
                                        <p:tav tm="0">
                                          <p:val>
                                            <p:strVal val="#ppt_y"/>
                                          </p:val>
                                        </p:tav>
                                        <p:tav tm="100000">
                                          <p:val>
                                            <p:strVal val="#ppt_y"/>
                                          </p:val>
                                        </p:tav>
                                      </p:tavLst>
                                    </p:anim>
                                  </p:childTnLst>
                                </p:cTn>
                              </p:par>
                            </p:childTnLst>
                          </p:cTn>
                        </p:par>
                        <p:par>
                          <p:cTn id="136" fill="hold">
                            <p:stCondLst>
                              <p:cond delay="2500"/>
                            </p:stCondLst>
                            <p:childTnLst>
                              <p:par>
                                <p:cTn id="137" presetID="39" presetClass="entr" presetSubtype="0" accel="100000" fill="hold" nodeType="afterEffect">
                                  <p:stCondLst>
                                    <p:cond delay="0"/>
                                  </p:stCondLst>
                                  <p:childTnLst>
                                    <p:set>
                                      <p:cBhvr>
                                        <p:cTn id="138" dur="1" fill="hold">
                                          <p:stCondLst>
                                            <p:cond delay="0"/>
                                          </p:stCondLst>
                                        </p:cTn>
                                        <p:tgtEl>
                                          <p:spTgt spid="27"/>
                                        </p:tgtEl>
                                        <p:attrNameLst>
                                          <p:attrName>style.visibility</p:attrName>
                                        </p:attrNameLst>
                                      </p:cBhvr>
                                      <p:to>
                                        <p:strVal val="visible"/>
                                      </p:to>
                                    </p:set>
                                    <p:anim calcmode="lin" valueType="num">
                                      <p:cBhvr>
                                        <p:cTn id="139"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40"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41"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42" dur="500" fill="hold"/>
                                        <p:tgtEl>
                                          <p:spTgt spid="27"/>
                                        </p:tgtEl>
                                        <p:attrNameLst>
                                          <p:attrName>ppt_y</p:attrName>
                                        </p:attrNameLst>
                                      </p:cBhvr>
                                      <p:tavLst>
                                        <p:tav tm="0">
                                          <p:val>
                                            <p:strVal val="#ppt_y"/>
                                          </p:val>
                                        </p:tav>
                                        <p:tav tm="100000">
                                          <p:val>
                                            <p:strVal val="#ppt_y"/>
                                          </p:val>
                                        </p:tav>
                                      </p:tavLst>
                                    </p:anim>
                                  </p:childTnLst>
                                </p:cTn>
                              </p:par>
                              <p:par>
                                <p:cTn id="143" presetID="39" presetClass="entr" presetSubtype="0" accel="100000" fill="hold" grpId="0" nodeType="withEffect">
                                  <p:stCondLst>
                                    <p:cond delay="0"/>
                                  </p:stCondLst>
                                  <p:childTnLst>
                                    <p:set>
                                      <p:cBhvr>
                                        <p:cTn id="144" dur="1" fill="hold">
                                          <p:stCondLst>
                                            <p:cond delay="0"/>
                                          </p:stCondLst>
                                        </p:cTn>
                                        <p:tgtEl>
                                          <p:spTgt spid="28"/>
                                        </p:tgtEl>
                                        <p:attrNameLst>
                                          <p:attrName>style.visibility</p:attrName>
                                        </p:attrNameLst>
                                      </p:cBhvr>
                                      <p:to>
                                        <p:strVal val="visible"/>
                                      </p:to>
                                    </p:set>
                                    <p:anim calcmode="lin" valueType="num">
                                      <p:cBhvr>
                                        <p:cTn id="145"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28"/>
                                        </p:tgtEl>
                                        <p:attrNameLst>
                                          <p:attrName>ppt_y</p:attrName>
                                        </p:attrNameLst>
                                      </p:cBhvr>
                                      <p:tavLst>
                                        <p:tav tm="0">
                                          <p:val>
                                            <p:strVal val="#ppt_y"/>
                                          </p:val>
                                        </p:tav>
                                        <p:tav tm="100000">
                                          <p:val>
                                            <p:strVal val="#ppt_y"/>
                                          </p:val>
                                        </p:tav>
                                      </p:tavLst>
                                    </p:anim>
                                  </p:childTnLst>
                                </p:cTn>
                              </p:par>
                            </p:childTnLst>
                          </p:cTn>
                        </p:par>
                        <p:par>
                          <p:cTn id="149" fill="hold">
                            <p:stCondLst>
                              <p:cond delay="3000"/>
                            </p:stCondLst>
                            <p:childTnLst>
                              <p:par>
                                <p:cTn id="150" presetID="39" presetClass="entr" presetSubtype="0" accel="100000" fill="hold" nodeType="afterEffect">
                                  <p:stCondLst>
                                    <p:cond delay="0"/>
                                  </p:stCondLst>
                                  <p:childTnLst>
                                    <p:set>
                                      <p:cBhvr>
                                        <p:cTn id="151" dur="1" fill="hold">
                                          <p:stCondLst>
                                            <p:cond delay="0"/>
                                          </p:stCondLst>
                                        </p:cTn>
                                        <p:tgtEl>
                                          <p:spTgt spid="29"/>
                                        </p:tgtEl>
                                        <p:attrNameLst>
                                          <p:attrName>style.visibility</p:attrName>
                                        </p:attrNameLst>
                                      </p:cBhvr>
                                      <p:to>
                                        <p:strVal val="visible"/>
                                      </p:to>
                                    </p:set>
                                    <p:anim calcmode="lin" valueType="num">
                                      <p:cBhvr>
                                        <p:cTn id="152" dur="500" fill="hold"/>
                                        <p:tgtEl>
                                          <p:spTgt spid="29"/>
                                        </p:tgtEl>
                                        <p:attrNameLst>
                                          <p:attrName>ppt_h</p:attrName>
                                        </p:attrNameLst>
                                      </p:cBhvr>
                                      <p:tavLst>
                                        <p:tav tm="0">
                                          <p:val>
                                            <p:strVal val="#ppt_h/20"/>
                                          </p:val>
                                        </p:tav>
                                        <p:tav tm="50000">
                                          <p:val>
                                            <p:strVal val="#ppt_h/20"/>
                                          </p:val>
                                        </p:tav>
                                        <p:tav tm="100000">
                                          <p:val>
                                            <p:strVal val="#ppt_h"/>
                                          </p:val>
                                        </p:tav>
                                      </p:tavLst>
                                    </p:anim>
                                    <p:anim calcmode="lin" valueType="num">
                                      <p:cBhvr>
                                        <p:cTn id="153" dur="500" fill="hold"/>
                                        <p:tgtEl>
                                          <p:spTgt spid="29"/>
                                        </p:tgtEl>
                                        <p:attrNameLst>
                                          <p:attrName>ppt_w</p:attrName>
                                        </p:attrNameLst>
                                      </p:cBhvr>
                                      <p:tavLst>
                                        <p:tav tm="0">
                                          <p:val>
                                            <p:strVal val="#ppt_w+.3"/>
                                          </p:val>
                                        </p:tav>
                                        <p:tav tm="50000">
                                          <p:val>
                                            <p:strVal val="#ppt_w+.3"/>
                                          </p:val>
                                        </p:tav>
                                        <p:tav tm="100000">
                                          <p:val>
                                            <p:strVal val="#ppt_w"/>
                                          </p:val>
                                        </p:tav>
                                      </p:tavLst>
                                    </p:anim>
                                    <p:anim calcmode="lin" valueType="num">
                                      <p:cBhvr>
                                        <p:cTn id="154" dur="500" fill="hold"/>
                                        <p:tgtEl>
                                          <p:spTgt spid="29"/>
                                        </p:tgtEl>
                                        <p:attrNameLst>
                                          <p:attrName>ppt_x</p:attrName>
                                        </p:attrNameLst>
                                      </p:cBhvr>
                                      <p:tavLst>
                                        <p:tav tm="0">
                                          <p:val>
                                            <p:strVal val="#ppt_x-.3"/>
                                          </p:val>
                                        </p:tav>
                                        <p:tav tm="50000">
                                          <p:val>
                                            <p:strVal val="#ppt_x"/>
                                          </p:val>
                                        </p:tav>
                                        <p:tav tm="100000">
                                          <p:val>
                                            <p:strVal val="#ppt_x"/>
                                          </p:val>
                                        </p:tav>
                                      </p:tavLst>
                                    </p:anim>
                                    <p:anim calcmode="lin" valueType="num">
                                      <p:cBhvr>
                                        <p:cTn id="155" dur="500" fill="hold"/>
                                        <p:tgtEl>
                                          <p:spTgt spid="29"/>
                                        </p:tgtEl>
                                        <p:attrNameLst>
                                          <p:attrName>ppt_y</p:attrName>
                                        </p:attrNameLst>
                                      </p:cBhvr>
                                      <p:tavLst>
                                        <p:tav tm="0">
                                          <p:val>
                                            <p:strVal val="#ppt_y"/>
                                          </p:val>
                                        </p:tav>
                                        <p:tav tm="100000">
                                          <p:val>
                                            <p:strVal val="#ppt_y"/>
                                          </p:val>
                                        </p:tav>
                                      </p:tavLst>
                                    </p:anim>
                                  </p:childTnLst>
                                </p:cTn>
                              </p:par>
                              <p:par>
                                <p:cTn id="156" presetID="39" presetClass="entr" presetSubtype="0" accel="100000" fill="hold" grpId="0" nodeType="withEffect">
                                  <p:stCondLst>
                                    <p:cond delay="0"/>
                                  </p:stCondLst>
                                  <p:childTnLst>
                                    <p:set>
                                      <p:cBhvr>
                                        <p:cTn id="157" dur="1" fill="hold">
                                          <p:stCondLst>
                                            <p:cond delay="0"/>
                                          </p:stCondLst>
                                        </p:cTn>
                                        <p:tgtEl>
                                          <p:spTgt spid="30"/>
                                        </p:tgtEl>
                                        <p:attrNameLst>
                                          <p:attrName>style.visibility</p:attrName>
                                        </p:attrNameLst>
                                      </p:cBhvr>
                                      <p:to>
                                        <p:strVal val="visible"/>
                                      </p:to>
                                    </p:set>
                                    <p:anim calcmode="lin" valueType="num">
                                      <p:cBhvr>
                                        <p:cTn id="158" dur="500" fill="hold"/>
                                        <p:tgtEl>
                                          <p:spTgt spid="30"/>
                                        </p:tgtEl>
                                        <p:attrNameLst>
                                          <p:attrName>ppt_h</p:attrName>
                                        </p:attrNameLst>
                                      </p:cBhvr>
                                      <p:tavLst>
                                        <p:tav tm="0">
                                          <p:val>
                                            <p:strVal val="#ppt_h/20"/>
                                          </p:val>
                                        </p:tav>
                                        <p:tav tm="50000">
                                          <p:val>
                                            <p:strVal val="#ppt_h/20"/>
                                          </p:val>
                                        </p:tav>
                                        <p:tav tm="100000">
                                          <p:val>
                                            <p:strVal val="#ppt_h"/>
                                          </p:val>
                                        </p:tav>
                                      </p:tavLst>
                                    </p:anim>
                                    <p:anim calcmode="lin" valueType="num">
                                      <p:cBhvr>
                                        <p:cTn id="159" dur="500" fill="hold"/>
                                        <p:tgtEl>
                                          <p:spTgt spid="30"/>
                                        </p:tgtEl>
                                        <p:attrNameLst>
                                          <p:attrName>ppt_w</p:attrName>
                                        </p:attrNameLst>
                                      </p:cBhvr>
                                      <p:tavLst>
                                        <p:tav tm="0">
                                          <p:val>
                                            <p:strVal val="#ppt_w+.3"/>
                                          </p:val>
                                        </p:tav>
                                        <p:tav tm="50000">
                                          <p:val>
                                            <p:strVal val="#ppt_w+.3"/>
                                          </p:val>
                                        </p:tav>
                                        <p:tav tm="100000">
                                          <p:val>
                                            <p:strVal val="#ppt_w"/>
                                          </p:val>
                                        </p:tav>
                                      </p:tavLst>
                                    </p:anim>
                                    <p:anim calcmode="lin" valueType="num">
                                      <p:cBhvr>
                                        <p:cTn id="160" dur="500" fill="hold"/>
                                        <p:tgtEl>
                                          <p:spTgt spid="30"/>
                                        </p:tgtEl>
                                        <p:attrNameLst>
                                          <p:attrName>ppt_x</p:attrName>
                                        </p:attrNameLst>
                                      </p:cBhvr>
                                      <p:tavLst>
                                        <p:tav tm="0">
                                          <p:val>
                                            <p:strVal val="#ppt_x-.3"/>
                                          </p:val>
                                        </p:tav>
                                        <p:tav tm="50000">
                                          <p:val>
                                            <p:strVal val="#ppt_x"/>
                                          </p:val>
                                        </p:tav>
                                        <p:tav tm="100000">
                                          <p:val>
                                            <p:strVal val="#ppt_x"/>
                                          </p:val>
                                        </p:tav>
                                      </p:tavLst>
                                    </p:anim>
                                    <p:anim calcmode="lin" valueType="num">
                                      <p:cBhvr>
                                        <p:cTn id="161" dur="500" fill="hold"/>
                                        <p:tgtEl>
                                          <p:spTgt spid="30"/>
                                        </p:tgtEl>
                                        <p:attrNameLst>
                                          <p:attrName>ppt_y</p:attrName>
                                        </p:attrNameLst>
                                      </p:cBhvr>
                                      <p:tavLst>
                                        <p:tav tm="0">
                                          <p:val>
                                            <p:strVal val="#ppt_y"/>
                                          </p:val>
                                        </p:tav>
                                        <p:tav tm="100000">
                                          <p:val>
                                            <p:strVal val="#ppt_y"/>
                                          </p:val>
                                        </p:tav>
                                      </p:tavLst>
                                    </p:anim>
                                  </p:childTnLst>
                                </p:cTn>
                              </p:par>
                            </p:childTnLst>
                          </p:cTn>
                        </p:par>
                        <p:par>
                          <p:cTn id="162" fill="hold">
                            <p:stCondLst>
                              <p:cond delay="3500"/>
                            </p:stCondLst>
                            <p:childTnLst>
                              <p:par>
                                <p:cTn id="163" presetID="39" presetClass="entr" presetSubtype="0" accel="100000" fill="hold" nodeType="after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ppt_h</p:attrName>
                                        </p:attrNameLst>
                                      </p:cBhvr>
                                      <p:tavLst>
                                        <p:tav tm="0">
                                          <p:val>
                                            <p:strVal val="#ppt_h/20"/>
                                          </p:val>
                                        </p:tav>
                                        <p:tav tm="50000">
                                          <p:val>
                                            <p:strVal val="#ppt_h/20"/>
                                          </p:val>
                                        </p:tav>
                                        <p:tav tm="100000">
                                          <p:val>
                                            <p:strVal val="#ppt_h"/>
                                          </p:val>
                                        </p:tav>
                                      </p:tavLst>
                                    </p:anim>
                                    <p:anim calcmode="lin" valueType="num">
                                      <p:cBhvr>
                                        <p:cTn id="166" dur="500" fill="hold"/>
                                        <p:tgtEl>
                                          <p:spTgt spid="31"/>
                                        </p:tgtEl>
                                        <p:attrNameLst>
                                          <p:attrName>ppt_w</p:attrName>
                                        </p:attrNameLst>
                                      </p:cBhvr>
                                      <p:tavLst>
                                        <p:tav tm="0">
                                          <p:val>
                                            <p:strVal val="#ppt_w+.3"/>
                                          </p:val>
                                        </p:tav>
                                        <p:tav tm="50000">
                                          <p:val>
                                            <p:strVal val="#ppt_w+.3"/>
                                          </p:val>
                                        </p:tav>
                                        <p:tav tm="100000">
                                          <p:val>
                                            <p:strVal val="#ppt_w"/>
                                          </p:val>
                                        </p:tav>
                                      </p:tavLst>
                                    </p:anim>
                                    <p:anim calcmode="lin" valueType="num">
                                      <p:cBhvr>
                                        <p:cTn id="167" dur="500" fill="hold"/>
                                        <p:tgtEl>
                                          <p:spTgt spid="31"/>
                                        </p:tgtEl>
                                        <p:attrNameLst>
                                          <p:attrName>ppt_x</p:attrName>
                                        </p:attrNameLst>
                                      </p:cBhvr>
                                      <p:tavLst>
                                        <p:tav tm="0">
                                          <p:val>
                                            <p:strVal val="#ppt_x-.3"/>
                                          </p:val>
                                        </p:tav>
                                        <p:tav tm="50000">
                                          <p:val>
                                            <p:strVal val="#ppt_x"/>
                                          </p:val>
                                        </p:tav>
                                        <p:tav tm="100000">
                                          <p:val>
                                            <p:strVal val="#ppt_x"/>
                                          </p:val>
                                        </p:tav>
                                      </p:tavLst>
                                    </p:anim>
                                    <p:anim calcmode="lin" valueType="num">
                                      <p:cBhvr>
                                        <p:cTn id="168" dur="500" fill="hold"/>
                                        <p:tgtEl>
                                          <p:spTgt spid="31"/>
                                        </p:tgtEl>
                                        <p:attrNameLst>
                                          <p:attrName>ppt_y</p:attrName>
                                        </p:attrNameLst>
                                      </p:cBhvr>
                                      <p:tavLst>
                                        <p:tav tm="0">
                                          <p:val>
                                            <p:strVal val="#ppt_y"/>
                                          </p:val>
                                        </p:tav>
                                        <p:tav tm="100000">
                                          <p:val>
                                            <p:strVal val="#ppt_y"/>
                                          </p:val>
                                        </p:tav>
                                      </p:tavLst>
                                    </p:anim>
                                  </p:childTnLst>
                                </p:cTn>
                              </p:par>
                              <p:par>
                                <p:cTn id="169" presetID="39" presetClass="entr" presetSubtype="0" accel="100000" fill="hold" grpId="0" nodeType="withEffect">
                                  <p:stCondLst>
                                    <p:cond delay="0"/>
                                  </p:stCondLst>
                                  <p:childTnLst>
                                    <p:set>
                                      <p:cBhvr>
                                        <p:cTn id="170" dur="1" fill="hold">
                                          <p:stCondLst>
                                            <p:cond delay="0"/>
                                          </p:stCondLst>
                                        </p:cTn>
                                        <p:tgtEl>
                                          <p:spTgt spid="32"/>
                                        </p:tgtEl>
                                        <p:attrNameLst>
                                          <p:attrName>style.visibility</p:attrName>
                                        </p:attrNameLst>
                                      </p:cBhvr>
                                      <p:to>
                                        <p:strVal val="visible"/>
                                      </p:to>
                                    </p:set>
                                    <p:anim calcmode="lin" valueType="num">
                                      <p:cBhvr>
                                        <p:cTn id="171" dur="500" fill="hold"/>
                                        <p:tgtEl>
                                          <p:spTgt spid="32"/>
                                        </p:tgtEl>
                                        <p:attrNameLst>
                                          <p:attrName>ppt_h</p:attrName>
                                        </p:attrNameLst>
                                      </p:cBhvr>
                                      <p:tavLst>
                                        <p:tav tm="0">
                                          <p:val>
                                            <p:strVal val="#ppt_h/20"/>
                                          </p:val>
                                        </p:tav>
                                        <p:tav tm="50000">
                                          <p:val>
                                            <p:strVal val="#ppt_h/20"/>
                                          </p:val>
                                        </p:tav>
                                        <p:tav tm="100000">
                                          <p:val>
                                            <p:strVal val="#ppt_h"/>
                                          </p:val>
                                        </p:tav>
                                      </p:tavLst>
                                    </p:anim>
                                    <p:anim calcmode="lin" valueType="num">
                                      <p:cBhvr>
                                        <p:cTn id="172" dur="500" fill="hold"/>
                                        <p:tgtEl>
                                          <p:spTgt spid="32"/>
                                        </p:tgtEl>
                                        <p:attrNameLst>
                                          <p:attrName>ppt_w</p:attrName>
                                        </p:attrNameLst>
                                      </p:cBhvr>
                                      <p:tavLst>
                                        <p:tav tm="0">
                                          <p:val>
                                            <p:strVal val="#ppt_w+.3"/>
                                          </p:val>
                                        </p:tav>
                                        <p:tav tm="50000">
                                          <p:val>
                                            <p:strVal val="#ppt_w+.3"/>
                                          </p:val>
                                        </p:tav>
                                        <p:tav tm="100000">
                                          <p:val>
                                            <p:strVal val="#ppt_w"/>
                                          </p:val>
                                        </p:tav>
                                      </p:tavLst>
                                    </p:anim>
                                    <p:anim calcmode="lin" valueType="num">
                                      <p:cBhvr>
                                        <p:cTn id="173" dur="500" fill="hold"/>
                                        <p:tgtEl>
                                          <p:spTgt spid="32"/>
                                        </p:tgtEl>
                                        <p:attrNameLst>
                                          <p:attrName>ppt_x</p:attrName>
                                        </p:attrNameLst>
                                      </p:cBhvr>
                                      <p:tavLst>
                                        <p:tav tm="0">
                                          <p:val>
                                            <p:strVal val="#ppt_x-.3"/>
                                          </p:val>
                                        </p:tav>
                                        <p:tav tm="50000">
                                          <p:val>
                                            <p:strVal val="#ppt_x"/>
                                          </p:val>
                                        </p:tav>
                                        <p:tav tm="100000">
                                          <p:val>
                                            <p:strVal val="#ppt_x"/>
                                          </p:val>
                                        </p:tav>
                                      </p:tavLst>
                                    </p:anim>
                                    <p:anim calcmode="lin" valueType="num">
                                      <p:cBhvr>
                                        <p:cTn id="174" dur="500" fill="hold"/>
                                        <p:tgtEl>
                                          <p:spTgt spid="32"/>
                                        </p:tgtEl>
                                        <p:attrNameLst>
                                          <p:attrName>ppt_y</p:attrName>
                                        </p:attrNameLst>
                                      </p:cBhvr>
                                      <p:tavLst>
                                        <p:tav tm="0">
                                          <p:val>
                                            <p:strVal val="#ppt_y"/>
                                          </p:val>
                                        </p:tav>
                                        <p:tav tm="100000">
                                          <p:val>
                                            <p:strVal val="#ppt_y"/>
                                          </p:val>
                                        </p:tav>
                                      </p:tavLst>
                                    </p:anim>
                                  </p:childTnLst>
                                </p:cTn>
                              </p:par>
                            </p:childTnLst>
                          </p:cTn>
                        </p:par>
                        <p:par>
                          <p:cTn id="175" fill="hold">
                            <p:stCondLst>
                              <p:cond delay="4000"/>
                            </p:stCondLst>
                            <p:childTnLst>
                              <p:par>
                                <p:cTn id="176" presetID="42" presetClass="entr" presetSubtype="0" fill="hold" grpId="0" nodeType="after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fade">
                                      <p:cBhvr>
                                        <p:cTn id="178" dur="500"/>
                                        <p:tgtEl>
                                          <p:spTgt spid="34"/>
                                        </p:tgtEl>
                                      </p:cBhvr>
                                    </p:animEffect>
                                    <p:anim calcmode="lin" valueType="num">
                                      <p:cBhvr>
                                        <p:cTn id="179" dur="500" fill="hold"/>
                                        <p:tgtEl>
                                          <p:spTgt spid="34"/>
                                        </p:tgtEl>
                                        <p:attrNameLst>
                                          <p:attrName>ppt_x</p:attrName>
                                        </p:attrNameLst>
                                      </p:cBhvr>
                                      <p:tavLst>
                                        <p:tav tm="0">
                                          <p:val>
                                            <p:strVal val="#ppt_x"/>
                                          </p:val>
                                        </p:tav>
                                        <p:tav tm="100000">
                                          <p:val>
                                            <p:strVal val="#ppt_x"/>
                                          </p:val>
                                        </p:tav>
                                      </p:tavLst>
                                    </p:anim>
                                    <p:anim calcmode="lin" valueType="num">
                                      <p:cBhvr>
                                        <p:cTn id="180" dur="500" fill="hold"/>
                                        <p:tgtEl>
                                          <p:spTgt spid="34"/>
                                        </p:tgtEl>
                                        <p:attrNameLst>
                                          <p:attrName>ppt_y</p:attrName>
                                        </p:attrNameLst>
                                      </p:cBhvr>
                                      <p:tavLst>
                                        <p:tav tm="0">
                                          <p:val>
                                            <p:strVal val="#ppt_y+.1"/>
                                          </p:val>
                                        </p:tav>
                                        <p:tav tm="100000">
                                          <p:val>
                                            <p:strVal val="#ppt_y"/>
                                          </p:val>
                                        </p:tav>
                                      </p:tavLst>
                                    </p:anim>
                                  </p:childTnLst>
                                </p:cTn>
                              </p:par>
                              <p:par>
                                <p:cTn id="181" presetID="42" presetClass="entr" presetSubtype="0" fill="hold"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500"/>
                                        <p:tgtEl>
                                          <p:spTgt spid="33"/>
                                        </p:tgtEl>
                                      </p:cBhvr>
                                    </p:animEffect>
                                    <p:anim calcmode="lin" valueType="num">
                                      <p:cBhvr>
                                        <p:cTn id="184" dur="500" fill="hold"/>
                                        <p:tgtEl>
                                          <p:spTgt spid="33"/>
                                        </p:tgtEl>
                                        <p:attrNameLst>
                                          <p:attrName>ppt_x</p:attrName>
                                        </p:attrNameLst>
                                      </p:cBhvr>
                                      <p:tavLst>
                                        <p:tav tm="0">
                                          <p:val>
                                            <p:strVal val="#ppt_x"/>
                                          </p:val>
                                        </p:tav>
                                        <p:tav tm="100000">
                                          <p:val>
                                            <p:strVal val="#ppt_x"/>
                                          </p:val>
                                        </p:tav>
                                      </p:tavLst>
                                    </p:anim>
                                    <p:anim calcmode="lin" valueType="num">
                                      <p:cBhvr>
                                        <p:cTn id="185" dur="500" fill="hold"/>
                                        <p:tgtEl>
                                          <p:spTgt spid="33"/>
                                        </p:tgtEl>
                                        <p:attrNameLst>
                                          <p:attrName>ppt_y</p:attrName>
                                        </p:attrNameLst>
                                      </p:cBhvr>
                                      <p:tavLst>
                                        <p:tav tm="0">
                                          <p:val>
                                            <p:strVal val="#ppt_y+.1"/>
                                          </p:val>
                                        </p:tav>
                                        <p:tav tm="100000">
                                          <p:val>
                                            <p:strVal val="#ppt_y"/>
                                          </p:val>
                                        </p:tav>
                                      </p:tavLst>
                                    </p:anim>
                                  </p:childTnLst>
                                </p:cTn>
                              </p:par>
                            </p:childTnLst>
                          </p:cTn>
                        </p:par>
                        <p:par>
                          <p:cTn id="186" fill="hold">
                            <p:stCondLst>
                              <p:cond delay="4500"/>
                            </p:stCondLst>
                            <p:childTnLst>
                              <p:par>
                                <p:cTn id="187" presetID="42" presetClass="entr" presetSubtype="0" fill="hold" grpId="0" nodeType="afterEffect">
                                  <p:stCondLst>
                                    <p:cond delay="0"/>
                                  </p:stCondLst>
                                  <p:childTnLst>
                                    <p:set>
                                      <p:cBhvr>
                                        <p:cTn id="188" dur="1" fill="hold">
                                          <p:stCondLst>
                                            <p:cond delay="0"/>
                                          </p:stCondLst>
                                        </p:cTn>
                                        <p:tgtEl>
                                          <p:spTgt spid="36"/>
                                        </p:tgtEl>
                                        <p:attrNameLst>
                                          <p:attrName>style.visibility</p:attrName>
                                        </p:attrNameLst>
                                      </p:cBhvr>
                                      <p:to>
                                        <p:strVal val="visible"/>
                                      </p:to>
                                    </p:set>
                                    <p:animEffect transition="in" filter="fade">
                                      <p:cBhvr>
                                        <p:cTn id="189" dur="500"/>
                                        <p:tgtEl>
                                          <p:spTgt spid="36"/>
                                        </p:tgtEl>
                                      </p:cBhvr>
                                    </p:animEffect>
                                    <p:anim calcmode="lin" valueType="num">
                                      <p:cBhvr>
                                        <p:cTn id="190" dur="500" fill="hold"/>
                                        <p:tgtEl>
                                          <p:spTgt spid="36"/>
                                        </p:tgtEl>
                                        <p:attrNameLst>
                                          <p:attrName>ppt_x</p:attrName>
                                        </p:attrNameLst>
                                      </p:cBhvr>
                                      <p:tavLst>
                                        <p:tav tm="0">
                                          <p:val>
                                            <p:strVal val="#ppt_x"/>
                                          </p:val>
                                        </p:tav>
                                        <p:tav tm="100000">
                                          <p:val>
                                            <p:strVal val="#ppt_x"/>
                                          </p:val>
                                        </p:tav>
                                      </p:tavLst>
                                    </p:anim>
                                    <p:anim calcmode="lin" valueType="num">
                                      <p:cBhvr>
                                        <p:cTn id="191" dur="500" fill="hold"/>
                                        <p:tgtEl>
                                          <p:spTgt spid="36"/>
                                        </p:tgtEl>
                                        <p:attrNameLst>
                                          <p:attrName>ppt_y</p:attrName>
                                        </p:attrNameLst>
                                      </p:cBhvr>
                                      <p:tavLst>
                                        <p:tav tm="0">
                                          <p:val>
                                            <p:strVal val="#ppt_y+.1"/>
                                          </p:val>
                                        </p:tav>
                                        <p:tav tm="100000">
                                          <p:val>
                                            <p:strVal val="#ppt_y"/>
                                          </p:val>
                                        </p:tav>
                                      </p:tavLst>
                                    </p:anim>
                                  </p:childTnLst>
                                </p:cTn>
                              </p:par>
                              <p:par>
                                <p:cTn id="192" presetID="42" presetClass="entr" presetSubtype="0" fill="hold" nodeType="withEffect">
                                  <p:stCondLst>
                                    <p:cond delay="0"/>
                                  </p:stCondLst>
                                  <p:childTnLst>
                                    <p:set>
                                      <p:cBhvr>
                                        <p:cTn id="193" dur="1" fill="hold">
                                          <p:stCondLst>
                                            <p:cond delay="0"/>
                                          </p:stCondLst>
                                        </p:cTn>
                                        <p:tgtEl>
                                          <p:spTgt spid="35"/>
                                        </p:tgtEl>
                                        <p:attrNameLst>
                                          <p:attrName>style.visibility</p:attrName>
                                        </p:attrNameLst>
                                      </p:cBhvr>
                                      <p:to>
                                        <p:strVal val="visible"/>
                                      </p:to>
                                    </p:set>
                                    <p:animEffect transition="in" filter="fade">
                                      <p:cBhvr>
                                        <p:cTn id="194" dur="500"/>
                                        <p:tgtEl>
                                          <p:spTgt spid="35"/>
                                        </p:tgtEl>
                                      </p:cBhvr>
                                    </p:animEffect>
                                    <p:anim calcmode="lin" valueType="num">
                                      <p:cBhvr>
                                        <p:cTn id="195" dur="500" fill="hold"/>
                                        <p:tgtEl>
                                          <p:spTgt spid="35"/>
                                        </p:tgtEl>
                                        <p:attrNameLst>
                                          <p:attrName>ppt_x</p:attrName>
                                        </p:attrNameLst>
                                      </p:cBhvr>
                                      <p:tavLst>
                                        <p:tav tm="0">
                                          <p:val>
                                            <p:strVal val="#ppt_x"/>
                                          </p:val>
                                        </p:tav>
                                        <p:tav tm="100000">
                                          <p:val>
                                            <p:strVal val="#ppt_x"/>
                                          </p:val>
                                        </p:tav>
                                      </p:tavLst>
                                    </p:anim>
                                    <p:anim calcmode="lin" valueType="num">
                                      <p:cBhvr>
                                        <p:cTn id="196" dur="500" fill="hold"/>
                                        <p:tgtEl>
                                          <p:spTgt spid="35"/>
                                        </p:tgtEl>
                                        <p:attrNameLst>
                                          <p:attrName>ppt_y</p:attrName>
                                        </p:attrNameLst>
                                      </p:cBhvr>
                                      <p:tavLst>
                                        <p:tav tm="0">
                                          <p:val>
                                            <p:strVal val="#ppt_y+.1"/>
                                          </p:val>
                                        </p:tav>
                                        <p:tav tm="100000">
                                          <p:val>
                                            <p:strVal val="#ppt_y"/>
                                          </p:val>
                                        </p:tav>
                                      </p:tavLst>
                                    </p:anim>
                                  </p:childTnLst>
                                </p:cTn>
                              </p:par>
                            </p:childTnLst>
                          </p:cTn>
                        </p:par>
                        <p:par>
                          <p:cTn id="197" fill="hold">
                            <p:stCondLst>
                              <p:cond delay="5000"/>
                            </p:stCondLst>
                            <p:childTnLst>
                              <p:par>
                                <p:cTn id="198" presetID="42" presetClass="entr" presetSubtype="0" fill="hold" grpId="0" nodeType="afterEffect">
                                  <p:stCondLst>
                                    <p:cond delay="0"/>
                                  </p:stCondLst>
                                  <p:childTnLst>
                                    <p:set>
                                      <p:cBhvr>
                                        <p:cTn id="199" dur="1" fill="hold">
                                          <p:stCondLst>
                                            <p:cond delay="0"/>
                                          </p:stCondLst>
                                        </p:cTn>
                                        <p:tgtEl>
                                          <p:spTgt spid="38"/>
                                        </p:tgtEl>
                                        <p:attrNameLst>
                                          <p:attrName>style.visibility</p:attrName>
                                        </p:attrNameLst>
                                      </p:cBhvr>
                                      <p:to>
                                        <p:strVal val="visible"/>
                                      </p:to>
                                    </p:set>
                                    <p:animEffect transition="in" filter="fade">
                                      <p:cBhvr>
                                        <p:cTn id="200" dur="500"/>
                                        <p:tgtEl>
                                          <p:spTgt spid="38"/>
                                        </p:tgtEl>
                                      </p:cBhvr>
                                    </p:animEffect>
                                    <p:anim calcmode="lin" valueType="num">
                                      <p:cBhvr>
                                        <p:cTn id="201" dur="500" fill="hold"/>
                                        <p:tgtEl>
                                          <p:spTgt spid="38"/>
                                        </p:tgtEl>
                                        <p:attrNameLst>
                                          <p:attrName>ppt_x</p:attrName>
                                        </p:attrNameLst>
                                      </p:cBhvr>
                                      <p:tavLst>
                                        <p:tav tm="0">
                                          <p:val>
                                            <p:strVal val="#ppt_x"/>
                                          </p:val>
                                        </p:tav>
                                        <p:tav tm="100000">
                                          <p:val>
                                            <p:strVal val="#ppt_x"/>
                                          </p:val>
                                        </p:tav>
                                      </p:tavLst>
                                    </p:anim>
                                    <p:anim calcmode="lin" valueType="num">
                                      <p:cBhvr>
                                        <p:cTn id="202" dur="500" fill="hold"/>
                                        <p:tgtEl>
                                          <p:spTgt spid="38"/>
                                        </p:tgtEl>
                                        <p:attrNameLst>
                                          <p:attrName>ppt_y</p:attrName>
                                        </p:attrNameLst>
                                      </p:cBhvr>
                                      <p:tavLst>
                                        <p:tav tm="0">
                                          <p:val>
                                            <p:strVal val="#ppt_y+.1"/>
                                          </p:val>
                                        </p:tav>
                                        <p:tav tm="100000">
                                          <p:val>
                                            <p:strVal val="#ppt_y"/>
                                          </p:val>
                                        </p:tav>
                                      </p:tavLst>
                                    </p:anim>
                                  </p:childTnLst>
                                </p:cTn>
                              </p:par>
                              <p:par>
                                <p:cTn id="203" presetID="42" presetClass="entr" presetSubtype="0" fill="hold" nodeType="withEffect">
                                  <p:stCondLst>
                                    <p:cond delay="0"/>
                                  </p:stCondLst>
                                  <p:childTnLst>
                                    <p:set>
                                      <p:cBhvr>
                                        <p:cTn id="204" dur="1" fill="hold">
                                          <p:stCondLst>
                                            <p:cond delay="0"/>
                                          </p:stCondLst>
                                        </p:cTn>
                                        <p:tgtEl>
                                          <p:spTgt spid="37"/>
                                        </p:tgtEl>
                                        <p:attrNameLst>
                                          <p:attrName>style.visibility</p:attrName>
                                        </p:attrNameLst>
                                      </p:cBhvr>
                                      <p:to>
                                        <p:strVal val="visible"/>
                                      </p:to>
                                    </p:set>
                                    <p:animEffect transition="in" filter="fade">
                                      <p:cBhvr>
                                        <p:cTn id="205" dur="500"/>
                                        <p:tgtEl>
                                          <p:spTgt spid="37"/>
                                        </p:tgtEl>
                                      </p:cBhvr>
                                    </p:animEffect>
                                    <p:anim calcmode="lin" valueType="num">
                                      <p:cBhvr>
                                        <p:cTn id="206" dur="500" fill="hold"/>
                                        <p:tgtEl>
                                          <p:spTgt spid="37"/>
                                        </p:tgtEl>
                                        <p:attrNameLst>
                                          <p:attrName>ppt_x</p:attrName>
                                        </p:attrNameLst>
                                      </p:cBhvr>
                                      <p:tavLst>
                                        <p:tav tm="0">
                                          <p:val>
                                            <p:strVal val="#ppt_x"/>
                                          </p:val>
                                        </p:tav>
                                        <p:tav tm="100000">
                                          <p:val>
                                            <p:strVal val="#ppt_x"/>
                                          </p:val>
                                        </p:tav>
                                      </p:tavLst>
                                    </p:anim>
                                    <p:anim calcmode="lin" valueType="num">
                                      <p:cBhvr>
                                        <p:cTn id="207" dur="500" fill="hold"/>
                                        <p:tgtEl>
                                          <p:spTgt spid="37"/>
                                        </p:tgtEl>
                                        <p:attrNameLst>
                                          <p:attrName>ppt_y</p:attrName>
                                        </p:attrNameLst>
                                      </p:cBhvr>
                                      <p:tavLst>
                                        <p:tav tm="0">
                                          <p:val>
                                            <p:strVal val="#ppt_y+.1"/>
                                          </p:val>
                                        </p:tav>
                                        <p:tav tm="100000">
                                          <p:val>
                                            <p:strVal val="#ppt_y"/>
                                          </p:val>
                                        </p:tav>
                                      </p:tavLst>
                                    </p:anim>
                                  </p:childTnLst>
                                </p:cTn>
                              </p:par>
                            </p:childTnLst>
                          </p:cTn>
                        </p:par>
                        <p:par>
                          <p:cTn id="208" fill="hold">
                            <p:stCondLst>
                              <p:cond delay="5500"/>
                            </p:stCondLst>
                            <p:childTnLst>
                              <p:par>
                                <p:cTn id="209" presetID="42" presetClass="entr" presetSubtype="0" fill="hold" grpId="0" nodeType="afterEffect">
                                  <p:stCondLst>
                                    <p:cond delay="0"/>
                                  </p:stCondLst>
                                  <p:childTnLst>
                                    <p:set>
                                      <p:cBhvr>
                                        <p:cTn id="210" dur="1" fill="hold">
                                          <p:stCondLst>
                                            <p:cond delay="0"/>
                                          </p:stCondLst>
                                        </p:cTn>
                                        <p:tgtEl>
                                          <p:spTgt spid="40"/>
                                        </p:tgtEl>
                                        <p:attrNameLst>
                                          <p:attrName>style.visibility</p:attrName>
                                        </p:attrNameLst>
                                      </p:cBhvr>
                                      <p:to>
                                        <p:strVal val="visible"/>
                                      </p:to>
                                    </p:set>
                                    <p:animEffect transition="in" filter="fade">
                                      <p:cBhvr>
                                        <p:cTn id="211" dur="500"/>
                                        <p:tgtEl>
                                          <p:spTgt spid="40"/>
                                        </p:tgtEl>
                                      </p:cBhvr>
                                    </p:animEffect>
                                    <p:anim calcmode="lin" valueType="num">
                                      <p:cBhvr>
                                        <p:cTn id="212" dur="500" fill="hold"/>
                                        <p:tgtEl>
                                          <p:spTgt spid="40"/>
                                        </p:tgtEl>
                                        <p:attrNameLst>
                                          <p:attrName>ppt_x</p:attrName>
                                        </p:attrNameLst>
                                      </p:cBhvr>
                                      <p:tavLst>
                                        <p:tav tm="0">
                                          <p:val>
                                            <p:strVal val="#ppt_x"/>
                                          </p:val>
                                        </p:tav>
                                        <p:tav tm="100000">
                                          <p:val>
                                            <p:strVal val="#ppt_x"/>
                                          </p:val>
                                        </p:tav>
                                      </p:tavLst>
                                    </p:anim>
                                    <p:anim calcmode="lin" valueType="num">
                                      <p:cBhvr>
                                        <p:cTn id="213" dur="500" fill="hold"/>
                                        <p:tgtEl>
                                          <p:spTgt spid="40"/>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39"/>
                                        </p:tgtEl>
                                        <p:attrNameLst>
                                          <p:attrName>style.visibility</p:attrName>
                                        </p:attrNameLst>
                                      </p:cBhvr>
                                      <p:to>
                                        <p:strVal val="visible"/>
                                      </p:to>
                                    </p:set>
                                    <p:animEffect transition="in" filter="fade">
                                      <p:cBhvr>
                                        <p:cTn id="216" dur="500"/>
                                        <p:tgtEl>
                                          <p:spTgt spid="39"/>
                                        </p:tgtEl>
                                      </p:cBhvr>
                                    </p:animEffect>
                                    <p:anim calcmode="lin" valueType="num">
                                      <p:cBhvr>
                                        <p:cTn id="217" dur="500" fill="hold"/>
                                        <p:tgtEl>
                                          <p:spTgt spid="39"/>
                                        </p:tgtEl>
                                        <p:attrNameLst>
                                          <p:attrName>ppt_x</p:attrName>
                                        </p:attrNameLst>
                                      </p:cBhvr>
                                      <p:tavLst>
                                        <p:tav tm="0">
                                          <p:val>
                                            <p:strVal val="#ppt_x"/>
                                          </p:val>
                                        </p:tav>
                                        <p:tav tm="100000">
                                          <p:val>
                                            <p:strVal val="#ppt_x"/>
                                          </p:val>
                                        </p:tav>
                                      </p:tavLst>
                                    </p:anim>
                                    <p:anim calcmode="lin" valueType="num">
                                      <p:cBhvr>
                                        <p:cTn id="218" dur="500" fill="hold"/>
                                        <p:tgtEl>
                                          <p:spTgt spid="39"/>
                                        </p:tgtEl>
                                        <p:attrNameLst>
                                          <p:attrName>ppt_y</p:attrName>
                                        </p:attrNameLst>
                                      </p:cBhvr>
                                      <p:tavLst>
                                        <p:tav tm="0">
                                          <p:val>
                                            <p:strVal val="#ppt_y+.1"/>
                                          </p:val>
                                        </p:tav>
                                        <p:tav tm="100000">
                                          <p:val>
                                            <p:strVal val="#ppt_y"/>
                                          </p:val>
                                        </p:tav>
                                      </p:tavLst>
                                    </p:anim>
                                  </p:childTnLst>
                                </p:cTn>
                              </p:par>
                            </p:childTnLst>
                          </p:cTn>
                        </p:par>
                        <p:par>
                          <p:cTn id="219" fill="hold">
                            <p:stCondLst>
                              <p:cond delay="6000"/>
                            </p:stCondLst>
                            <p:childTnLst>
                              <p:par>
                                <p:cTn id="220" presetID="42" presetClass="entr" presetSubtype="0" fill="hold" grpId="0" nodeType="afterEffect">
                                  <p:stCondLst>
                                    <p:cond delay="0"/>
                                  </p:stCondLst>
                                  <p:childTnLst>
                                    <p:set>
                                      <p:cBhvr>
                                        <p:cTn id="221" dur="1" fill="hold">
                                          <p:stCondLst>
                                            <p:cond delay="0"/>
                                          </p:stCondLst>
                                        </p:cTn>
                                        <p:tgtEl>
                                          <p:spTgt spid="42"/>
                                        </p:tgtEl>
                                        <p:attrNameLst>
                                          <p:attrName>style.visibility</p:attrName>
                                        </p:attrNameLst>
                                      </p:cBhvr>
                                      <p:to>
                                        <p:strVal val="visible"/>
                                      </p:to>
                                    </p:set>
                                    <p:animEffect transition="in" filter="fade">
                                      <p:cBhvr>
                                        <p:cTn id="222" dur="500"/>
                                        <p:tgtEl>
                                          <p:spTgt spid="42"/>
                                        </p:tgtEl>
                                      </p:cBhvr>
                                    </p:animEffect>
                                    <p:anim calcmode="lin" valueType="num">
                                      <p:cBhvr>
                                        <p:cTn id="223" dur="500" fill="hold"/>
                                        <p:tgtEl>
                                          <p:spTgt spid="42"/>
                                        </p:tgtEl>
                                        <p:attrNameLst>
                                          <p:attrName>ppt_x</p:attrName>
                                        </p:attrNameLst>
                                      </p:cBhvr>
                                      <p:tavLst>
                                        <p:tav tm="0">
                                          <p:val>
                                            <p:strVal val="#ppt_x"/>
                                          </p:val>
                                        </p:tav>
                                        <p:tav tm="100000">
                                          <p:val>
                                            <p:strVal val="#ppt_x"/>
                                          </p:val>
                                        </p:tav>
                                      </p:tavLst>
                                    </p:anim>
                                    <p:anim calcmode="lin" valueType="num">
                                      <p:cBhvr>
                                        <p:cTn id="224" dur="500" fill="hold"/>
                                        <p:tgtEl>
                                          <p:spTgt spid="42"/>
                                        </p:tgtEl>
                                        <p:attrNameLst>
                                          <p:attrName>ppt_y</p:attrName>
                                        </p:attrNameLst>
                                      </p:cBhvr>
                                      <p:tavLst>
                                        <p:tav tm="0">
                                          <p:val>
                                            <p:strVal val="#ppt_y+.1"/>
                                          </p:val>
                                        </p:tav>
                                        <p:tav tm="100000">
                                          <p:val>
                                            <p:strVal val="#ppt_y"/>
                                          </p:val>
                                        </p:tav>
                                      </p:tavLst>
                                    </p:anim>
                                  </p:childTnLst>
                                </p:cTn>
                              </p:par>
                              <p:par>
                                <p:cTn id="225" presetID="42" presetClass="entr" presetSubtype="0" fill="hold" nodeType="withEffect">
                                  <p:stCondLst>
                                    <p:cond delay="0"/>
                                  </p:stCondLst>
                                  <p:childTnLst>
                                    <p:set>
                                      <p:cBhvr>
                                        <p:cTn id="226" dur="1" fill="hold">
                                          <p:stCondLst>
                                            <p:cond delay="0"/>
                                          </p:stCondLst>
                                        </p:cTn>
                                        <p:tgtEl>
                                          <p:spTgt spid="41"/>
                                        </p:tgtEl>
                                        <p:attrNameLst>
                                          <p:attrName>style.visibility</p:attrName>
                                        </p:attrNameLst>
                                      </p:cBhvr>
                                      <p:to>
                                        <p:strVal val="visible"/>
                                      </p:to>
                                    </p:set>
                                    <p:animEffect transition="in" filter="fade">
                                      <p:cBhvr>
                                        <p:cTn id="227" dur="500"/>
                                        <p:tgtEl>
                                          <p:spTgt spid="41"/>
                                        </p:tgtEl>
                                      </p:cBhvr>
                                    </p:animEffect>
                                    <p:anim calcmode="lin" valueType="num">
                                      <p:cBhvr>
                                        <p:cTn id="228" dur="500" fill="hold"/>
                                        <p:tgtEl>
                                          <p:spTgt spid="41"/>
                                        </p:tgtEl>
                                        <p:attrNameLst>
                                          <p:attrName>ppt_x</p:attrName>
                                        </p:attrNameLst>
                                      </p:cBhvr>
                                      <p:tavLst>
                                        <p:tav tm="0">
                                          <p:val>
                                            <p:strVal val="#ppt_x"/>
                                          </p:val>
                                        </p:tav>
                                        <p:tav tm="100000">
                                          <p:val>
                                            <p:strVal val="#ppt_x"/>
                                          </p:val>
                                        </p:tav>
                                      </p:tavLst>
                                    </p:anim>
                                    <p:anim calcmode="lin" valueType="num">
                                      <p:cBhvr>
                                        <p:cTn id="229" dur="500" fill="hold"/>
                                        <p:tgtEl>
                                          <p:spTgt spid="41"/>
                                        </p:tgtEl>
                                        <p:attrNameLst>
                                          <p:attrName>ppt_y</p:attrName>
                                        </p:attrNameLst>
                                      </p:cBhvr>
                                      <p:tavLst>
                                        <p:tav tm="0">
                                          <p:val>
                                            <p:strVal val="#ppt_y+.1"/>
                                          </p:val>
                                        </p:tav>
                                        <p:tav tm="100000">
                                          <p:val>
                                            <p:strVal val="#ppt_y"/>
                                          </p:val>
                                        </p:tav>
                                      </p:tavLst>
                                    </p:anim>
                                  </p:childTnLst>
                                </p:cTn>
                              </p:par>
                            </p:childTnLst>
                          </p:cTn>
                        </p:par>
                        <p:par>
                          <p:cTn id="230" fill="hold">
                            <p:stCondLst>
                              <p:cond delay="6500"/>
                            </p:stCondLst>
                            <p:childTnLst>
                              <p:par>
                                <p:cTn id="231" presetID="42" presetClass="entr" presetSubtype="0" fill="hold" grpId="0" nodeType="afterEffect">
                                  <p:stCondLst>
                                    <p:cond delay="0"/>
                                  </p:stCondLst>
                                  <p:childTnLst>
                                    <p:set>
                                      <p:cBhvr>
                                        <p:cTn id="232" dur="1" fill="hold">
                                          <p:stCondLst>
                                            <p:cond delay="0"/>
                                          </p:stCondLst>
                                        </p:cTn>
                                        <p:tgtEl>
                                          <p:spTgt spid="44"/>
                                        </p:tgtEl>
                                        <p:attrNameLst>
                                          <p:attrName>style.visibility</p:attrName>
                                        </p:attrNameLst>
                                      </p:cBhvr>
                                      <p:to>
                                        <p:strVal val="visible"/>
                                      </p:to>
                                    </p:set>
                                    <p:animEffect transition="in" filter="fade">
                                      <p:cBhvr>
                                        <p:cTn id="233" dur="500"/>
                                        <p:tgtEl>
                                          <p:spTgt spid="44"/>
                                        </p:tgtEl>
                                      </p:cBhvr>
                                    </p:animEffect>
                                    <p:anim calcmode="lin" valueType="num">
                                      <p:cBhvr>
                                        <p:cTn id="234" dur="500" fill="hold"/>
                                        <p:tgtEl>
                                          <p:spTgt spid="44"/>
                                        </p:tgtEl>
                                        <p:attrNameLst>
                                          <p:attrName>ppt_x</p:attrName>
                                        </p:attrNameLst>
                                      </p:cBhvr>
                                      <p:tavLst>
                                        <p:tav tm="0">
                                          <p:val>
                                            <p:strVal val="#ppt_x"/>
                                          </p:val>
                                        </p:tav>
                                        <p:tav tm="100000">
                                          <p:val>
                                            <p:strVal val="#ppt_x"/>
                                          </p:val>
                                        </p:tav>
                                      </p:tavLst>
                                    </p:anim>
                                    <p:anim calcmode="lin" valueType="num">
                                      <p:cBhvr>
                                        <p:cTn id="235" dur="500" fill="hold"/>
                                        <p:tgtEl>
                                          <p:spTgt spid="44"/>
                                        </p:tgtEl>
                                        <p:attrNameLst>
                                          <p:attrName>ppt_y</p:attrName>
                                        </p:attrNameLst>
                                      </p:cBhvr>
                                      <p:tavLst>
                                        <p:tav tm="0">
                                          <p:val>
                                            <p:strVal val="#ppt_y+.1"/>
                                          </p:val>
                                        </p:tav>
                                        <p:tav tm="100000">
                                          <p:val>
                                            <p:strVal val="#ppt_y"/>
                                          </p:val>
                                        </p:tav>
                                      </p:tavLst>
                                    </p:anim>
                                  </p:childTnLst>
                                </p:cTn>
                              </p:par>
                              <p:par>
                                <p:cTn id="236" presetID="42" presetClass="entr" presetSubtype="0" fill="hold" nodeType="withEffect">
                                  <p:stCondLst>
                                    <p:cond delay="0"/>
                                  </p:stCondLst>
                                  <p:childTnLst>
                                    <p:set>
                                      <p:cBhvr>
                                        <p:cTn id="237" dur="1" fill="hold">
                                          <p:stCondLst>
                                            <p:cond delay="0"/>
                                          </p:stCondLst>
                                        </p:cTn>
                                        <p:tgtEl>
                                          <p:spTgt spid="43"/>
                                        </p:tgtEl>
                                        <p:attrNameLst>
                                          <p:attrName>style.visibility</p:attrName>
                                        </p:attrNameLst>
                                      </p:cBhvr>
                                      <p:to>
                                        <p:strVal val="visible"/>
                                      </p:to>
                                    </p:set>
                                    <p:animEffect transition="in" filter="fade">
                                      <p:cBhvr>
                                        <p:cTn id="238" dur="500"/>
                                        <p:tgtEl>
                                          <p:spTgt spid="43"/>
                                        </p:tgtEl>
                                      </p:cBhvr>
                                    </p:animEffect>
                                    <p:anim calcmode="lin" valueType="num">
                                      <p:cBhvr>
                                        <p:cTn id="239" dur="500" fill="hold"/>
                                        <p:tgtEl>
                                          <p:spTgt spid="43"/>
                                        </p:tgtEl>
                                        <p:attrNameLst>
                                          <p:attrName>ppt_x</p:attrName>
                                        </p:attrNameLst>
                                      </p:cBhvr>
                                      <p:tavLst>
                                        <p:tav tm="0">
                                          <p:val>
                                            <p:strVal val="#ppt_x"/>
                                          </p:val>
                                        </p:tav>
                                        <p:tav tm="100000">
                                          <p:val>
                                            <p:strVal val="#ppt_x"/>
                                          </p:val>
                                        </p:tav>
                                      </p:tavLst>
                                    </p:anim>
                                    <p:anim calcmode="lin" valueType="num">
                                      <p:cBhvr>
                                        <p:cTn id="240"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22" grpId="0"/>
      <p:bldP spid="24" grpId="0"/>
      <p:bldP spid="26" grpId="0"/>
      <p:bldP spid="28" grpId="0"/>
      <p:bldP spid="30" grpId="0"/>
      <p:bldP spid="32" grpId="0"/>
      <p:bldP spid="34" grpId="0"/>
      <p:bldP spid="36" grpId="0"/>
      <p:bldP spid="38" grpId="0"/>
      <p:bldP spid="40" grpId="0"/>
      <p:bldP spid="42"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4638"/>
            <a:ext cx="7772400" cy="868346"/>
          </a:xfrm>
        </p:spPr>
        <p:txBody>
          <a:bodyPr>
            <a:normAutofit fontScale="90000"/>
          </a:bodyPr>
          <a:lstStyle/>
          <a:p>
            <a:r>
              <a:rPr lang="es-EC" b="1" dirty="0" smtClean="0">
                <a:latin typeface="Times New Roman" pitchFamily="18" charset="0"/>
                <a:cs typeface="Times New Roman" pitchFamily="18" charset="0"/>
              </a:rPr>
              <a:t>BASE FIJA: MATRIZ DE MASAS</a:t>
            </a:r>
            <a:endParaRPr lang="es-EC" b="1" dirty="0">
              <a:latin typeface="Times New Roman" pitchFamily="18" charset="0"/>
              <a:cs typeface="Times New Roman" pitchFamily="18" charset="0"/>
            </a:endParaRPr>
          </a:p>
        </p:txBody>
      </p:sp>
      <p:pic>
        <p:nvPicPr>
          <p:cNvPr id="66564" name="Picture 4"/>
          <p:cNvPicPr>
            <a:picLocks noChangeAspect="1" noChangeArrowheads="1"/>
          </p:cNvPicPr>
          <p:nvPr/>
        </p:nvPicPr>
        <p:blipFill>
          <a:blip r:embed="rId3" cstate="print"/>
          <a:srcRect l="27401" r="34629"/>
          <a:stretch>
            <a:fillRect/>
          </a:stretch>
        </p:blipFill>
        <p:spPr bwMode="auto">
          <a:xfrm>
            <a:off x="2500298" y="1823566"/>
            <a:ext cx="4357718" cy="4534392"/>
          </a:xfrm>
          <a:prstGeom prst="rect">
            <a:avLst/>
          </a:prstGeom>
          <a:noFill/>
          <a:ln w="9525">
            <a:noFill/>
            <a:miter lim="800000"/>
            <a:headEnd/>
            <a:tailEnd/>
          </a:ln>
          <a:effectLst/>
        </p:spPr>
      </p:pic>
      <p:sp>
        <p:nvSpPr>
          <p:cNvPr id="51" name="50 Forma libre"/>
          <p:cNvSpPr/>
          <p:nvPr/>
        </p:nvSpPr>
        <p:spPr>
          <a:xfrm>
            <a:off x="2956612" y="3943876"/>
            <a:ext cx="1023937" cy="1778793"/>
          </a:xfrm>
          <a:custGeom>
            <a:avLst/>
            <a:gdLst>
              <a:gd name="connsiteX0" fmla="*/ 1023937 w 1023937"/>
              <a:gd name="connsiteY0" fmla="*/ 0 h 1778793"/>
              <a:gd name="connsiteX1" fmla="*/ 490537 w 1023937"/>
              <a:gd name="connsiteY1" fmla="*/ 0 h 1778793"/>
              <a:gd name="connsiteX2" fmla="*/ 0 w 1023937"/>
              <a:gd name="connsiteY2" fmla="*/ 1778793 h 1778793"/>
              <a:gd name="connsiteX3" fmla="*/ 857250 w 1023937"/>
              <a:gd name="connsiteY3" fmla="*/ 1778793 h 1778793"/>
              <a:gd name="connsiteX4" fmla="*/ 1023937 w 1023937"/>
              <a:gd name="connsiteY4" fmla="*/ 0 h 1778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37" h="1778793">
                <a:moveTo>
                  <a:pt x="1023937" y="0"/>
                </a:moveTo>
                <a:lnTo>
                  <a:pt x="490537" y="0"/>
                </a:lnTo>
                <a:lnTo>
                  <a:pt x="0" y="1778793"/>
                </a:lnTo>
                <a:lnTo>
                  <a:pt x="857250" y="1778793"/>
                </a:lnTo>
                <a:lnTo>
                  <a:pt x="1023937"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52 Forma libre"/>
          <p:cNvSpPr/>
          <p:nvPr/>
        </p:nvSpPr>
        <p:spPr>
          <a:xfrm>
            <a:off x="5066399" y="3946257"/>
            <a:ext cx="1328738" cy="1774031"/>
          </a:xfrm>
          <a:custGeom>
            <a:avLst/>
            <a:gdLst>
              <a:gd name="connsiteX0" fmla="*/ 0 w 1328738"/>
              <a:gd name="connsiteY0" fmla="*/ 0 h 1774031"/>
              <a:gd name="connsiteX1" fmla="*/ 542925 w 1328738"/>
              <a:gd name="connsiteY1" fmla="*/ 0 h 1774031"/>
              <a:gd name="connsiteX2" fmla="*/ 1328738 w 1328738"/>
              <a:gd name="connsiteY2" fmla="*/ 1774031 h 1774031"/>
              <a:gd name="connsiteX3" fmla="*/ 457200 w 1328738"/>
              <a:gd name="connsiteY3" fmla="*/ 1774031 h 1774031"/>
              <a:gd name="connsiteX4" fmla="*/ 0 w 1328738"/>
              <a:gd name="connsiteY4" fmla="*/ 0 h 177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738" h="1774031">
                <a:moveTo>
                  <a:pt x="0" y="0"/>
                </a:moveTo>
                <a:lnTo>
                  <a:pt x="542925" y="0"/>
                </a:lnTo>
                <a:lnTo>
                  <a:pt x="1328738" y="1774031"/>
                </a:lnTo>
                <a:lnTo>
                  <a:pt x="457200" y="177403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53 Forma libre"/>
          <p:cNvSpPr/>
          <p:nvPr/>
        </p:nvSpPr>
        <p:spPr>
          <a:xfrm>
            <a:off x="3821005" y="3940701"/>
            <a:ext cx="1697832" cy="1781175"/>
          </a:xfrm>
          <a:custGeom>
            <a:avLst/>
            <a:gdLst>
              <a:gd name="connsiteX0" fmla="*/ 166688 w 1697832"/>
              <a:gd name="connsiteY0" fmla="*/ 0 h 1781175"/>
              <a:gd name="connsiteX1" fmla="*/ 1238250 w 1697832"/>
              <a:gd name="connsiteY1" fmla="*/ 2381 h 1781175"/>
              <a:gd name="connsiteX2" fmla="*/ 1697832 w 1697832"/>
              <a:gd name="connsiteY2" fmla="*/ 1781175 h 1781175"/>
              <a:gd name="connsiteX3" fmla="*/ 0 w 1697832"/>
              <a:gd name="connsiteY3" fmla="*/ 1781175 h 1781175"/>
              <a:gd name="connsiteX4" fmla="*/ 166688 w 1697832"/>
              <a:gd name="connsiteY4" fmla="*/ 0 h 178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832" h="1781175">
                <a:moveTo>
                  <a:pt x="166688" y="0"/>
                </a:moveTo>
                <a:lnTo>
                  <a:pt x="1238250" y="2381"/>
                </a:lnTo>
                <a:lnTo>
                  <a:pt x="1697832" y="1781175"/>
                </a:lnTo>
                <a:lnTo>
                  <a:pt x="0" y="1781175"/>
                </a:lnTo>
                <a:lnTo>
                  <a:pt x="166688" y="0"/>
                </a:lnTo>
                <a:close/>
              </a:path>
            </a:pathLst>
          </a:cu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Forma libre"/>
          <p:cNvSpPr/>
          <p:nvPr/>
        </p:nvSpPr>
        <p:spPr>
          <a:xfrm>
            <a:off x="3447149" y="2174607"/>
            <a:ext cx="531019" cy="1764506"/>
          </a:xfrm>
          <a:custGeom>
            <a:avLst/>
            <a:gdLst>
              <a:gd name="connsiteX0" fmla="*/ 347663 w 531019"/>
              <a:gd name="connsiteY0" fmla="*/ 0 h 1764506"/>
              <a:gd name="connsiteX1" fmla="*/ 0 w 531019"/>
              <a:gd name="connsiteY1" fmla="*/ 0 h 1764506"/>
              <a:gd name="connsiteX2" fmla="*/ 0 w 531019"/>
              <a:gd name="connsiteY2" fmla="*/ 1762125 h 1764506"/>
              <a:gd name="connsiteX3" fmla="*/ 531019 w 531019"/>
              <a:gd name="connsiteY3" fmla="*/ 1764506 h 1764506"/>
              <a:gd name="connsiteX4" fmla="*/ 347663 w 531019"/>
              <a:gd name="connsiteY4" fmla="*/ 0 h 17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019" h="1764506">
                <a:moveTo>
                  <a:pt x="347663" y="0"/>
                </a:moveTo>
                <a:lnTo>
                  <a:pt x="0" y="0"/>
                </a:lnTo>
                <a:lnTo>
                  <a:pt x="0" y="1762125"/>
                </a:lnTo>
                <a:lnTo>
                  <a:pt x="531019" y="1764506"/>
                </a:lnTo>
                <a:lnTo>
                  <a:pt x="34766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55 Forma libre"/>
          <p:cNvSpPr/>
          <p:nvPr/>
        </p:nvSpPr>
        <p:spPr>
          <a:xfrm>
            <a:off x="4478230" y="2174607"/>
            <a:ext cx="1128713" cy="1769269"/>
          </a:xfrm>
          <a:custGeom>
            <a:avLst/>
            <a:gdLst>
              <a:gd name="connsiteX0" fmla="*/ 0 w 1128713"/>
              <a:gd name="connsiteY0" fmla="*/ 0 h 1769269"/>
              <a:gd name="connsiteX1" fmla="*/ 347663 w 1128713"/>
              <a:gd name="connsiteY1" fmla="*/ 2381 h 1769269"/>
              <a:gd name="connsiteX2" fmla="*/ 1128713 w 1128713"/>
              <a:gd name="connsiteY2" fmla="*/ 1766887 h 1769269"/>
              <a:gd name="connsiteX3" fmla="*/ 588169 w 1128713"/>
              <a:gd name="connsiteY3" fmla="*/ 1769269 h 1769269"/>
              <a:gd name="connsiteX4" fmla="*/ 0 w 1128713"/>
              <a:gd name="connsiteY4" fmla="*/ 0 h 176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13" h="1769269">
                <a:moveTo>
                  <a:pt x="0" y="0"/>
                </a:moveTo>
                <a:lnTo>
                  <a:pt x="347663" y="2381"/>
                </a:lnTo>
                <a:lnTo>
                  <a:pt x="1128713" y="1766887"/>
                </a:lnTo>
                <a:lnTo>
                  <a:pt x="588169" y="1769269"/>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56 Forma libre"/>
          <p:cNvSpPr/>
          <p:nvPr/>
        </p:nvSpPr>
        <p:spPr>
          <a:xfrm>
            <a:off x="3801955" y="2174607"/>
            <a:ext cx="1257300" cy="1762125"/>
          </a:xfrm>
          <a:custGeom>
            <a:avLst/>
            <a:gdLst>
              <a:gd name="connsiteX0" fmla="*/ 0 w 1257300"/>
              <a:gd name="connsiteY0" fmla="*/ 0 h 1762125"/>
              <a:gd name="connsiteX1" fmla="*/ 671513 w 1257300"/>
              <a:gd name="connsiteY1" fmla="*/ 0 h 1762125"/>
              <a:gd name="connsiteX2" fmla="*/ 1257300 w 1257300"/>
              <a:gd name="connsiteY2" fmla="*/ 1762125 h 1762125"/>
              <a:gd name="connsiteX3" fmla="*/ 183357 w 1257300"/>
              <a:gd name="connsiteY3" fmla="*/ 1762125 h 1762125"/>
              <a:gd name="connsiteX4" fmla="*/ 0 w 1257300"/>
              <a:gd name="connsiteY4" fmla="*/ 0 h 176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762125">
                <a:moveTo>
                  <a:pt x="0" y="0"/>
                </a:moveTo>
                <a:lnTo>
                  <a:pt x="671513" y="0"/>
                </a:lnTo>
                <a:lnTo>
                  <a:pt x="1257300" y="1762125"/>
                </a:lnTo>
                <a:lnTo>
                  <a:pt x="183357" y="1762125"/>
                </a:lnTo>
                <a:lnTo>
                  <a:pt x="0" y="0"/>
                </a:lnTo>
                <a:close/>
              </a:path>
            </a:pathLst>
          </a:cu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8" name="57 Elipse"/>
          <p:cNvSpPr/>
          <p:nvPr/>
        </p:nvSpPr>
        <p:spPr>
          <a:xfrm>
            <a:off x="4420033" y="3839102"/>
            <a:ext cx="214314" cy="214314"/>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58 Elipse"/>
          <p:cNvSpPr/>
          <p:nvPr/>
        </p:nvSpPr>
        <p:spPr>
          <a:xfrm>
            <a:off x="5504558" y="3839118"/>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59 Elipse"/>
          <p:cNvSpPr/>
          <p:nvPr/>
        </p:nvSpPr>
        <p:spPr>
          <a:xfrm>
            <a:off x="3339989" y="3839102"/>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1" name="60 Elipse"/>
          <p:cNvSpPr/>
          <p:nvPr/>
        </p:nvSpPr>
        <p:spPr>
          <a:xfrm>
            <a:off x="4029501" y="2065041"/>
            <a:ext cx="214314" cy="214314"/>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61 Elipse"/>
          <p:cNvSpPr/>
          <p:nvPr/>
        </p:nvSpPr>
        <p:spPr>
          <a:xfrm>
            <a:off x="4723502" y="2065057"/>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3" name="62 Elipse"/>
          <p:cNvSpPr/>
          <p:nvPr/>
        </p:nvSpPr>
        <p:spPr>
          <a:xfrm>
            <a:off x="3339989" y="2065041"/>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4"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15008" y="1500174"/>
            <a:ext cx="2893240" cy="12858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6564"/>
                                        </p:tgtEl>
                                        <p:attrNameLst>
                                          <p:attrName>style.visibility</p:attrName>
                                        </p:attrNameLst>
                                      </p:cBhvr>
                                      <p:to>
                                        <p:strVal val="visible"/>
                                      </p:to>
                                    </p:set>
                                    <p:animEffect transition="in" filter="randombar(horizontal)">
                                      <p:cBhvr>
                                        <p:cTn id="13" dur="500"/>
                                        <p:tgtEl>
                                          <p:spTgt spid="66564"/>
                                        </p:tgtEl>
                                      </p:cBhvr>
                                    </p:animEffect>
                                  </p:childTnLst>
                                </p:cTn>
                              </p:par>
                            </p:childTnLst>
                          </p:cTn>
                        </p:par>
                        <p:par>
                          <p:cTn id="14" fill="hold">
                            <p:stCondLst>
                              <p:cond delay="1500"/>
                            </p:stCondLst>
                            <p:childTnLst>
                              <p:par>
                                <p:cTn id="15" presetID="23" presetClass="entr" presetSubtype="16"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1000" fill="hold"/>
                                        <p:tgtEl>
                                          <p:spTgt spid="51"/>
                                        </p:tgtEl>
                                        <p:attrNameLst>
                                          <p:attrName>ppt_w</p:attrName>
                                        </p:attrNameLst>
                                      </p:cBhvr>
                                      <p:tavLst>
                                        <p:tav tm="0">
                                          <p:val>
                                            <p:fltVal val="0"/>
                                          </p:val>
                                        </p:tav>
                                        <p:tav tm="100000">
                                          <p:val>
                                            <p:strVal val="#ppt_w"/>
                                          </p:val>
                                        </p:tav>
                                      </p:tavLst>
                                    </p:anim>
                                    <p:anim calcmode="lin" valueType="num">
                                      <p:cBhvr>
                                        <p:cTn id="18" dur="1000" fill="hold"/>
                                        <p:tgtEl>
                                          <p:spTgt spid="51"/>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1000" fill="hold"/>
                                        <p:tgtEl>
                                          <p:spTgt spid="53"/>
                                        </p:tgtEl>
                                        <p:attrNameLst>
                                          <p:attrName>ppt_w</p:attrName>
                                        </p:attrNameLst>
                                      </p:cBhvr>
                                      <p:tavLst>
                                        <p:tav tm="0">
                                          <p:val>
                                            <p:fltVal val="0"/>
                                          </p:val>
                                        </p:tav>
                                        <p:tav tm="100000">
                                          <p:val>
                                            <p:strVal val="#ppt_w"/>
                                          </p:val>
                                        </p:tav>
                                      </p:tavLst>
                                    </p:anim>
                                    <p:anim calcmode="lin" valueType="num">
                                      <p:cBhvr>
                                        <p:cTn id="22" dur="1000" fill="hold"/>
                                        <p:tgtEl>
                                          <p:spTgt spid="53"/>
                                        </p:tgtEl>
                                        <p:attrNameLst>
                                          <p:attrName>ppt_h</p:attrName>
                                        </p:attrNameLst>
                                      </p:cBhvr>
                                      <p:tavLst>
                                        <p:tav tm="0">
                                          <p:val>
                                            <p:fltVal val="0"/>
                                          </p:val>
                                        </p:tav>
                                        <p:tav tm="100000">
                                          <p:val>
                                            <p:strVal val="#ppt_h"/>
                                          </p:val>
                                        </p:tav>
                                      </p:tavLst>
                                    </p:anim>
                                  </p:childTnLst>
                                </p:cTn>
                              </p:par>
                            </p:childTnLst>
                          </p:cTn>
                        </p:par>
                        <p:par>
                          <p:cTn id="23" fill="hold">
                            <p:stCondLst>
                              <p:cond delay="2500"/>
                            </p:stCondLst>
                            <p:childTnLst>
                              <p:par>
                                <p:cTn id="24" presetID="53" presetClass="entr" presetSubtype="0"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1000" fill="hold"/>
                                        <p:tgtEl>
                                          <p:spTgt spid="60"/>
                                        </p:tgtEl>
                                        <p:attrNameLst>
                                          <p:attrName>ppt_w</p:attrName>
                                        </p:attrNameLst>
                                      </p:cBhvr>
                                      <p:tavLst>
                                        <p:tav tm="0">
                                          <p:val>
                                            <p:fltVal val="0"/>
                                          </p:val>
                                        </p:tav>
                                        <p:tav tm="100000">
                                          <p:val>
                                            <p:strVal val="#ppt_w"/>
                                          </p:val>
                                        </p:tav>
                                      </p:tavLst>
                                    </p:anim>
                                    <p:anim calcmode="lin" valueType="num">
                                      <p:cBhvr>
                                        <p:cTn id="27" dur="1000" fill="hold"/>
                                        <p:tgtEl>
                                          <p:spTgt spid="60"/>
                                        </p:tgtEl>
                                        <p:attrNameLst>
                                          <p:attrName>ppt_h</p:attrName>
                                        </p:attrNameLst>
                                      </p:cBhvr>
                                      <p:tavLst>
                                        <p:tav tm="0">
                                          <p:val>
                                            <p:fltVal val="0"/>
                                          </p:val>
                                        </p:tav>
                                        <p:tav tm="100000">
                                          <p:val>
                                            <p:strVal val="#ppt_h"/>
                                          </p:val>
                                        </p:tav>
                                      </p:tavLst>
                                    </p:anim>
                                    <p:animEffect transition="in" filter="fade">
                                      <p:cBhvr>
                                        <p:cTn id="28" dur="1000"/>
                                        <p:tgtEl>
                                          <p:spTgt spid="60"/>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1000" fill="hold"/>
                                        <p:tgtEl>
                                          <p:spTgt spid="59"/>
                                        </p:tgtEl>
                                        <p:attrNameLst>
                                          <p:attrName>ppt_w</p:attrName>
                                        </p:attrNameLst>
                                      </p:cBhvr>
                                      <p:tavLst>
                                        <p:tav tm="0">
                                          <p:val>
                                            <p:fltVal val="0"/>
                                          </p:val>
                                        </p:tav>
                                        <p:tav tm="100000">
                                          <p:val>
                                            <p:strVal val="#ppt_w"/>
                                          </p:val>
                                        </p:tav>
                                      </p:tavLst>
                                    </p:anim>
                                    <p:anim calcmode="lin" valueType="num">
                                      <p:cBhvr>
                                        <p:cTn id="32" dur="1000" fill="hold"/>
                                        <p:tgtEl>
                                          <p:spTgt spid="59"/>
                                        </p:tgtEl>
                                        <p:attrNameLst>
                                          <p:attrName>ppt_h</p:attrName>
                                        </p:attrNameLst>
                                      </p:cBhvr>
                                      <p:tavLst>
                                        <p:tav tm="0">
                                          <p:val>
                                            <p:fltVal val="0"/>
                                          </p:val>
                                        </p:tav>
                                        <p:tav tm="100000">
                                          <p:val>
                                            <p:strVal val="#ppt_h"/>
                                          </p:val>
                                        </p:tav>
                                      </p:tavLst>
                                    </p:anim>
                                    <p:animEffect transition="in" filter="fade">
                                      <p:cBhvr>
                                        <p:cTn id="33" dur="10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1000" fill="hold"/>
                                        <p:tgtEl>
                                          <p:spTgt spid="54"/>
                                        </p:tgtEl>
                                        <p:attrNameLst>
                                          <p:attrName>ppt_w</p:attrName>
                                        </p:attrNameLst>
                                      </p:cBhvr>
                                      <p:tavLst>
                                        <p:tav tm="0">
                                          <p:val>
                                            <p:fltVal val="0"/>
                                          </p:val>
                                        </p:tav>
                                        <p:tav tm="100000">
                                          <p:val>
                                            <p:strVal val="#ppt_w"/>
                                          </p:val>
                                        </p:tav>
                                      </p:tavLst>
                                    </p:anim>
                                    <p:anim calcmode="lin" valueType="num">
                                      <p:cBhvr>
                                        <p:cTn id="39" dur="1000" fill="hold"/>
                                        <p:tgtEl>
                                          <p:spTgt spid="54"/>
                                        </p:tgtEl>
                                        <p:attrNameLst>
                                          <p:attrName>ppt_h</p:attrName>
                                        </p:attrNameLst>
                                      </p:cBhvr>
                                      <p:tavLst>
                                        <p:tav tm="0">
                                          <p:val>
                                            <p:fltVal val="0"/>
                                          </p:val>
                                        </p:tav>
                                        <p:tav tm="100000">
                                          <p:val>
                                            <p:strVal val="#ppt_h"/>
                                          </p:val>
                                        </p:tav>
                                      </p:tavLst>
                                    </p:anim>
                                  </p:childTnLst>
                                </p:cTn>
                              </p:par>
                            </p:childTnLst>
                          </p:cTn>
                        </p:par>
                        <p:par>
                          <p:cTn id="40" fill="hold">
                            <p:stCondLst>
                              <p:cond delay="1000"/>
                            </p:stCondLst>
                            <p:childTnLst>
                              <p:par>
                                <p:cTn id="41" presetID="53" presetClass="entr" presetSubtype="0"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p:cTn id="43" dur="1000" fill="hold"/>
                                        <p:tgtEl>
                                          <p:spTgt spid="58"/>
                                        </p:tgtEl>
                                        <p:attrNameLst>
                                          <p:attrName>ppt_w</p:attrName>
                                        </p:attrNameLst>
                                      </p:cBhvr>
                                      <p:tavLst>
                                        <p:tav tm="0">
                                          <p:val>
                                            <p:fltVal val="0"/>
                                          </p:val>
                                        </p:tav>
                                        <p:tav tm="100000">
                                          <p:val>
                                            <p:strVal val="#ppt_w"/>
                                          </p:val>
                                        </p:tav>
                                      </p:tavLst>
                                    </p:anim>
                                    <p:anim calcmode="lin" valueType="num">
                                      <p:cBhvr>
                                        <p:cTn id="44" dur="1000" fill="hold"/>
                                        <p:tgtEl>
                                          <p:spTgt spid="58"/>
                                        </p:tgtEl>
                                        <p:attrNameLst>
                                          <p:attrName>ppt_h</p:attrName>
                                        </p:attrNameLst>
                                      </p:cBhvr>
                                      <p:tavLst>
                                        <p:tav tm="0">
                                          <p:val>
                                            <p:fltVal val="0"/>
                                          </p:val>
                                        </p:tav>
                                        <p:tav tm="100000">
                                          <p:val>
                                            <p:strVal val="#ppt_h"/>
                                          </p:val>
                                        </p:tav>
                                      </p:tavLst>
                                    </p:anim>
                                    <p:animEffect transition="in" filter="fade">
                                      <p:cBhvr>
                                        <p:cTn id="45" dur="1000"/>
                                        <p:tgtEl>
                                          <p:spTgt spid="58"/>
                                        </p:tgtEl>
                                      </p:cBhvr>
                                    </p:animEffect>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1000"/>
                                        <p:tgtEl>
                                          <p:spTgt spid="51"/>
                                        </p:tgtEl>
                                      </p:cBhvr>
                                    </p:animEffect>
                                    <p:set>
                                      <p:cBhvr>
                                        <p:cTn id="49" dur="1" fill="hold">
                                          <p:stCondLst>
                                            <p:cond delay="999"/>
                                          </p:stCondLst>
                                        </p:cTn>
                                        <p:tgtEl>
                                          <p:spTgt spid="5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54"/>
                                        </p:tgtEl>
                                      </p:cBhvr>
                                    </p:animEffect>
                                    <p:set>
                                      <p:cBhvr>
                                        <p:cTn id="52" dur="1" fill="hold">
                                          <p:stCondLst>
                                            <p:cond delay="999"/>
                                          </p:stCondLst>
                                        </p:cTn>
                                        <p:tgtEl>
                                          <p:spTgt spid="5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53"/>
                                        </p:tgtEl>
                                      </p:cBhvr>
                                    </p:animEffect>
                                    <p:set>
                                      <p:cBhvr>
                                        <p:cTn id="55" dur="1" fill="hold">
                                          <p:stCondLst>
                                            <p:cond delay="999"/>
                                          </p:stCondLst>
                                        </p:cTn>
                                        <p:tgtEl>
                                          <p:spTgt spid="5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p:cTn id="60" dur="1000" fill="hold"/>
                                        <p:tgtEl>
                                          <p:spTgt spid="55"/>
                                        </p:tgtEl>
                                        <p:attrNameLst>
                                          <p:attrName>ppt_w</p:attrName>
                                        </p:attrNameLst>
                                      </p:cBhvr>
                                      <p:tavLst>
                                        <p:tav tm="0">
                                          <p:val>
                                            <p:fltVal val="0"/>
                                          </p:val>
                                        </p:tav>
                                        <p:tav tm="100000">
                                          <p:val>
                                            <p:strVal val="#ppt_w"/>
                                          </p:val>
                                        </p:tav>
                                      </p:tavLst>
                                    </p:anim>
                                    <p:anim calcmode="lin" valueType="num">
                                      <p:cBhvr>
                                        <p:cTn id="61" dur="1000" fill="hold"/>
                                        <p:tgtEl>
                                          <p:spTgt spid="55"/>
                                        </p:tgtEl>
                                        <p:attrNameLst>
                                          <p:attrName>ppt_h</p:attrName>
                                        </p:attrNameLst>
                                      </p:cBhvr>
                                      <p:tavLst>
                                        <p:tav tm="0">
                                          <p:val>
                                            <p:fltVal val="0"/>
                                          </p:val>
                                        </p:tav>
                                        <p:tav tm="100000">
                                          <p:val>
                                            <p:strVal val="#ppt_h"/>
                                          </p:val>
                                        </p:tav>
                                      </p:tavLst>
                                    </p:anim>
                                  </p:childTnLst>
                                </p:cTn>
                              </p:par>
                              <p:par>
                                <p:cTn id="62" presetID="23" presetClass="entr" presetSubtype="16"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p:cTn id="64" dur="1000" fill="hold"/>
                                        <p:tgtEl>
                                          <p:spTgt spid="56"/>
                                        </p:tgtEl>
                                        <p:attrNameLst>
                                          <p:attrName>ppt_w</p:attrName>
                                        </p:attrNameLst>
                                      </p:cBhvr>
                                      <p:tavLst>
                                        <p:tav tm="0">
                                          <p:val>
                                            <p:fltVal val="0"/>
                                          </p:val>
                                        </p:tav>
                                        <p:tav tm="100000">
                                          <p:val>
                                            <p:strVal val="#ppt_w"/>
                                          </p:val>
                                        </p:tav>
                                      </p:tavLst>
                                    </p:anim>
                                    <p:anim calcmode="lin" valueType="num">
                                      <p:cBhvr>
                                        <p:cTn id="65" dur="1000" fill="hold"/>
                                        <p:tgtEl>
                                          <p:spTgt spid="56"/>
                                        </p:tgtEl>
                                        <p:attrNameLst>
                                          <p:attrName>ppt_h</p:attrName>
                                        </p:attrNameLst>
                                      </p:cBhvr>
                                      <p:tavLst>
                                        <p:tav tm="0">
                                          <p:val>
                                            <p:fltVal val="0"/>
                                          </p:val>
                                        </p:tav>
                                        <p:tav tm="100000">
                                          <p:val>
                                            <p:strVal val="#ppt_h"/>
                                          </p:val>
                                        </p:tav>
                                      </p:tavLst>
                                    </p:anim>
                                  </p:childTnLst>
                                </p:cTn>
                              </p:par>
                            </p:childTnLst>
                          </p:cTn>
                        </p:par>
                        <p:par>
                          <p:cTn id="66" fill="hold">
                            <p:stCondLst>
                              <p:cond delay="1000"/>
                            </p:stCondLst>
                            <p:childTnLst>
                              <p:par>
                                <p:cTn id="67" presetID="53" presetClass="entr" presetSubtype="0" fill="hold" grpId="0" nodeType="afterEffect">
                                  <p:stCondLst>
                                    <p:cond delay="0"/>
                                  </p:stCondLst>
                                  <p:childTnLst>
                                    <p:set>
                                      <p:cBhvr>
                                        <p:cTn id="68" dur="1" fill="hold">
                                          <p:stCondLst>
                                            <p:cond delay="0"/>
                                          </p:stCondLst>
                                        </p:cTn>
                                        <p:tgtEl>
                                          <p:spTgt spid="63"/>
                                        </p:tgtEl>
                                        <p:attrNameLst>
                                          <p:attrName>style.visibility</p:attrName>
                                        </p:attrNameLst>
                                      </p:cBhvr>
                                      <p:to>
                                        <p:strVal val="visible"/>
                                      </p:to>
                                    </p:set>
                                    <p:anim calcmode="lin" valueType="num">
                                      <p:cBhvr>
                                        <p:cTn id="69" dur="1000" fill="hold"/>
                                        <p:tgtEl>
                                          <p:spTgt spid="63"/>
                                        </p:tgtEl>
                                        <p:attrNameLst>
                                          <p:attrName>ppt_w</p:attrName>
                                        </p:attrNameLst>
                                      </p:cBhvr>
                                      <p:tavLst>
                                        <p:tav tm="0">
                                          <p:val>
                                            <p:fltVal val="0"/>
                                          </p:val>
                                        </p:tav>
                                        <p:tav tm="100000">
                                          <p:val>
                                            <p:strVal val="#ppt_w"/>
                                          </p:val>
                                        </p:tav>
                                      </p:tavLst>
                                    </p:anim>
                                    <p:anim calcmode="lin" valueType="num">
                                      <p:cBhvr>
                                        <p:cTn id="70" dur="1000" fill="hold"/>
                                        <p:tgtEl>
                                          <p:spTgt spid="63"/>
                                        </p:tgtEl>
                                        <p:attrNameLst>
                                          <p:attrName>ppt_h</p:attrName>
                                        </p:attrNameLst>
                                      </p:cBhvr>
                                      <p:tavLst>
                                        <p:tav tm="0">
                                          <p:val>
                                            <p:fltVal val="0"/>
                                          </p:val>
                                        </p:tav>
                                        <p:tav tm="100000">
                                          <p:val>
                                            <p:strVal val="#ppt_h"/>
                                          </p:val>
                                        </p:tav>
                                      </p:tavLst>
                                    </p:anim>
                                    <p:animEffect transition="in" filter="fade">
                                      <p:cBhvr>
                                        <p:cTn id="71" dur="1000"/>
                                        <p:tgtEl>
                                          <p:spTgt spid="63"/>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 calcmode="lin" valueType="num">
                                      <p:cBhvr>
                                        <p:cTn id="74" dur="1000" fill="hold"/>
                                        <p:tgtEl>
                                          <p:spTgt spid="62"/>
                                        </p:tgtEl>
                                        <p:attrNameLst>
                                          <p:attrName>ppt_w</p:attrName>
                                        </p:attrNameLst>
                                      </p:cBhvr>
                                      <p:tavLst>
                                        <p:tav tm="0">
                                          <p:val>
                                            <p:fltVal val="0"/>
                                          </p:val>
                                        </p:tav>
                                        <p:tav tm="100000">
                                          <p:val>
                                            <p:strVal val="#ppt_w"/>
                                          </p:val>
                                        </p:tav>
                                      </p:tavLst>
                                    </p:anim>
                                    <p:anim calcmode="lin" valueType="num">
                                      <p:cBhvr>
                                        <p:cTn id="75" dur="1000" fill="hold"/>
                                        <p:tgtEl>
                                          <p:spTgt spid="62"/>
                                        </p:tgtEl>
                                        <p:attrNameLst>
                                          <p:attrName>ppt_h</p:attrName>
                                        </p:attrNameLst>
                                      </p:cBhvr>
                                      <p:tavLst>
                                        <p:tav tm="0">
                                          <p:val>
                                            <p:fltVal val="0"/>
                                          </p:val>
                                        </p:tav>
                                        <p:tav tm="100000">
                                          <p:val>
                                            <p:strVal val="#ppt_h"/>
                                          </p:val>
                                        </p:tav>
                                      </p:tavLst>
                                    </p:anim>
                                    <p:animEffect transition="in" filter="fade">
                                      <p:cBhvr>
                                        <p:cTn id="76" dur="1000"/>
                                        <p:tgtEl>
                                          <p:spTgt spid="62"/>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1000" fill="hold"/>
                                        <p:tgtEl>
                                          <p:spTgt spid="57"/>
                                        </p:tgtEl>
                                        <p:attrNameLst>
                                          <p:attrName>ppt_w</p:attrName>
                                        </p:attrNameLst>
                                      </p:cBhvr>
                                      <p:tavLst>
                                        <p:tav tm="0">
                                          <p:val>
                                            <p:fltVal val="0"/>
                                          </p:val>
                                        </p:tav>
                                        <p:tav tm="100000">
                                          <p:val>
                                            <p:strVal val="#ppt_w"/>
                                          </p:val>
                                        </p:tav>
                                      </p:tavLst>
                                    </p:anim>
                                    <p:anim calcmode="lin" valueType="num">
                                      <p:cBhvr>
                                        <p:cTn id="82" dur="1000" fill="hold"/>
                                        <p:tgtEl>
                                          <p:spTgt spid="57"/>
                                        </p:tgtEl>
                                        <p:attrNameLst>
                                          <p:attrName>ppt_h</p:attrName>
                                        </p:attrNameLst>
                                      </p:cBhvr>
                                      <p:tavLst>
                                        <p:tav tm="0">
                                          <p:val>
                                            <p:fltVal val="0"/>
                                          </p:val>
                                        </p:tav>
                                        <p:tav tm="100000">
                                          <p:val>
                                            <p:strVal val="#ppt_h"/>
                                          </p:val>
                                        </p:tav>
                                      </p:tavLst>
                                    </p:anim>
                                  </p:childTnLst>
                                </p:cTn>
                              </p:par>
                            </p:childTnLst>
                          </p:cTn>
                        </p:par>
                        <p:par>
                          <p:cTn id="83" fill="hold">
                            <p:stCondLst>
                              <p:cond delay="1000"/>
                            </p:stCondLst>
                            <p:childTnLst>
                              <p:par>
                                <p:cTn id="84" presetID="53" presetClass="entr" presetSubtype="0" fill="hold" grpId="0" nodeType="afterEffect">
                                  <p:stCondLst>
                                    <p:cond delay="0"/>
                                  </p:stCondLst>
                                  <p:childTnLst>
                                    <p:set>
                                      <p:cBhvr>
                                        <p:cTn id="85" dur="1" fill="hold">
                                          <p:stCondLst>
                                            <p:cond delay="0"/>
                                          </p:stCondLst>
                                        </p:cTn>
                                        <p:tgtEl>
                                          <p:spTgt spid="61"/>
                                        </p:tgtEl>
                                        <p:attrNameLst>
                                          <p:attrName>style.visibility</p:attrName>
                                        </p:attrNameLst>
                                      </p:cBhvr>
                                      <p:to>
                                        <p:strVal val="visible"/>
                                      </p:to>
                                    </p:set>
                                    <p:anim calcmode="lin" valueType="num">
                                      <p:cBhvr>
                                        <p:cTn id="86" dur="1000" fill="hold"/>
                                        <p:tgtEl>
                                          <p:spTgt spid="61"/>
                                        </p:tgtEl>
                                        <p:attrNameLst>
                                          <p:attrName>ppt_w</p:attrName>
                                        </p:attrNameLst>
                                      </p:cBhvr>
                                      <p:tavLst>
                                        <p:tav tm="0">
                                          <p:val>
                                            <p:fltVal val="0"/>
                                          </p:val>
                                        </p:tav>
                                        <p:tav tm="100000">
                                          <p:val>
                                            <p:strVal val="#ppt_w"/>
                                          </p:val>
                                        </p:tav>
                                      </p:tavLst>
                                    </p:anim>
                                    <p:anim calcmode="lin" valueType="num">
                                      <p:cBhvr>
                                        <p:cTn id="87" dur="1000" fill="hold"/>
                                        <p:tgtEl>
                                          <p:spTgt spid="61"/>
                                        </p:tgtEl>
                                        <p:attrNameLst>
                                          <p:attrName>ppt_h</p:attrName>
                                        </p:attrNameLst>
                                      </p:cBhvr>
                                      <p:tavLst>
                                        <p:tav tm="0">
                                          <p:val>
                                            <p:fltVal val="0"/>
                                          </p:val>
                                        </p:tav>
                                        <p:tav tm="100000">
                                          <p:val>
                                            <p:strVal val="#ppt_h"/>
                                          </p:val>
                                        </p:tav>
                                      </p:tavLst>
                                    </p:anim>
                                    <p:animEffect transition="in" filter="fade">
                                      <p:cBhvr>
                                        <p:cTn id="88" dur="1000"/>
                                        <p:tgtEl>
                                          <p:spTgt spid="61"/>
                                        </p:tgtEl>
                                      </p:cBhvr>
                                    </p:animEffect>
                                  </p:childTnLst>
                                </p:cTn>
                              </p:par>
                            </p:childTnLst>
                          </p:cTn>
                        </p:par>
                        <p:par>
                          <p:cTn id="89" fill="hold">
                            <p:stCondLst>
                              <p:cond delay="2000"/>
                            </p:stCondLst>
                            <p:childTnLst>
                              <p:par>
                                <p:cTn id="90" presetID="10" presetClass="exit" presetSubtype="0" fill="hold" grpId="1" nodeType="afterEffect">
                                  <p:stCondLst>
                                    <p:cond delay="0"/>
                                  </p:stCondLst>
                                  <p:childTnLst>
                                    <p:animEffect transition="out" filter="fade">
                                      <p:cBhvr>
                                        <p:cTn id="91" dur="1000"/>
                                        <p:tgtEl>
                                          <p:spTgt spid="55"/>
                                        </p:tgtEl>
                                      </p:cBhvr>
                                    </p:animEffect>
                                    <p:set>
                                      <p:cBhvr>
                                        <p:cTn id="92" dur="1" fill="hold">
                                          <p:stCondLst>
                                            <p:cond delay="999"/>
                                          </p:stCondLst>
                                        </p:cTn>
                                        <p:tgtEl>
                                          <p:spTgt spid="5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57"/>
                                        </p:tgtEl>
                                      </p:cBhvr>
                                    </p:animEffect>
                                    <p:set>
                                      <p:cBhvr>
                                        <p:cTn id="95" dur="1" fill="hold">
                                          <p:stCondLst>
                                            <p:cond delay="999"/>
                                          </p:stCondLst>
                                        </p:cTn>
                                        <p:tgtEl>
                                          <p:spTgt spid="5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56"/>
                                        </p:tgtEl>
                                      </p:cBhvr>
                                    </p:animEffect>
                                    <p:set>
                                      <p:cBhvr>
                                        <p:cTn id="98" dur="1" fill="hold">
                                          <p:stCondLst>
                                            <p:cond delay="999"/>
                                          </p:stCondLst>
                                        </p:cTn>
                                        <p:tgtEl>
                                          <p:spTgt spid="56"/>
                                        </p:tgtEl>
                                        <p:attrNameLst>
                                          <p:attrName>style.visibility</p:attrName>
                                        </p:attrNameLst>
                                      </p:cBhvr>
                                      <p:to>
                                        <p:strVal val="hidden"/>
                                      </p:to>
                                    </p:set>
                                  </p:childTnLst>
                                </p:cTn>
                              </p:par>
                            </p:childTnLst>
                          </p:cTn>
                        </p:par>
                        <p:par>
                          <p:cTn id="99" fill="hold">
                            <p:stCondLst>
                              <p:cond delay="3000"/>
                            </p:stCondLst>
                            <p:childTnLst>
                              <p:par>
                                <p:cTn id="100" presetID="35" presetClass="entr" presetSubtype="0" fill="hold" nodeType="after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2000"/>
                                        <p:tgtEl>
                                          <p:spTgt spid="64"/>
                                        </p:tgtEl>
                                      </p:cBhvr>
                                    </p:animEffect>
                                    <p:anim calcmode="lin" valueType="num">
                                      <p:cBhvr>
                                        <p:cTn id="103" dur="2000" fill="hold"/>
                                        <p:tgtEl>
                                          <p:spTgt spid="64"/>
                                        </p:tgtEl>
                                        <p:attrNameLst>
                                          <p:attrName>style.rotation</p:attrName>
                                        </p:attrNameLst>
                                      </p:cBhvr>
                                      <p:tavLst>
                                        <p:tav tm="0">
                                          <p:val>
                                            <p:fltVal val="720"/>
                                          </p:val>
                                        </p:tav>
                                        <p:tav tm="100000">
                                          <p:val>
                                            <p:fltVal val="0"/>
                                          </p:val>
                                        </p:tav>
                                      </p:tavLst>
                                    </p:anim>
                                    <p:anim calcmode="lin" valueType="num">
                                      <p:cBhvr>
                                        <p:cTn id="104" dur="2000" fill="hold"/>
                                        <p:tgtEl>
                                          <p:spTgt spid="64"/>
                                        </p:tgtEl>
                                        <p:attrNameLst>
                                          <p:attrName>ppt_h</p:attrName>
                                        </p:attrNameLst>
                                      </p:cBhvr>
                                      <p:tavLst>
                                        <p:tav tm="0">
                                          <p:val>
                                            <p:fltVal val="0"/>
                                          </p:val>
                                        </p:tav>
                                        <p:tav tm="100000">
                                          <p:val>
                                            <p:strVal val="#ppt_h"/>
                                          </p:val>
                                        </p:tav>
                                      </p:tavLst>
                                    </p:anim>
                                    <p:anim calcmode="lin" valueType="num">
                                      <p:cBhvr>
                                        <p:cTn id="105" dur="2000" fill="hold"/>
                                        <p:tgtEl>
                                          <p:spTgt spid="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animBg="1"/>
      <p:bldP spid="51"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9" grpId="0" animBg="1"/>
      <p:bldP spid="60" grpId="0" animBg="1"/>
      <p:bldP spid="61" grpId="0" animBg="1"/>
      <p:bldP spid="62" grpId="0" animBg="1"/>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7224" y="134226"/>
            <a:ext cx="7772400" cy="796908"/>
          </a:xfrm>
        </p:spPr>
        <p:txBody>
          <a:bodyPr>
            <a:normAutofit fontScale="90000"/>
          </a:bodyPr>
          <a:lstStyle/>
          <a:p>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APORTE IMPORTANTE DEL TRABAJO</a:t>
            </a:r>
            <a:endParaRPr lang="es-EC"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55330" name="Picture 2"/>
          <p:cNvPicPr>
            <a:picLocks noChangeAspect="1" noChangeArrowheads="1"/>
          </p:cNvPicPr>
          <p:nvPr/>
        </p:nvPicPr>
        <p:blipFill>
          <a:blip r:embed="rId2" cstate="print"/>
          <a:srcRect/>
          <a:stretch>
            <a:fillRect/>
          </a:stretch>
        </p:blipFill>
        <p:spPr bwMode="auto">
          <a:xfrm>
            <a:off x="285720" y="4530520"/>
            <a:ext cx="2209175" cy="2017073"/>
          </a:xfrm>
          <a:prstGeom prst="rect">
            <a:avLst/>
          </a:prstGeom>
          <a:noFill/>
          <a:ln w="9525">
            <a:noFill/>
            <a:miter lim="800000"/>
            <a:headEnd/>
            <a:tailEnd/>
          </a:ln>
          <a:effectLst/>
        </p:spPr>
      </p:pic>
      <p:pic>
        <p:nvPicPr>
          <p:cNvPr id="5" name="Picture 2"/>
          <p:cNvPicPr>
            <a:picLocks noGrp="1" noChangeAspect="1" noChangeArrowheads="1"/>
          </p:cNvPicPr>
          <p:nvPr>
            <p:ph sz="quarter" idx="1"/>
          </p:nvPr>
        </p:nvPicPr>
        <p:blipFill>
          <a:blip r:embed="rId3" cstate="print"/>
          <a:srcRect/>
          <a:stretch>
            <a:fillRect/>
          </a:stretch>
        </p:blipFill>
        <p:spPr bwMode="auto">
          <a:xfrm>
            <a:off x="2989372" y="4527026"/>
            <a:ext cx="2289388" cy="2030005"/>
          </a:xfrm>
          <a:prstGeom prst="rect">
            <a:avLst/>
          </a:prstGeom>
          <a:noFill/>
          <a:ln w="9525">
            <a:noFill/>
            <a:miter lim="800000"/>
            <a:headEnd/>
            <a:tailEnd/>
          </a:ln>
          <a:effectLst/>
        </p:spPr>
      </p:pic>
      <p:pic>
        <p:nvPicPr>
          <p:cNvPr id="6" name="Picture 83"/>
          <p:cNvPicPr>
            <a:picLocks noChangeAspect="1" noChangeArrowheads="1"/>
          </p:cNvPicPr>
          <p:nvPr/>
        </p:nvPicPr>
        <p:blipFill>
          <a:blip r:embed="rId4" cstate="print"/>
          <a:srcRect l="5486" t="2326" r="5560" b="4650"/>
          <a:stretch>
            <a:fillRect/>
          </a:stretch>
        </p:blipFill>
        <p:spPr bwMode="auto">
          <a:xfrm>
            <a:off x="5786446" y="4250004"/>
            <a:ext cx="3214710" cy="2521341"/>
          </a:xfrm>
          <a:prstGeom prst="rect">
            <a:avLst/>
          </a:prstGeom>
          <a:noFill/>
          <a:ln w="9525">
            <a:noFill/>
            <a:miter lim="800000"/>
            <a:headEnd/>
            <a:tailEnd/>
          </a:ln>
          <a:effectLst/>
        </p:spPr>
      </p:pic>
      <p:sp>
        <p:nvSpPr>
          <p:cNvPr id="7" name="6 Rectángulo"/>
          <p:cNvSpPr/>
          <p:nvPr/>
        </p:nvSpPr>
        <p:spPr>
          <a:xfrm>
            <a:off x="857224" y="3568487"/>
            <a:ext cx="7572428" cy="584775"/>
          </a:xfrm>
          <a:prstGeom prst="rect">
            <a:avLst/>
          </a:prstGeom>
        </p:spPr>
        <p:txBody>
          <a:bodyPr wrap="square">
            <a:spAutoFit/>
          </a:bodyPr>
          <a:lstStyle/>
          <a:p>
            <a:pPr>
              <a:spcBef>
                <a:spcPts val="600"/>
              </a:spcBef>
              <a:spcAft>
                <a:spcPts val="600"/>
              </a:spcAft>
            </a:pPr>
            <a:r>
              <a:rPr lang="es-EC" sz="1600" dirty="0" smtClean="0">
                <a:latin typeface="Times New Roman" pitchFamily="18" charset="0"/>
                <a:cs typeface="Times New Roman" pitchFamily="18" charset="0"/>
              </a:rPr>
              <a:t>En este trabajo se han elaborado subrutinas que  permiten generar mallas de elementos finitos para los siguientes casos:</a:t>
            </a:r>
          </a:p>
        </p:txBody>
      </p:sp>
      <p:sp>
        <p:nvSpPr>
          <p:cNvPr id="8" name="7 Rectángulo"/>
          <p:cNvSpPr/>
          <p:nvPr/>
        </p:nvSpPr>
        <p:spPr>
          <a:xfrm>
            <a:off x="857224" y="996719"/>
            <a:ext cx="7572428" cy="830997"/>
          </a:xfrm>
          <a:prstGeom prst="rect">
            <a:avLst/>
          </a:prstGeom>
        </p:spPr>
        <p:txBody>
          <a:bodyPr wrap="square">
            <a:spAutoFit/>
          </a:bodyPr>
          <a:lstStyle/>
          <a:p>
            <a:pPr>
              <a:spcBef>
                <a:spcPts val="600"/>
              </a:spcBef>
              <a:spcAft>
                <a:spcPts val="600"/>
              </a:spcAft>
            </a:pPr>
            <a:r>
              <a:rPr lang="es-EC" sz="1600" dirty="0" smtClean="0">
                <a:latin typeface="Times New Roman" pitchFamily="18" charset="0"/>
                <a:cs typeface="Times New Roman" pitchFamily="18" charset="0"/>
              </a:rPr>
              <a:t>Cuando se arrancó con la realización del proyecto de tesis, las subrutinas de las que se disponía únicamente permitían la obtención de mallas de elementos finitos con las siguientes características:</a:t>
            </a:r>
          </a:p>
        </p:txBody>
      </p:sp>
      <p:pic>
        <p:nvPicPr>
          <p:cNvPr id="355331" name="Picture 3"/>
          <p:cNvPicPr>
            <a:picLocks noChangeAspect="1" noChangeArrowheads="1"/>
          </p:cNvPicPr>
          <p:nvPr/>
        </p:nvPicPr>
        <p:blipFill>
          <a:blip r:embed="rId5" cstate="print"/>
          <a:srcRect l="5660" t="3774" r="3773" b="4452"/>
          <a:stretch>
            <a:fillRect/>
          </a:stretch>
        </p:blipFill>
        <p:spPr bwMode="auto">
          <a:xfrm>
            <a:off x="3500430" y="1785926"/>
            <a:ext cx="2214578" cy="1683067"/>
          </a:xfrm>
          <a:prstGeom prst="rect">
            <a:avLst/>
          </a:prstGeom>
          <a:noFill/>
          <a:ln w="9525">
            <a:noFill/>
            <a:miter lim="800000"/>
            <a:headEnd/>
            <a:tailEnd/>
          </a:ln>
          <a:effectLst/>
        </p:spPr>
      </p:pic>
      <p:cxnSp>
        <p:nvCxnSpPr>
          <p:cNvPr id="11" name="10 Conector recto"/>
          <p:cNvCxnSpPr/>
          <p:nvPr/>
        </p:nvCxnSpPr>
        <p:spPr>
          <a:xfrm rot="5400000">
            <a:off x="3066655" y="2489602"/>
            <a:ext cx="1473201" cy="2468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rot="10800000">
            <a:off x="3676650" y="3348041"/>
            <a:ext cx="1720851" cy="158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rot="16200000" flipV="1">
            <a:off x="4027491" y="1982788"/>
            <a:ext cx="1473199" cy="12604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rot="10800000" flipV="1">
            <a:off x="3917162" y="1876424"/>
            <a:ext cx="223833"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rot="5400000">
            <a:off x="277812" y="5688013"/>
            <a:ext cx="936628" cy="336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rot="10800000" flipV="1">
            <a:off x="568325" y="6245224"/>
            <a:ext cx="1695450" cy="79375"/>
          </a:xfrm>
          <a:prstGeom prst="line">
            <a:avLst/>
          </a:prstGeom>
          <a:ln w="25400">
            <a:solidFill>
              <a:srgbClr val="F16813"/>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rot="5400000" flipH="1" flipV="1">
            <a:off x="581024" y="5060158"/>
            <a:ext cx="659609" cy="7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rot="5400000" flipH="1" flipV="1">
            <a:off x="946549" y="4773215"/>
            <a:ext cx="88105" cy="1"/>
          </a:xfrm>
          <a:prstGeom prst="line">
            <a:avLst/>
          </a:prstGeom>
          <a:ln w="25400">
            <a:solidFill>
              <a:srgbClr val="11C1FF"/>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flipV="1">
            <a:off x="916806" y="4740265"/>
            <a:ext cx="76199" cy="794"/>
          </a:xfrm>
          <a:prstGeom prst="line">
            <a:avLst/>
          </a:prstGeom>
          <a:ln w="25400">
            <a:solidFill>
              <a:srgbClr val="11C1FF"/>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rot="5400000" flipH="1" flipV="1">
            <a:off x="870373" y="4774792"/>
            <a:ext cx="88105" cy="1"/>
          </a:xfrm>
          <a:prstGeom prst="line">
            <a:avLst/>
          </a:prstGeom>
          <a:ln w="25400">
            <a:solidFill>
              <a:srgbClr val="11C1FF"/>
            </a:solidFill>
          </a:ln>
        </p:spPr>
        <p:style>
          <a:lnRef idx="1">
            <a:schemeClr val="accent1"/>
          </a:lnRef>
          <a:fillRef idx="0">
            <a:schemeClr val="accent1"/>
          </a:fillRef>
          <a:effectRef idx="0">
            <a:schemeClr val="accent1"/>
          </a:effectRef>
          <a:fontRef idx="minor">
            <a:schemeClr val="tx1"/>
          </a:fontRef>
        </p:style>
      </p:cxnSp>
      <p:sp>
        <p:nvSpPr>
          <p:cNvPr id="60" name="59 CuadroTexto"/>
          <p:cNvSpPr txBox="1"/>
          <p:nvPr/>
        </p:nvSpPr>
        <p:spPr>
          <a:xfrm>
            <a:off x="3221028" y="5553090"/>
            <a:ext cx="1500198" cy="692497"/>
          </a:xfrm>
          <a:prstGeom prst="rect">
            <a:avLst/>
          </a:prstGeom>
          <a:noFill/>
        </p:spPr>
        <p:txBody>
          <a:bodyPr wrap="square" rtlCol="0">
            <a:spAutoFit/>
          </a:bodyPr>
          <a:lstStyle/>
          <a:p>
            <a:pPr algn="ctr"/>
            <a:r>
              <a:rPr lang="es-EC" sz="1300" b="1" dirty="0" smtClean="0">
                <a:solidFill>
                  <a:srgbClr val="F16813"/>
                </a:solidFill>
                <a:effectLst>
                  <a:outerShdw blurRad="38100" dist="38100" dir="2700000" algn="tl">
                    <a:srgbClr val="000000">
                      <a:alpha val="43137"/>
                    </a:srgbClr>
                  </a:outerShdw>
                </a:effectLst>
                <a:latin typeface="Times New Roman" pitchFamily="18" charset="0"/>
                <a:cs typeface="Times New Roman" pitchFamily="18" charset="0"/>
              </a:rPr>
              <a:t>MATRIZ</a:t>
            </a:r>
          </a:p>
          <a:p>
            <a:pPr algn="ctr"/>
            <a:r>
              <a:rPr lang="es-EC" sz="1300" b="1" dirty="0" smtClean="0">
                <a:solidFill>
                  <a:srgbClr val="F16813"/>
                </a:solidFill>
                <a:effectLst>
                  <a:outerShdw blurRad="38100" dist="38100" dir="2700000" algn="tl">
                    <a:srgbClr val="000000">
                      <a:alpha val="43137"/>
                    </a:srgbClr>
                  </a:outerShdw>
                </a:effectLst>
                <a:latin typeface="Times New Roman" pitchFamily="18" charset="0"/>
                <a:cs typeface="Times New Roman" pitchFamily="18" charset="0"/>
              </a:rPr>
              <a:t>DE</a:t>
            </a:r>
          </a:p>
          <a:p>
            <a:pPr algn="ctr"/>
            <a:r>
              <a:rPr lang="es-EC" sz="1300" b="1" dirty="0" smtClean="0">
                <a:solidFill>
                  <a:srgbClr val="F16813"/>
                </a:solidFill>
                <a:effectLst>
                  <a:outerShdw blurRad="38100" dist="38100" dir="2700000" algn="tl">
                    <a:srgbClr val="000000">
                      <a:alpha val="43137"/>
                    </a:srgbClr>
                  </a:outerShdw>
                </a:effectLst>
                <a:latin typeface="Times New Roman" pitchFamily="18" charset="0"/>
                <a:cs typeface="Times New Roman" pitchFamily="18" charset="0"/>
              </a:rPr>
              <a:t>MASAS</a:t>
            </a:r>
            <a:endParaRPr lang="es-EC" sz="1300" b="1" dirty="0">
              <a:solidFill>
                <a:srgbClr val="F16813"/>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1" name="60 CuadroTexto"/>
          <p:cNvSpPr txBox="1"/>
          <p:nvPr/>
        </p:nvSpPr>
        <p:spPr>
          <a:xfrm>
            <a:off x="6650052" y="5665461"/>
            <a:ext cx="1500198" cy="692497"/>
          </a:xfrm>
          <a:prstGeom prst="rect">
            <a:avLst/>
          </a:prstGeom>
          <a:noFill/>
        </p:spPr>
        <p:txBody>
          <a:bodyPr wrap="square" rtlCol="0">
            <a:spAutoFit/>
          </a:bodyPr>
          <a:lstStyle/>
          <a:p>
            <a:pPr algn="ctr"/>
            <a:r>
              <a:rPr lang="es-EC" sz="1300" b="1" dirty="0" smtClean="0">
                <a:solidFill>
                  <a:srgbClr val="F16813"/>
                </a:solidFill>
                <a:effectLst>
                  <a:outerShdw blurRad="38100" dist="38100" dir="2700000" algn="tl">
                    <a:srgbClr val="000000">
                      <a:alpha val="43137"/>
                    </a:srgbClr>
                  </a:outerShdw>
                </a:effectLst>
                <a:latin typeface="Times New Roman" pitchFamily="18" charset="0"/>
                <a:cs typeface="Times New Roman" pitchFamily="18" charset="0"/>
              </a:rPr>
              <a:t>MATRIZ</a:t>
            </a:r>
          </a:p>
          <a:p>
            <a:pPr algn="ctr"/>
            <a:r>
              <a:rPr lang="es-EC" sz="1300" b="1" dirty="0" smtClean="0">
                <a:solidFill>
                  <a:srgbClr val="F16813"/>
                </a:solidFill>
                <a:effectLst>
                  <a:outerShdw blurRad="38100" dist="38100" dir="2700000" algn="tl">
                    <a:srgbClr val="000000">
                      <a:alpha val="43137"/>
                    </a:srgbClr>
                  </a:outerShdw>
                </a:effectLst>
                <a:latin typeface="Times New Roman" pitchFamily="18" charset="0"/>
                <a:cs typeface="Times New Roman" pitchFamily="18" charset="0"/>
              </a:rPr>
              <a:t>DE</a:t>
            </a:r>
          </a:p>
          <a:p>
            <a:pPr algn="ctr"/>
            <a:r>
              <a:rPr lang="es-EC" sz="1300" b="1" dirty="0" smtClean="0">
                <a:solidFill>
                  <a:srgbClr val="F16813"/>
                </a:solidFill>
                <a:effectLst>
                  <a:outerShdw blurRad="38100" dist="38100" dir="2700000" algn="tl">
                    <a:srgbClr val="000000">
                      <a:alpha val="43137"/>
                    </a:srgbClr>
                  </a:outerShdw>
                </a:effectLst>
                <a:latin typeface="Times New Roman" pitchFamily="18" charset="0"/>
                <a:cs typeface="Times New Roman" pitchFamily="18" charset="0"/>
              </a:rPr>
              <a:t>MASAS</a:t>
            </a:r>
            <a:endParaRPr lang="es-EC" sz="1300" b="1" dirty="0">
              <a:solidFill>
                <a:srgbClr val="F16813"/>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63" name="62 Conector recto de flecha"/>
          <p:cNvCxnSpPr/>
          <p:nvPr/>
        </p:nvCxnSpPr>
        <p:spPr>
          <a:xfrm>
            <a:off x="3286123" y="6331744"/>
            <a:ext cx="1697833" cy="1588"/>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4" presetClass="entr" presetSubtype="0" ac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05"/>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 calcmode="lin" valueType="num">
                                      <p:cBhvr>
                                        <p:cTn id="16" dur="1000" fill="hold"/>
                                        <p:tgtEl>
                                          <p:spTgt spid="8"/>
                                        </p:tgtEl>
                                        <p:attrNameLst>
                                          <p:attrName>ppt_x</p:attrName>
                                        </p:attrNameLst>
                                      </p:cBhvr>
                                      <p:tavLst>
                                        <p:tav tm="0">
                                          <p:val>
                                            <p:strVal val="#ppt_x-.2"/>
                                          </p:val>
                                        </p:tav>
                                        <p:tav tm="100000">
                                          <p:val>
                                            <p:strVal val="#ppt_x"/>
                                          </p:val>
                                        </p:tav>
                                      </p:tavLst>
                                    </p:anim>
                                    <p:anim calcmode="lin" valueType="num">
                                      <p:cBhvr>
                                        <p:cTn id="17" dur="1000" fill="hold"/>
                                        <p:tgtEl>
                                          <p:spTgt spid="8"/>
                                        </p:tgtEl>
                                        <p:attrNameLst>
                                          <p:attrName>ppt_y</p:attrName>
                                        </p:attrNameLst>
                                      </p:cBhvr>
                                      <p:tavLst>
                                        <p:tav tm="0">
                                          <p:val>
                                            <p:strVal val="#ppt_y"/>
                                          </p:val>
                                        </p:tav>
                                        <p:tav tm="100000">
                                          <p:val>
                                            <p:strVal val="#ppt_y"/>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355331"/>
                                        </p:tgtEl>
                                        <p:attrNameLst>
                                          <p:attrName>style.visibility</p:attrName>
                                        </p:attrNameLst>
                                      </p:cBhvr>
                                      <p:to>
                                        <p:strVal val="visible"/>
                                      </p:to>
                                    </p:set>
                                    <p:anim calcmode="lin" valueType="num">
                                      <p:cBhvr>
                                        <p:cTn id="23" dur="1000" fill="hold"/>
                                        <p:tgtEl>
                                          <p:spTgt spid="355331"/>
                                        </p:tgtEl>
                                        <p:attrNameLst>
                                          <p:attrName>ppt_w</p:attrName>
                                        </p:attrNameLst>
                                      </p:cBhvr>
                                      <p:tavLst>
                                        <p:tav tm="0">
                                          <p:val>
                                            <p:fltVal val="0"/>
                                          </p:val>
                                        </p:tav>
                                        <p:tav tm="100000">
                                          <p:val>
                                            <p:strVal val="#ppt_w"/>
                                          </p:val>
                                        </p:tav>
                                      </p:tavLst>
                                    </p:anim>
                                    <p:anim calcmode="lin" valueType="num">
                                      <p:cBhvr>
                                        <p:cTn id="24" dur="1000" fill="hold"/>
                                        <p:tgtEl>
                                          <p:spTgt spid="355331"/>
                                        </p:tgtEl>
                                        <p:attrNameLst>
                                          <p:attrName>ppt_h</p:attrName>
                                        </p:attrNameLst>
                                      </p:cBhvr>
                                      <p:tavLst>
                                        <p:tav tm="0">
                                          <p:val>
                                            <p:fltVal val="0"/>
                                          </p:val>
                                        </p:tav>
                                        <p:tav tm="100000">
                                          <p:val>
                                            <p:strVal val="#ppt_h"/>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1500"/>
                            </p:stCondLst>
                            <p:childTnLst>
                              <p:par>
                                <p:cTn id="30" presetID="35" presetClass="emph" presetSubtype="0" fill="hold" nodeType="afterEffect">
                                  <p:stCondLst>
                                    <p:cond delay="0"/>
                                  </p:stCondLst>
                                  <p:childTnLst>
                                    <p:anim calcmode="discrete" valueType="str">
                                      <p:cBhvr>
                                        <p:cTn id="31"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32" fill="hold">
                            <p:stCondLst>
                              <p:cond delay="2500"/>
                            </p:stCondLst>
                            <p:childTnLst>
                              <p:par>
                                <p:cTn id="33" presetID="35" presetClass="emph" presetSubtype="0" fill="hold" nodeType="afterEffect">
                                  <p:stCondLst>
                                    <p:cond delay="0"/>
                                  </p:stCondLst>
                                  <p:childTnLst>
                                    <p:anim calcmode="discrete" valueType="str">
                                      <p:cBhvr>
                                        <p:cTn id="34"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35" fill="hold">
                            <p:stCondLst>
                              <p:cond delay="3500"/>
                            </p:stCondLst>
                            <p:childTnLst>
                              <p:par>
                                <p:cTn id="36" presetID="35" presetClass="emph" presetSubtype="0" fill="hold" nodeType="afterEffect">
                                  <p:stCondLst>
                                    <p:cond delay="0"/>
                                  </p:stCondLst>
                                  <p:childTnLst>
                                    <p:anim calcmode="discrete" valueType="str">
                                      <p:cBhvr>
                                        <p:cTn id="37"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35" presetClass="emph" presetSubtype="0" fill="hold" nodeType="afterEffect">
                                  <p:stCondLst>
                                    <p:cond delay="0"/>
                                  </p:stCondLst>
                                  <p:childTnLst>
                                    <p:anim calcmode="discrete" valueType="str">
                                      <p:cBhvr>
                                        <p:cTn id="45"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46" fill="hold">
                            <p:stCondLst>
                              <p:cond delay="1500"/>
                            </p:stCondLst>
                            <p:childTnLst>
                              <p:par>
                                <p:cTn id="47" presetID="35" presetClass="emph" presetSubtype="0" fill="hold" nodeType="afterEffect">
                                  <p:stCondLst>
                                    <p:cond delay="0"/>
                                  </p:stCondLst>
                                  <p:childTnLst>
                                    <p:anim calcmode="discrete" valueType="str">
                                      <p:cBhvr>
                                        <p:cTn id="48"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49" fill="hold">
                            <p:stCondLst>
                              <p:cond delay="2500"/>
                            </p:stCondLst>
                            <p:childTnLst>
                              <p:par>
                                <p:cTn id="50" presetID="35" presetClass="emph" presetSubtype="0" fill="hold" nodeType="afterEffect">
                                  <p:stCondLst>
                                    <p:cond delay="0"/>
                                  </p:stCondLst>
                                  <p:childTnLst>
                                    <p:anim calcmode="discrete" valueType="str">
                                      <p:cBhvr>
                                        <p:cTn id="51"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35" presetClass="emph" presetSubtype="0" fill="hold" nodeType="afterEffect">
                                  <p:stCondLst>
                                    <p:cond delay="0"/>
                                  </p:stCondLst>
                                  <p:childTnLst>
                                    <p:anim calcmode="discrete" valueType="str">
                                      <p:cBhvr>
                                        <p:cTn id="59" dur="1000" fill="hold"/>
                                        <p:tgtEl>
                                          <p:spTgt spid="23"/>
                                        </p:tgtEl>
                                        <p:attrNameLst>
                                          <p:attrName>style.visibility</p:attrName>
                                        </p:attrNameLst>
                                      </p:cBhvr>
                                      <p:tavLst>
                                        <p:tav tm="0">
                                          <p:val>
                                            <p:strVal val="hidden"/>
                                          </p:val>
                                        </p:tav>
                                        <p:tav tm="50000">
                                          <p:val>
                                            <p:strVal val="visible"/>
                                          </p:val>
                                        </p:tav>
                                      </p:tavLst>
                                    </p:anim>
                                  </p:childTnLst>
                                </p:cTn>
                              </p:par>
                            </p:childTnLst>
                          </p:cTn>
                        </p:par>
                        <p:par>
                          <p:cTn id="60" fill="hold">
                            <p:stCondLst>
                              <p:cond delay="1500"/>
                            </p:stCondLst>
                            <p:childTnLst>
                              <p:par>
                                <p:cTn id="61" presetID="35" presetClass="emph" presetSubtype="0" fill="hold" nodeType="afterEffect">
                                  <p:stCondLst>
                                    <p:cond delay="0"/>
                                  </p:stCondLst>
                                  <p:childTnLst>
                                    <p:anim calcmode="discrete" valueType="str">
                                      <p:cBhvr>
                                        <p:cTn id="62" dur="1000" fill="hold"/>
                                        <p:tgtEl>
                                          <p:spTgt spid="23"/>
                                        </p:tgtEl>
                                        <p:attrNameLst>
                                          <p:attrName>style.visibility</p:attrName>
                                        </p:attrNameLst>
                                      </p:cBhvr>
                                      <p:tavLst>
                                        <p:tav tm="0">
                                          <p:val>
                                            <p:strVal val="hidden"/>
                                          </p:val>
                                        </p:tav>
                                        <p:tav tm="50000">
                                          <p:val>
                                            <p:strVal val="visible"/>
                                          </p:val>
                                        </p:tav>
                                      </p:tavLst>
                                    </p:anim>
                                  </p:childTnLst>
                                </p:cTn>
                              </p:par>
                            </p:childTnLst>
                          </p:cTn>
                        </p:par>
                        <p:par>
                          <p:cTn id="63" fill="hold">
                            <p:stCondLst>
                              <p:cond delay="2500"/>
                            </p:stCondLst>
                            <p:childTnLst>
                              <p:par>
                                <p:cTn id="64" presetID="35" presetClass="emph" presetSubtype="0" fill="hold" nodeType="afterEffect">
                                  <p:stCondLst>
                                    <p:cond delay="0"/>
                                  </p:stCondLst>
                                  <p:childTnLst>
                                    <p:anim calcmode="discrete" valueType="str">
                                      <p:cBhvr>
                                        <p:cTn id="65"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par>
                          <p:cTn id="71" fill="hold">
                            <p:stCondLst>
                              <p:cond delay="500"/>
                            </p:stCondLst>
                            <p:childTnLst>
                              <p:par>
                                <p:cTn id="72" presetID="35" presetClass="emph" presetSubtype="0" fill="hold" nodeType="afterEffect">
                                  <p:stCondLst>
                                    <p:cond delay="0"/>
                                  </p:stCondLst>
                                  <p:childTnLst>
                                    <p:anim calcmode="discrete" valueType="str">
                                      <p:cBhvr>
                                        <p:cTn id="73"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74" fill="hold">
                            <p:stCondLst>
                              <p:cond delay="1500"/>
                            </p:stCondLst>
                            <p:childTnLst>
                              <p:par>
                                <p:cTn id="75" presetID="35" presetClass="emph" presetSubtype="0" fill="hold" nodeType="afterEffect">
                                  <p:stCondLst>
                                    <p:cond delay="0"/>
                                  </p:stCondLst>
                                  <p:childTnLst>
                                    <p:anim calcmode="discrete" valueType="str">
                                      <p:cBhvr>
                                        <p:cTn id="76"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77" fill="hold">
                            <p:stCondLst>
                              <p:cond delay="2500"/>
                            </p:stCondLst>
                            <p:childTnLst>
                              <p:par>
                                <p:cTn id="78" presetID="35" presetClass="emph" presetSubtype="0" fill="hold" nodeType="afterEffect">
                                  <p:stCondLst>
                                    <p:cond delay="0"/>
                                  </p:stCondLst>
                                  <p:childTnLst>
                                    <p:anim calcmode="discrete" valueType="str">
                                      <p:cBhvr>
                                        <p:cTn id="79" dur="10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par>
                    <p:cTn id="80" fill="hold">
                      <p:stCondLst>
                        <p:cond delay="indefinite"/>
                      </p:stCondLst>
                      <p:childTnLst>
                        <p:par>
                          <p:cTn id="81" fill="hold">
                            <p:stCondLst>
                              <p:cond delay="0"/>
                            </p:stCondLst>
                            <p:childTnLst>
                              <p:par>
                                <p:cTn id="82" presetID="54" presetClass="entr" presetSubtype="0" accel="100000"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p:cTn id="84" dur="1000" fill="hold"/>
                                        <p:tgtEl>
                                          <p:spTgt spid="7"/>
                                        </p:tgtEl>
                                        <p:attrNameLst>
                                          <p:attrName>ppt_w</p:attrName>
                                        </p:attrNameLst>
                                      </p:cBhvr>
                                      <p:tavLst>
                                        <p:tav tm="0">
                                          <p:val>
                                            <p:strVal val="#ppt_w*0.05"/>
                                          </p:val>
                                        </p:tav>
                                        <p:tav tm="100000">
                                          <p:val>
                                            <p:strVal val="#ppt_w"/>
                                          </p:val>
                                        </p:tav>
                                      </p:tavLst>
                                    </p:anim>
                                    <p:anim calcmode="lin" valueType="num">
                                      <p:cBhvr>
                                        <p:cTn id="85" dur="1000" fill="hold"/>
                                        <p:tgtEl>
                                          <p:spTgt spid="7"/>
                                        </p:tgtEl>
                                        <p:attrNameLst>
                                          <p:attrName>ppt_h</p:attrName>
                                        </p:attrNameLst>
                                      </p:cBhvr>
                                      <p:tavLst>
                                        <p:tav tm="0">
                                          <p:val>
                                            <p:strVal val="#ppt_h"/>
                                          </p:val>
                                        </p:tav>
                                        <p:tav tm="100000">
                                          <p:val>
                                            <p:strVal val="#ppt_h"/>
                                          </p:val>
                                        </p:tav>
                                      </p:tavLst>
                                    </p:anim>
                                    <p:anim calcmode="lin" valueType="num">
                                      <p:cBhvr>
                                        <p:cTn id="86" dur="1000" fill="hold"/>
                                        <p:tgtEl>
                                          <p:spTgt spid="7"/>
                                        </p:tgtEl>
                                        <p:attrNameLst>
                                          <p:attrName>ppt_x</p:attrName>
                                        </p:attrNameLst>
                                      </p:cBhvr>
                                      <p:tavLst>
                                        <p:tav tm="0">
                                          <p:val>
                                            <p:strVal val="#ppt_x-.2"/>
                                          </p:val>
                                        </p:tav>
                                        <p:tav tm="100000">
                                          <p:val>
                                            <p:strVal val="#ppt_x"/>
                                          </p:val>
                                        </p:tav>
                                      </p:tavLst>
                                    </p:anim>
                                    <p:anim calcmode="lin" valueType="num">
                                      <p:cBhvr>
                                        <p:cTn id="87" dur="1000" fill="hold"/>
                                        <p:tgtEl>
                                          <p:spTgt spid="7"/>
                                        </p:tgtEl>
                                        <p:attrNameLst>
                                          <p:attrName>ppt_y</p:attrName>
                                        </p:attrNameLst>
                                      </p:cBhvr>
                                      <p:tavLst>
                                        <p:tav tm="0">
                                          <p:val>
                                            <p:strVal val="#ppt_y"/>
                                          </p:val>
                                        </p:tav>
                                        <p:tav tm="100000">
                                          <p:val>
                                            <p:strVal val="#ppt_y"/>
                                          </p:val>
                                        </p:tav>
                                      </p:tavLst>
                                    </p:anim>
                                    <p:animEffect transition="in" filter="fade">
                                      <p:cBhvr>
                                        <p:cTn id="88" dur="10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nodeType="clickEffect">
                                  <p:stCondLst>
                                    <p:cond delay="0"/>
                                  </p:stCondLst>
                                  <p:childTnLst>
                                    <p:set>
                                      <p:cBhvr>
                                        <p:cTn id="92" dur="1" fill="hold">
                                          <p:stCondLst>
                                            <p:cond delay="0"/>
                                          </p:stCondLst>
                                        </p:cTn>
                                        <p:tgtEl>
                                          <p:spTgt spid="355330"/>
                                        </p:tgtEl>
                                        <p:attrNameLst>
                                          <p:attrName>style.visibility</p:attrName>
                                        </p:attrNameLst>
                                      </p:cBhvr>
                                      <p:to>
                                        <p:strVal val="visible"/>
                                      </p:to>
                                    </p:set>
                                    <p:anim calcmode="lin" valueType="num">
                                      <p:cBhvr>
                                        <p:cTn id="93" dur="1000" fill="hold"/>
                                        <p:tgtEl>
                                          <p:spTgt spid="355330"/>
                                        </p:tgtEl>
                                        <p:attrNameLst>
                                          <p:attrName>ppt_w</p:attrName>
                                        </p:attrNameLst>
                                      </p:cBhvr>
                                      <p:tavLst>
                                        <p:tav tm="0">
                                          <p:val>
                                            <p:fltVal val="0"/>
                                          </p:val>
                                        </p:tav>
                                        <p:tav tm="100000">
                                          <p:val>
                                            <p:strVal val="#ppt_w"/>
                                          </p:val>
                                        </p:tav>
                                      </p:tavLst>
                                    </p:anim>
                                    <p:anim calcmode="lin" valueType="num">
                                      <p:cBhvr>
                                        <p:cTn id="94" dur="1000" fill="hold"/>
                                        <p:tgtEl>
                                          <p:spTgt spid="355330"/>
                                        </p:tgtEl>
                                        <p:attrNameLst>
                                          <p:attrName>ppt_h</p:attrName>
                                        </p:attrNameLst>
                                      </p:cBhvr>
                                      <p:tavLst>
                                        <p:tav tm="0">
                                          <p:val>
                                            <p:fltVal val="0"/>
                                          </p:val>
                                        </p:tav>
                                        <p:tav tm="100000">
                                          <p:val>
                                            <p:strVal val="#ppt_h"/>
                                          </p:val>
                                        </p:tav>
                                      </p:tavLst>
                                    </p:anim>
                                    <p:animEffect transition="in" filter="fade">
                                      <p:cBhvr>
                                        <p:cTn id="95" dur="1000"/>
                                        <p:tgtEl>
                                          <p:spTgt spid="355330"/>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par>
                          <p:cTn id="100" fill="hold">
                            <p:stCondLst>
                              <p:cond delay="1500"/>
                            </p:stCondLst>
                            <p:childTnLst>
                              <p:par>
                                <p:cTn id="101" presetID="35" presetClass="emph" presetSubtype="0" fill="hold" nodeType="afterEffect">
                                  <p:stCondLst>
                                    <p:cond delay="0"/>
                                  </p:stCondLst>
                                  <p:childTnLst>
                                    <p:anim calcmode="discrete" valueType="str">
                                      <p:cBhvr>
                                        <p:cTn id="102" dur="1000" fill="hold"/>
                                        <p:tgtEl>
                                          <p:spTgt spid="38"/>
                                        </p:tgtEl>
                                        <p:attrNameLst>
                                          <p:attrName>style.visibility</p:attrName>
                                        </p:attrNameLst>
                                      </p:cBhvr>
                                      <p:tavLst>
                                        <p:tav tm="0">
                                          <p:val>
                                            <p:strVal val="hidden"/>
                                          </p:val>
                                        </p:tav>
                                        <p:tav tm="50000">
                                          <p:val>
                                            <p:strVal val="visible"/>
                                          </p:val>
                                        </p:tav>
                                      </p:tavLst>
                                    </p:anim>
                                  </p:childTnLst>
                                </p:cTn>
                              </p:par>
                            </p:childTnLst>
                          </p:cTn>
                        </p:par>
                        <p:par>
                          <p:cTn id="103" fill="hold">
                            <p:stCondLst>
                              <p:cond delay="2500"/>
                            </p:stCondLst>
                            <p:childTnLst>
                              <p:par>
                                <p:cTn id="104" presetID="35" presetClass="emph" presetSubtype="0" fill="hold" nodeType="afterEffect">
                                  <p:stCondLst>
                                    <p:cond delay="0"/>
                                  </p:stCondLst>
                                  <p:childTnLst>
                                    <p:anim calcmode="discrete" valueType="str">
                                      <p:cBhvr>
                                        <p:cTn id="105" dur="1000" fill="hold"/>
                                        <p:tgtEl>
                                          <p:spTgt spid="38"/>
                                        </p:tgtEl>
                                        <p:attrNameLst>
                                          <p:attrName>style.visibility</p:attrName>
                                        </p:attrNameLst>
                                      </p:cBhvr>
                                      <p:tavLst>
                                        <p:tav tm="0">
                                          <p:val>
                                            <p:strVal val="hidden"/>
                                          </p:val>
                                        </p:tav>
                                        <p:tav tm="50000">
                                          <p:val>
                                            <p:strVal val="visible"/>
                                          </p:val>
                                        </p:tav>
                                      </p:tavLst>
                                    </p:anim>
                                  </p:childTnLst>
                                </p:cTn>
                              </p:par>
                            </p:childTnLst>
                          </p:cTn>
                        </p:par>
                        <p:par>
                          <p:cTn id="106" fill="hold">
                            <p:stCondLst>
                              <p:cond delay="3500"/>
                            </p:stCondLst>
                            <p:childTnLst>
                              <p:par>
                                <p:cTn id="107" presetID="35" presetClass="emph" presetSubtype="0" fill="hold" nodeType="afterEffect">
                                  <p:stCondLst>
                                    <p:cond delay="0"/>
                                  </p:stCondLst>
                                  <p:childTnLst>
                                    <p:anim calcmode="discrete" valueType="str">
                                      <p:cBhvr>
                                        <p:cTn id="108"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fade">
                                      <p:cBhvr>
                                        <p:cTn id="113" dur="500"/>
                                        <p:tgtEl>
                                          <p:spTgt spid="39"/>
                                        </p:tgtEl>
                                      </p:cBhvr>
                                    </p:animEffect>
                                  </p:childTnLst>
                                </p:cTn>
                              </p:par>
                              <p:par>
                                <p:cTn id="114" presetID="10" presetClass="entr" presetSubtype="0" fill="hold"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500"/>
                                        <p:tgtEl>
                                          <p:spTgt spid="37"/>
                                        </p:tgtEl>
                                      </p:cBhvr>
                                    </p:animEffect>
                                  </p:childTnLst>
                                </p:cTn>
                              </p:par>
                            </p:childTnLst>
                          </p:cTn>
                        </p:par>
                        <p:par>
                          <p:cTn id="117" fill="hold">
                            <p:stCondLst>
                              <p:cond delay="500"/>
                            </p:stCondLst>
                            <p:childTnLst>
                              <p:par>
                                <p:cTn id="118" presetID="35" presetClass="emph" presetSubtype="0" fill="hold" nodeType="afterEffect">
                                  <p:stCondLst>
                                    <p:cond delay="0"/>
                                  </p:stCondLst>
                                  <p:childTnLst>
                                    <p:anim calcmode="discrete" valueType="str">
                                      <p:cBhvr>
                                        <p:cTn id="119" dur="1000" fill="hold"/>
                                        <p:tgtEl>
                                          <p:spTgt spid="39"/>
                                        </p:tgtEl>
                                        <p:attrNameLst>
                                          <p:attrName>style.visibility</p:attrName>
                                        </p:attrNameLst>
                                      </p:cBhvr>
                                      <p:tavLst>
                                        <p:tav tm="0">
                                          <p:val>
                                            <p:strVal val="hidden"/>
                                          </p:val>
                                        </p:tav>
                                        <p:tav tm="50000">
                                          <p:val>
                                            <p:strVal val="visible"/>
                                          </p:val>
                                        </p:tav>
                                      </p:tavLst>
                                    </p:anim>
                                  </p:childTnLst>
                                </p:cTn>
                              </p:par>
                              <p:par>
                                <p:cTn id="120" presetID="35" presetClass="emph" presetSubtype="0" fill="hold" nodeType="withEffect">
                                  <p:stCondLst>
                                    <p:cond delay="0"/>
                                  </p:stCondLst>
                                  <p:childTnLst>
                                    <p:anim calcmode="discrete" valueType="str">
                                      <p:cBhvr>
                                        <p:cTn id="121" dur="1000" fill="hold"/>
                                        <p:tgtEl>
                                          <p:spTgt spid="37"/>
                                        </p:tgtEl>
                                        <p:attrNameLst>
                                          <p:attrName>style.visibility</p:attrName>
                                        </p:attrNameLst>
                                      </p:cBhvr>
                                      <p:tavLst>
                                        <p:tav tm="0">
                                          <p:val>
                                            <p:strVal val="hidden"/>
                                          </p:val>
                                        </p:tav>
                                        <p:tav tm="50000">
                                          <p:val>
                                            <p:strVal val="visible"/>
                                          </p:val>
                                        </p:tav>
                                      </p:tavLst>
                                    </p:anim>
                                  </p:childTnLst>
                                </p:cTn>
                              </p:par>
                            </p:childTnLst>
                          </p:cTn>
                        </p:par>
                        <p:par>
                          <p:cTn id="122" fill="hold">
                            <p:stCondLst>
                              <p:cond delay="1500"/>
                            </p:stCondLst>
                            <p:childTnLst>
                              <p:par>
                                <p:cTn id="123" presetID="35" presetClass="emph" presetSubtype="0" fill="hold" nodeType="afterEffect">
                                  <p:stCondLst>
                                    <p:cond delay="0"/>
                                  </p:stCondLst>
                                  <p:childTnLst>
                                    <p:anim calcmode="discrete" valueType="str">
                                      <p:cBhvr>
                                        <p:cTn id="124" dur="1000" fill="hold"/>
                                        <p:tgtEl>
                                          <p:spTgt spid="39"/>
                                        </p:tgtEl>
                                        <p:attrNameLst>
                                          <p:attrName>style.visibility</p:attrName>
                                        </p:attrNameLst>
                                      </p:cBhvr>
                                      <p:tavLst>
                                        <p:tav tm="0">
                                          <p:val>
                                            <p:strVal val="hidden"/>
                                          </p:val>
                                        </p:tav>
                                        <p:tav tm="50000">
                                          <p:val>
                                            <p:strVal val="visible"/>
                                          </p:val>
                                        </p:tav>
                                      </p:tavLst>
                                    </p:anim>
                                  </p:childTnLst>
                                </p:cTn>
                              </p:par>
                              <p:par>
                                <p:cTn id="125" presetID="35" presetClass="emph" presetSubtype="0" fill="hold" nodeType="withEffect">
                                  <p:stCondLst>
                                    <p:cond delay="0"/>
                                  </p:stCondLst>
                                  <p:childTnLst>
                                    <p:anim calcmode="discrete" valueType="str">
                                      <p:cBhvr>
                                        <p:cTn id="126" dur="1000" fill="hold"/>
                                        <p:tgtEl>
                                          <p:spTgt spid="37"/>
                                        </p:tgtEl>
                                        <p:attrNameLst>
                                          <p:attrName>style.visibility</p:attrName>
                                        </p:attrNameLst>
                                      </p:cBhvr>
                                      <p:tavLst>
                                        <p:tav tm="0">
                                          <p:val>
                                            <p:strVal val="hidden"/>
                                          </p:val>
                                        </p:tav>
                                        <p:tav tm="50000">
                                          <p:val>
                                            <p:strVal val="visible"/>
                                          </p:val>
                                        </p:tav>
                                      </p:tavLst>
                                    </p:anim>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58"/>
                                        </p:tgtEl>
                                        <p:attrNameLst>
                                          <p:attrName>style.visibility</p:attrName>
                                        </p:attrNameLst>
                                      </p:cBhvr>
                                      <p:to>
                                        <p:strVal val="visible"/>
                                      </p:to>
                                    </p:set>
                                    <p:animEffect transition="in" filter="fade">
                                      <p:cBhvr>
                                        <p:cTn id="131" dur="500"/>
                                        <p:tgtEl>
                                          <p:spTgt spid="58"/>
                                        </p:tgtEl>
                                      </p:cBhvr>
                                    </p:animEffect>
                                  </p:childTnLst>
                                </p:cTn>
                              </p:par>
                              <p:par>
                                <p:cTn id="132" presetID="10" presetClass="entr" presetSubtype="0" fill="hold" nodeType="with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par>
                                <p:cTn id="135" presetID="10" presetClass="entr" presetSubtype="0" fill="hold" nodeType="with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childTnLst>
                          </p:cTn>
                        </p:par>
                        <p:par>
                          <p:cTn id="138" fill="hold">
                            <p:stCondLst>
                              <p:cond delay="500"/>
                            </p:stCondLst>
                            <p:childTnLst>
                              <p:par>
                                <p:cTn id="139" presetID="35" presetClass="emph" presetSubtype="0" fill="hold" nodeType="afterEffect">
                                  <p:stCondLst>
                                    <p:cond delay="0"/>
                                  </p:stCondLst>
                                  <p:childTnLst>
                                    <p:anim calcmode="discrete" valueType="str">
                                      <p:cBhvr>
                                        <p:cTn id="140" dur="1000" fill="hold"/>
                                        <p:tgtEl>
                                          <p:spTgt spid="58"/>
                                        </p:tgtEl>
                                        <p:attrNameLst>
                                          <p:attrName>style.visibility</p:attrName>
                                        </p:attrNameLst>
                                      </p:cBhvr>
                                      <p:tavLst>
                                        <p:tav tm="0">
                                          <p:val>
                                            <p:strVal val="hidden"/>
                                          </p:val>
                                        </p:tav>
                                        <p:tav tm="50000">
                                          <p:val>
                                            <p:strVal val="visible"/>
                                          </p:val>
                                        </p:tav>
                                      </p:tavLst>
                                    </p:anim>
                                  </p:childTnLst>
                                </p:cTn>
                              </p:par>
                              <p:par>
                                <p:cTn id="141" presetID="35" presetClass="emph" presetSubtype="0" fill="hold" nodeType="withEffect">
                                  <p:stCondLst>
                                    <p:cond delay="0"/>
                                  </p:stCondLst>
                                  <p:childTnLst>
                                    <p:anim calcmode="discrete" valueType="str">
                                      <p:cBhvr>
                                        <p:cTn id="142" dur="1000" fill="hold"/>
                                        <p:tgtEl>
                                          <p:spTgt spid="53"/>
                                        </p:tgtEl>
                                        <p:attrNameLst>
                                          <p:attrName>style.visibility</p:attrName>
                                        </p:attrNameLst>
                                      </p:cBhvr>
                                      <p:tavLst>
                                        <p:tav tm="0">
                                          <p:val>
                                            <p:strVal val="hidden"/>
                                          </p:val>
                                        </p:tav>
                                        <p:tav tm="50000">
                                          <p:val>
                                            <p:strVal val="visible"/>
                                          </p:val>
                                        </p:tav>
                                      </p:tavLst>
                                    </p:anim>
                                  </p:childTnLst>
                                </p:cTn>
                              </p:par>
                              <p:par>
                                <p:cTn id="143" presetID="35" presetClass="emph" presetSubtype="0" fill="hold" nodeType="withEffect">
                                  <p:stCondLst>
                                    <p:cond delay="0"/>
                                  </p:stCondLst>
                                  <p:childTnLst>
                                    <p:anim calcmode="discrete" valueType="str">
                                      <p:cBhvr>
                                        <p:cTn id="144" dur="1000" fill="hold"/>
                                        <p:tgtEl>
                                          <p:spTgt spid="56"/>
                                        </p:tgtEl>
                                        <p:attrNameLst>
                                          <p:attrName>style.visibility</p:attrName>
                                        </p:attrNameLst>
                                      </p:cBhvr>
                                      <p:tavLst>
                                        <p:tav tm="0">
                                          <p:val>
                                            <p:strVal val="hidden"/>
                                          </p:val>
                                        </p:tav>
                                        <p:tav tm="50000">
                                          <p:val>
                                            <p:strVal val="visible"/>
                                          </p:val>
                                        </p:tav>
                                      </p:tavLst>
                                    </p:anim>
                                  </p:childTnLst>
                                </p:cTn>
                              </p:par>
                            </p:childTnLst>
                          </p:cTn>
                        </p:par>
                        <p:par>
                          <p:cTn id="145" fill="hold">
                            <p:stCondLst>
                              <p:cond delay="1500"/>
                            </p:stCondLst>
                            <p:childTnLst>
                              <p:par>
                                <p:cTn id="146" presetID="35" presetClass="emph" presetSubtype="0" fill="hold" nodeType="afterEffect">
                                  <p:stCondLst>
                                    <p:cond delay="0"/>
                                  </p:stCondLst>
                                  <p:childTnLst>
                                    <p:anim calcmode="discrete" valueType="str">
                                      <p:cBhvr>
                                        <p:cTn id="147" dur="1000" fill="hold"/>
                                        <p:tgtEl>
                                          <p:spTgt spid="58"/>
                                        </p:tgtEl>
                                        <p:attrNameLst>
                                          <p:attrName>style.visibility</p:attrName>
                                        </p:attrNameLst>
                                      </p:cBhvr>
                                      <p:tavLst>
                                        <p:tav tm="0">
                                          <p:val>
                                            <p:strVal val="hidden"/>
                                          </p:val>
                                        </p:tav>
                                        <p:tav tm="50000">
                                          <p:val>
                                            <p:strVal val="visible"/>
                                          </p:val>
                                        </p:tav>
                                      </p:tavLst>
                                    </p:anim>
                                  </p:childTnLst>
                                </p:cTn>
                              </p:par>
                              <p:par>
                                <p:cTn id="148" presetID="35" presetClass="emph" presetSubtype="0" fill="hold" nodeType="withEffect">
                                  <p:stCondLst>
                                    <p:cond delay="0"/>
                                  </p:stCondLst>
                                  <p:childTnLst>
                                    <p:anim calcmode="discrete" valueType="str">
                                      <p:cBhvr>
                                        <p:cTn id="149" dur="1000" fill="hold"/>
                                        <p:tgtEl>
                                          <p:spTgt spid="53"/>
                                        </p:tgtEl>
                                        <p:attrNameLst>
                                          <p:attrName>style.visibility</p:attrName>
                                        </p:attrNameLst>
                                      </p:cBhvr>
                                      <p:tavLst>
                                        <p:tav tm="0">
                                          <p:val>
                                            <p:strVal val="hidden"/>
                                          </p:val>
                                        </p:tav>
                                        <p:tav tm="50000">
                                          <p:val>
                                            <p:strVal val="visible"/>
                                          </p:val>
                                        </p:tav>
                                      </p:tavLst>
                                    </p:anim>
                                  </p:childTnLst>
                                </p:cTn>
                              </p:par>
                              <p:par>
                                <p:cTn id="150" presetID="35" presetClass="emph" presetSubtype="0" fill="hold" nodeType="withEffect">
                                  <p:stCondLst>
                                    <p:cond delay="0"/>
                                  </p:stCondLst>
                                  <p:childTnLst>
                                    <p:anim calcmode="discrete" valueType="str">
                                      <p:cBhvr>
                                        <p:cTn id="151" dur="1000" fill="hold"/>
                                        <p:tgtEl>
                                          <p:spTgt spid="56"/>
                                        </p:tgtEl>
                                        <p:attrNameLst>
                                          <p:attrName>style.visibility</p:attrName>
                                        </p:attrNameLst>
                                      </p:cBhvr>
                                      <p:tavLst>
                                        <p:tav tm="0">
                                          <p:val>
                                            <p:strVal val="hidden"/>
                                          </p:val>
                                        </p:tav>
                                        <p:tav tm="50000">
                                          <p:val>
                                            <p:strVal val="visible"/>
                                          </p:val>
                                        </p:tav>
                                      </p:tavLst>
                                    </p:anim>
                                  </p:childTnLst>
                                </p:cTn>
                              </p:par>
                            </p:childTnLst>
                          </p:cTn>
                        </p:par>
                        <p:par>
                          <p:cTn id="152" fill="hold">
                            <p:stCondLst>
                              <p:cond delay="2500"/>
                            </p:stCondLst>
                            <p:childTnLst>
                              <p:par>
                                <p:cTn id="153" presetID="35" presetClass="emph" presetSubtype="0" fill="hold" nodeType="afterEffect">
                                  <p:stCondLst>
                                    <p:cond delay="0"/>
                                  </p:stCondLst>
                                  <p:childTnLst>
                                    <p:anim calcmode="discrete" valueType="str">
                                      <p:cBhvr>
                                        <p:cTn id="154" dur="1000" fill="hold"/>
                                        <p:tgtEl>
                                          <p:spTgt spid="58"/>
                                        </p:tgtEl>
                                        <p:attrNameLst>
                                          <p:attrName>style.visibility</p:attrName>
                                        </p:attrNameLst>
                                      </p:cBhvr>
                                      <p:tavLst>
                                        <p:tav tm="0">
                                          <p:val>
                                            <p:strVal val="hidden"/>
                                          </p:val>
                                        </p:tav>
                                        <p:tav tm="50000">
                                          <p:val>
                                            <p:strVal val="visible"/>
                                          </p:val>
                                        </p:tav>
                                      </p:tavLst>
                                    </p:anim>
                                  </p:childTnLst>
                                </p:cTn>
                              </p:par>
                              <p:par>
                                <p:cTn id="155" presetID="35" presetClass="emph" presetSubtype="0" fill="hold" nodeType="withEffect">
                                  <p:stCondLst>
                                    <p:cond delay="0"/>
                                  </p:stCondLst>
                                  <p:childTnLst>
                                    <p:anim calcmode="discrete" valueType="str">
                                      <p:cBhvr>
                                        <p:cTn id="156" dur="1000" fill="hold"/>
                                        <p:tgtEl>
                                          <p:spTgt spid="53"/>
                                        </p:tgtEl>
                                        <p:attrNameLst>
                                          <p:attrName>style.visibility</p:attrName>
                                        </p:attrNameLst>
                                      </p:cBhvr>
                                      <p:tavLst>
                                        <p:tav tm="0">
                                          <p:val>
                                            <p:strVal val="hidden"/>
                                          </p:val>
                                        </p:tav>
                                        <p:tav tm="50000">
                                          <p:val>
                                            <p:strVal val="visible"/>
                                          </p:val>
                                        </p:tav>
                                      </p:tavLst>
                                    </p:anim>
                                  </p:childTnLst>
                                </p:cTn>
                              </p:par>
                              <p:par>
                                <p:cTn id="157" presetID="35" presetClass="emph" presetSubtype="0" fill="hold" nodeType="withEffect">
                                  <p:stCondLst>
                                    <p:cond delay="0"/>
                                  </p:stCondLst>
                                  <p:childTnLst>
                                    <p:anim calcmode="discrete" valueType="str">
                                      <p:cBhvr>
                                        <p:cTn id="158" dur="1000" fill="hold"/>
                                        <p:tgtEl>
                                          <p:spTgt spid="56"/>
                                        </p:tgtEl>
                                        <p:attrNameLst>
                                          <p:attrName>style.visibility</p:attrName>
                                        </p:attrNameLst>
                                      </p:cBhvr>
                                      <p:tavLst>
                                        <p:tav tm="0">
                                          <p:val>
                                            <p:strVal val="hidden"/>
                                          </p:val>
                                        </p:tav>
                                        <p:tav tm="50000">
                                          <p:val>
                                            <p:strVal val="visible"/>
                                          </p:val>
                                        </p:tav>
                                      </p:tavLst>
                                    </p:anim>
                                  </p:childTnLst>
                                </p:cTn>
                              </p:par>
                            </p:childTnLst>
                          </p:cTn>
                        </p:par>
                      </p:childTnLst>
                    </p:cTn>
                  </p:par>
                  <p:par>
                    <p:cTn id="159" fill="hold">
                      <p:stCondLst>
                        <p:cond delay="indefinite"/>
                      </p:stCondLst>
                      <p:childTnLst>
                        <p:par>
                          <p:cTn id="160" fill="hold">
                            <p:stCondLst>
                              <p:cond delay="0"/>
                            </p:stCondLst>
                            <p:childTnLst>
                              <p:par>
                                <p:cTn id="161" presetID="53" presetClass="entr" presetSubtype="0" fill="hold" nodeType="clickEffect">
                                  <p:stCondLst>
                                    <p:cond delay="0"/>
                                  </p:stCondLst>
                                  <p:childTnLst>
                                    <p:set>
                                      <p:cBhvr>
                                        <p:cTn id="162" dur="1" fill="hold">
                                          <p:stCondLst>
                                            <p:cond delay="0"/>
                                          </p:stCondLst>
                                        </p:cTn>
                                        <p:tgtEl>
                                          <p:spTgt spid="5"/>
                                        </p:tgtEl>
                                        <p:attrNameLst>
                                          <p:attrName>style.visibility</p:attrName>
                                        </p:attrNameLst>
                                      </p:cBhvr>
                                      <p:to>
                                        <p:strVal val="visible"/>
                                      </p:to>
                                    </p:set>
                                    <p:anim calcmode="lin" valueType="num">
                                      <p:cBhvr>
                                        <p:cTn id="163" dur="1000" fill="hold"/>
                                        <p:tgtEl>
                                          <p:spTgt spid="5"/>
                                        </p:tgtEl>
                                        <p:attrNameLst>
                                          <p:attrName>ppt_w</p:attrName>
                                        </p:attrNameLst>
                                      </p:cBhvr>
                                      <p:tavLst>
                                        <p:tav tm="0">
                                          <p:val>
                                            <p:fltVal val="0"/>
                                          </p:val>
                                        </p:tav>
                                        <p:tav tm="100000">
                                          <p:val>
                                            <p:strVal val="#ppt_w"/>
                                          </p:val>
                                        </p:tav>
                                      </p:tavLst>
                                    </p:anim>
                                    <p:anim calcmode="lin" valueType="num">
                                      <p:cBhvr>
                                        <p:cTn id="164" dur="1000" fill="hold"/>
                                        <p:tgtEl>
                                          <p:spTgt spid="5"/>
                                        </p:tgtEl>
                                        <p:attrNameLst>
                                          <p:attrName>ppt_h</p:attrName>
                                        </p:attrNameLst>
                                      </p:cBhvr>
                                      <p:tavLst>
                                        <p:tav tm="0">
                                          <p:val>
                                            <p:fltVal val="0"/>
                                          </p:val>
                                        </p:tav>
                                        <p:tav tm="100000">
                                          <p:val>
                                            <p:strVal val="#ppt_h"/>
                                          </p:val>
                                        </p:tav>
                                      </p:tavLst>
                                    </p:anim>
                                    <p:animEffect transition="in" filter="fade">
                                      <p:cBhvr>
                                        <p:cTn id="165" dur="1000"/>
                                        <p:tgtEl>
                                          <p:spTgt spid="5"/>
                                        </p:tgtEl>
                                      </p:cBhvr>
                                    </p:animEffect>
                                  </p:childTnLst>
                                </p:cTn>
                              </p:par>
                            </p:childTnLst>
                          </p:cTn>
                        </p:par>
                        <p:par>
                          <p:cTn id="166" fill="hold">
                            <p:stCondLst>
                              <p:cond delay="1000"/>
                            </p:stCondLst>
                            <p:childTnLst>
                              <p:par>
                                <p:cTn id="167" presetID="17" presetClass="entr" presetSubtype="10" fill="hold" nodeType="afterEffect">
                                  <p:stCondLst>
                                    <p:cond delay="0"/>
                                  </p:stCondLst>
                                  <p:childTnLst>
                                    <p:set>
                                      <p:cBhvr>
                                        <p:cTn id="168" dur="1" fill="hold">
                                          <p:stCondLst>
                                            <p:cond delay="0"/>
                                          </p:stCondLst>
                                        </p:cTn>
                                        <p:tgtEl>
                                          <p:spTgt spid="63"/>
                                        </p:tgtEl>
                                        <p:attrNameLst>
                                          <p:attrName>style.visibility</p:attrName>
                                        </p:attrNameLst>
                                      </p:cBhvr>
                                      <p:to>
                                        <p:strVal val="visible"/>
                                      </p:to>
                                    </p:set>
                                    <p:anim calcmode="lin" valueType="num">
                                      <p:cBhvr>
                                        <p:cTn id="169" dur="500" fill="hold"/>
                                        <p:tgtEl>
                                          <p:spTgt spid="63"/>
                                        </p:tgtEl>
                                        <p:attrNameLst>
                                          <p:attrName>ppt_w</p:attrName>
                                        </p:attrNameLst>
                                      </p:cBhvr>
                                      <p:tavLst>
                                        <p:tav tm="0">
                                          <p:val>
                                            <p:fltVal val="0"/>
                                          </p:val>
                                        </p:tav>
                                        <p:tav tm="100000">
                                          <p:val>
                                            <p:strVal val="#ppt_w"/>
                                          </p:val>
                                        </p:tav>
                                      </p:tavLst>
                                    </p:anim>
                                    <p:anim calcmode="lin" valueType="num">
                                      <p:cBhvr>
                                        <p:cTn id="170" dur="500" fill="hold"/>
                                        <p:tgtEl>
                                          <p:spTgt spid="63"/>
                                        </p:tgtEl>
                                        <p:attrNameLst>
                                          <p:attrName>ppt_h</p:attrName>
                                        </p:attrNameLst>
                                      </p:cBhvr>
                                      <p:tavLst>
                                        <p:tav tm="0">
                                          <p:val>
                                            <p:strVal val="#ppt_h"/>
                                          </p:val>
                                        </p:tav>
                                        <p:tav tm="100000">
                                          <p:val>
                                            <p:strVal val="#ppt_h"/>
                                          </p:val>
                                        </p:tav>
                                      </p:tavLst>
                                    </p:anim>
                                  </p:childTnLst>
                                </p:cTn>
                              </p:par>
                            </p:childTnLst>
                          </p:cTn>
                        </p:par>
                        <p:par>
                          <p:cTn id="171" fill="hold">
                            <p:stCondLst>
                              <p:cond delay="1500"/>
                            </p:stCondLst>
                            <p:childTnLst>
                              <p:par>
                                <p:cTn id="172" presetID="50" presetClass="entr" presetSubtype="0" decel="100000" fill="hold" nodeType="afterEffect">
                                  <p:stCondLst>
                                    <p:cond delay="0"/>
                                  </p:stCondLst>
                                  <p:childTnLst>
                                    <p:set>
                                      <p:cBhvr>
                                        <p:cTn id="173" dur="1" fill="hold">
                                          <p:stCondLst>
                                            <p:cond delay="0"/>
                                          </p:stCondLst>
                                        </p:cTn>
                                        <p:tgtEl>
                                          <p:spTgt spid="63"/>
                                        </p:tgtEl>
                                        <p:attrNameLst>
                                          <p:attrName>style.visibility</p:attrName>
                                        </p:attrNameLst>
                                      </p:cBhvr>
                                      <p:to>
                                        <p:strVal val="visible"/>
                                      </p:to>
                                    </p:set>
                                    <p:anim calcmode="lin" valueType="num">
                                      <p:cBhvr>
                                        <p:cTn id="174" dur="500" fill="hold"/>
                                        <p:tgtEl>
                                          <p:spTgt spid="63"/>
                                        </p:tgtEl>
                                        <p:attrNameLst>
                                          <p:attrName>ppt_w</p:attrName>
                                        </p:attrNameLst>
                                      </p:cBhvr>
                                      <p:tavLst>
                                        <p:tav tm="0">
                                          <p:val>
                                            <p:strVal val="#ppt_w+.3"/>
                                          </p:val>
                                        </p:tav>
                                        <p:tav tm="100000">
                                          <p:val>
                                            <p:strVal val="#ppt_w"/>
                                          </p:val>
                                        </p:tav>
                                      </p:tavLst>
                                    </p:anim>
                                    <p:anim calcmode="lin" valueType="num">
                                      <p:cBhvr>
                                        <p:cTn id="175" dur="500" fill="hold"/>
                                        <p:tgtEl>
                                          <p:spTgt spid="63"/>
                                        </p:tgtEl>
                                        <p:attrNameLst>
                                          <p:attrName>ppt_h</p:attrName>
                                        </p:attrNameLst>
                                      </p:cBhvr>
                                      <p:tavLst>
                                        <p:tav tm="0">
                                          <p:val>
                                            <p:strVal val="#ppt_h"/>
                                          </p:val>
                                        </p:tav>
                                        <p:tav tm="100000">
                                          <p:val>
                                            <p:strVal val="#ppt_h"/>
                                          </p:val>
                                        </p:tav>
                                      </p:tavLst>
                                    </p:anim>
                                    <p:animEffect transition="in" filter="fade">
                                      <p:cBhvr>
                                        <p:cTn id="176" dur="500"/>
                                        <p:tgtEl>
                                          <p:spTgt spid="63"/>
                                        </p:tgtEl>
                                      </p:cBhvr>
                                    </p:animEffect>
                                  </p:childTnLst>
                                </p:cTn>
                              </p:par>
                            </p:childTnLst>
                          </p:cTn>
                        </p:par>
                        <p:par>
                          <p:cTn id="177" fill="hold">
                            <p:stCondLst>
                              <p:cond delay="2000"/>
                            </p:stCondLst>
                            <p:childTnLst>
                              <p:par>
                                <p:cTn id="178" presetID="17" presetClass="entr" presetSubtype="10" fill="hold" nodeType="afterEffect">
                                  <p:stCondLst>
                                    <p:cond delay="0"/>
                                  </p:stCondLst>
                                  <p:childTnLst>
                                    <p:set>
                                      <p:cBhvr>
                                        <p:cTn id="179" dur="1" fill="hold">
                                          <p:stCondLst>
                                            <p:cond delay="0"/>
                                          </p:stCondLst>
                                        </p:cTn>
                                        <p:tgtEl>
                                          <p:spTgt spid="63"/>
                                        </p:tgtEl>
                                        <p:attrNameLst>
                                          <p:attrName>style.visibility</p:attrName>
                                        </p:attrNameLst>
                                      </p:cBhvr>
                                      <p:to>
                                        <p:strVal val="visible"/>
                                      </p:to>
                                    </p:set>
                                    <p:anim calcmode="lin" valueType="num">
                                      <p:cBhvr>
                                        <p:cTn id="180" dur="500" fill="hold"/>
                                        <p:tgtEl>
                                          <p:spTgt spid="63"/>
                                        </p:tgtEl>
                                        <p:attrNameLst>
                                          <p:attrName>ppt_w</p:attrName>
                                        </p:attrNameLst>
                                      </p:cBhvr>
                                      <p:tavLst>
                                        <p:tav tm="0">
                                          <p:val>
                                            <p:fltVal val="0"/>
                                          </p:val>
                                        </p:tav>
                                        <p:tav tm="100000">
                                          <p:val>
                                            <p:strVal val="#ppt_w"/>
                                          </p:val>
                                        </p:tav>
                                      </p:tavLst>
                                    </p:anim>
                                    <p:anim calcmode="lin" valueType="num">
                                      <p:cBhvr>
                                        <p:cTn id="181" dur="500" fill="hold"/>
                                        <p:tgtEl>
                                          <p:spTgt spid="63"/>
                                        </p:tgtEl>
                                        <p:attrNameLst>
                                          <p:attrName>ppt_h</p:attrName>
                                        </p:attrNameLst>
                                      </p:cBhvr>
                                      <p:tavLst>
                                        <p:tav tm="0">
                                          <p:val>
                                            <p:strVal val="#ppt_h"/>
                                          </p:val>
                                        </p:tav>
                                        <p:tav tm="100000">
                                          <p:val>
                                            <p:strVal val="#ppt_h"/>
                                          </p:val>
                                        </p:tav>
                                      </p:tavLst>
                                    </p:anim>
                                  </p:childTnLst>
                                </p:cTn>
                              </p:par>
                            </p:childTnLst>
                          </p:cTn>
                        </p:par>
                        <p:par>
                          <p:cTn id="182" fill="hold">
                            <p:stCondLst>
                              <p:cond delay="2500"/>
                            </p:stCondLst>
                            <p:childTnLst>
                              <p:par>
                                <p:cTn id="183" presetID="50" presetClass="entr" presetSubtype="0" decel="100000" fill="hold" nodeType="afterEffect">
                                  <p:stCondLst>
                                    <p:cond delay="0"/>
                                  </p:stCondLst>
                                  <p:childTnLst>
                                    <p:set>
                                      <p:cBhvr>
                                        <p:cTn id="184" dur="1" fill="hold">
                                          <p:stCondLst>
                                            <p:cond delay="0"/>
                                          </p:stCondLst>
                                        </p:cTn>
                                        <p:tgtEl>
                                          <p:spTgt spid="63"/>
                                        </p:tgtEl>
                                        <p:attrNameLst>
                                          <p:attrName>style.visibility</p:attrName>
                                        </p:attrNameLst>
                                      </p:cBhvr>
                                      <p:to>
                                        <p:strVal val="visible"/>
                                      </p:to>
                                    </p:set>
                                    <p:anim calcmode="lin" valueType="num">
                                      <p:cBhvr>
                                        <p:cTn id="185" dur="500" fill="hold"/>
                                        <p:tgtEl>
                                          <p:spTgt spid="63"/>
                                        </p:tgtEl>
                                        <p:attrNameLst>
                                          <p:attrName>ppt_w</p:attrName>
                                        </p:attrNameLst>
                                      </p:cBhvr>
                                      <p:tavLst>
                                        <p:tav tm="0">
                                          <p:val>
                                            <p:strVal val="#ppt_w+.3"/>
                                          </p:val>
                                        </p:tav>
                                        <p:tav tm="100000">
                                          <p:val>
                                            <p:strVal val="#ppt_w"/>
                                          </p:val>
                                        </p:tav>
                                      </p:tavLst>
                                    </p:anim>
                                    <p:anim calcmode="lin" valueType="num">
                                      <p:cBhvr>
                                        <p:cTn id="186" dur="500" fill="hold"/>
                                        <p:tgtEl>
                                          <p:spTgt spid="63"/>
                                        </p:tgtEl>
                                        <p:attrNameLst>
                                          <p:attrName>ppt_h</p:attrName>
                                        </p:attrNameLst>
                                      </p:cBhvr>
                                      <p:tavLst>
                                        <p:tav tm="0">
                                          <p:val>
                                            <p:strVal val="#ppt_h"/>
                                          </p:val>
                                        </p:tav>
                                        <p:tav tm="100000">
                                          <p:val>
                                            <p:strVal val="#ppt_h"/>
                                          </p:val>
                                        </p:tav>
                                      </p:tavLst>
                                    </p:anim>
                                    <p:animEffect transition="in" filter="fade">
                                      <p:cBhvr>
                                        <p:cTn id="187" dur="500"/>
                                        <p:tgtEl>
                                          <p:spTgt spid="63"/>
                                        </p:tgtEl>
                                      </p:cBhvr>
                                    </p:animEffect>
                                  </p:childTnLst>
                                </p:cTn>
                              </p:par>
                            </p:childTnLst>
                          </p:cTn>
                        </p:par>
                        <p:par>
                          <p:cTn id="188" fill="hold">
                            <p:stCondLst>
                              <p:cond delay="3000"/>
                            </p:stCondLst>
                            <p:childTnLst>
                              <p:par>
                                <p:cTn id="189" presetID="17" presetClass="entr" presetSubtype="10" fill="hold" nodeType="afterEffect">
                                  <p:stCondLst>
                                    <p:cond delay="0"/>
                                  </p:stCondLst>
                                  <p:childTnLst>
                                    <p:set>
                                      <p:cBhvr>
                                        <p:cTn id="190" dur="1" fill="hold">
                                          <p:stCondLst>
                                            <p:cond delay="0"/>
                                          </p:stCondLst>
                                        </p:cTn>
                                        <p:tgtEl>
                                          <p:spTgt spid="63"/>
                                        </p:tgtEl>
                                        <p:attrNameLst>
                                          <p:attrName>style.visibility</p:attrName>
                                        </p:attrNameLst>
                                      </p:cBhvr>
                                      <p:to>
                                        <p:strVal val="visible"/>
                                      </p:to>
                                    </p:set>
                                    <p:anim calcmode="lin" valueType="num">
                                      <p:cBhvr>
                                        <p:cTn id="191" dur="500" fill="hold"/>
                                        <p:tgtEl>
                                          <p:spTgt spid="63"/>
                                        </p:tgtEl>
                                        <p:attrNameLst>
                                          <p:attrName>ppt_w</p:attrName>
                                        </p:attrNameLst>
                                      </p:cBhvr>
                                      <p:tavLst>
                                        <p:tav tm="0">
                                          <p:val>
                                            <p:fltVal val="0"/>
                                          </p:val>
                                        </p:tav>
                                        <p:tav tm="100000">
                                          <p:val>
                                            <p:strVal val="#ppt_w"/>
                                          </p:val>
                                        </p:tav>
                                      </p:tavLst>
                                    </p:anim>
                                    <p:anim calcmode="lin" valueType="num">
                                      <p:cBhvr>
                                        <p:cTn id="192" dur="500" fill="hold"/>
                                        <p:tgtEl>
                                          <p:spTgt spid="63"/>
                                        </p:tgtEl>
                                        <p:attrNameLst>
                                          <p:attrName>ppt_h</p:attrName>
                                        </p:attrNameLst>
                                      </p:cBhvr>
                                      <p:tavLst>
                                        <p:tav tm="0">
                                          <p:val>
                                            <p:strVal val="#ppt_h"/>
                                          </p:val>
                                        </p:tav>
                                        <p:tav tm="100000">
                                          <p:val>
                                            <p:strVal val="#ppt_h"/>
                                          </p:val>
                                        </p:tav>
                                      </p:tavLst>
                                    </p:anim>
                                  </p:childTnLst>
                                </p:cTn>
                              </p:par>
                            </p:childTnLst>
                          </p:cTn>
                        </p:par>
                        <p:par>
                          <p:cTn id="193" fill="hold">
                            <p:stCondLst>
                              <p:cond delay="3500"/>
                            </p:stCondLst>
                            <p:childTnLst>
                              <p:par>
                                <p:cTn id="194" presetID="10" presetClass="entr" presetSubtype="0" fill="hold" grpId="0" nodeType="afterEffect">
                                  <p:stCondLst>
                                    <p:cond delay="0"/>
                                  </p:stCondLst>
                                  <p:childTnLst>
                                    <p:set>
                                      <p:cBhvr>
                                        <p:cTn id="195" dur="1" fill="hold">
                                          <p:stCondLst>
                                            <p:cond delay="0"/>
                                          </p:stCondLst>
                                        </p:cTn>
                                        <p:tgtEl>
                                          <p:spTgt spid="60"/>
                                        </p:tgtEl>
                                        <p:attrNameLst>
                                          <p:attrName>style.visibility</p:attrName>
                                        </p:attrNameLst>
                                      </p:cBhvr>
                                      <p:to>
                                        <p:strVal val="visible"/>
                                      </p:to>
                                    </p:set>
                                    <p:animEffect transition="in" filter="fade">
                                      <p:cBhvr>
                                        <p:cTn id="196" dur="500"/>
                                        <p:tgtEl>
                                          <p:spTgt spid="60"/>
                                        </p:tgtEl>
                                      </p:cBhvr>
                                    </p:animEffect>
                                  </p:childTnLst>
                                </p:cTn>
                              </p:par>
                            </p:childTnLst>
                          </p:cTn>
                        </p:par>
                        <p:par>
                          <p:cTn id="197" fill="hold">
                            <p:stCondLst>
                              <p:cond delay="4000"/>
                            </p:stCondLst>
                            <p:childTnLst>
                              <p:par>
                                <p:cTn id="198" presetID="35" presetClass="emph" presetSubtype="0" fill="hold" grpId="1" nodeType="afterEffect">
                                  <p:stCondLst>
                                    <p:cond delay="0"/>
                                  </p:stCondLst>
                                  <p:childTnLst>
                                    <p:anim calcmode="discrete" valueType="str">
                                      <p:cBhvr>
                                        <p:cTn id="199" dur="1000" fill="hold"/>
                                        <p:tgtEl>
                                          <p:spTgt spid="60"/>
                                        </p:tgtEl>
                                        <p:attrNameLst>
                                          <p:attrName>style.visibility</p:attrName>
                                        </p:attrNameLst>
                                      </p:cBhvr>
                                      <p:tavLst>
                                        <p:tav tm="0">
                                          <p:val>
                                            <p:strVal val="hidden"/>
                                          </p:val>
                                        </p:tav>
                                        <p:tav tm="50000">
                                          <p:val>
                                            <p:strVal val="visible"/>
                                          </p:val>
                                        </p:tav>
                                      </p:tavLst>
                                    </p:anim>
                                  </p:childTnLst>
                                </p:cTn>
                              </p:par>
                            </p:childTnLst>
                          </p:cTn>
                        </p:par>
                        <p:par>
                          <p:cTn id="200" fill="hold">
                            <p:stCondLst>
                              <p:cond delay="5000"/>
                            </p:stCondLst>
                            <p:childTnLst>
                              <p:par>
                                <p:cTn id="201" presetID="35" presetClass="emph" presetSubtype="0" fill="hold" grpId="2" nodeType="afterEffect">
                                  <p:stCondLst>
                                    <p:cond delay="0"/>
                                  </p:stCondLst>
                                  <p:childTnLst>
                                    <p:anim calcmode="discrete" valueType="str">
                                      <p:cBhvr>
                                        <p:cTn id="202" dur="1000" fill="hold"/>
                                        <p:tgtEl>
                                          <p:spTgt spid="60"/>
                                        </p:tgtEl>
                                        <p:attrNameLst>
                                          <p:attrName>style.visibility</p:attrName>
                                        </p:attrNameLst>
                                      </p:cBhvr>
                                      <p:tavLst>
                                        <p:tav tm="0">
                                          <p:val>
                                            <p:strVal val="hidden"/>
                                          </p:val>
                                        </p:tav>
                                        <p:tav tm="50000">
                                          <p:val>
                                            <p:strVal val="visible"/>
                                          </p:val>
                                        </p:tav>
                                      </p:tavLst>
                                    </p:anim>
                                  </p:childTnLst>
                                </p:cTn>
                              </p:par>
                            </p:childTnLst>
                          </p:cTn>
                        </p:par>
                        <p:par>
                          <p:cTn id="203" fill="hold">
                            <p:stCondLst>
                              <p:cond delay="6000"/>
                            </p:stCondLst>
                            <p:childTnLst>
                              <p:par>
                                <p:cTn id="204" presetID="35" presetClass="emph" presetSubtype="0" fill="hold" grpId="3" nodeType="afterEffect">
                                  <p:stCondLst>
                                    <p:cond delay="0"/>
                                  </p:stCondLst>
                                  <p:childTnLst>
                                    <p:anim calcmode="discrete" valueType="str">
                                      <p:cBhvr>
                                        <p:cTn id="205" dur="1000" fill="hold"/>
                                        <p:tgtEl>
                                          <p:spTgt spid="60"/>
                                        </p:tgtEl>
                                        <p:attrNameLst>
                                          <p:attrName>style.visibility</p:attrName>
                                        </p:attrNameLst>
                                      </p:cBhvr>
                                      <p:tavLst>
                                        <p:tav tm="0">
                                          <p:val>
                                            <p:strVal val="hidden"/>
                                          </p:val>
                                        </p:tav>
                                        <p:tav tm="50000">
                                          <p:val>
                                            <p:strVal val="visible"/>
                                          </p:val>
                                        </p:tav>
                                      </p:tavLst>
                                    </p:anim>
                                  </p:childTnLst>
                                </p:cTn>
                              </p:par>
                            </p:childTnLst>
                          </p:cTn>
                        </p:par>
                      </p:childTnLst>
                    </p:cTn>
                  </p:par>
                  <p:par>
                    <p:cTn id="206" fill="hold">
                      <p:stCondLst>
                        <p:cond delay="indefinite"/>
                      </p:stCondLst>
                      <p:childTnLst>
                        <p:par>
                          <p:cTn id="207" fill="hold">
                            <p:stCondLst>
                              <p:cond delay="0"/>
                            </p:stCondLst>
                            <p:childTnLst>
                              <p:par>
                                <p:cTn id="208" presetID="53" presetClass="entr" presetSubtype="0" fill="hold" nodeType="clickEffect">
                                  <p:stCondLst>
                                    <p:cond delay="0"/>
                                  </p:stCondLst>
                                  <p:childTnLst>
                                    <p:set>
                                      <p:cBhvr>
                                        <p:cTn id="209" dur="1" fill="hold">
                                          <p:stCondLst>
                                            <p:cond delay="0"/>
                                          </p:stCondLst>
                                        </p:cTn>
                                        <p:tgtEl>
                                          <p:spTgt spid="6"/>
                                        </p:tgtEl>
                                        <p:attrNameLst>
                                          <p:attrName>style.visibility</p:attrName>
                                        </p:attrNameLst>
                                      </p:cBhvr>
                                      <p:to>
                                        <p:strVal val="visible"/>
                                      </p:to>
                                    </p:set>
                                    <p:anim calcmode="lin" valueType="num">
                                      <p:cBhvr>
                                        <p:cTn id="210" dur="1000" fill="hold"/>
                                        <p:tgtEl>
                                          <p:spTgt spid="6"/>
                                        </p:tgtEl>
                                        <p:attrNameLst>
                                          <p:attrName>ppt_w</p:attrName>
                                        </p:attrNameLst>
                                      </p:cBhvr>
                                      <p:tavLst>
                                        <p:tav tm="0">
                                          <p:val>
                                            <p:fltVal val="0"/>
                                          </p:val>
                                        </p:tav>
                                        <p:tav tm="100000">
                                          <p:val>
                                            <p:strVal val="#ppt_w"/>
                                          </p:val>
                                        </p:tav>
                                      </p:tavLst>
                                    </p:anim>
                                    <p:anim calcmode="lin" valueType="num">
                                      <p:cBhvr>
                                        <p:cTn id="211" dur="1000" fill="hold"/>
                                        <p:tgtEl>
                                          <p:spTgt spid="6"/>
                                        </p:tgtEl>
                                        <p:attrNameLst>
                                          <p:attrName>ppt_h</p:attrName>
                                        </p:attrNameLst>
                                      </p:cBhvr>
                                      <p:tavLst>
                                        <p:tav tm="0">
                                          <p:val>
                                            <p:fltVal val="0"/>
                                          </p:val>
                                        </p:tav>
                                        <p:tav tm="100000">
                                          <p:val>
                                            <p:strVal val="#ppt_h"/>
                                          </p:val>
                                        </p:tav>
                                      </p:tavLst>
                                    </p:anim>
                                    <p:animEffect transition="in" filter="fade">
                                      <p:cBhvr>
                                        <p:cTn id="212" dur="1000"/>
                                        <p:tgtEl>
                                          <p:spTgt spid="6"/>
                                        </p:tgtEl>
                                      </p:cBhvr>
                                    </p:animEffect>
                                  </p:childTnLst>
                                </p:cTn>
                              </p:par>
                            </p:childTnLst>
                          </p:cTn>
                        </p:par>
                        <p:par>
                          <p:cTn id="213" fill="hold">
                            <p:stCondLst>
                              <p:cond delay="1000"/>
                            </p:stCondLst>
                            <p:childTnLst>
                              <p:par>
                                <p:cTn id="214" presetID="10" presetClass="entr" presetSubtype="0" fill="hold" grpId="0" nodeType="afterEffect">
                                  <p:stCondLst>
                                    <p:cond delay="0"/>
                                  </p:stCondLst>
                                  <p:childTnLst>
                                    <p:set>
                                      <p:cBhvr>
                                        <p:cTn id="215" dur="1" fill="hold">
                                          <p:stCondLst>
                                            <p:cond delay="0"/>
                                          </p:stCondLst>
                                        </p:cTn>
                                        <p:tgtEl>
                                          <p:spTgt spid="61"/>
                                        </p:tgtEl>
                                        <p:attrNameLst>
                                          <p:attrName>style.visibility</p:attrName>
                                        </p:attrNameLst>
                                      </p:cBhvr>
                                      <p:to>
                                        <p:strVal val="visible"/>
                                      </p:to>
                                    </p:set>
                                    <p:animEffect transition="in" filter="fade">
                                      <p:cBhvr>
                                        <p:cTn id="216" dur="500"/>
                                        <p:tgtEl>
                                          <p:spTgt spid="61"/>
                                        </p:tgtEl>
                                      </p:cBhvr>
                                    </p:animEffect>
                                  </p:childTnLst>
                                </p:cTn>
                              </p:par>
                            </p:childTnLst>
                          </p:cTn>
                        </p:par>
                        <p:par>
                          <p:cTn id="217" fill="hold">
                            <p:stCondLst>
                              <p:cond delay="1500"/>
                            </p:stCondLst>
                            <p:childTnLst>
                              <p:par>
                                <p:cTn id="218" presetID="35" presetClass="emph" presetSubtype="0" fill="hold" grpId="1" nodeType="afterEffect">
                                  <p:stCondLst>
                                    <p:cond delay="0"/>
                                  </p:stCondLst>
                                  <p:childTnLst>
                                    <p:anim calcmode="discrete" valueType="str">
                                      <p:cBhvr>
                                        <p:cTn id="219" dur="1000" fill="hold"/>
                                        <p:tgtEl>
                                          <p:spTgt spid="61"/>
                                        </p:tgtEl>
                                        <p:attrNameLst>
                                          <p:attrName>style.visibility</p:attrName>
                                        </p:attrNameLst>
                                      </p:cBhvr>
                                      <p:tavLst>
                                        <p:tav tm="0">
                                          <p:val>
                                            <p:strVal val="hidden"/>
                                          </p:val>
                                        </p:tav>
                                        <p:tav tm="50000">
                                          <p:val>
                                            <p:strVal val="visible"/>
                                          </p:val>
                                        </p:tav>
                                      </p:tavLst>
                                    </p:anim>
                                  </p:childTnLst>
                                </p:cTn>
                              </p:par>
                            </p:childTnLst>
                          </p:cTn>
                        </p:par>
                        <p:par>
                          <p:cTn id="220" fill="hold">
                            <p:stCondLst>
                              <p:cond delay="2500"/>
                            </p:stCondLst>
                            <p:childTnLst>
                              <p:par>
                                <p:cTn id="221" presetID="35" presetClass="emph" presetSubtype="0" fill="hold" grpId="2" nodeType="afterEffect">
                                  <p:stCondLst>
                                    <p:cond delay="0"/>
                                  </p:stCondLst>
                                  <p:childTnLst>
                                    <p:anim calcmode="discrete" valueType="str">
                                      <p:cBhvr>
                                        <p:cTn id="222" dur="1000" fill="hold"/>
                                        <p:tgtEl>
                                          <p:spTgt spid="61"/>
                                        </p:tgtEl>
                                        <p:attrNameLst>
                                          <p:attrName>style.visibility</p:attrName>
                                        </p:attrNameLst>
                                      </p:cBhvr>
                                      <p:tavLst>
                                        <p:tav tm="0">
                                          <p:val>
                                            <p:strVal val="hidden"/>
                                          </p:val>
                                        </p:tav>
                                        <p:tav tm="50000">
                                          <p:val>
                                            <p:strVal val="visible"/>
                                          </p:val>
                                        </p:tav>
                                      </p:tavLst>
                                    </p:anim>
                                  </p:childTnLst>
                                </p:cTn>
                              </p:par>
                            </p:childTnLst>
                          </p:cTn>
                        </p:par>
                        <p:par>
                          <p:cTn id="223" fill="hold">
                            <p:stCondLst>
                              <p:cond delay="3500"/>
                            </p:stCondLst>
                            <p:childTnLst>
                              <p:par>
                                <p:cTn id="224" presetID="35" presetClass="emph" presetSubtype="0" fill="hold" grpId="3" nodeType="afterEffect">
                                  <p:stCondLst>
                                    <p:cond delay="0"/>
                                  </p:stCondLst>
                                  <p:childTnLst>
                                    <p:anim calcmode="discrete" valueType="str">
                                      <p:cBhvr>
                                        <p:cTn id="225" dur="1000" fill="hold"/>
                                        <p:tgtEl>
                                          <p:spTgt spid="6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7" grpId="0"/>
      <p:bldP spid="8" grpId="0"/>
      <p:bldP spid="60" grpId="0"/>
      <p:bldP spid="60" grpId="1"/>
      <p:bldP spid="60" grpId="2"/>
      <p:bldP spid="60" grpId="3"/>
      <p:bldP spid="61" grpId="0"/>
      <p:bldP spid="61" grpId="1"/>
      <p:bldP spid="61" grpId="2"/>
      <p:bldP spid="61" grpId="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4638"/>
            <a:ext cx="7772400" cy="868346"/>
          </a:xfrm>
        </p:spPr>
        <p:txBody>
          <a:bodyPr/>
          <a:lstStyle/>
          <a:p>
            <a:r>
              <a:rPr lang="es-EC" b="1" dirty="0" smtClean="0">
                <a:latin typeface="Times New Roman" pitchFamily="18" charset="0"/>
                <a:cs typeface="Times New Roman" pitchFamily="18" charset="0"/>
              </a:rPr>
              <a:t>MODELO 2: BASE MÓVIL</a:t>
            </a:r>
            <a:endParaRPr lang="es-EC" b="1" dirty="0">
              <a:latin typeface="Times New Roman" pitchFamily="18" charset="0"/>
              <a:cs typeface="Times New Roman" pitchFamily="18" charset="0"/>
            </a:endParaRPr>
          </a:p>
        </p:txBody>
      </p:sp>
      <p:cxnSp>
        <p:nvCxnSpPr>
          <p:cNvPr id="17" name="16 Conector recto de flecha"/>
          <p:cNvCxnSpPr/>
          <p:nvPr/>
        </p:nvCxnSpPr>
        <p:spPr>
          <a:xfrm>
            <a:off x="3234420" y="5999180"/>
            <a:ext cx="3500462" cy="1588"/>
          </a:xfrm>
          <a:prstGeom prst="straightConnector1">
            <a:avLst/>
          </a:prstGeom>
          <a:ln>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17 Conector recto de flecha"/>
          <p:cNvCxnSpPr/>
          <p:nvPr/>
        </p:nvCxnSpPr>
        <p:spPr>
          <a:xfrm rot="5400000">
            <a:off x="1045562" y="3579494"/>
            <a:ext cx="3547128" cy="9536"/>
          </a:xfrm>
          <a:prstGeom prst="straightConnector1">
            <a:avLst/>
          </a:prstGeom>
          <a:ln>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19 Rectángulo"/>
          <p:cNvSpPr/>
          <p:nvPr/>
        </p:nvSpPr>
        <p:spPr>
          <a:xfrm>
            <a:off x="4814622" y="5672096"/>
            <a:ext cx="383734" cy="400110"/>
          </a:xfrm>
          <a:prstGeom prst="rect">
            <a:avLst/>
          </a:prstGeom>
          <a:noFill/>
        </p:spPr>
        <p:txBody>
          <a:bodyPr wrap="square" lIns="91440" tIns="45720" rIns="91440" bIns="45720">
            <a:spAutoFit/>
          </a:bodyPr>
          <a:lstStyle/>
          <a:p>
            <a:pPr algn="ctr"/>
            <a:r>
              <a:rPr lang="es-ES" sz="2000" cap="none" spc="0" dirty="0" smtClean="0">
                <a:ln w="10541" cmpd="sng">
                  <a:solidFill>
                    <a:srgbClr val="C00000"/>
                  </a:solidFill>
                  <a:prstDash val="solid"/>
                </a:ln>
                <a:solidFill>
                  <a:srgbClr val="C00000"/>
                </a:solidFill>
                <a:effectLst>
                  <a:outerShdw blurRad="38100" dist="38100" dir="2700000" algn="tl">
                    <a:srgbClr val="000000">
                      <a:alpha val="43137"/>
                    </a:srgbClr>
                  </a:outerShdw>
                </a:effectLst>
              </a:rPr>
              <a:t>B</a:t>
            </a:r>
            <a:endParaRPr lang="es-ES" sz="2000" cap="none" spc="0" dirty="0">
              <a:ln w="10541" cmpd="sng">
                <a:solidFill>
                  <a:srgbClr val="C00000"/>
                </a:solidFill>
                <a:prstDash val="solid"/>
              </a:ln>
              <a:solidFill>
                <a:srgbClr val="C00000"/>
              </a:solidFill>
              <a:effectLst>
                <a:outerShdw blurRad="38100" dist="38100" dir="2700000" algn="tl">
                  <a:srgbClr val="000000">
                    <a:alpha val="43137"/>
                  </a:srgbClr>
                </a:outerShdw>
              </a:effectLst>
            </a:endParaRPr>
          </a:p>
        </p:txBody>
      </p:sp>
      <p:sp>
        <p:nvSpPr>
          <p:cNvPr id="21" name="20 Rectángulo"/>
          <p:cNvSpPr/>
          <p:nvPr/>
        </p:nvSpPr>
        <p:spPr>
          <a:xfrm>
            <a:off x="2457168" y="3357562"/>
            <a:ext cx="383734" cy="400110"/>
          </a:xfrm>
          <a:prstGeom prst="rect">
            <a:avLst/>
          </a:prstGeom>
          <a:noFill/>
        </p:spPr>
        <p:txBody>
          <a:bodyPr wrap="square" lIns="91440" tIns="45720" rIns="91440" bIns="45720">
            <a:spAutoFit/>
          </a:bodyPr>
          <a:lstStyle/>
          <a:p>
            <a:pPr algn="ctr"/>
            <a:r>
              <a:rPr lang="es-ES" sz="2000" cap="none" spc="0" dirty="0" smtClean="0">
                <a:ln w="10541" cmpd="sng">
                  <a:solidFill>
                    <a:srgbClr val="C00000"/>
                  </a:solidFill>
                  <a:prstDash val="solid"/>
                </a:ln>
                <a:solidFill>
                  <a:srgbClr val="C00000"/>
                </a:solidFill>
                <a:effectLst>
                  <a:outerShdw blurRad="38100" dist="38100" dir="2700000" algn="tl">
                    <a:srgbClr val="000000">
                      <a:alpha val="43137"/>
                    </a:srgbClr>
                  </a:outerShdw>
                </a:effectLst>
              </a:rPr>
              <a:t>H</a:t>
            </a:r>
            <a:endParaRPr lang="es-ES" sz="2000" cap="none" spc="0" dirty="0">
              <a:ln w="10541" cmpd="sng">
                <a:solidFill>
                  <a:srgbClr val="C00000"/>
                </a:solidFill>
                <a:prstDash val="solid"/>
              </a:ln>
              <a:solidFill>
                <a:srgbClr val="C00000"/>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a:blip r:embed="rId2" cstate="print"/>
          <a:srcRect l="30428" r="31602"/>
          <a:stretch>
            <a:fillRect/>
          </a:stretch>
        </p:blipFill>
        <p:spPr bwMode="auto">
          <a:xfrm>
            <a:off x="2770810" y="1462336"/>
            <a:ext cx="4353890" cy="45304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par>
                          <p:cTn id="14" fill="hold">
                            <p:stCondLst>
                              <p:cond delay="1000"/>
                            </p:stCondLst>
                            <p:childTnLst>
                              <p:par>
                                <p:cTn id="15" presetID="39" presetClass="entr" presetSubtype="0" accel="10000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9"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ppt_x</p:attrName>
                                        </p:attrNameLst>
                                      </p:cBhvr>
                                      <p:tavLst>
                                        <p:tav tm="0">
                                          <p:val>
                                            <p:strVal val="#ppt_x-.2"/>
                                          </p:val>
                                        </p:tav>
                                        <p:tav tm="100000">
                                          <p:val>
                                            <p:strVal val="#ppt_x"/>
                                          </p:val>
                                        </p:tav>
                                      </p:tavLst>
                                    </p:anim>
                                    <p:anim calcmode="lin" valueType="num">
                                      <p:cBhvr>
                                        <p:cTn id="31"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8"/>
                                        </p:tgtEl>
                                      </p:cBhvr>
                                    </p:animEffect>
                                  </p:childTnLst>
                                </p:cTn>
                              </p:par>
                            </p:childTnLst>
                          </p:cTn>
                        </p:par>
                        <p:par>
                          <p:cTn id="33" fill="hold">
                            <p:stCondLst>
                              <p:cond delay="3500"/>
                            </p:stCondLst>
                            <p:childTnLst>
                              <p:par>
                                <p:cTn id="34" presetID="47"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2" cstate="print"/>
          <a:srcRect l="30428" r="31602"/>
          <a:stretch>
            <a:fillRect/>
          </a:stretch>
        </p:blipFill>
        <p:spPr bwMode="auto">
          <a:xfrm>
            <a:off x="2770810" y="1692294"/>
            <a:ext cx="4353890" cy="4530408"/>
          </a:xfrm>
          <a:prstGeom prst="rect">
            <a:avLst/>
          </a:prstGeom>
          <a:noFill/>
          <a:ln w="9525">
            <a:noFill/>
            <a:miter lim="800000"/>
            <a:headEnd/>
            <a:tailEnd/>
          </a:ln>
          <a:effectLst/>
        </p:spPr>
      </p:pic>
      <p:sp>
        <p:nvSpPr>
          <p:cNvPr id="2" name="1 Título"/>
          <p:cNvSpPr>
            <a:spLocks noGrp="1"/>
          </p:cNvSpPr>
          <p:nvPr>
            <p:ph type="title"/>
          </p:nvPr>
        </p:nvSpPr>
        <p:spPr>
          <a:xfrm>
            <a:off x="914400" y="274638"/>
            <a:ext cx="7772400" cy="868346"/>
          </a:xfrm>
        </p:spPr>
        <p:txBody>
          <a:bodyPr>
            <a:normAutofit/>
          </a:bodyPr>
          <a:lstStyle/>
          <a:p>
            <a:r>
              <a:rPr lang="es-EC" sz="3200" b="1" dirty="0" smtClean="0">
                <a:latin typeface="Times New Roman" pitchFamily="18" charset="0"/>
                <a:cs typeface="Times New Roman" pitchFamily="18" charset="0"/>
              </a:rPr>
              <a:t>BASE MÓVIL: GRADOS DE LIBERTAD</a:t>
            </a:r>
            <a:endParaRPr lang="es-EC" sz="3200" b="1" dirty="0">
              <a:latin typeface="Times New Roman" pitchFamily="18" charset="0"/>
              <a:cs typeface="Times New Roman" pitchFamily="18" charset="0"/>
            </a:endParaRPr>
          </a:p>
        </p:txBody>
      </p:sp>
      <p:sp>
        <p:nvSpPr>
          <p:cNvPr id="8" name="7 CuadroTexto"/>
          <p:cNvSpPr txBox="1"/>
          <p:nvPr/>
        </p:nvSpPr>
        <p:spPr>
          <a:xfrm>
            <a:off x="3206052" y="5328854"/>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1</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8 CuadroTexto"/>
          <p:cNvSpPr txBox="1"/>
          <p:nvPr/>
        </p:nvSpPr>
        <p:spPr>
          <a:xfrm>
            <a:off x="4894686" y="5337480"/>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9 CuadroTexto"/>
          <p:cNvSpPr txBox="1"/>
          <p:nvPr/>
        </p:nvSpPr>
        <p:spPr>
          <a:xfrm>
            <a:off x="6597394" y="5340318"/>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10 CuadroTexto"/>
          <p:cNvSpPr txBox="1"/>
          <p:nvPr/>
        </p:nvSpPr>
        <p:spPr>
          <a:xfrm>
            <a:off x="3662988" y="3568364"/>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4</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11 CuadroTexto"/>
          <p:cNvSpPr txBox="1"/>
          <p:nvPr/>
        </p:nvSpPr>
        <p:spPr>
          <a:xfrm>
            <a:off x="4734558" y="3564598"/>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5</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12 CuadroTexto"/>
          <p:cNvSpPr txBox="1"/>
          <p:nvPr/>
        </p:nvSpPr>
        <p:spPr>
          <a:xfrm>
            <a:off x="5798548" y="3565343"/>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6</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13 CuadroTexto"/>
          <p:cNvSpPr txBox="1"/>
          <p:nvPr/>
        </p:nvSpPr>
        <p:spPr>
          <a:xfrm>
            <a:off x="3632500" y="1795482"/>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7</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14 CuadroTexto"/>
          <p:cNvSpPr txBox="1"/>
          <p:nvPr/>
        </p:nvSpPr>
        <p:spPr>
          <a:xfrm>
            <a:off x="4325618" y="1802176"/>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8</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15 CuadroTexto"/>
          <p:cNvSpPr txBox="1"/>
          <p:nvPr/>
        </p:nvSpPr>
        <p:spPr>
          <a:xfrm>
            <a:off x="4981578" y="1796460"/>
            <a:ext cx="269570" cy="339520"/>
          </a:xfrm>
          <a:prstGeom prst="rect">
            <a:avLst/>
          </a:prstGeom>
          <a:noFill/>
        </p:spPr>
        <p:txBody>
          <a:bodyPr wrap="square" rtlCol="0">
            <a:spAutoFit/>
          </a:bodyPr>
          <a:lstStyle/>
          <a:p>
            <a:r>
              <a:rPr lang="es-EC" sz="1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9</a:t>
            </a:r>
            <a:endParaRPr lang="es-EC"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9" name="18 Conector recto de flecha"/>
          <p:cNvCxnSpPr/>
          <p:nvPr/>
        </p:nvCxnSpPr>
        <p:spPr>
          <a:xfrm>
            <a:off x="3293348" y="3838060"/>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22" name="21 CuadroTexto"/>
          <p:cNvSpPr txBox="1"/>
          <p:nvPr/>
        </p:nvSpPr>
        <p:spPr>
          <a:xfrm>
            <a:off x="3288497" y="3518884"/>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4</a:t>
            </a:r>
            <a:endParaRPr lang="es-EC" b="1" dirty="0">
              <a:solidFill>
                <a:srgbClr val="EC630E"/>
              </a:solidFill>
              <a:latin typeface="Times New Roman" pitchFamily="18" charset="0"/>
              <a:cs typeface="Times New Roman" pitchFamily="18" charset="0"/>
            </a:endParaRPr>
          </a:p>
        </p:txBody>
      </p:sp>
      <p:cxnSp>
        <p:nvCxnSpPr>
          <p:cNvPr id="23" name="22 Conector recto de flecha"/>
          <p:cNvCxnSpPr/>
          <p:nvPr/>
        </p:nvCxnSpPr>
        <p:spPr>
          <a:xfrm>
            <a:off x="4378412" y="3838060"/>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24" name="23 CuadroTexto"/>
          <p:cNvSpPr txBox="1"/>
          <p:nvPr/>
        </p:nvSpPr>
        <p:spPr>
          <a:xfrm>
            <a:off x="4373561" y="3518884"/>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5</a:t>
            </a:r>
            <a:endParaRPr lang="es-EC" b="1" dirty="0">
              <a:solidFill>
                <a:srgbClr val="EC630E"/>
              </a:solidFill>
              <a:latin typeface="Times New Roman" pitchFamily="18" charset="0"/>
              <a:cs typeface="Times New Roman" pitchFamily="18" charset="0"/>
            </a:endParaRPr>
          </a:p>
        </p:txBody>
      </p:sp>
      <p:cxnSp>
        <p:nvCxnSpPr>
          <p:cNvPr id="25" name="24 Conector recto de flecha"/>
          <p:cNvCxnSpPr/>
          <p:nvPr/>
        </p:nvCxnSpPr>
        <p:spPr>
          <a:xfrm>
            <a:off x="5459507" y="3838060"/>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26" name="25 CuadroTexto"/>
          <p:cNvSpPr txBox="1"/>
          <p:nvPr/>
        </p:nvSpPr>
        <p:spPr>
          <a:xfrm>
            <a:off x="5454656" y="3518884"/>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6</a:t>
            </a:r>
            <a:endParaRPr lang="es-EC" b="1" dirty="0">
              <a:solidFill>
                <a:srgbClr val="EC630E"/>
              </a:solidFill>
              <a:latin typeface="Times New Roman" pitchFamily="18" charset="0"/>
              <a:cs typeface="Times New Roman" pitchFamily="18" charset="0"/>
            </a:endParaRPr>
          </a:p>
        </p:txBody>
      </p:sp>
      <p:cxnSp>
        <p:nvCxnSpPr>
          <p:cNvPr id="27" name="26 Conector recto de flecha"/>
          <p:cNvCxnSpPr/>
          <p:nvPr/>
        </p:nvCxnSpPr>
        <p:spPr>
          <a:xfrm>
            <a:off x="3302872" y="2063222"/>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28" name="27 CuadroTexto"/>
          <p:cNvSpPr txBox="1"/>
          <p:nvPr/>
        </p:nvSpPr>
        <p:spPr>
          <a:xfrm>
            <a:off x="3298021" y="1744046"/>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7</a:t>
            </a:r>
            <a:endParaRPr lang="es-EC" b="1" dirty="0">
              <a:solidFill>
                <a:srgbClr val="EC630E"/>
              </a:solidFill>
              <a:latin typeface="Times New Roman" pitchFamily="18" charset="0"/>
              <a:cs typeface="Times New Roman" pitchFamily="18" charset="0"/>
            </a:endParaRPr>
          </a:p>
        </p:txBody>
      </p:sp>
      <p:cxnSp>
        <p:nvCxnSpPr>
          <p:cNvPr id="29" name="28 Conector recto de flecha"/>
          <p:cNvCxnSpPr/>
          <p:nvPr/>
        </p:nvCxnSpPr>
        <p:spPr>
          <a:xfrm>
            <a:off x="3983694" y="2062324"/>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30" name="29 CuadroTexto"/>
          <p:cNvSpPr txBox="1"/>
          <p:nvPr/>
        </p:nvSpPr>
        <p:spPr>
          <a:xfrm>
            <a:off x="3978843" y="1747910"/>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8</a:t>
            </a:r>
            <a:endParaRPr lang="es-EC" b="1" dirty="0">
              <a:solidFill>
                <a:srgbClr val="EC630E"/>
              </a:solidFill>
              <a:latin typeface="Times New Roman" pitchFamily="18" charset="0"/>
              <a:cs typeface="Times New Roman" pitchFamily="18" charset="0"/>
            </a:endParaRPr>
          </a:p>
        </p:txBody>
      </p:sp>
      <p:cxnSp>
        <p:nvCxnSpPr>
          <p:cNvPr id="31" name="30 Conector recto de flecha"/>
          <p:cNvCxnSpPr/>
          <p:nvPr/>
        </p:nvCxnSpPr>
        <p:spPr>
          <a:xfrm>
            <a:off x="4678345" y="2064942"/>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32" name="31 CuadroTexto"/>
          <p:cNvSpPr txBox="1"/>
          <p:nvPr/>
        </p:nvSpPr>
        <p:spPr>
          <a:xfrm>
            <a:off x="4673494" y="1752909"/>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9</a:t>
            </a:r>
            <a:endParaRPr lang="es-EC" b="1" dirty="0">
              <a:solidFill>
                <a:srgbClr val="EC630E"/>
              </a:solidFill>
              <a:latin typeface="Times New Roman" pitchFamily="18" charset="0"/>
              <a:cs typeface="Times New Roman" pitchFamily="18" charset="0"/>
            </a:endParaRPr>
          </a:p>
        </p:txBody>
      </p:sp>
      <p:cxnSp>
        <p:nvCxnSpPr>
          <p:cNvPr id="33" name="32 Conector recto de flecha"/>
          <p:cNvCxnSpPr/>
          <p:nvPr/>
        </p:nvCxnSpPr>
        <p:spPr>
          <a:xfrm rot="5400000" flipH="1" flipV="1">
            <a:off x="3545233" y="4015881"/>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34" name="33 CuadroTexto"/>
          <p:cNvSpPr txBox="1"/>
          <p:nvPr/>
        </p:nvSpPr>
        <p:spPr>
          <a:xfrm>
            <a:off x="3669497" y="3968148"/>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10</a:t>
            </a:r>
            <a:endParaRPr lang="es-EC" b="1" dirty="0">
              <a:solidFill>
                <a:srgbClr val="00B050"/>
              </a:solidFill>
              <a:latin typeface="Times New Roman" pitchFamily="18" charset="0"/>
              <a:cs typeface="Times New Roman" pitchFamily="18" charset="0"/>
            </a:endParaRPr>
          </a:p>
        </p:txBody>
      </p:sp>
      <p:cxnSp>
        <p:nvCxnSpPr>
          <p:cNvPr id="35" name="34 Conector recto de flecha"/>
          <p:cNvCxnSpPr/>
          <p:nvPr/>
        </p:nvCxnSpPr>
        <p:spPr>
          <a:xfrm rot="5400000" flipH="1" flipV="1">
            <a:off x="4620436" y="4008249"/>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36" name="35 CuadroTexto"/>
          <p:cNvSpPr txBox="1"/>
          <p:nvPr/>
        </p:nvSpPr>
        <p:spPr>
          <a:xfrm>
            <a:off x="4740471" y="3968296"/>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11</a:t>
            </a:r>
            <a:endParaRPr lang="es-EC" b="1" dirty="0">
              <a:solidFill>
                <a:srgbClr val="00B050"/>
              </a:solidFill>
              <a:latin typeface="Times New Roman" pitchFamily="18" charset="0"/>
              <a:cs typeface="Times New Roman" pitchFamily="18" charset="0"/>
            </a:endParaRPr>
          </a:p>
        </p:txBody>
      </p:sp>
      <p:cxnSp>
        <p:nvCxnSpPr>
          <p:cNvPr id="37" name="36 Conector recto de flecha"/>
          <p:cNvCxnSpPr/>
          <p:nvPr/>
        </p:nvCxnSpPr>
        <p:spPr>
          <a:xfrm rot="5400000" flipH="1" flipV="1">
            <a:off x="5706962" y="4012059"/>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38" name="37 CuadroTexto"/>
          <p:cNvSpPr txBox="1"/>
          <p:nvPr/>
        </p:nvSpPr>
        <p:spPr>
          <a:xfrm>
            <a:off x="5820647" y="3953056"/>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12</a:t>
            </a:r>
            <a:endParaRPr lang="es-EC" b="1" dirty="0">
              <a:solidFill>
                <a:srgbClr val="00B050"/>
              </a:solidFill>
              <a:latin typeface="Times New Roman" pitchFamily="18" charset="0"/>
              <a:cs typeface="Times New Roman" pitchFamily="18" charset="0"/>
            </a:endParaRPr>
          </a:p>
        </p:txBody>
      </p:sp>
      <p:cxnSp>
        <p:nvCxnSpPr>
          <p:cNvPr id="39" name="38 Conector recto de flecha"/>
          <p:cNvCxnSpPr/>
          <p:nvPr/>
        </p:nvCxnSpPr>
        <p:spPr>
          <a:xfrm rot="5400000" flipH="1" flipV="1">
            <a:off x="3543791" y="2242073"/>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40" name="39 CuadroTexto"/>
          <p:cNvSpPr txBox="1"/>
          <p:nvPr/>
        </p:nvSpPr>
        <p:spPr>
          <a:xfrm>
            <a:off x="3663826" y="2202120"/>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13</a:t>
            </a:r>
            <a:endParaRPr lang="es-EC" b="1" dirty="0">
              <a:solidFill>
                <a:srgbClr val="00B050"/>
              </a:solidFill>
              <a:latin typeface="Times New Roman" pitchFamily="18" charset="0"/>
              <a:cs typeface="Times New Roman" pitchFamily="18" charset="0"/>
            </a:endParaRPr>
          </a:p>
        </p:txBody>
      </p:sp>
      <p:cxnSp>
        <p:nvCxnSpPr>
          <p:cNvPr id="41" name="40 Conector recto de flecha"/>
          <p:cNvCxnSpPr/>
          <p:nvPr/>
        </p:nvCxnSpPr>
        <p:spPr>
          <a:xfrm rot="5400000" flipH="1" flipV="1">
            <a:off x="4233884" y="2239692"/>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42" name="41 CuadroTexto"/>
          <p:cNvSpPr txBox="1"/>
          <p:nvPr/>
        </p:nvSpPr>
        <p:spPr>
          <a:xfrm>
            <a:off x="4353919" y="2199739"/>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14</a:t>
            </a:r>
            <a:endParaRPr lang="es-EC" b="1" dirty="0">
              <a:solidFill>
                <a:srgbClr val="00B050"/>
              </a:solidFill>
              <a:latin typeface="Times New Roman" pitchFamily="18" charset="0"/>
              <a:cs typeface="Times New Roman" pitchFamily="18" charset="0"/>
            </a:endParaRPr>
          </a:p>
        </p:txBody>
      </p:sp>
      <p:cxnSp>
        <p:nvCxnSpPr>
          <p:cNvPr id="43" name="42 Conector recto de flecha"/>
          <p:cNvCxnSpPr/>
          <p:nvPr/>
        </p:nvCxnSpPr>
        <p:spPr>
          <a:xfrm rot="5400000" flipH="1" flipV="1">
            <a:off x="4923344" y="2237311"/>
            <a:ext cx="358214" cy="5749"/>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sp>
        <p:nvSpPr>
          <p:cNvPr id="44" name="43 CuadroTexto"/>
          <p:cNvSpPr txBox="1"/>
          <p:nvPr/>
        </p:nvSpPr>
        <p:spPr>
          <a:xfrm>
            <a:off x="5043379" y="2197358"/>
            <a:ext cx="428628" cy="369332"/>
          </a:xfrm>
          <a:prstGeom prst="rect">
            <a:avLst/>
          </a:prstGeom>
          <a:noFill/>
          <a:ln>
            <a:noFill/>
          </a:ln>
        </p:spPr>
        <p:txBody>
          <a:bodyPr wrap="square" rtlCol="0">
            <a:spAutoFit/>
          </a:bodyPr>
          <a:lstStyle/>
          <a:p>
            <a:r>
              <a:rPr lang="es-EC" b="1" dirty="0" smtClean="0">
                <a:solidFill>
                  <a:srgbClr val="00B050"/>
                </a:solidFill>
                <a:latin typeface="Times New Roman" pitchFamily="18" charset="0"/>
                <a:cs typeface="Times New Roman" pitchFamily="18" charset="0"/>
              </a:rPr>
              <a:t>15</a:t>
            </a:r>
            <a:endParaRPr lang="es-EC" b="1" dirty="0">
              <a:solidFill>
                <a:srgbClr val="00B050"/>
              </a:solidFill>
              <a:latin typeface="Times New Roman" pitchFamily="18" charset="0"/>
              <a:cs typeface="Times New Roman" pitchFamily="18" charset="0"/>
            </a:endParaRPr>
          </a:p>
        </p:txBody>
      </p:sp>
      <p:cxnSp>
        <p:nvCxnSpPr>
          <p:cNvPr id="49" name="48 Conector recto de flecha"/>
          <p:cNvCxnSpPr/>
          <p:nvPr/>
        </p:nvCxnSpPr>
        <p:spPr>
          <a:xfrm>
            <a:off x="2800336" y="5605327"/>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50" name="49 CuadroTexto"/>
          <p:cNvSpPr txBox="1"/>
          <p:nvPr/>
        </p:nvSpPr>
        <p:spPr>
          <a:xfrm>
            <a:off x="2795485" y="5286151"/>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1</a:t>
            </a:r>
            <a:endParaRPr lang="es-EC" b="1" dirty="0">
              <a:solidFill>
                <a:srgbClr val="EC630E"/>
              </a:solidFill>
              <a:latin typeface="Times New Roman" pitchFamily="18" charset="0"/>
              <a:cs typeface="Times New Roman" pitchFamily="18" charset="0"/>
            </a:endParaRPr>
          </a:p>
        </p:txBody>
      </p:sp>
      <p:cxnSp>
        <p:nvCxnSpPr>
          <p:cNvPr id="51" name="50 Conector recto de flecha"/>
          <p:cNvCxnSpPr/>
          <p:nvPr/>
        </p:nvCxnSpPr>
        <p:spPr>
          <a:xfrm>
            <a:off x="4518907" y="5605327"/>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52" name="51 CuadroTexto"/>
          <p:cNvSpPr txBox="1"/>
          <p:nvPr/>
        </p:nvSpPr>
        <p:spPr>
          <a:xfrm>
            <a:off x="4514056" y="5286151"/>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2</a:t>
            </a:r>
            <a:endParaRPr lang="es-EC" b="1" dirty="0">
              <a:solidFill>
                <a:srgbClr val="EC630E"/>
              </a:solidFill>
              <a:latin typeface="Times New Roman" pitchFamily="18" charset="0"/>
              <a:cs typeface="Times New Roman" pitchFamily="18" charset="0"/>
            </a:endParaRPr>
          </a:p>
        </p:txBody>
      </p:sp>
      <p:cxnSp>
        <p:nvCxnSpPr>
          <p:cNvPr id="53" name="52 Conector recto de flecha"/>
          <p:cNvCxnSpPr/>
          <p:nvPr/>
        </p:nvCxnSpPr>
        <p:spPr>
          <a:xfrm>
            <a:off x="6241354" y="5605327"/>
            <a:ext cx="428628" cy="1588"/>
          </a:xfrm>
          <a:prstGeom prst="straightConnector1">
            <a:avLst/>
          </a:prstGeom>
          <a:ln>
            <a:solidFill>
              <a:srgbClr val="EC630E"/>
            </a:solidFill>
            <a:tailEnd type="arrow"/>
          </a:ln>
        </p:spPr>
        <p:style>
          <a:lnRef idx="3">
            <a:schemeClr val="accent1"/>
          </a:lnRef>
          <a:fillRef idx="0">
            <a:schemeClr val="accent1"/>
          </a:fillRef>
          <a:effectRef idx="2">
            <a:schemeClr val="accent1"/>
          </a:effectRef>
          <a:fontRef idx="minor">
            <a:schemeClr val="tx1"/>
          </a:fontRef>
        </p:style>
      </p:cxnSp>
      <p:sp>
        <p:nvSpPr>
          <p:cNvPr id="54" name="53 CuadroTexto"/>
          <p:cNvSpPr txBox="1"/>
          <p:nvPr/>
        </p:nvSpPr>
        <p:spPr>
          <a:xfrm>
            <a:off x="6236503" y="5286151"/>
            <a:ext cx="285752" cy="369332"/>
          </a:xfrm>
          <a:prstGeom prst="rect">
            <a:avLst/>
          </a:prstGeom>
          <a:noFill/>
        </p:spPr>
        <p:txBody>
          <a:bodyPr wrap="square" rtlCol="0">
            <a:spAutoFit/>
          </a:bodyPr>
          <a:lstStyle/>
          <a:p>
            <a:r>
              <a:rPr lang="es-EC" b="1" dirty="0" smtClean="0">
                <a:solidFill>
                  <a:srgbClr val="EC630E"/>
                </a:solidFill>
                <a:latin typeface="Times New Roman" pitchFamily="18" charset="0"/>
                <a:cs typeface="Times New Roman" pitchFamily="18" charset="0"/>
              </a:rPr>
              <a:t>3</a:t>
            </a:r>
            <a:endParaRPr lang="es-EC" b="1" dirty="0">
              <a:solidFill>
                <a:srgbClr val="EC630E"/>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randombar(horizontal)">
                                      <p:cBhvr>
                                        <p:cTn id="13" dur="500"/>
                                        <p:tgtEl>
                                          <p:spTgt spid="48"/>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2500"/>
                            </p:stCondLst>
                            <p:childTnLst>
                              <p:par>
                                <p:cTn id="33" presetID="53"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par>
                          <p:cTn id="44" fill="hold">
                            <p:stCondLst>
                              <p:cond delay="3500"/>
                            </p:stCondLst>
                            <p:childTnLst>
                              <p:par>
                                <p:cTn id="45" presetID="53"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4000"/>
                            </p:stCondLst>
                            <p:childTnLst>
                              <p:par>
                                <p:cTn id="51" presetID="53"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par>
                          <p:cTn id="56" fill="hold">
                            <p:stCondLst>
                              <p:cond delay="4500"/>
                            </p:stCondLst>
                            <p:childTnLst>
                              <p:par>
                                <p:cTn id="57" presetID="53"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childTnLst>
                                </p:cTn>
                              </p:par>
                            </p:childTnLst>
                          </p:cTn>
                        </p:par>
                        <p:par>
                          <p:cTn id="62" fill="hold">
                            <p:stCondLst>
                              <p:cond delay="5000"/>
                            </p:stCondLst>
                            <p:childTnLst>
                              <p:par>
                                <p:cTn id="63" presetID="53"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8"/>
                                        </p:tgtEl>
                                      </p:cBhvr>
                                    </p:animEffect>
                                    <p:set>
                                      <p:cBhvr>
                                        <p:cTn id="72" dur="1" fill="hold">
                                          <p:stCondLst>
                                            <p:cond delay="999"/>
                                          </p:stCondLst>
                                        </p:cTn>
                                        <p:tgtEl>
                                          <p:spTgt spid="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1"/>
                                        </p:tgtEl>
                                      </p:cBhvr>
                                    </p:animEffect>
                                    <p:set>
                                      <p:cBhvr>
                                        <p:cTn id="81" dur="1" fill="hold">
                                          <p:stCondLst>
                                            <p:cond delay="999"/>
                                          </p:stCondLst>
                                        </p:cTn>
                                        <p:tgtEl>
                                          <p:spTgt spid="1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2"/>
                                        </p:tgtEl>
                                      </p:cBhvr>
                                    </p:animEffect>
                                    <p:set>
                                      <p:cBhvr>
                                        <p:cTn id="84" dur="1" fill="hold">
                                          <p:stCondLst>
                                            <p:cond delay="999"/>
                                          </p:stCondLst>
                                        </p:cTn>
                                        <p:tgtEl>
                                          <p:spTgt spid="1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3"/>
                                        </p:tgtEl>
                                      </p:cBhvr>
                                    </p:animEffect>
                                    <p:set>
                                      <p:cBhvr>
                                        <p:cTn id="87" dur="1" fill="hold">
                                          <p:stCondLst>
                                            <p:cond delay="999"/>
                                          </p:stCondLst>
                                        </p:cTn>
                                        <p:tgtEl>
                                          <p:spTgt spid="1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childTnLst>
                          </p:cTn>
                        </p:par>
                        <p:par>
                          <p:cTn id="97" fill="hold">
                            <p:stCondLst>
                              <p:cond delay="1000"/>
                            </p:stCondLst>
                            <p:childTnLst>
                              <p:par>
                                <p:cTn id="98" presetID="39" presetClass="entr" presetSubtype="0" accel="100000" fill="hold" nodeType="afterEffect">
                                  <p:stCondLst>
                                    <p:cond delay="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500" fill="hold"/>
                                        <p:tgtEl>
                                          <p:spTgt spid="49"/>
                                        </p:tgtEl>
                                        <p:attrNameLst>
                                          <p:attrName>ppt_h</p:attrName>
                                        </p:attrNameLst>
                                      </p:cBhvr>
                                      <p:tavLst>
                                        <p:tav tm="0">
                                          <p:val>
                                            <p:strVal val="#ppt_h/20"/>
                                          </p:val>
                                        </p:tav>
                                        <p:tav tm="50000">
                                          <p:val>
                                            <p:strVal val="#ppt_h/20"/>
                                          </p:val>
                                        </p:tav>
                                        <p:tav tm="100000">
                                          <p:val>
                                            <p:strVal val="#ppt_h"/>
                                          </p:val>
                                        </p:tav>
                                      </p:tavLst>
                                    </p:anim>
                                    <p:anim calcmode="lin" valueType="num">
                                      <p:cBhvr>
                                        <p:cTn id="101" dur="500" fill="hold"/>
                                        <p:tgtEl>
                                          <p:spTgt spid="49"/>
                                        </p:tgtEl>
                                        <p:attrNameLst>
                                          <p:attrName>ppt_w</p:attrName>
                                        </p:attrNameLst>
                                      </p:cBhvr>
                                      <p:tavLst>
                                        <p:tav tm="0">
                                          <p:val>
                                            <p:strVal val="#ppt_w+.3"/>
                                          </p:val>
                                        </p:tav>
                                        <p:tav tm="50000">
                                          <p:val>
                                            <p:strVal val="#ppt_w+.3"/>
                                          </p:val>
                                        </p:tav>
                                        <p:tav tm="100000">
                                          <p:val>
                                            <p:strVal val="#ppt_w"/>
                                          </p:val>
                                        </p:tav>
                                      </p:tavLst>
                                    </p:anim>
                                    <p:anim calcmode="lin" valueType="num">
                                      <p:cBhvr>
                                        <p:cTn id="102" dur="500" fill="hold"/>
                                        <p:tgtEl>
                                          <p:spTgt spid="49"/>
                                        </p:tgtEl>
                                        <p:attrNameLst>
                                          <p:attrName>ppt_x</p:attrName>
                                        </p:attrNameLst>
                                      </p:cBhvr>
                                      <p:tavLst>
                                        <p:tav tm="0">
                                          <p:val>
                                            <p:strVal val="#ppt_x-.3"/>
                                          </p:val>
                                        </p:tav>
                                        <p:tav tm="50000">
                                          <p:val>
                                            <p:strVal val="#ppt_x"/>
                                          </p:val>
                                        </p:tav>
                                        <p:tav tm="100000">
                                          <p:val>
                                            <p:strVal val="#ppt_x"/>
                                          </p:val>
                                        </p:tav>
                                      </p:tavLst>
                                    </p:anim>
                                    <p:anim calcmode="lin" valueType="num">
                                      <p:cBhvr>
                                        <p:cTn id="103" dur="500" fill="hold"/>
                                        <p:tgtEl>
                                          <p:spTgt spid="49"/>
                                        </p:tgtEl>
                                        <p:attrNameLst>
                                          <p:attrName>ppt_y</p:attrName>
                                        </p:attrNameLst>
                                      </p:cBhvr>
                                      <p:tavLst>
                                        <p:tav tm="0">
                                          <p:val>
                                            <p:strVal val="#ppt_y"/>
                                          </p:val>
                                        </p:tav>
                                        <p:tav tm="100000">
                                          <p:val>
                                            <p:strVal val="#ppt_y"/>
                                          </p:val>
                                        </p:tav>
                                      </p:tavLst>
                                    </p:anim>
                                  </p:childTnLst>
                                </p:cTn>
                              </p:par>
                              <p:par>
                                <p:cTn id="104" presetID="39" presetClass="entr" presetSubtype="0" accel="100000"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 calcmode="lin" valueType="num">
                                      <p:cBhvr>
                                        <p:cTn id="106" dur="500" fill="hold"/>
                                        <p:tgtEl>
                                          <p:spTgt spid="50"/>
                                        </p:tgtEl>
                                        <p:attrNameLst>
                                          <p:attrName>ppt_h</p:attrName>
                                        </p:attrNameLst>
                                      </p:cBhvr>
                                      <p:tavLst>
                                        <p:tav tm="0">
                                          <p:val>
                                            <p:strVal val="#ppt_h/20"/>
                                          </p:val>
                                        </p:tav>
                                        <p:tav tm="50000">
                                          <p:val>
                                            <p:strVal val="#ppt_h/20"/>
                                          </p:val>
                                        </p:tav>
                                        <p:tav tm="100000">
                                          <p:val>
                                            <p:strVal val="#ppt_h"/>
                                          </p:val>
                                        </p:tav>
                                      </p:tavLst>
                                    </p:anim>
                                    <p:anim calcmode="lin" valueType="num">
                                      <p:cBhvr>
                                        <p:cTn id="107" dur="500" fill="hold"/>
                                        <p:tgtEl>
                                          <p:spTgt spid="50"/>
                                        </p:tgtEl>
                                        <p:attrNameLst>
                                          <p:attrName>ppt_w</p:attrName>
                                        </p:attrNameLst>
                                      </p:cBhvr>
                                      <p:tavLst>
                                        <p:tav tm="0">
                                          <p:val>
                                            <p:strVal val="#ppt_w+.3"/>
                                          </p:val>
                                        </p:tav>
                                        <p:tav tm="50000">
                                          <p:val>
                                            <p:strVal val="#ppt_w+.3"/>
                                          </p:val>
                                        </p:tav>
                                        <p:tav tm="100000">
                                          <p:val>
                                            <p:strVal val="#ppt_w"/>
                                          </p:val>
                                        </p:tav>
                                      </p:tavLst>
                                    </p:anim>
                                    <p:anim calcmode="lin" valueType="num">
                                      <p:cBhvr>
                                        <p:cTn id="108" dur="500" fill="hold"/>
                                        <p:tgtEl>
                                          <p:spTgt spid="50"/>
                                        </p:tgtEl>
                                        <p:attrNameLst>
                                          <p:attrName>ppt_x</p:attrName>
                                        </p:attrNameLst>
                                      </p:cBhvr>
                                      <p:tavLst>
                                        <p:tav tm="0">
                                          <p:val>
                                            <p:strVal val="#ppt_x-.3"/>
                                          </p:val>
                                        </p:tav>
                                        <p:tav tm="50000">
                                          <p:val>
                                            <p:strVal val="#ppt_x"/>
                                          </p:val>
                                        </p:tav>
                                        <p:tav tm="100000">
                                          <p:val>
                                            <p:strVal val="#ppt_x"/>
                                          </p:val>
                                        </p:tav>
                                      </p:tavLst>
                                    </p:anim>
                                    <p:anim calcmode="lin" valueType="num">
                                      <p:cBhvr>
                                        <p:cTn id="109" dur="500" fill="hold"/>
                                        <p:tgtEl>
                                          <p:spTgt spid="50"/>
                                        </p:tgtEl>
                                        <p:attrNameLst>
                                          <p:attrName>ppt_y</p:attrName>
                                        </p:attrNameLst>
                                      </p:cBhvr>
                                      <p:tavLst>
                                        <p:tav tm="0">
                                          <p:val>
                                            <p:strVal val="#ppt_y"/>
                                          </p:val>
                                        </p:tav>
                                        <p:tav tm="100000">
                                          <p:val>
                                            <p:strVal val="#ppt_y"/>
                                          </p:val>
                                        </p:tav>
                                      </p:tavLst>
                                    </p:anim>
                                  </p:childTnLst>
                                </p:cTn>
                              </p:par>
                            </p:childTnLst>
                          </p:cTn>
                        </p:par>
                        <p:par>
                          <p:cTn id="110" fill="hold">
                            <p:stCondLst>
                              <p:cond delay="1500"/>
                            </p:stCondLst>
                            <p:childTnLst>
                              <p:par>
                                <p:cTn id="111" presetID="39" presetClass="entr" presetSubtype="0" accel="100000" fill="hold" nodeType="afterEffect">
                                  <p:stCondLst>
                                    <p:cond delay="0"/>
                                  </p:stCondLst>
                                  <p:childTnLst>
                                    <p:set>
                                      <p:cBhvr>
                                        <p:cTn id="112" dur="1" fill="hold">
                                          <p:stCondLst>
                                            <p:cond delay="0"/>
                                          </p:stCondLst>
                                        </p:cTn>
                                        <p:tgtEl>
                                          <p:spTgt spid="51"/>
                                        </p:tgtEl>
                                        <p:attrNameLst>
                                          <p:attrName>style.visibility</p:attrName>
                                        </p:attrNameLst>
                                      </p:cBhvr>
                                      <p:to>
                                        <p:strVal val="visible"/>
                                      </p:to>
                                    </p:set>
                                    <p:anim calcmode="lin" valueType="num">
                                      <p:cBhvr>
                                        <p:cTn id="113" dur="500" fill="hold"/>
                                        <p:tgtEl>
                                          <p:spTgt spid="51"/>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51"/>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51"/>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51"/>
                                        </p:tgtEl>
                                        <p:attrNameLst>
                                          <p:attrName>ppt_y</p:attrName>
                                        </p:attrNameLst>
                                      </p:cBhvr>
                                      <p:tavLst>
                                        <p:tav tm="0">
                                          <p:val>
                                            <p:strVal val="#ppt_y"/>
                                          </p:val>
                                        </p:tav>
                                        <p:tav tm="100000">
                                          <p:val>
                                            <p:strVal val="#ppt_y"/>
                                          </p:val>
                                        </p:tav>
                                      </p:tavLst>
                                    </p:anim>
                                  </p:childTnLst>
                                </p:cTn>
                              </p:par>
                              <p:par>
                                <p:cTn id="117" presetID="39" presetClass="entr" presetSubtype="0" accel="100000" fill="hold" grpId="0"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500" fill="hold"/>
                                        <p:tgtEl>
                                          <p:spTgt spid="52"/>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52"/>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52"/>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52"/>
                                        </p:tgtEl>
                                        <p:attrNameLst>
                                          <p:attrName>ppt_y</p:attrName>
                                        </p:attrNameLst>
                                      </p:cBhvr>
                                      <p:tavLst>
                                        <p:tav tm="0">
                                          <p:val>
                                            <p:strVal val="#ppt_y"/>
                                          </p:val>
                                        </p:tav>
                                        <p:tav tm="100000">
                                          <p:val>
                                            <p:strVal val="#ppt_y"/>
                                          </p:val>
                                        </p:tav>
                                      </p:tavLst>
                                    </p:anim>
                                  </p:childTnLst>
                                </p:cTn>
                              </p:par>
                            </p:childTnLst>
                          </p:cTn>
                        </p:par>
                        <p:par>
                          <p:cTn id="123" fill="hold">
                            <p:stCondLst>
                              <p:cond delay="2000"/>
                            </p:stCondLst>
                            <p:childTnLst>
                              <p:par>
                                <p:cTn id="124" presetID="39" presetClass="entr" presetSubtype="0" accel="100000" fill="hold" nodeType="afterEffect">
                                  <p:stCondLst>
                                    <p:cond delay="0"/>
                                  </p:stCondLst>
                                  <p:childTnLst>
                                    <p:set>
                                      <p:cBhvr>
                                        <p:cTn id="125" dur="1" fill="hold">
                                          <p:stCondLst>
                                            <p:cond delay="0"/>
                                          </p:stCondLst>
                                        </p:cTn>
                                        <p:tgtEl>
                                          <p:spTgt spid="53"/>
                                        </p:tgtEl>
                                        <p:attrNameLst>
                                          <p:attrName>style.visibility</p:attrName>
                                        </p:attrNameLst>
                                      </p:cBhvr>
                                      <p:to>
                                        <p:strVal val="visible"/>
                                      </p:to>
                                    </p:set>
                                    <p:anim calcmode="lin" valueType="num">
                                      <p:cBhvr>
                                        <p:cTn id="126" dur="500" fill="hold"/>
                                        <p:tgtEl>
                                          <p:spTgt spid="53"/>
                                        </p:tgtEl>
                                        <p:attrNameLst>
                                          <p:attrName>ppt_h</p:attrName>
                                        </p:attrNameLst>
                                      </p:cBhvr>
                                      <p:tavLst>
                                        <p:tav tm="0">
                                          <p:val>
                                            <p:strVal val="#ppt_h/20"/>
                                          </p:val>
                                        </p:tav>
                                        <p:tav tm="50000">
                                          <p:val>
                                            <p:strVal val="#ppt_h/20"/>
                                          </p:val>
                                        </p:tav>
                                        <p:tav tm="100000">
                                          <p:val>
                                            <p:strVal val="#ppt_h"/>
                                          </p:val>
                                        </p:tav>
                                      </p:tavLst>
                                    </p:anim>
                                    <p:anim calcmode="lin" valueType="num">
                                      <p:cBhvr>
                                        <p:cTn id="127" dur="500" fill="hold"/>
                                        <p:tgtEl>
                                          <p:spTgt spid="53"/>
                                        </p:tgtEl>
                                        <p:attrNameLst>
                                          <p:attrName>ppt_w</p:attrName>
                                        </p:attrNameLst>
                                      </p:cBhvr>
                                      <p:tavLst>
                                        <p:tav tm="0">
                                          <p:val>
                                            <p:strVal val="#ppt_w+.3"/>
                                          </p:val>
                                        </p:tav>
                                        <p:tav tm="50000">
                                          <p:val>
                                            <p:strVal val="#ppt_w+.3"/>
                                          </p:val>
                                        </p:tav>
                                        <p:tav tm="100000">
                                          <p:val>
                                            <p:strVal val="#ppt_w"/>
                                          </p:val>
                                        </p:tav>
                                      </p:tavLst>
                                    </p:anim>
                                    <p:anim calcmode="lin" valueType="num">
                                      <p:cBhvr>
                                        <p:cTn id="128" dur="500" fill="hold"/>
                                        <p:tgtEl>
                                          <p:spTgt spid="53"/>
                                        </p:tgtEl>
                                        <p:attrNameLst>
                                          <p:attrName>ppt_x</p:attrName>
                                        </p:attrNameLst>
                                      </p:cBhvr>
                                      <p:tavLst>
                                        <p:tav tm="0">
                                          <p:val>
                                            <p:strVal val="#ppt_x-.3"/>
                                          </p:val>
                                        </p:tav>
                                        <p:tav tm="50000">
                                          <p:val>
                                            <p:strVal val="#ppt_x"/>
                                          </p:val>
                                        </p:tav>
                                        <p:tav tm="100000">
                                          <p:val>
                                            <p:strVal val="#ppt_x"/>
                                          </p:val>
                                        </p:tav>
                                      </p:tavLst>
                                    </p:anim>
                                    <p:anim calcmode="lin" valueType="num">
                                      <p:cBhvr>
                                        <p:cTn id="129" dur="500" fill="hold"/>
                                        <p:tgtEl>
                                          <p:spTgt spid="53"/>
                                        </p:tgtEl>
                                        <p:attrNameLst>
                                          <p:attrName>ppt_y</p:attrName>
                                        </p:attrNameLst>
                                      </p:cBhvr>
                                      <p:tavLst>
                                        <p:tav tm="0">
                                          <p:val>
                                            <p:strVal val="#ppt_y"/>
                                          </p:val>
                                        </p:tav>
                                        <p:tav tm="100000">
                                          <p:val>
                                            <p:strVal val="#ppt_y"/>
                                          </p:val>
                                        </p:tav>
                                      </p:tavLst>
                                    </p:anim>
                                  </p:childTnLst>
                                </p:cTn>
                              </p:par>
                              <p:par>
                                <p:cTn id="130" presetID="39" presetClass="entr" presetSubtype="0" accel="100000" fill="hold" grpId="0" nodeType="withEffect">
                                  <p:stCondLst>
                                    <p:cond delay="0"/>
                                  </p:stCondLst>
                                  <p:childTnLst>
                                    <p:set>
                                      <p:cBhvr>
                                        <p:cTn id="131" dur="1" fill="hold">
                                          <p:stCondLst>
                                            <p:cond delay="0"/>
                                          </p:stCondLst>
                                        </p:cTn>
                                        <p:tgtEl>
                                          <p:spTgt spid="54"/>
                                        </p:tgtEl>
                                        <p:attrNameLst>
                                          <p:attrName>style.visibility</p:attrName>
                                        </p:attrNameLst>
                                      </p:cBhvr>
                                      <p:to>
                                        <p:strVal val="visible"/>
                                      </p:to>
                                    </p:set>
                                    <p:anim calcmode="lin" valueType="num">
                                      <p:cBhvr>
                                        <p:cTn id="132" dur="500" fill="hold"/>
                                        <p:tgtEl>
                                          <p:spTgt spid="54"/>
                                        </p:tgtEl>
                                        <p:attrNameLst>
                                          <p:attrName>ppt_h</p:attrName>
                                        </p:attrNameLst>
                                      </p:cBhvr>
                                      <p:tavLst>
                                        <p:tav tm="0">
                                          <p:val>
                                            <p:strVal val="#ppt_h/20"/>
                                          </p:val>
                                        </p:tav>
                                        <p:tav tm="50000">
                                          <p:val>
                                            <p:strVal val="#ppt_h/20"/>
                                          </p:val>
                                        </p:tav>
                                        <p:tav tm="100000">
                                          <p:val>
                                            <p:strVal val="#ppt_h"/>
                                          </p:val>
                                        </p:tav>
                                      </p:tavLst>
                                    </p:anim>
                                    <p:anim calcmode="lin" valueType="num">
                                      <p:cBhvr>
                                        <p:cTn id="133" dur="500" fill="hold"/>
                                        <p:tgtEl>
                                          <p:spTgt spid="54"/>
                                        </p:tgtEl>
                                        <p:attrNameLst>
                                          <p:attrName>ppt_w</p:attrName>
                                        </p:attrNameLst>
                                      </p:cBhvr>
                                      <p:tavLst>
                                        <p:tav tm="0">
                                          <p:val>
                                            <p:strVal val="#ppt_w+.3"/>
                                          </p:val>
                                        </p:tav>
                                        <p:tav tm="50000">
                                          <p:val>
                                            <p:strVal val="#ppt_w+.3"/>
                                          </p:val>
                                        </p:tav>
                                        <p:tav tm="100000">
                                          <p:val>
                                            <p:strVal val="#ppt_w"/>
                                          </p:val>
                                        </p:tav>
                                      </p:tavLst>
                                    </p:anim>
                                    <p:anim calcmode="lin" valueType="num">
                                      <p:cBhvr>
                                        <p:cTn id="134" dur="500" fill="hold"/>
                                        <p:tgtEl>
                                          <p:spTgt spid="54"/>
                                        </p:tgtEl>
                                        <p:attrNameLst>
                                          <p:attrName>ppt_x</p:attrName>
                                        </p:attrNameLst>
                                      </p:cBhvr>
                                      <p:tavLst>
                                        <p:tav tm="0">
                                          <p:val>
                                            <p:strVal val="#ppt_x-.3"/>
                                          </p:val>
                                        </p:tav>
                                        <p:tav tm="50000">
                                          <p:val>
                                            <p:strVal val="#ppt_x"/>
                                          </p:val>
                                        </p:tav>
                                        <p:tav tm="100000">
                                          <p:val>
                                            <p:strVal val="#ppt_x"/>
                                          </p:val>
                                        </p:tav>
                                      </p:tavLst>
                                    </p:anim>
                                    <p:anim calcmode="lin" valueType="num">
                                      <p:cBhvr>
                                        <p:cTn id="135" dur="500" fill="hold"/>
                                        <p:tgtEl>
                                          <p:spTgt spid="54"/>
                                        </p:tgtEl>
                                        <p:attrNameLst>
                                          <p:attrName>ppt_y</p:attrName>
                                        </p:attrNameLst>
                                      </p:cBhvr>
                                      <p:tavLst>
                                        <p:tav tm="0">
                                          <p:val>
                                            <p:strVal val="#ppt_y"/>
                                          </p:val>
                                        </p:tav>
                                        <p:tav tm="100000">
                                          <p:val>
                                            <p:strVal val="#ppt_y"/>
                                          </p:val>
                                        </p:tav>
                                      </p:tavLst>
                                    </p:anim>
                                  </p:childTnLst>
                                </p:cTn>
                              </p:par>
                            </p:childTnLst>
                          </p:cTn>
                        </p:par>
                        <p:par>
                          <p:cTn id="136" fill="hold">
                            <p:stCondLst>
                              <p:cond delay="2500"/>
                            </p:stCondLst>
                            <p:childTnLst>
                              <p:par>
                                <p:cTn id="137" presetID="39" presetClass="entr" presetSubtype="0" accel="100000" fill="hold" nodeType="afterEffect">
                                  <p:stCondLst>
                                    <p:cond delay="0"/>
                                  </p:stCondLst>
                                  <p:childTnLst>
                                    <p:set>
                                      <p:cBhvr>
                                        <p:cTn id="138" dur="1" fill="hold">
                                          <p:stCondLst>
                                            <p:cond delay="0"/>
                                          </p:stCondLst>
                                        </p:cTn>
                                        <p:tgtEl>
                                          <p:spTgt spid="19"/>
                                        </p:tgtEl>
                                        <p:attrNameLst>
                                          <p:attrName>style.visibility</p:attrName>
                                        </p:attrNameLst>
                                      </p:cBhvr>
                                      <p:to>
                                        <p:strVal val="visible"/>
                                      </p:to>
                                    </p:set>
                                    <p:anim calcmode="lin" valueType="num">
                                      <p:cBhvr>
                                        <p:cTn id="139"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0"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1"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42" dur="500" fill="hold"/>
                                        <p:tgtEl>
                                          <p:spTgt spid="19"/>
                                        </p:tgtEl>
                                        <p:attrNameLst>
                                          <p:attrName>ppt_y</p:attrName>
                                        </p:attrNameLst>
                                      </p:cBhvr>
                                      <p:tavLst>
                                        <p:tav tm="0">
                                          <p:val>
                                            <p:strVal val="#ppt_y"/>
                                          </p:val>
                                        </p:tav>
                                        <p:tav tm="100000">
                                          <p:val>
                                            <p:strVal val="#ppt_y"/>
                                          </p:val>
                                        </p:tav>
                                      </p:tavLst>
                                    </p:anim>
                                  </p:childTnLst>
                                </p:cTn>
                              </p:par>
                              <p:par>
                                <p:cTn id="143" presetID="39" presetClass="entr" presetSubtype="0" accel="100000" fill="hold" grpId="0" nodeType="withEffect">
                                  <p:stCondLst>
                                    <p:cond delay="0"/>
                                  </p:stCondLst>
                                  <p:childTnLst>
                                    <p:set>
                                      <p:cBhvr>
                                        <p:cTn id="144" dur="1" fill="hold">
                                          <p:stCondLst>
                                            <p:cond delay="0"/>
                                          </p:stCondLst>
                                        </p:cTn>
                                        <p:tgtEl>
                                          <p:spTgt spid="22"/>
                                        </p:tgtEl>
                                        <p:attrNameLst>
                                          <p:attrName>style.visibility</p:attrName>
                                        </p:attrNameLst>
                                      </p:cBhvr>
                                      <p:to>
                                        <p:strVal val="visible"/>
                                      </p:to>
                                    </p:set>
                                    <p:anim calcmode="lin" valueType="num">
                                      <p:cBhvr>
                                        <p:cTn id="145"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22"/>
                                        </p:tgtEl>
                                        <p:attrNameLst>
                                          <p:attrName>ppt_y</p:attrName>
                                        </p:attrNameLst>
                                      </p:cBhvr>
                                      <p:tavLst>
                                        <p:tav tm="0">
                                          <p:val>
                                            <p:strVal val="#ppt_y"/>
                                          </p:val>
                                        </p:tav>
                                        <p:tav tm="100000">
                                          <p:val>
                                            <p:strVal val="#ppt_y"/>
                                          </p:val>
                                        </p:tav>
                                      </p:tavLst>
                                    </p:anim>
                                  </p:childTnLst>
                                </p:cTn>
                              </p:par>
                            </p:childTnLst>
                          </p:cTn>
                        </p:par>
                        <p:par>
                          <p:cTn id="149" fill="hold">
                            <p:stCondLst>
                              <p:cond delay="3000"/>
                            </p:stCondLst>
                            <p:childTnLst>
                              <p:par>
                                <p:cTn id="150" presetID="39" presetClass="entr" presetSubtype="0" accel="100000" fill="hold" nodeType="afterEffect">
                                  <p:stCondLst>
                                    <p:cond delay="0"/>
                                  </p:stCondLst>
                                  <p:childTnLst>
                                    <p:set>
                                      <p:cBhvr>
                                        <p:cTn id="151" dur="1" fill="hold">
                                          <p:stCondLst>
                                            <p:cond delay="0"/>
                                          </p:stCondLst>
                                        </p:cTn>
                                        <p:tgtEl>
                                          <p:spTgt spid="23"/>
                                        </p:tgtEl>
                                        <p:attrNameLst>
                                          <p:attrName>style.visibility</p:attrName>
                                        </p:attrNameLst>
                                      </p:cBhvr>
                                      <p:to>
                                        <p:strVal val="visible"/>
                                      </p:to>
                                    </p:set>
                                    <p:anim calcmode="lin" valueType="num">
                                      <p:cBhvr>
                                        <p:cTn id="152"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53"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54"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55" dur="500" fill="hold"/>
                                        <p:tgtEl>
                                          <p:spTgt spid="23"/>
                                        </p:tgtEl>
                                        <p:attrNameLst>
                                          <p:attrName>ppt_y</p:attrName>
                                        </p:attrNameLst>
                                      </p:cBhvr>
                                      <p:tavLst>
                                        <p:tav tm="0">
                                          <p:val>
                                            <p:strVal val="#ppt_y"/>
                                          </p:val>
                                        </p:tav>
                                        <p:tav tm="100000">
                                          <p:val>
                                            <p:strVal val="#ppt_y"/>
                                          </p:val>
                                        </p:tav>
                                      </p:tavLst>
                                    </p:anim>
                                  </p:childTnLst>
                                </p:cTn>
                              </p:par>
                              <p:par>
                                <p:cTn id="156" presetID="39" presetClass="entr" presetSubtype="0" accel="100000" fill="hold" grpId="0" nodeType="withEffect">
                                  <p:stCondLst>
                                    <p:cond delay="0"/>
                                  </p:stCondLst>
                                  <p:childTnLst>
                                    <p:set>
                                      <p:cBhvr>
                                        <p:cTn id="157" dur="1" fill="hold">
                                          <p:stCondLst>
                                            <p:cond delay="0"/>
                                          </p:stCondLst>
                                        </p:cTn>
                                        <p:tgtEl>
                                          <p:spTgt spid="24"/>
                                        </p:tgtEl>
                                        <p:attrNameLst>
                                          <p:attrName>style.visibility</p:attrName>
                                        </p:attrNameLst>
                                      </p:cBhvr>
                                      <p:to>
                                        <p:strVal val="visible"/>
                                      </p:to>
                                    </p:set>
                                    <p:anim calcmode="lin" valueType="num">
                                      <p:cBhvr>
                                        <p:cTn id="158"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59"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60"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61" dur="500" fill="hold"/>
                                        <p:tgtEl>
                                          <p:spTgt spid="24"/>
                                        </p:tgtEl>
                                        <p:attrNameLst>
                                          <p:attrName>ppt_y</p:attrName>
                                        </p:attrNameLst>
                                      </p:cBhvr>
                                      <p:tavLst>
                                        <p:tav tm="0">
                                          <p:val>
                                            <p:strVal val="#ppt_y"/>
                                          </p:val>
                                        </p:tav>
                                        <p:tav tm="100000">
                                          <p:val>
                                            <p:strVal val="#ppt_y"/>
                                          </p:val>
                                        </p:tav>
                                      </p:tavLst>
                                    </p:anim>
                                  </p:childTnLst>
                                </p:cTn>
                              </p:par>
                            </p:childTnLst>
                          </p:cTn>
                        </p:par>
                        <p:par>
                          <p:cTn id="162" fill="hold">
                            <p:stCondLst>
                              <p:cond delay="3500"/>
                            </p:stCondLst>
                            <p:childTnLst>
                              <p:par>
                                <p:cTn id="163" presetID="39" presetClass="entr" presetSubtype="0" accel="100000" fill="hold" nodeType="afterEffect">
                                  <p:stCondLst>
                                    <p:cond delay="0"/>
                                  </p:stCondLst>
                                  <p:childTnLst>
                                    <p:set>
                                      <p:cBhvr>
                                        <p:cTn id="164" dur="1" fill="hold">
                                          <p:stCondLst>
                                            <p:cond delay="0"/>
                                          </p:stCondLst>
                                        </p:cTn>
                                        <p:tgtEl>
                                          <p:spTgt spid="25"/>
                                        </p:tgtEl>
                                        <p:attrNameLst>
                                          <p:attrName>style.visibility</p:attrName>
                                        </p:attrNameLst>
                                      </p:cBhvr>
                                      <p:to>
                                        <p:strVal val="visible"/>
                                      </p:to>
                                    </p:set>
                                    <p:anim calcmode="lin" valueType="num">
                                      <p:cBhvr>
                                        <p:cTn id="165"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66"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67"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68" dur="500" fill="hold"/>
                                        <p:tgtEl>
                                          <p:spTgt spid="25"/>
                                        </p:tgtEl>
                                        <p:attrNameLst>
                                          <p:attrName>ppt_y</p:attrName>
                                        </p:attrNameLst>
                                      </p:cBhvr>
                                      <p:tavLst>
                                        <p:tav tm="0">
                                          <p:val>
                                            <p:strVal val="#ppt_y"/>
                                          </p:val>
                                        </p:tav>
                                        <p:tav tm="100000">
                                          <p:val>
                                            <p:strVal val="#ppt_y"/>
                                          </p:val>
                                        </p:tav>
                                      </p:tavLst>
                                    </p:anim>
                                  </p:childTnLst>
                                </p:cTn>
                              </p:par>
                              <p:par>
                                <p:cTn id="169" presetID="39" presetClass="entr" presetSubtype="0" accel="100000" fill="hold" grpId="0" nodeType="withEffect">
                                  <p:stCondLst>
                                    <p:cond delay="0"/>
                                  </p:stCondLst>
                                  <p:childTnLst>
                                    <p:set>
                                      <p:cBhvr>
                                        <p:cTn id="170" dur="1" fill="hold">
                                          <p:stCondLst>
                                            <p:cond delay="0"/>
                                          </p:stCondLst>
                                        </p:cTn>
                                        <p:tgtEl>
                                          <p:spTgt spid="26"/>
                                        </p:tgtEl>
                                        <p:attrNameLst>
                                          <p:attrName>style.visibility</p:attrName>
                                        </p:attrNameLst>
                                      </p:cBhvr>
                                      <p:to>
                                        <p:strVal val="visible"/>
                                      </p:to>
                                    </p:set>
                                    <p:anim calcmode="lin" valueType="num">
                                      <p:cBhvr>
                                        <p:cTn id="171"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172"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173"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174" dur="500" fill="hold"/>
                                        <p:tgtEl>
                                          <p:spTgt spid="26"/>
                                        </p:tgtEl>
                                        <p:attrNameLst>
                                          <p:attrName>ppt_y</p:attrName>
                                        </p:attrNameLst>
                                      </p:cBhvr>
                                      <p:tavLst>
                                        <p:tav tm="0">
                                          <p:val>
                                            <p:strVal val="#ppt_y"/>
                                          </p:val>
                                        </p:tav>
                                        <p:tav tm="100000">
                                          <p:val>
                                            <p:strVal val="#ppt_y"/>
                                          </p:val>
                                        </p:tav>
                                      </p:tavLst>
                                    </p:anim>
                                  </p:childTnLst>
                                </p:cTn>
                              </p:par>
                            </p:childTnLst>
                          </p:cTn>
                        </p:par>
                        <p:par>
                          <p:cTn id="175" fill="hold">
                            <p:stCondLst>
                              <p:cond delay="4000"/>
                            </p:stCondLst>
                            <p:childTnLst>
                              <p:par>
                                <p:cTn id="176" presetID="39" presetClass="entr" presetSubtype="0" accel="100000" fill="hold" nodeType="afterEffect">
                                  <p:stCondLst>
                                    <p:cond delay="0"/>
                                  </p:stCondLst>
                                  <p:childTnLst>
                                    <p:set>
                                      <p:cBhvr>
                                        <p:cTn id="177" dur="1" fill="hold">
                                          <p:stCondLst>
                                            <p:cond delay="0"/>
                                          </p:stCondLst>
                                        </p:cTn>
                                        <p:tgtEl>
                                          <p:spTgt spid="27"/>
                                        </p:tgtEl>
                                        <p:attrNameLst>
                                          <p:attrName>style.visibility</p:attrName>
                                        </p:attrNameLst>
                                      </p:cBhvr>
                                      <p:to>
                                        <p:strVal val="visible"/>
                                      </p:to>
                                    </p:set>
                                    <p:anim calcmode="lin" valueType="num">
                                      <p:cBhvr>
                                        <p:cTn id="178"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79"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80"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81" dur="500" fill="hold"/>
                                        <p:tgtEl>
                                          <p:spTgt spid="27"/>
                                        </p:tgtEl>
                                        <p:attrNameLst>
                                          <p:attrName>ppt_y</p:attrName>
                                        </p:attrNameLst>
                                      </p:cBhvr>
                                      <p:tavLst>
                                        <p:tav tm="0">
                                          <p:val>
                                            <p:strVal val="#ppt_y"/>
                                          </p:val>
                                        </p:tav>
                                        <p:tav tm="100000">
                                          <p:val>
                                            <p:strVal val="#ppt_y"/>
                                          </p:val>
                                        </p:tav>
                                      </p:tavLst>
                                    </p:anim>
                                  </p:childTnLst>
                                </p:cTn>
                              </p:par>
                              <p:par>
                                <p:cTn id="182" presetID="39" presetClass="entr" presetSubtype="0" accel="100000" fill="hold" grpId="0" nodeType="withEffect">
                                  <p:stCondLst>
                                    <p:cond delay="0"/>
                                  </p:stCondLst>
                                  <p:childTnLst>
                                    <p:set>
                                      <p:cBhvr>
                                        <p:cTn id="183" dur="1" fill="hold">
                                          <p:stCondLst>
                                            <p:cond delay="0"/>
                                          </p:stCondLst>
                                        </p:cTn>
                                        <p:tgtEl>
                                          <p:spTgt spid="28"/>
                                        </p:tgtEl>
                                        <p:attrNameLst>
                                          <p:attrName>style.visibility</p:attrName>
                                        </p:attrNameLst>
                                      </p:cBhvr>
                                      <p:to>
                                        <p:strVal val="visible"/>
                                      </p:to>
                                    </p:set>
                                    <p:anim calcmode="lin" valueType="num">
                                      <p:cBhvr>
                                        <p:cTn id="184"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185"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186"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187" dur="500" fill="hold"/>
                                        <p:tgtEl>
                                          <p:spTgt spid="28"/>
                                        </p:tgtEl>
                                        <p:attrNameLst>
                                          <p:attrName>ppt_y</p:attrName>
                                        </p:attrNameLst>
                                      </p:cBhvr>
                                      <p:tavLst>
                                        <p:tav tm="0">
                                          <p:val>
                                            <p:strVal val="#ppt_y"/>
                                          </p:val>
                                        </p:tav>
                                        <p:tav tm="100000">
                                          <p:val>
                                            <p:strVal val="#ppt_y"/>
                                          </p:val>
                                        </p:tav>
                                      </p:tavLst>
                                    </p:anim>
                                  </p:childTnLst>
                                </p:cTn>
                              </p:par>
                            </p:childTnLst>
                          </p:cTn>
                        </p:par>
                        <p:par>
                          <p:cTn id="188" fill="hold">
                            <p:stCondLst>
                              <p:cond delay="4500"/>
                            </p:stCondLst>
                            <p:childTnLst>
                              <p:par>
                                <p:cTn id="189" presetID="39" presetClass="entr" presetSubtype="0" accel="100000" fill="hold" nodeType="afterEffect">
                                  <p:stCondLst>
                                    <p:cond delay="0"/>
                                  </p:stCondLst>
                                  <p:childTnLst>
                                    <p:set>
                                      <p:cBhvr>
                                        <p:cTn id="190" dur="1" fill="hold">
                                          <p:stCondLst>
                                            <p:cond delay="0"/>
                                          </p:stCondLst>
                                        </p:cTn>
                                        <p:tgtEl>
                                          <p:spTgt spid="29"/>
                                        </p:tgtEl>
                                        <p:attrNameLst>
                                          <p:attrName>style.visibility</p:attrName>
                                        </p:attrNameLst>
                                      </p:cBhvr>
                                      <p:to>
                                        <p:strVal val="visible"/>
                                      </p:to>
                                    </p:set>
                                    <p:anim calcmode="lin" valueType="num">
                                      <p:cBhvr>
                                        <p:cTn id="191" dur="500" fill="hold"/>
                                        <p:tgtEl>
                                          <p:spTgt spid="29"/>
                                        </p:tgtEl>
                                        <p:attrNameLst>
                                          <p:attrName>ppt_h</p:attrName>
                                        </p:attrNameLst>
                                      </p:cBhvr>
                                      <p:tavLst>
                                        <p:tav tm="0">
                                          <p:val>
                                            <p:strVal val="#ppt_h/20"/>
                                          </p:val>
                                        </p:tav>
                                        <p:tav tm="50000">
                                          <p:val>
                                            <p:strVal val="#ppt_h/20"/>
                                          </p:val>
                                        </p:tav>
                                        <p:tav tm="100000">
                                          <p:val>
                                            <p:strVal val="#ppt_h"/>
                                          </p:val>
                                        </p:tav>
                                      </p:tavLst>
                                    </p:anim>
                                    <p:anim calcmode="lin" valueType="num">
                                      <p:cBhvr>
                                        <p:cTn id="192" dur="500" fill="hold"/>
                                        <p:tgtEl>
                                          <p:spTgt spid="29"/>
                                        </p:tgtEl>
                                        <p:attrNameLst>
                                          <p:attrName>ppt_w</p:attrName>
                                        </p:attrNameLst>
                                      </p:cBhvr>
                                      <p:tavLst>
                                        <p:tav tm="0">
                                          <p:val>
                                            <p:strVal val="#ppt_w+.3"/>
                                          </p:val>
                                        </p:tav>
                                        <p:tav tm="50000">
                                          <p:val>
                                            <p:strVal val="#ppt_w+.3"/>
                                          </p:val>
                                        </p:tav>
                                        <p:tav tm="100000">
                                          <p:val>
                                            <p:strVal val="#ppt_w"/>
                                          </p:val>
                                        </p:tav>
                                      </p:tavLst>
                                    </p:anim>
                                    <p:anim calcmode="lin" valueType="num">
                                      <p:cBhvr>
                                        <p:cTn id="193" dur="500" fill="hold"/>
                                        <p:tgtEl>
                                          <p:spTgt spid="29"/>
                                        </p:tgtEl>
                                        <p:attrNameLst>
                                          <p:attrName>ppt_x</p:attrName>
                                        </p:attrNameLst>
                                      </p:cBhvr>
                                      <p:tavLst>
                                        <p:tav tm="0">
                                          <p:val>
                                            <p:strVal val="#ppt_x-.3"/>
                                          </p:val>
                                        </p:tav>
                                        <p:tav tm="50000">
                                          <p:val>
                                            <p:strVal val="#ppt_x"/>
                                          </p:val>
                                        </p:tav>
                                        <p:tav tm="100000">
                                          <p:val>
                                            <p:strVal val="#ppt_x"/>
                                          </p:val>
                                        </p:tav>
                                      </p:tavLst>
                                    </p:anim>
                                    <p:anim calcmode="lin" valueType="num">
                                      <p:cBhvr>
                                        <p:cTn id="194" dur="500" fill="hold"/>
                                        <p:tgtEl>
                                          <p:spTgt spid="29"/>
                                        </p:tgtEl>
                                        <p:attrNameLst>
                                          <p:attrName>ppt_y</p:attrName>
                                        </p:attrNameLst>
                                      </p:cBhvr>
                                      <p:tavLst>
                                        <p:tav tm="0">
                                          <p:val>
                                            <p:strVal val="#ppt_y"/>
                                          </p:val>
                                        </p:tav>
                                        <p:tav tm="100000">
                                          <p:val>
                                            <p:strVal val="#ppt_y"/>
                                          </p:val>
                                        </p:tav>
                                      </p:tavLst>
                                    </p:anim>
                                  </p:childTnLst>
                                </p:cTn>
                              </p:par>
                              <p:par>
                                <p:cTn id="195" presetID="39" presetClass="entr" presetSubtype="0" accel="100000" fill="hold" grpId="0" nodeType="withEffect">
                                  <p:stCondLst>
                                    <p:cond delay="0"/>
                                  </p:stCondLst>
                                  <p:childTnLst>
                                    <p:set>
                                      <p:cBhvr>
                                        <p:cTn id="196" dur="1" fill="hold">
                                          <p:stCondLst>
                                            <p:cond delay="0"/>
                                          </p:stCondLst>
                                        </p:cTn>
                                        <p:tgtEl>
                                          <p:spTgt spid="30"/>
                                        </p:tgtEl>
                                        <p:attrNameLst>
                                          <p:attrName>style.visibility</p:attrName>
                                        </p:attrNameLst>
                                      </p:cBhvr>
                                      <p:to>
                                        <p:strVal val="visible"/>
                                      </p:to>
                                    </p:set>
                                    <p:anim calcmode="lin" valueType="num">
                                      <p:cBhvr>
                                        <p:cTn id="197" dur="500" fill="hold"/>
                                        <p:tgtEl>
                                          <p:spTgt spid="30"/>
                                        </p:tgtEl>
                                        <p:attrNameLst>
                                          <p:attrName>ppt_h</p:attrName>
                                        </p:attrNameLst>
                                      </p:cBhvr>
                                      <p:tavLst>
                                        <p:tav tm="0">
                                          <p:val>
                                            <p:strVal val="#ppt_h/20"/>
                                          </p:val>
                                        </p:tav>
                                        <p:tav tm="50000">
                                          <p:val>
                                            <p:strVal val="#ppt_h/20"/>
                                          </p:val>
                                        </p:tav>
                                        <p:tav tm="100000">
                                          <p:val>
                                            <p:strVal val="#ppt_h"/>
                                          </p:val>
                                        </p:tav>
                                      </p:tavLst>
                                    </p:anim>
                                    <p:anim calcmode="lin" valueType="num">
                                      <p:cBhvr>
                                        <p:cTn id="198" dur="500" fill="hold"/>
                                        <p:tgtEl>
                                          <p:spTgt spid="30"/>
                                        </p:tgtEl>
                                        <p:attrNameLst>
                                          <p:attrName>ppt_w</p:attrName>
                                        </p:attrNameLst>
                                      </p:cBhvr>
                                      <p:tavLst>
                                        <p:tav tm="0">
                                          <p:val>
                                            <p:strVal val="#ppt_w+.3"/>
                                          </p:val>
                                        </p:tav>
                                        <p:tav tm="50000">
                                          <p:val>
                                            <p:strVal val="#ppt_w+.3"/>
                                          </p:val>
                                        </p:tav>
                                        <p:tav tm="100000">
                                          <p:val>
                                            <p:strVal val="#ppt_w"/>
                                          </p:val>
                                        </p:tav>
                                      </p:tavLst>
                                    </p:anim>
                                    <p:anim calcmode="lin" valueType="num">
                                      <p:cBhvr>
                                        <p:cTn id="199" dur="500" fill="hold"/>
                                        <p:tgtEl>
                                          <p:spTgt spid="30"/>
                                        </p:tgtEl>
                                        <p:attrNameLst>
                                          <p:attrName>ppt_x</p:attrName>
                                        </p:attrNameLst>
                                      </p:cBhvr>
                                      <p:tavLst>
                                        <p:tav tm="0">
                                          <p:val>
                                            <p:strVal val="#ppt_x-.3"/>
                                          </p:val>
                                        </p:tav>
                                        <p:tav tm="50000">
                                          <p:val>
                                            <p:strVal val="#ppt_x"/>
                                          </p:val>
                                        </p:tav>
                                        <p:tav tm="100000">
                                          <p:val>
                                            <p:strVal val="#ppt_x"/>
                                          </p:val>
                                        </p:tav>
                                      </p:tavLst>
                                    </p:anim>
                                    <p:anim calcmode="lin" valueType="num">
                                      <p:cBhvr>
                                        <p:cTn id="200" dur="500" fill="hold"/>
                                        <p:tgtEl>
                                          <p:spTgt spid="30"/>
                                        </p:tgtEl>
                                        <p:attrNameLst>
                                          <p:attrName>ppt_y</p:attrName>
                                        </p:attrNameLst>
                                      </p:cBhvr>
                                      <p:tavLst>
                                        <p:tav tm="0">
                                          <p:val>
                                            <p:strVal val="#ppt_y"/>
                                          </p:val>
                                        </p:tav>
                                        <p:tav tm="100000">
                                          <p:val>
                                            <p:strVal val="#ppt_y"/>
                                          </p:val>
                                        </p:tav>
                                      </p:tavLst>
                                    </p:anim>
                                  </p:childTnLst>
                                </p:cTn>
                              </p:par>
                            </p:childTnLst>
                          </p:cTn>
                        </p:par>
                        <p:par>
                          <p:cTn id="201" fill="hold">
                            <p:stCondLst>
                              <p:cond delay="5000"/>
                            </p:stCondLst>
                            <p:childTnLst>
                              <p:par>
                                <p:cTn id="202" presetID="39" presetClass="entr" presetSubtype="0" accel="100000" fill="hold" nodeType="afterEffect">
                                  <p:stCondLst>
                                    <p:cond delay="0"/>
                                  </p:stCondLst>
                                  <p:childTnLst>
                                    <p:set>
                                      <p:cBhvr>
                                        <p:cTn id="203" dur="1" fill="hold">
                                          <p:stCondLst>
                                            <p:cond delay="0"/>
                                          </p:stCondLst>
                                        </p:cTn>
                                        <p:tgtEl>
                                          <p:spTgt spid="31"/>
                                        </p:tgtEl>
                                        <p:attrNameLst>
                                          <p:attrName>style.visibility</p:attrName>
                                        </p:attrNameLst>
                                      </p:cBhvr>
                                      <p:to>
                                        <p:strVal val="visible"/>
                                      </p:to>
                                    </p:set>
                                    <p:anim calcmode="lin" valueType="num">
                                      <p:cBhvr>
                                        <p:cTn id="204" dur="500" fill="hold"/>
                                        <p:tgtEl>
                                          <p:spTgt spid="31"/>
                                        </p:tgtEl>
                                        <p:attrNameLst>
                                          <p:attrName>ppt_h</p:attrName>
                                        </p:attrNameLst>
                                      </p:cBhvr>
                                      <p:tavLst>
                                        <p:tav tm="0">
                                          <p:val>
                                            <p:strVal val="#ppt_h/20"/>
                                          </p:val>
                                        </p:tav>
                                        <p:tav tm="50000">
                                          <p:val>
                                            <p:strVal val="#ppt_h/20"/>
                                          </p:val>
                                        </p:tav>
                                        <p:tav tm="100000">
                                          <p:val>
                                            <p:strVal val="#ppt_h"/>
                                          </p:val>
                                        </p:tav>
                                      </p:tavLst>
                                    </p:anim>
                                    <p:anim calcmode="lin" valueType="num">
                                      <p:cBhvr>
                                        <p:cTn id="205" dur="500" fill="hold"/>
                                        <p:tgtEl>
                                          <p:spTgt spid="31"/>
                                        </p:tgtEl>
                                        <p:attrNameLst>
                                          <p:attrName>ppt_w</p:attrName>
                                        </p:attrNameLst>
                                      </p:cBhvr>
                                      <p:tavLst>
                                        <p:tav tm="0">
                                          <p:val>
                                            <p:strVal val="#ppt_w+.3"/>
                                          </p:val>
                                        </p:tav>
                                        <p:tav tm="50000">
                                          <p:val>
                                            <p:strVal val="#ppt_w+.3"/>
                                          </p:val>
                                        </p:tav>
                                        <p:tav tm="100000">
                                          <p:val>
                                            <p:strVal val="#ppt_w"/>
                                          </p:val>
                                        </p:tav>
                                      </p:tavLst>
                                    </p:anim>
                                    <p:anim calcmode="lin" valueType="num">
                                      <p:cBhvr>
                                        <p:cTn id="206" dur="500" fill="hold"/>
                                        <p:tgtEl>
                                          <p:spTgt spid="31"/>
                                        </p:tgtEl>
                                        <p:attrNameLst>
                                          <p:attrName>ppt_x</p:attrName>
                                        </p:attrNameLst>
                                      </p:cBhvr>
                                      <p:tavLst>
                                        <p:tav tm="0">
                                          <p:val>
                                            <p:strVal val="#ppt_x-.3"/>
                                          </p:val>
                                        </p:tav>
                                        <p:tav tm="50000">
                                          <p:val>
                                            <p:strVal val="#ppt_x"/>
                                          </p:val>
                                        </p:tav>
                                        <p:tav tm="100000">
                                          <p:val>
                                            <p:strVal val="#ppt_x"/>
                                          </p:val>
                                        </p:tav>
                                      </p:tavLst>
                                    </p:anim>
                                    <p:anim calcmode="lin" valueType="num">
                                      <p:cBhvr>
                                        <p:cTn id="207" dur="500" fill="hold"/>
                                        <p:tgtEl>
                                          <p:spTgt spid="31"/>
                                        </p:tgtEl>
                                        <p:attrNameLst>
                                          <p:attrName>ppt_y</p:attrName>
                                        </p:attrNameLst>
                                      </p:cBhvr>
                                      <p:tavLst>
                                        <p:tav tm="0">
                                          <p:val>
                                            <p:strVal val="#ppt_y"/>
                                          </p:val>
                                        </p:tav>
                                        <p:tav tm="100000">
                                          <p:val>
                                            <p:strVal val="#ppt_y"/>
                                          </p:val>
                                        </p:tav>
                                      </p:tavLst>
                                    </p:anim>
                                  </p:childTnLst>
                                </p:cTn>
                              </p:par>
                              <p:par>
                                <p:cTn id="208" presetID="39" presetClass="entr" presetSubtype="0" accel="100000" fill="hold" grpId="0" nodeType="withEffect">
                                  <p:stCondLst>
                                    <p:cond delay="0"/>
                                  </p:stCondLst>
                                  <p:childTnLst>
                                    <p:set>
                                      <p:cBhvr>
                                        <p:cTn id="209" dur="1" fill="hold">
                                          <p:stCondLst>
                                            <p:cond delay="0"/>
                                          </p:stCondLst>
                                        </p:cTn>
                                        <p:tgtEl>
                                          <p:spTgt spid="32"/>
                                        </p:tgtEl>
                                        <p:attrNameLst>
                                          <p:attrName>style.visibility</p:attrName>
                                        </p:attrNameLst>
                                      </p:cBhvr>
                                      <p:to>
                                        <p:strVal val="visible"/>
                                      </p:to>
                                    </p:set>
                                    <p:anim calcmode="lin" valueType="num">
                                      <p:cBhvr>
                                        <p:cTn id="210" dur="500" fill="hold"/>
                                        <p:tgtEl>
                                          <p:spTgt spid="32"/>
                                        </p:tgtEl>
                                        <p:attrNameLst>
                                          <p:attrName>ppt_h</p:attrName>
                                        </p:attrNameLst>
                                      </p:cBhvr>
                                      <p:tavLst>
                                        <p:tav tm="0">
                                          <p:val>
                                            <p:strVal val="#ppt_h/20"/>
                                          </p:val>
                                        </p:tav>
                                        <p:tav tm="50000">
                                          <p:val>
                                            <p:strVal val="#ppt_h/20"/>
                                          </p:val>
                                        </p:tav>
                                        <p:tav tm="100000">
                                          <p:val>
                                            <p:strVal val="#ppt_h"/>
                                          </p:val>
                                        </p:tav>
                                      </p:tavLst>
                                    </p:anim>
                                    <p:anim calcmode="lin" valueType="num">
                                      <p:cBhvr>
                                        <p:cTn id="211" dur="500" fill="hold"/>
                                        <p:tgtEl>
                                          <p:spTgt spid="32"/>
                                        </p:tgtEl>
                                        <p:attrNameLst>
                                          <p:attrName>ppt_w</p:attrName>
                                        </p:attrNameLst>
                                      </p:cBhvr>
                                      <p:tavLst>
                                        <p:tav tm="0">
                                          <p:val>
                                            <p:strVal val="#ppt_w+.3"/>
                                          </p:val>
                                        </p:tav>
                                        <p:tav tm="50000">
                                          <p:val>
                                            <p:strVal val="#ppt_w+.3"/>
                                          </p:val>
                                        </p:tav>
                                        <p:tav tm="100000">
                                          <p:val>
                                            <p:strVal val="#ppt_w"/>
                                          </p:val>
                                        </p:tav>
                                      </p:tavLst>
                                    </p:anim>
                                    <p:anim calcmode="lin" valueType="num">
                                      <p:cBhvr>
                                        <p:cTn id="212" dur="500" fill="hold"/>
                                        <p:tgtEl>
                                          <p:spTgt spid="32"/>
                                        </p:tgtEl>
                                        <p:attrNameLst>
                                          <p:attrName>ppt_x</p:attrName>
                                        </p:attrNameLst>
                                      </p:cBhvr>
                                      <p:tavLst>
                                        <p:tav tm="0">
                                          <p:val>
                                            <p:strVal val="#ppt_x-.3"/>
                                          </p:val>
                                        </p:tav>
                                        <p:tav tm="50000">
                                          <p:val>
                                            <p:strVal val="#ppt_x"/>
                                          </p:val>
                                        </p:tav>
                                        <p:tav tm="100000">
                                          <p:val>
                                            <p:strVal val="#ppt_x"/>
                                          </p:val>
                                        </p:tav>
                                      </p:tavLst>
                                    </p:anim>
                                    <p:anim calcmode="lin" valueType="num">
                                      <p:cBhvr>
                                        <p:cTn id="213" dur="500" fill="hold"/>
                                        <p:tgtEl>
                                          <p:spTgt spid="32"/>
                                        </p:tgtEl>
                                        <p:attrNameLst>
                                          <p:attrName>ppt_y</p:attrName>
                                        </p:attrNameLst>
                                      </p:cBhvr>
                                      <p:tavLst>
                                        <p:tav tm="0">
                                          <p:val>
                                            <p:strVal val="#ppt_y"/>
                                          </p:val>
                                        </p:tav>
                                        <p:tav tm="100000">
                                          <p:val>
                                            <p:strVal val="#ppt_y"/>
                                          </p:val>
                                        </p:tav>
                                      </p:tavLst>
                                    </p:anim>
                                  </p:childTnLst>
                                </p:cTn>
                              </p:par>
                            </p:childTnLst>
                          </p:cTn>
                        </p:par>
                        <p:par>
                          <p:cTn id="214" fill="hold">
                            <p:stCondLst>
                              <p:cond delay="5500"/>
                            </p:stCondLst>
                            <p:childTnLst>
                              <p:par>
                                <p:cTn id="215" presetID="42" presetClass="entr" presetSubtype="0" fill="hold" grpId="0" nodeType="afterEffect">
                                  <p:stCondLst>
                                    <p:cond delay="0"/>
                                  </p:stCondLst>
                                  <p:childTnLst>
                                    <p:set>
                                      <p:cBhvr>
                                        <p:cTn id="216" dur="1" fill="hold">
                                          <p:stCondLst>
                                            <p:cond delay="0"/>
                                          </p:stCondLst>
                                        </p:cTn>
                                        <p:tgtEl>
                                          <p:spTgt spid="34"/>
                                        </p:tgtEl>
                                        <p:attrNameLst>
                                          <p:attrName>style.visibility</p:attrName>
                                        </p:attrNameLst>
                                      </p:cBhvr>
                                      <p:to>
                                        <p:strVal val="visible"/>
                                      </p:to>
                                    </p:set>
                                    <p:animEffect transition="in" filter="fade">
                                      <p:cBhvr>
                                        <p:cTn id="217" dur="500"/>
                                        <p:tgtEl>
                                          <p:spTgt spid="34"/>
                                        </p:tgtEl>
                                      </p:cBhvr>
                                    </p:animEffect>
                                    <p:anim calcmode="lin" valueType="num">
                                      <p:cBhvr>
                                        <p:cTn id="218" dur="500" fill="hold"/>
                                        <p:tgtEl>
                                          <p:spTgt spid="34"/>
                                        </p:tgtEl>
                                        <p:attrNameLst>
                                          <p:attrName>ppt_x</p:attrName>
                                        </p:attrNameLst>
                                      </p:cBhvr>
                                      <p:tavLst>
                                        <p:tav tm="0">
                                          <p:val>
                                            <p:strVal val="#ppt_x"/>
                                          </p:val>
                                        </p:tav>
                                        <p:tav tm="100000">
                                          <p:val>
                                            <p:strVal val="#ppt_x"/>
                                          </p:val>
                                        </p:tav>
                                      </p:tavLst>
                                    </p:anim>
                                    <p:anim calcmode="lin" valueType="num">
                                      <p:cBhvr>
                                        <p:cTn id="219" dur="500" fill="hold"/>
                                        <p:tgtEl>
                                          <p:spTgt spid="34"/>
                                        </p:tgtEl>
                                        <p:attrNameLst>
                                          <p:attrName>ppt_y</p:attrName>
                                        </p:attrNameLst>
                                      </p:cBhvr>
                                      <p:tavLst>
                                        <p:tav tm="0">
                                          <p:val>
                                            <p:strVal val="#ppt_y+.1"/>
                                          </p:val>
                                        </p:tav>
                                        <p:tav tm="100000">
                                          <p:val>
                                            <p:strVal val="#ppt_y"/>
                                          </p:val>
                                        </p:tav>
                                      </p:tavLst>
                                    </p:anim>
                                  </p:childTnLst>
                                </p:cTn>
                              </p:par>
                              <p:par>
                                <p:cTn id="220" presetID="42" presetClass="entr" presetSubtype="0" fill="hold" nodeType="withEffect">
                                  <p:stCondLst>
                                    <p:cond delay="0"/>
                                  </p:stCondLst>
                                  <p:childTnLst>
                                    <p:set>
                                      <p:cBhvr>
                                        <p:cTn id="221" dur="1" fill="hold">
                                          <p:stCondLst>
                                            <p:cond delay="0"/>
                                          </p:stCondLst>
                                        </p:cTn>
                                        <p:tgtEl>
                                          <p:spTgt spid="33"/>
                                        </p:tgtEl>
                                        <p:attrNameLst>
                                          <p:attrName>style.visibility</p:attrName>
                                        </p:attrNameLst>
                                      </p:cBhvr>
                                      <p:to>
                                        <p:strVal val="visible"/>
                                      </p:to>
                                    </p:set>
                                    <p:animEffect transition="in" filter="fade">
                                      <p:cBhvr>
                                        <p:cTn id="222" dur="500"/>
                                        <p:tgtEl>
                                          <p:spTgt spid="33"/>
                                        </p:tgtEl>
                                      </p:cBhvr>
                                    </p:animEffect>
                                    <p:anim calcmode="lin" valueType="num">
                                      <p:cBhvr>
                                        <p:cTn id="223" dur="500" fill="hold"/>
                                        <p:tgtEl>
                                          <p:spTgt spid="33"/>
                                        </p:tgtEl>
                                        <p:attrNameLst>
                                          <p:attrName>ppt_x</p:attrName>
                                        </p:attrNameLst>
                                      </p:cBhvr>
                                      <p:tavLst>
                                        <p:tav tm="0">
                                          <p:val>
                                            <p:strVal val="#ppt_x"/>
                                          </p:val>
                                        </p:tav>
                                        <p:tav tm="100000">
                                          <p:val>
                                            <p:strVal val="#ppt_x"/>
                                          </p:val>
                                        </p:tav>
                                      </p:tavLst>
                                    </p:anim>
                                    <p:anim calcmode="lin" valueType="num">
                                      <p:cBhvr>
                                        <p:cTn id="224" dur="500" fill="hold"/>
                                        <p:tgtEl>
                                          <p:spTgt spid="33"/>
                                        </p:tgtEl>
                                        <p:attrNameLst>
                                          <p:attrName>ppt_y</p:attrName>
                                        </p:attrNameLst>
                                      </p:cBhvr>
                                      <p:tavLst>
                                        <p:tav tm="0">
                                          <p:val>
                                            <p:strVal val="#ppt_y+.1"/>
                                          </p:val>
                                        </p:tav>
                                        <p:tav tm="100000">
                                          <p:val>
                                            <p:strVal val="#ppt_y"/>
                                          </p:val>
                                        </p:tav>
                                      </p:tavLst>
                                    </p:anim>
                                  </p:childTnLst>
                                </p:cTn>
                              </p:par>
                            </p:childTnLst>
                          </p:cTn>
                        </p:par>
                        <p:par>
                          <p:cTn id="225" fill="hold">
                            <p:stCondLst>
                              <p:cond delay="6000"/>
                            </p:stCondLst>
                            <p:childTnLst>
                              <p:par>
                                <p:cTn id="226" presetID="42" presetClass="entr" presetSubtype="0" fill="hold" grpId="0" nodeType="afterEffect">
                                  <p:stCondLst>
                                    <p:cond delay="0"/>
                                  </p:stCondLst>
                                  <p:childTnLst>
                                    <p:set>
                                      <p:cBhvr>
                                        <p:cTn id="227" dur="1" fill="hold">
                                          <p:stCondLst>
                                            <p:cond delay="0"/>
                                          </p:stCondLst>
                                        </p:cTn>
                                        <p:tgtEl>
                                          <p:spTgt spid="36"/>
                                        </p:tgtEl>
                                        <p:attrNameLst>
                                          <p:attrName>style.visibility</p:attrName>
                                        </p:attrNameLst>
                                      </p:cBhvr>
                                      <p:to>
                                        <p:strVal val="visible"/>
                                      </p:to>
                                    </p:set>
                                    <p:animEffect transition="in" filter="fade">
                                      <p:cBhvr>
                                        <p:cTn id="228" dur="500"/>
                                        <p:tgtEl>
                                          <p:spTgt spid="36"/>
                                        </p:tgtEl>
                                      </p:cBhvr>
                                    </p:animEffect>
                                    <p:anim calcmode="lin" valueType="num">
                                      <p:cBhvr>
                                        <p:cTn id="229" dur="500" fill="hold"/>
                                        <p:tgtEl>
                                          <p:spTgt spid="36"/>
                                        </p:tgtEl>
                                        <p:attrNameLst>
                                          <p:attrName>ppt_x</p:attrName>
                                        </p:attrNameLst>
                                      </p:cBhvr>
                                      <p:tavLst>
                                        <p:tav tm="0">
                                          <p:val>
                                            <p:strVal val="#ppt_x"/>
                                          </p:val>
                                        </p:tav>
                                        <p:tav tm="100000">
                                          <p:val>
                                            <p:strVal val="#ppt_x"/>
                                          </p:val>
                                        </p:tav>
                                      </p:tavLst>
                                    </p:anim>
                                    <p:anim calcmode="lin" valueType="num">
                                      <p:cBhvr>
                                        <p:cTn id="230" dur="500" fill="hold"/>
                                        <p:tgtEl>
                                          <p:spTgt spid="36"/>
                                        </p:tgtEl>
                                        <p:attrNameLst>
                                          <p:attrName>ppt_y</p:attrName>
                                        </p:attrNameLst>
                                      </p:cBhvr>
                                      <p:tavLst>
                                        <p:tav tm="0">
                                          <p:val>
                                            <p:strVal val="#ppt_y+.1"/>
                                          </p:val>
                                        </p:tav>
                                        <p:tav tm="100000">
                                          <p:val>
                                            <p:strVal val="#ppt_y"/>
                                          </p:val>
                                        </p:tav>
                                      </p:tavLst>
                                    </p:anim>
                                  </p:childTnLst>
                                </p:cTn>
                              </p:par>
                              <p:par>
                                <p:cTn id="231" presetID="42" presetClass="entr" presetSubtype="0" fill="hold" nodeType="withEffect">
                                  <p:stCondLst>
                                    <p:cond delay="0"/>
                                  </p:stCondLst>
                                  <p:childTnLst>
                                    <p:set>
                                      <p:cBhvr>
                                        <p:cTn id="232" dur="1" fill="hold">
                                          <p:stCondLst>
                                            <p:cond delay="0"/>
                                          </p:stCondLst>
                                        </p:cTn>
                                        <p:tgtEl>
                                          <p:spTgt spid="35"/>
                                        </p:tgtEl>
                                        <p:attrNameLst>
                                          <p:attrName>style.visibility</p:attrName>
                                        </p:attrNameLst>
                                      </p:cBhvr>
                                      <p:to>
                                        <p:strVal val="visible"/>
                                      </p:to>
                                    </p:set>
                                    <p:animEffect transition="in" filter="fade">
                                      <p:cBhvr>
                                        <p:cTn id="233" dur="500"/>
                                        <p:tgtEl>
                                          <p:spTgt spid="35"/>
                                        </p:tgtEl>
                                      </p:cBhvr>
                                    </p:animEffect>
                                    <p:anim calcmode="lin" valueType="num">
                                      <p:cBhvr>
                                        <p:cTn id="234" dur="500" fill="hold"/>
                                        <p:tgtEl>
                                          <p:spTgt spid="35"/>
                                        </p:tgtEl>
                                        <p:attrNameLst>
                                          <p:attrName>ppt_x</p:attrName>
                                        </p:attrNameLst>
                                      </p:cBhvr>
                                      <p:tavLst>
                                        <p:tav tm="0">
                                          <p:val>
                                            <p:strVal val="#ppt_x"/>
                                          </p:val>
                                        </p:tav>
                                        <p:tav tm="100000">
                                          <p:val>
                                            <p:strVal val="#ppt_x"/>
                                          </p:val>
                                        </p:tav>
                                      </p:tavLst>
                                    </p:anim>
                                    <p:anim calcmode="lin" valueType="num">
                                      <p:cBhvr>
                                        <p:cTn id="235" dur="500" fill="hold"/>
                                        <p:tgtEl>
                                          <p:spTgt spid="35"/>
                                        </p:tgtEl>
                                        <p:attrNameLst>
                                          <p:attrName>ppt_y</p:attrName>
                                        </p:attrNameLst>
                                      </p:cBhvr>
                                      <p:tavLst>
                                        <p:tav tm="0">
                                          <p:val>
                                            <p:strVal val="#ppt_y+.1"/>
                                          </p:val>
                                        </p:tav>
                                        <p:tav tm="100000">
                                          <p:val>
                                            <p:strVal val="#ppt_y"/>
                                          </p:val>
                                        </p:tav>
                                      </p:tavLst>
                                    </p:anim>
                                  </p:childTnLst>
                                </p:cTn>
                              </p:par>
                            </p:childTnLst>
                          </p:cTn>
                        </p:par>
                        <p:par>
                          <p:cTn id="236" fill="hold">
                            <p:stCondLst>
                              <p:cond delay="6500"/>
                            </p:stCondLst>
                            <p:childTnLst>
                              <p:par>
                                <p:cTn id="237" presetID="42" presetClass="entr" presetSubtype="0" fill="hold" grpId="0" nodeType="afterEffect">
                                  <p:stCondLst>
                                    <p:cond delay="0"/>
                                  </p:stCondLst>
                                  <p:childTnLst>
                                    <p:set>
                                      <p:cBhvr>
                                        <p:cTn id="238" dur="1" fill="hold">
                                          <p:stCondLst>
                                            <p:cond delay="0"/>
                                          </p:stCondLst>
                                        </p:cTn>
                                        <p:tgtEl>
                                          <p:spTgt spid="38"/>
                                        </p:tgtEl>
                                        <p:attrNameLst>
                                          <p:attrName>style.visibility</p:attrName>
                                        </p:attrNameLst>
                                      </p:cBhvr>
                                      <p:to>
                                        <p:strVal val="visible"/>
                                      </p:to>
                                    </p:set>
                                    <p:animEffect transition="in" filter="fade">
                                      <p:cBhvr>
                                        <p:cTn id="239" dur="500"/>
                                        <p:tgtEl>
                                          <p:spTgt spid="38"/>
                                        </p:tgtEl>
                                      </p:cBhvr>
                                    </p:animEffect>
                                    <p:anim calcmode="lin" valueType="num">
                                      <p:cBhvr>
                                        <p:cTn id="240" dur="500" fill="hold"/>
                                        <p:tgtEl>
                                          <p:spTgt spid="38"/>
                                        </p:tgtEl>
                                        <p:attrNameLst>
                                          <p:attrName>ppt_x</p:attrName>
                                        </p:attrNameLst>
                                      </p:cBhvr>
                                      <p:tavLst>
                                        <p:tav tm="0">
                                          <p:val>
                                            <p:strVal val="#ppt_x"/>
                                          </p:val>
                                        </p:tav>
                                        <p:tav tm="100000">
                                          <p:val>
                                            <p:strVal val="#ppt_x"/>
                                          </p:val>
                                        </p:tav>
                                      </p:tavLst>
                                    </p:anim>
                                    <p:anim calcmode="lin" valueType="num">
                                      <p:cBhvr>
                                        <p:cTn id="241" dur="500" fill="hold"/>
                                        <p:tgtEl>
                                          <p:spTgt spid="38"/>
                                        </p:tgtEl>
                                        <p:attrNameLst>
                                          <p:attrName>ppt_y</p:attrName>
                                        </p:attrNameLst>
                                      </p:cBhvr>
                                      <p:tavLst>
                                        <p:tav tm="0">
                                          <p:val>
                                            <p:strVal val="#ppt_y+.1"/>
                                          </p:val>
                                        </p:tav>
                                        <p:tav tm="100000">
                                          <p:val>
                                            <p:strVal val="#ppt_y"/>
                                          </p:val>
                                        </p:tav>
                                      </p:tavLst>
                                    </p:anim>
                                  </p:childTnLst>
                                </p:cTn>
                              </p:par>
                              <p:par>
                                <p:cTn id="242" presetID="42" presetClass="entr" presetSubtype="0" fill="hold" nodeType="withEffect">
                                  <p:stCondLst>
                                    <p:cond delay="0"/>
                                  </p:stCondLst>
                                  <p:childTnLst>
                                    <p:set>
                                      <p:cBhvr>
                                        <p:cTn id="243" dur="1" fill="hold">
                                          <p:stCondLst>
                                            <p:cond delay="0"/>
                                          </p:stCondLst>
                                        </p:cTn>
                                        <p:tgtEl>
                                          <p:spTgt spid="37"/>
                                        </p:tgtEl>
                                        <p:attrNameLst>
                                          <p:attrName>style.visibility</p:attrName>
                                        </p:attrNameLst>
                                      </p:cBhvr>
                                      <p:to>
                                        <p:strVal val="visible"/>
                                      </p:to>
                                    </p:set>
                                    <p:animEffect transition="in" filter="fade">
                                      <p:cBhvr>
                                        <p:cTn id="244" dur="500"/>
                                        <p:tgtEl>
                                          <p:spTgt spid="37"/>
                                        </p:tgtEl>
                                      </p:cBhvr>
                                    </p:animEffect>
                                    <p:anim calcmode="lin" valueType="num">
                                      <p:cBhvr>
                                        <p:cTn id="245" dur="500" fill="hold"/>
                                        <p:tgtEl>
                                          <p:spTgt spid="37"/>
                                        </p:tgtEl>
                                        <p:attrNameLst>
                                          <p:attrName>ppt_x</p:attrName>
                                        </p:attrNameLst>
                                      </p:cBhvr>
                                      <p:tavLst>
                                        <p:tav tm="0">
                                          <p:val>
                                            <p:strVal val="#ppt_x"/>
                                          </p:val>
                                        </p:tav>
                                        <p:tav tm="100000">
                                          <p:val>
                                            <p:strVal val="#ppt_x"/>
                                          </p:val>
                                        </p:tav>
                                      </p:tavLst>
                                    </p:anim>
                                    <p:anim calcmode="lin" valueType="num">
                                      <p:cBhvr>
                                        <p:cTn id="246" dur="500" fill="hold"/>
                                        <p:tgtEl>
                                          <p:spTgt spid="37"/>
                                        </p:tgtEl>
                                        <p:attrNameLst>
                                          <p:attrName>ppt_y</p:attrName>
                                        </p:attrNameLst>
                                      </p:cBhvr>
                                      <p:tavLst>
                                        <p:tav tm="0">
                                          <p:val>
                                            <p:strVal val="#ppt_y+.1"/>
                                          </p:val>
                                        </p:tav>
                                        <p:tav tm="100000">
                                          <p:val>
                                            <p:strVal val="#ppt_y"/>
                                          </p:val>
                                        </p:tav>
                                      </p:tavLst>
                                    </p:anim>
                                  </p:childTnLst>
                                </p:cTn>
                              </p:par>
                            </p:childTnLst>
                          </p:cTn>
                        </p:par>
                        <p:par>
                          <p:cTn id="247" fill="hold">
                            <p:stCondLst>
                              <p:cond delay="7000"/>
                            </p:stCondLst>
                            <p:childTnLst>
                              <p:par>
                                <p:cTn id="248" presetID="42" presetClass="entr" presetSubtype="0" fill="hold" grpId="0" nodeType="afterEffect">
                                  <p:stCondLst>
                                    <p:cond delay="0"/>
                                  </p:stCondLst>
                                  <p:childTnLst>
                                    <p:set>
                                      <p:cBhvr>
                                        <p:cTn id="249" dur="1" fill="hold">
                                          <p:stCondLst>
                                            <p:cond delay="0"/>
                                          </p:stCondLst>
                                        </p:cTn>
                                        <p:tgtEl>
                                          <p:spTgt spid="40"/>
                                        </p:tgtEl>
                                        <p:attrNameLst>
                                          <p:attrName>style.visibility</p:attrName>
                                        </p:attrNameLst>
                                      </p:cBhvr>
                                      <p:to>
                                        <p:strVal val="visible"/>
                                      </p:to>
                                    </p:set>
                                    <p:animEffect transition="in" filter="fade">
                                      <p:cBhvr>
                                        <p:cTn id="250" dur="500"/>
                                        <p:tgtEl>
                                          <p:spTgt spid="40"/>
                                        </p:tgtEl>
                                      </p:cBhvr>
                                    </p:animEffect>
                                    <p:anim calcmode="lin" valueType="num">
                                      <p:cBhvr>
                                        <p:cTn id="251" dur="500" fill="hold"/>
                                        <p:tgtEl>
                                          <p:spTgt spid="40"/>
                                        </p:tgtEl>
                                        <p:attrNameLst>
                                          <p:attrName>ppt_x</p:attrName>
                                        </p:attrNameLst>
                                      </p:cBhvr>
                                      <p:tavLst>
                                        <p:tav tm="0">
                                          <p:val>
                                            <p:strVal val="#ppt_x"/>
                                          </p:val>
                                        </p:tav>
                                        <p:tav tm="100000">
                                          <p:val>
                                            <p:strVal val="#ppt_x"/>
                                          </p:val>
                                        </p:tav>
                                      </p:tavLst>
                                    </p:anim>
                                    <p:anim calcmode="lin" valueType="num">
                                      <p:cBhvr>
                                        <p:cTn id="252" dur="500" fill="hold"/>
                                        <p:tgtEl>
                                          <p:spTgt spid="40"/>
                                        </p:tgtEl>
                                        <p:attrNameLst>
                                          <p:attrName>ppt_y</p:attrName>
                                        </p:attrNameLst>
                                      </p:cBhvr>
                                      <p:tavLst>
                                        <p:tav tm="0">
                                          <p:val>
                                            <p:strVal val="#ppt_y+.1"/>
                                          </p:val>
                                        </p:tav>
                                        <p:tav tm="100000">
                                          <p:val>
                                            <p:strVal val="#ppt_y"/>
                                          </p:val>
                                        </p:tav>
                                      </p:tavLst>
                                    </p:anim>
                                  </p:childTnLst>
                                </p:cTn>
                              </p:par>
                              <p:par>
                                <p:cTn id="253" presetID="42" presetClass="entr" presetSubtype="0" fill="hold" nodeType="withEffect">
                                  <p:stCondLst>
                                    <p:cond delay="0"/>
                                  </p:stCondLst>
                                  <p:childTnLst>
                                    <p:set>
                                      <p:cBhvr>
                                        <p:cTn id="254" dur="1" fill="hold">
                                          <p:stCondLst>
                                            <p:cond delay="0"/>
                                          </p:stCondLst>
                                        </p:cTn>
                                        <p:tgtEl>
                                          <p:spTgt spid="39"/>
                                        </p:tgtEl>
                                        <p:attrNameLst>
                                          <p:attrName>style.visibility</p:attrName>
                                        </p:attrNameLst>
                                      </p:cBhvr>
                                      <p:to>
                                        <p:strVal val="visible"/>
                                      </p:to>
                                    </p:set>
                                    <p:animEffect transition="in" filter="fade">
                                      <p:cBhvr>
                                        <p:cTn id="255" dur="500"/>
                                        <p:tgtEl>
                                          <p:spTgt spid="39"/>
                                        </p:tgtEl>
                                      </p:cBhvr>
                                    </p:animEffect>
                                    <p:anim calcmode="lin" valueType="num">
                                      <p:cBhvr>
                                        <p:cTn id="256" dur="500" fill="hold"/>
                                        <p:tgtEl>
                                          <p:spTgt spid="39"/>
                                        </p:tgtEl>
                                        <p:attrNameLst>
                                          <p:attrName>ppt_x</p:attrName>
                                        </p:attrNameLst>
                                      </p:cBhvr>
                                      <p:tavLst>
                                        <p:tav tm="0">
                                          <p:val>
                                            <p:strVal val="#ppt_x"/>
                                          </p:val>
                                        </p:tav>
                                        <p:tav tm="100000">
                                          <p:val>
                                            <p:strVal val="#ppt_x"/>
                                          </p:val>
                                        </p:tav>
                                      </p:tavLst>
                                    </p:anim>
                                    <p:anim calcmode="lin" valueType="num">
                                      <p:cBhvr>
                                        <p:cTn id="257" dur="500" fill="hold"/>
                                        <p:tgtEl>
                                          <p:spTgt spid="39"/>
                                        </p:tgtEl>
                                        <p:attrNameLst>
                                          <p:attrName>ppt_y</p:attrName>
                                        </p:attrNameLst>
                                      </p:cBhvr>
                                      <p:tavLst>
                                        <p:tav tm="0">
                                          <p:val>
                                            <p:strVal val="#ppt_y+.1"/>
                                          </p:val>
                                        </p:tav>
                                        <p:tav tm="100000">
                                          <p:val>
                                            <p:strVal val="#ppt_y"/>
                                          </p:val>
                                        </p:tav>
                                      </p:tavLst>
                                    </p:anim>
                                  </p:childTnLst>
                                </p:cTn>
                              </p:par>
                            </p:childTnLst>
                          </p:cTn>
                        </p:par>
                        <p:par>
                          <p:cTn id="258" fill="hold">
                            <p:stCondLst>
                              <p:cond delay="7500"/>
                            </p:stCondLst>
                            <p:childTnLst>
                              <p:par>
                                <p:cTn id="259" presetID="42" presetClass="entr" presetSubtype="0" fill="hold" grpId="0" nodeType="afterEffect">
                                  <p:stCondLst>
                                    <p:cond delay="0"/>
                                  </p:stCondLst>
                                  <p:childTnLst>
                                    <p:set>
                                      <p:cBhvr>
                                        <p:cTn id="260" dur="1" fill="hold">
                                          <p:stCondLst>
                                            <p:cond delay="0"/>
                                          </p:stCondLst>
                                        </p:cTn>
                                        <p:tgtEl>
                                          <p:spTgt spid="42"/>
                                        </p:tgtEl>
                                        <p:attrNameLst>
                                          <p:attrName>style.visibility</p:attrName>
                                        </p:attrNameLst>
                                      </p:cBhvr>
                                      <p:to>
                                        <p:strVal val="visible"/>
                                      </p:to>
                                    </p:set>
                                    <p:animEffect transition="in" filter="fade">
                                      <p:cBhvr>
                                        <p:cTn id="261" dur="500"/>
                                        <p:tgtEl>
                                          <p:spTgt spid="42"/>
                                        </p:tgtEl>
                                      </p:cBhvr>
                                    </p:animEffect>
                                    <p:anim calcmode="lin" valueType="num">
                                      <p:cBhvr>
                                        <p:cTn id="262" dur="500" fill="hold"/>
                                        <p:tgtEl>
                                          <p:spTgt spid="42"/>
                                        </p:tgtEl>
                                        <p:attrNameLst>
                                          <p:attrName>ppt_x</p:attrName>
                                        </p:attrNameLst>
                                      </p:cBhvr>
                                      <p:tavLst>
                                        <p:tav tm="0">
                                          <p:val>
                                            <p:strVal val="#ppt_x"/>
                                          </p:val>
                                        </p:tav>
                                        <p:tav tm="100000">
                                          <p:val>
                                            <p:strVal val="#ppt_x"/>
                                          </p:val>
                                        </p:tav>
                                      </p:tavLst>
                                    </p:anim>
                                    <p:anim calcmode="lin" valueType="num">
                                      <p:cBhvr>
                                        <p:cTn id="263" dur="500" fill="hold"/>
                                        <p:tgtEl>
                                          <p:spTgt spid="42"/>
                                        </p:tgtEl>
                                        <p:attrNameLst>
                                          <p:attrName>ppt_y</p:attrName>
                                        </p:attrNameLst>
                                      </p:cBhvr>
                                      <p:tavLst>
                                        <p:tav tm="0">
                                          <p:val>
                                            <p:strVal val="#ppt_y+.1"/>
                                          </p:val>
                                        </p:tav>
                                        <p:tav tm="100000">
                                          <p:val>
                                            <p:strVal val="#ppt_y"/>
                                          </p:val>
                                        </p:tav>
                                      </p:tavLst>
                                    </p:anim>
                                  </p:childTnLst>
                                </p:cTn>
                              </p:par>
                              <p:par>
                                <p:cTn id="264" presetID="42" presetClass="entr" presetSubtype="0" fill="hold" nodeType="withEffect">
                                  <p:stCondLst>
                                    <p:cond delay="0"/>
                                  </p:stCondLst>
                                  <p:childTnLst>
                                    <p:set>
                                      <p:cBhvr>
                                        <p:cTn id="265" dur="1" fill="hold">
                                          <p:stCondLst>
                                            <p:cond delay="0"/>
                                          </p:stCondLst>
                                        </p:cTn>
                                        <p:tgtEl>
                                          <p:spTgt spid="41"/>
                                        </p:tgtEl>
                                        <p:attrNameLst>
                                          <p:attrName>style.visibility</p:attrName>
                                        </p:attrNameLst>
                                      </p:cBhvr>
                                      <p:to>
                                        <p:strVal val="visible"/>
                                      </p:to>
                                    </p:set>
                                    <p:animEffect transition="in" filter="fade">
                                      <p:cBhvr>
                                        <p:cTn id="266" dur="500"/>
                                        <p:tgtEl>
                                          <p:spTgt spid="41"/>
                                        </p:tgtEl>
                                      </p:cBhvr>
                                    </p:animEffect>
                                    <p:anim calcmode="lin" valueType="num">
                                      <p:cBhvr>
                                        <p:cTn id="267" dur="500" fill="hold"/>
                                        <p:tgtEl>
                                          <p:spTgt spid="41"/>
                                        </p:tgtEl>
                                        <p:attrNameLst>
                                          <p:attrName>ppt_x</p:attrName>
                                        </p:attrNameLst>
                                      </p:cBhvr>
                                      <p:tavLst>
                                        <p:tav tm="0">
                                          <p:val>
                                            <p:strVal val="#ppt_x"/>
                                          </p:val>
                                        </p:tav>
                                        <p:tav tm="100000">
                                          <p:val>
                                            <p:strVal val="#ppt_x"/>
                                          </p:val>
                                        </p:tav>
                                      </p:tavLst>
                                    </p:anim>
                                    <p:anim calcmode="lin" valueType="num">
                                      <p:cBhvr>
                                        <p:cTn id="268" dur="500" fill="hold"/>
                                        <p:tgtEl>
                                          <p:spTgt spid="41"/>
                                        </p:tgtEl>
                                        <p:attrNameLst>
                                          <p:attrName>ppt_y</p:attrName>
                                        </p:attrNameLst>
                                      </p:cBhvr>
                                      <p:tavLst>
                                        <p:tav tm="0">
                                          <p:val>
                                            <p:strVal val="#ppt_y+.1"/>
                                          </p:val>
                                        </p:tav>
                                        <p:tav tm="100000">
                                          <p:val>
                                            <p:strVal val="#ppt_y"/>
                                          </p:val>
                                        </p:tav>
                                      </p:tavLst>
                                    </p:anim>
                                  </p:childTnLst>
                                </p:cTn>
                              </p:par>
                            </p:childTnLst>
                          </p:cTn>
                        </p:par>
                        <p:par>
                          <p:cTn id="269" fill="hold">
                            <p:stCondLst>
                              <p:cond delay="8000"/>
                            </p:stCondLst>
                            <p:childTnLst>
                              <p:par>
                                <p:cTn id="270" presetID="42" presetClass="entr" presetSubtype="0" fill="hold" grpId="0" nodeType="afterEffect">
                                  <p:stCondLst>
                                    <p:cond delay="0"/>
                                  </p:stCondLst>
                                  <p:childTnLst>
                                    <p:set>
                                      <p:cBhvr>
                                        <p:cTn id="271" dur="1" fill="hold">
                                          <p:stCondLst>
                                            <p:cond delay="0"/>
                                          </p:stCondLst>
                                        </p:cTn>
                                        <p:tgtEl>
                                          <p:spTgt spid="44"/>
                                        </p:tgtEl>
                                        <p:attrNameLst>
                                          <p:attrName>style.visibility</p:attrName>
                                        </p:attrNameLst>
                                      </p:cBhvr>
                                      <p:to>
                                        <p:strVal val="visible"/>
                                      </p:to>
                                    </p:set>
                                    <p:animEffect transition="in" filter="fade">
                                      <p:cBhvr>
                                        <p:cTn id="272" dur="500"/>
                                        <p:tgtEl>
                                          <p:spTgt spid="44"/>
                                        </p:tgtEl>
                                      </p:cBhvr>
                                    </p:animEffect>
                                    <p:anim calcmode="lin" valueType="num">
                                      <p:cBhvr>
                                        <p:cTn id="273" dur="500" fill="hold"/>
                                        <p:tgtEl>
                                          <p:spTgt spid="44"/>
                                        </p:tgtEl>
                                        <p:attrNameLst>
                                          <p:attrName>ppt_x</p:attrName>
                                        </p:attrNameLst>
                                      </p:cBhvr>
                                      <p:tavLst>
                                        <p:tav tm="0">
                                          <p:val>
                                            <p:strVal val="#ppt_x"/>
                                          </p:val>
                                        </p:tav>
                                        <p:tav tm="100000">
                                          <p:val>
                                            <p:strVal val="#ppt_x"/>
                                          </p:val>
                                        </p:tav>
                                      </p:tavLst>
                                    </p:anim>
                                    <p:anim calcmode="lin" valueType="num">
                                      <p:cBhvr>
                                        <p:cTn id="274" dur="500" fill="hold"/>
                                        <p:tgtEl>
                                          <p:spTgt spid="44"/>
                                        </p:tgtEl>
                                        <p:attrNameLst>
                                          <p:attrName>ppt_y</p:attrName>
                                        </p:attrNameLst>
                                      </p:cBhvr>
                                      <p:tavLst>
                                        <p:tav tm="0">
                                          <p:val>
                                            <p:strVal val="#ppt_y+.1"/>
                                          </p:val>
                                        </p:tav>
                                        <p:tav tm="100000">
                                          <p:val>
                                            <p:strVal val="#ppt_y"/>
                                          </p:val>
                                        </p:tav>
                                      </p:tavLst>
                                    </p:anim>
                                  </p:childTnLst>
                                </p:cTn>
                              </p:par>
                              <p:par>
                                <p:cTn id="275" presetID="42" presetClass="entr" presetSubtype="0" fill="hold" nodeType="withEffect">
                                  <p:stCondLst>
                                    <p:cond delay="0"/>
                                  </p:stCondLst>
                                  <p:childTnLst>
                                    <p:set>
                                      <p:cBhvr>
                                        <p:cTn id="276" dur="1" fill="hold">
                                          <p:stCondLst>
                                            <p:cond delay="0"/>
                                          </p:stCondLst>
                                        </p:cTn>
                                        <p:tgtEl>
                                          <p:spTgt spid="43"/>
                                        </p:tgtEl>
                                        <p:attrNameLst>
                                          <p:attrName>style.visibility</p:attrName>
                                        </p:attrNameLst>
                                      </p:cBhvr>
                                      <p:to>
                                        <p:strVal val="visible"/>
                                      </p:to>
                                    </p:set>
                                    <p:animEffect transition="in" filter="fade">
                                      <p:cBhvr>
                                        <p:cTn id="277" dur="500"/>
                                        <p:tgtEl>
                                          <p:spTgt spid="43"/>
                                        </p:tgtEl>
                                      </p:cBhvr>
                                    </p:animEffect>
                                    <p:anim calcmode="lin" valueType="num">
                                      <p:cBhvr>
                                        <p:cTn id="278" dur="500" fill="hold"/>
                                        <p:tgtEl>
                                          <p:spTgt spid="43"/>
                                        </p:tgtEl>
                                        <p:attrNameLst>
                                          <p:attrName>ppt_x</p:attrName>
                                        </p:attrNameLst>
                                      </p:cBhvr>
                                      <p:tavLst>
                                        <p:tav tm="0">
                                          <p:val>
                                            <p:strVal val="#ppt_x"/>
                                          </p:val>
                                        </p:tav>
                                        <p:tav tm="100000">
                                          <p:val>
                                            <p:strVal val="#ppt_x"/>
                                          </p:val>
                                        </p:tav>
                                      </p:tavLst>
                                    </p:anim>
                                    <p:anim calcmode="lin" valueType="num">
                                      <p:cBhvr>
                                        <p:cTn id="27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22" grpId="0"/>
      <p:bldP spid="24" grpId="0"/>
      <p:bldP spid="26" grpId="0"/>
      <p:bldP spid="28" grpId="0"/>
      <p:bldP spid="30" grpId="0"/>
      <p:bldP spid="32" grpId="0"/>
      <p:bldP spid="34" grpId="0"/>
      <p:bldP spid="36" grpId="0"/>
      <p:bldP spid="38" grpId="0"/>
      <p:bldP spid="40" grpId="0"/>
      <p:bldP spid="42" grpId="0"/>
      <p:bldP spid="44" grpId="0"/>
      <p:bldP spid="50" grpId="0"/>
      <p:bldP spid="52" grpId="0"/>
      <p:bldP spid="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srcRect l="30428" r="31602"/>
          <a:stretch>
            <a:fillRect/>
          </a:stretch>
        </p:blipFill>
        <p:spPr bwMode="auto">
          <a:xfrm>
            <a:off x="2571736" y="1857364"/>
            <a:ext cx="4353890" cy="4530408"/>
          </a:xfrm>
          <a:prstGeom prst="rect">
            <a:avLst/>
          </a:prstGeom>
          <a:noFill/>
          <a:ln w="9525">
            <a:noFill/>
            <a:miter lim="800000"/>
            <a:headEnd/>
            <a:tailEnd/>
          </a:ln>
          <a:effectLst/>
        </p:spPr>
      </p:pic>
      <p:sp>
        <p:nvSpPr>
          <p:cNvPr id="2" name="1 Título"/>
          <p:cNvSpPr>
            <a:spLocks noGrp="1"/>
          </p:cNvSpPr>
          <p:nvPr>
            <p:ph type="title"/>
          </p:nvPr>
        </p:nvSpPr>
        <p:spPr>
          <a:xfrm>
            <a:off x="914400" y="274638"/>
            <a:ext cx="7772400" cy="868346"/>
          </a:xfrm>
        </p:spPr>
        <p:txBody>
          <a:bodyPr>
            <a:normAutofit fontScale="90000"/>
          </a:bodyPr>
          <a:lstStyle/>
          <a:p>
            <a:r>
              <a:rPr lang="es-EC" b="1" dirty="0" smtClean="0">
                <a:latin typeface="Times New Roman" pitchFamily="18" charset="0"/>
                <a:cs typeface="Times New Roman" pitchFamily="18" charset="0"/>
              </a:rPr>
              <a:t>BASE MÓVIL: MATRIZ DE MASAS</a:t>
            </a:r>
            <a:endParaRPr lang="es-EC" b="1" dirty="0">
              <a:latin typeface="Times New Roman" pitchFamily="18" charset="0"/>
              <a:cs typeface="Times New Roman" pitchFamily="18" charset="0"/>
            </a:endParaRPr>
          </a:p>
        </p:txBody>
      </p:sp>
      <p:pic>
        <p:nvPicPr>
          <p:cNvPr id="64"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79288" y="1571612"/>
            <a:ext cx="2893240" cy="1285884"/>
          </a:xfrm>
          <a:prstGeom prst="rect">
            <a:avLst/>
          </a:prstGeom>
          <a:noFill/>
        </p:spPr>
      </p:pic>
      <p:sp>
        <p:nvSpPr>
          <p:cNvPr id="31" name="30 Forma libre"/>
          <p:cNvSpPr/>
          <p:nvPr/>
        </p:nvSpPr>
        <p:spPr>
          <a:xfrm>
            <a:off x="3034080" y="4889929"/>
            <a:ext cx="928688" cy="878681"/>
          </a:xfrm>
          <a:custGeom>
            <a:avLst/>
            <a:gdLst>
              <a:gd name="connsiteX0" fmla="*/ 0 w 928688"/>
              <a:gd name="connsiteY0" fmla="*/ 878681 h 878681"/>
              <a:gd name="connsiteX1" fmla="*/ 850107 w 928688"/>
              <a:gd name="connsiteY1" fmla="*/ 878681 h 878681"/>
              <a:gd name="connsiteX2" fmla="*/ 928688 w 928688"/>
              <a:gd name="connsiteY2" fmla="*/ 0 h 878681"/>
              <a:gd name="connsiteX3" fmla="*/ 240507 w 928688"/>
              <a:gd name="connsiteY3" fmla="*/ 0 h 878681"/>
              <a:gd name="connsiteX4" fmla="*/ 0 w 928688"/>
              <a:gd name="connsiteY4" fmla="*/ 878681 h 87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88" h="878681">
                <a:moveTo>
                  <a:pt x="0" y="878681"/>
                </a:moveTo>
                <a:lnTo>
                  <a:pt x="850107" y="878681"/>
                </a:lnTo>
                <a:lnTo>
                  <a:pt x="928688" y="0"/>
                </a:lnTo>
                <a:lnTo>
                  <a:pt x="240507" y="0"/>
                </a:lnTo>
                <a:lnTo>
                  <a:pt x="0" y="87868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31 Forma libre"/>
          <p:cNvSpPr/>
          <p:nvPr/>
        </p:nvSpPr>
        <p:spPr>
          <a:xfrm>
            <a:off x="5372468" y="4892310"/>
            <a:ext cx="1095375" cy="878682"/>
          </a:xfrm>
          <a:custGeom>
            <a:avLst/>
            <a:gdLst>
              <a:gd name="connsiteX0" fmla="*/ 1095375 w 1095375"/>
              <a:gd name="connsiteY0" fmla="*/ 878682 h 878682"/>
              <a:gd name="connsiteX1" fmla="*/ 233362 w 1095375"/>
              <a:gd name="connsiteY1" fmla="*/ 878682 h 878682"/>
              <a:gd name="connsiteX2" fmla="*/ 0 w 1095375"/>
              <a:gd name="connsiteY2" fmla="*/ 0 h 878682"/>
              <a:gd name="connsiteX3" fmla="*/ 707231 w 1095375"/>
              <a:gd name="connsiteY3" fmla="*/ 0 h 878682"/>
              <a:gd name="connsiteX4" fmla="*/ 1095375 w 1095375"/>
              <a:gd name="connsiteY4" fmla="*/ 878682 h 87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5" h="878682">
                <a:moveTo>
                  <a:pt x="1095375" y="878682"/>
                </a:moveTo>
                <a:lnTo>
                  <a:pt x="233362" y="878682"/>
                </a:lnTo>
                <a:lnTo>
                  <a:pt x="0" y="0"/>
                </a:lnTo>
                <a:lnTo>
                  <a:pt x="707231" y="0"/>
                </a:lnTo>
                <a:lnTo>
                  <a:pt x="1095375" y="87868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Forma libre"/>
          <p:cNvSpPr/>
          <p:nvPr/>
        </p:nvSpPr>
        <p:spPr>
          <a:xfrm>
            <a:off x="3893711" y="4889929"/>
            <a:ext cx="1707357" cy="883444"/>
          </a:xfrm>
          <a:custGeom>
            <a:avLst/>
            <a:gdLst>
              <a:gd name="connsiteX0" fmla="*/ 0 w 1707357"/>
              <a:gd name="connsiteY0" fmla="*/ 881063 h 883444"/>
              <a:gd name="connsiteX1" fmla="*/ 1707357 w 1707357"/>
              <a:gd name="connsiteY1" fmla="*/ 883444 h 883444"/>
              <a:gd name="connsiteX2" fmla="*/ 1473994 w 1707357"/>
              <a:gd name="connsiteY2" fmla="*/ 0 h 883444"/>
              <a:gd name="connsiteX3" fmla="*/ 73819 w 1707357"/>
              <a:gd name="connsiteY3" fmla="*/ 0 h 883444"/>
              <a:gd name="connsiteX4" fmla="*/ 0 w 1707357"/>
              <a:gd name="connsiteY4" fmla="*/ 881063 h 88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357" h="883444">
                <a:moveTo>
                  <a:pt x="0" y="881063"/>
                </a:moveTo>
                <a:lnTo>
                  <a:pt x="1707357" y="883444"/>
                </a:lnTo>
                <a:lnTo>
                  <a:pt x="1473994" y="0"/>
                </a:lnTo>
                <a:lnTo>
                  <a:pt x="73819" y="0"/>
                </a:lnTo>
                <a:lnTo>
                  <a:pt x="0" y="881063"/>
                </a:lnTo>
                <a:close/>
              </a:path>
            </a:pathLst>
          </a:cu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41 Forma libre"/>
          <p:cNvSpPr/>
          <p:nvPr/>
        </p:nvSpPr>
        <p:spPr>
          <a:xfrm>
            <a:off x="3274587" y="3118279"/>
            <a:ext cx="783431" cy="1771650"/>
          </a:xfrm>
          <a:custGeom>
            <a:avLst/>
            <a:gdLst>
              <a:gd name="connsiteX0" fmla="*/ 0 w 783431"/>
              <a:gd name="connsiteY0" fmla="*/ 1766888 h 1771650"/>
              <a:gd name="connsiteX1" fmla="*/ 690562 w 783431"/>
              <a:gd name="connsiteY1" fmla="*/ 1771650 h 1771650"/>
              <a:gd name="connsiteX2" fmla="*/ 783431 w 783431"/>
              <a:gd name="connsiteY2" fmla="*/ 878681 h 1771650"/>
              <a:gd name="connsiteX3" fmla="*/ 695325 w 783431"/>
              <a:gd name="connsiteY3" fmla="*/ 0 h 1771650"/>
              <a:gd name="connsiteX4" fmla="*/ 242887 w 783431"/>
              <a:gd name="connsiteY4" fmla="*/ 0 h 1771650"/>
              <a:gd name="connsiteX5" fmla="*/ 242887 w 783431"/>
              <a:gd name="connsiteY5" fmla="*/ 878681 h 1771650"/>
              <a:gd name="connsiteX6" fmla="*/ 0 w 783431"/>
              <a:gd name="connsiteY6" fmla="*/ 1766888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431" h="1771650">
                <a:moveTo>
                  <a:pt x="0" y="1766888"/>
                </a:moveTo>
                <a:lnTo>
                  <a:pt x="690562" y="1771650"/>
                </a:lnTo>
                <a:lnTo>
                  <a:pt x="783431" y="878681"/>
                </a:lnTo>
                <a:lnTo>
                  <a:pt x="695325" y="0"/>
                </a:lnTo>
                <a:lnTo>
                  <a:pt x="242887" y="0"/>
                </a:lnTo>
                <a:lnTo>
                  <a:pt x="242887" y="878681"/>
                </a:lnTo>
                <a:lnTo>
                  <a:pt x="0" y="176688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43 Forma libre"/>
          <p:cNvSpPr/>
          <p:nvPr/>
        </p:nvSpPr>
        <p:spPr>
          <a:xfrm>
            <a:off x="4850974" y="3118279"/>
            <a:ext cx="1231106" cy="1776413"/>
          </a:xfrm>
          <a:custGeom>
            <a:avLst/>
            <a:gdLst>
              <a:gd name="connsiteX0" fmla="*/ 0 w 1231106"/>
              <a:gd name="connsiteY0" fmla="*/ 0 h 1776413"/>
              <a:gd name="connsiteX1" fmla="*/ 445294 w 1231106"/>
              <a:gd name="connsiteY1" fmla="*/ 0 h 1776413"/>
              <a:gd name="connsiteX2" fmla="*/ 1231106 w 1231106"/>
              <a:gd name="connsiteY2" fmla="*/ 1774031 h 1776413"/>
              <a:gd name="connsiteX3" fmla="*/ 523875 w 1231106"/>
              <a:gd name="connsiteY3" fmla="*/ 1776413 h 1776413"/>
              <a:gd name="connsiteX4" fmla="*/ 292894 w 1231106"/>
              <a:gd name="connsiteY4" fmla="*/ 878681 h 1776413"/>
              <a:gd name="connsiteX5" fmla="*/ 0 w 1231106"/>
              <a:gd name="connsiteY5" fmla="*/ 0 h 17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106" h="1776413">
                <a:moveTo>
                  <a:pt x="0" y="0"/>
                </a:moveTo>
                <a:lnTo>
                  <a:pt x="445294" y="0"/>
                </a:lnTo>
                <a:lnTo>
                  <a:pt x="1231106" y="1774031"/>
                </a:lnTo>
                <a:lnTo>
                  <a:pt x="523875" y="1776413"/>
                </a:lnTo>
                <a:lnTo>
                  <a:pt x="292894" y="87868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45 Forma libre"/>
          <p:cNvSpPr/>
          <p:nvPr/>
        </p:nvSpPr>
        <p:spPr>
          <a:xfrm>
            <a:off x="3972293" y="3120660"/>
            <a:ext cx="1400175" cy="1769269"/>
          </a:xfrm>
          <a:custGeom>
            <a:avLst/>
            <a:gdLst>
              <a:gd name="connsiteX0" fmla="*/ 0 w 1400175"/>
              <a:gd name="connsiteY0" fmla="*/ 1769269 h 1769269"/>
              <a:gd name="connsiteX1" fmla="*/ 1400175 w 1400175"/>
              <a:gd name="connsiteY1" fmla="*/ 1769269 h 1769269"/>
              <a:gd name="connsiteX2" fmla="*/ 1169194 w 1400175"/>
              <a:gd name="connsiteY2" fmla="*/ 876300 h 1769269"/>
              <a:gd name="connsiteX3" fmla="*/ 876300 w 1400175"/>
              <a:gd name="connsiteY3" fmla="*/ 0 h 1769269"/>
              <a:gd name="connsiteX4" fmla="*/ 2381 w 1400175"/>
              <a:gd name="connsiteY4" fmla="*/ 0 h 1769269"/>
              <a:gd name="connsiteX5" fmla="*/ 90487 w 1400175"/>
              <a:gd name="connsiteY5" fmla="*/ 876300 h 1769269"/>
              <a:gd name="connsiteX6" fmla="*/ 0 w 1400175"/>
              <a:gd name="connsiteY6" fmla="*/ 1769269 h 176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769269">
                <a:moveTo>
                  <a:pt x="0" y="1769269"/>
                </a:moveTo>
                <a:lnTo>
                  <a:pt x="1400175" y="1769269"/>
                </a:lnTo>
                <a:lnTo>
                  <a:pt x="1169194" y="876300"/>
                </a:lnTo>
                <a:lnTo>
                  <a:pt x="876300" y="0"/>
                </a:lnTo>
                <a:lnTo>
                  <a:pt x="2381" y="0"/>
                </a:lnTo>
                <a:lnTo>
                  <a:pt x="90487" y="876300"/>
                </a:lnTo>
                <a:lnTo>
                  <a:pt x="0" y="1769269"/>
                </a:lnTo>
                <a:close/>
              </a:path>
            </a:pathLst>
          </a:cu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47 Forma libre"/>
          <p:cNvSpPr/>
          <p:nvPr/>
        </p:nvSpPr>
        <p:spPr>
          <a:xfrm>
            <a:off x="3515093" y="2220548"/>
            <a:ext cx="457200" cy="892969"/>
          </a:xfrm>
          <a:custGeom>
            <a:avLst/>
            <a:gdLst>
              <a:gd name="connsiteX0" fmla="*/ 0 w 457200"/>
              <a:gd name="connsiteY0" fmla="*/ 892969 h 892969"/>
              <a:gd name="connsiteX1" fmla="*/ 457200 w 457200"/>
              <a:gd name="connsiteY1" fmla="*/ 892969 h 892969"/>
              <a:gd name="connsiteX2" fmla="*/ 350044 w 457200"/>
              <a:gd name="connsiteY2" fmla="*/ 0 h 892969"/>
              <a:gd name="connsiteX3" fmla="*/ 2381 w 457200"/>
              <a:gd name="connsiteY3" fmla="*/ 0 h 892969"/>
              <a:gd name="connsiteX4" fmla="*/ 0 w 457200"/>
              <a:gd name="connsiteY4" fmla="*/ 892969 h 892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92969">
                <a:moveTo>
                  <a:pt x="0" y="892969"/>
                </a:moveTo>
                <a:lnTo>
                  <a:pt x="457200" y="892969"/>
                </a:lnTo>
                <a:lnTo>
                  <a:pt x="350044" y="0"/>
                </a:lnTo>
                <a:lnTo>
                  <a:pt x="2381" y="0"/>
                </a:lnTo>
                <a:cubicBezTo>
                  <a:pt x="1587" y="299244"/>
                  <a:pt x="794" y="598487"/>
                  <a:pt x="0" y="89296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49 Forma libre"/>
          <p:cNvSpPr/>
          <p:nvPr/>
        </p:nvSpPr>
        <p:spPr>
          <a:xfrm>
            <a:off x="4555699" y="2220548"/>
            <a:ext cx="738188" cy="895350"/>
          </a:xfrm>
          <a:custGeom>
            <a:avLst/>
            <a:gdLst>
              <a:gd name="connsiteX0" fmla="*/ 738188 w 738188"/>
              <a:gd name="connsiteY0" fmla="*/ 895350 h 895350"/>
              <a:gd name="connsiteX1" fmla="*/ 300038 w 738188"/>
              <a:gd name="connsiteY1" fmla="*/ 895350 h 895350"/>
              <a:gd name="connsiteX2" fmla="*/ 0 w 738188"/>
              <a:gd name="connsiteY2" fmla="*/ 2381 h 895350"/>
              <a:gd name="connsiteX3" fmla="*/ 342900 w 738188"/>
              <a:gd name="connsiteY3" fmla="*/ 0 h 895350"/>
              <a:gd name="connsiteX4" fmla="*/ 738188 w 738188"/>
              <a:gd name="connsiteY4" fmla="*/ 895350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88" h="895350">
                <a:moveTo>
                  <a:pt x="738188" y="895350"/>
                </a:moveTo>
                <a:lnTo>
                  <a:pt x="300038" y="895350"/>
                </a:lnTo>
                <a:lnTo>
                  <a:pt x="0" y="2381"/>
                </a:lnTo>
                <a:lnTo>
                  <a:pt x="342900" y="0"/>
                </a:lnTo>
                <a:lnTo>
                  <a:pt x="738188" y="8953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64 Forma libre"/>
          <p:cNvSpPr/>
          <p:nvPr/>
        </p:nvSpPr>
        <p:spPr>
          <a:xfrm>
            <a:off x="3872280" y="2220548"/>
            <a:ext cx="981075" cy="897731"/>
          </a:xfrm>
          <a:custGeom>
            <a:avLst/>
            <a:gdLst>
              <a:gd name="connsiteX0" fmla="*/ 0 w 981075"/>
              <a:gd name="connsiteY0" fmla="*/ 0 h 902494"/>
              <a:gd name="connsiteX1" fmla="*/ 678657 w 981075"/>
              <a:gd name="connsiteY1" fmla="*/ 0 h 902494"/>
              <a:gd name="connsiteX2" fmla="*/ 981075 w 981075"/>
              <a:gd name="connsiteY2" fmla="*/ 902494 h 902494"/>
              <a:gd name="connsiteX3" fmla="*/ 104775 w 981075"/>
              <a:gd name="connsiteY3" fmla="*/ 900112 h 902494"/>
              <a:gd name="connsiteX4" fmla="*/ 0 w 981075"/>
              <a:gd name="connsiteY4" fmla="*/ 0 h 902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902494">
                <a:moveTo>
                  <a:pt x="0" y="0"/>
                </a:moveTo>
                <a:lnTo>
                  <a:pt x="678657" y="0"/>
                </a:lnTo>
                <a:lnTo>
                  <a:pt x="981075" y="902494"/>
                </a:lnTo>
                <a:lnTo>
                  <a:pt x="104775" y="900112"/>
                </a:lnTo>
                <a:lnTo>
                  <a:pt x="0" y="0"/>
                </a:lnTo>
                <a:close/>
              </a:path>
            </a:pathLst>
          </a:cu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8" name="57 Elipse"/>
          <p:cNvSpPr/>
          <p:nvPr/>
        </p:nvSpPr>
        <p:spPr>
          <a:xfrm>
            <a:off x="4492738" y="3889790"/>
            <a:ext cx="214314" cy="214314"/>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58 Elipse"/>
          <p:cNvSpPr/>
          <p:nvPr/>
        </p:nvSpPr>
        <p:spPr>
          <a:xfrm>
            <a:off x="5577263" y="3889806"/>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59 Elipse"/>
          <p:cNvSpPr/>
          <p:nvPr/>
        </p:nvSpPr>
        <p:spPr>
          <a:xfrm>
            <a:off x="3412694" y="3889790"/>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1" name="60 Elipse"/>
          <p:cNvSpPr/>
          <p:nvPr/>
        </p:nvSpPr>
        <p:spPr>
          <a:xfrm>
            <a:off x="4102206" y="2115729"/>
            <a:ext cx="214314" cy="214314"/>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61 Elipse"/>
          <p:cNvSpPr/>
          <p:nvPr/>
        </p:nvSpPr>
        <p:spPr>
          <a:xfrm>
            <a:off x="4796207" y="2115745"/>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3" name="62 Elipse"/>
          <p:cNvSpPr/>
          <p:nvPr/>
        </p:nvSpPr>
        <p:spPr>
          <a:xfrm>
            <a:off x="3412694" y="2115729"/>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65 Elipse"/>
          <p:cNvSpPr/>
          <p:nvPr/>
        </p:nvSpPr>
        <p:spPr>
          <a:xfrm>
            <a:off x="4642757" y="5666216"/>
            <a:ext cx="214314" cy="214314"/>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66 Elipse"/>
          <p:cNvSpPr/>
          <p:nvPr/>
        </p:nvSpPr>
        <p:spPr>
          <a:xfrm>
            <a:off x="6363081" y="5666232"/>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8" name="67 Elipse"/>
          <p:cNvSpPr/>
          <p:nvPr/>
        </p:nvSpPr>
        <p:spPr>
          <a:xfrm>
            <a:off x="2924533" y="5663851"/>
            <a:ext cx="214314" cy="214314"/>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23" presetClass="entr" presetSubtype="16"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fltVal val="0"/>
                                          </p:val>
                                        </p:tav>
                                        <p:tav tm="100000">
                                          <p:val>
                                            <p:strVal val="#ppt_w"/>
                                          </p:val>
                                        </p:tav>
                                      </p:tavLst>
                                    </p:anim>
                                    <p:anim calcmode="lin" valueType="num">
                                      <p:cBhvr>
                                        <p:cTn id="18" dur="1000" fill="hold"/>
                                        <p:tgtEl>
                                          <p:spTgt spid="31"/>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000" fill="hold"/>
                                        <p:tgtEl>
                                          <p:spTgt spid="32"/>
                                        </p:tgtEl>
                                        <p:attrNameLst>
                                          <p:attrName>ppt_w</p:attrName>
                                        </p:attrNameLst>
                                      </p:cBhvr>
                                      <p:tavLst>
                                        <p:tav tm="0">
                                          <p:val>
                                            <p:fltVal val="0"/>
                                          </p:val>
                                        </p:tav>
                                        <p:tav tm="100000">
                                          <p:val>
                                            <p:strVal val="#ppt_w"/>
                                          </p:val>
                                        </p:tav>
                                      </p:tavLst>
                                    </p:anim>
                                    <p:anim calcmode="lin" valueType="num">
                                      <p:cBhvr>
                                        <p:cTn id="22" dur="1000" fill="hold"/>
                                        <p:tgtEl>
                                          <p:spTgt spid="32"/>
                                        </p:tgtEl>
                                        <p:attrNameLst>
                                          <p:attrName>ppt_h</p:attrName>
                                        </p:attrNameLst>
                                      </p:cBhvr>
                                      <p:tavLst>
                                        <p:tav tm="0">
                                          <p:val>
                                            <p:fltVal val="0"/>
                                          </p:val>
                                        </p:tav>
                                        <p:tav tm="100000">
                                          <p:val>
                                            <p:strVal val="#ppt_h"/>
                                          </p:val>
                                        </p:tav>
                                      </p:tavLst>
                                    </p:anim>
                                  </p:childTnLst>
                                </p:cTn>
                              </p:par>
                            </p:childTnLst>
                          </p:cTn>
                        </p:par>
                        <p:par>
                          <p:cTn id="23" fill="hold">
                            <p:stCondLst>
                              <p:cond delay="2500"/>
                            </p:stCondLst>
                            <p:childTnLst>
                              <p:par>
                                <p:cTn id="24" presetID="53" presetClass="entr" presetSubtype="0"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p:cTn id="26" dur="1000" fill="hold"/>
                                        <p:tgtEl>
                                          <p:spTgt spid="68"/>
                                        </p:tgtEl>
                                        <p:attrNameLst>
                                          <p:attrName>ppt_w</p:attrName>
                                        </p:attrNameLst>
                                      </p:cBhvr>
                                      <p:tavLst>
                                        <p:tav tm="0">
                                          <p:val>
                                            <p:fltVal val="0"/>
                                          </p:val>
                                        </p:tav>
                                        <p:tav tm="100000">
                                          <p:val>
                                            <p:strVal val="#ppt_w"/>
                                          </p:val>
                                        </p:tav>
                                      </p:tavLst>
                                    </p:anim>
                                    <p:anim calcmode="lin" valueType="num">
                                      <p:cBhvr>
                                        <p:cTn id="27" dur="1000" fill="hold"/>
                                        <p:tgtEl>
                                          <p:spTgt spid="68"/>
                                        </p:tgtEl>
                                        <p:attrNameLst>
                                          <p:attrName>ppt_h</p:attrName>
                                        </p:attrNameLst>
                                      </p:cBhvr>
                                      <p:tavLst>
                                        <p:tav tm="0">
                                          <p:val>
                                            <p:fltVal val="0"/>
                                          </p:val>
                                        </p:tav>
                                        <p:tav tm="100000">
                                          <p:val>
                                            <p:strVal val="#ppt_h"/>
                                          </p:val>
                                        </p:tav>
                                      </p:tavLst>
                                    </p:anim>
                                    <p:animEffect transition="in" filter="fade">
                                      <p:cBhvr>
                                        <p:cTn id="28" dur="1000"/>
                                        <p:tgtEl>
                                          <p:spTgt spid="68"/>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p:cTn id="31" dur="1000" fill="hold"/>
                                        <p:tgtEl>
                                          <p:spTgt spid="67"/>
                                        </p:tgtEl>
                                        <p:attrNameLst>
                                          <p:attrName>ppt_w</p:attrName>
                                        </p:attrNameLst>
                                      </p:cBhvr>
                                      <p:tavLst>
                                        <p:tav tm="0">
                                          <p:val>
                                            <p:fltVal val="0"/>
                                          </p:val>
                                        </p:tav>
                                        <p:tav tm="100000">
                                          <p:val>
                                            <p:strVal val="#ppt_w"/>
                                          </p:val>
                                        </p:tav>
                                      </p:tavLst>
                                    </p:anim>
                                    <p:anim calcmode="lin" valueType="num">
                                      <p:cBhvr>
                                        <p:cTn id="32" dur="1000" fill="hold"/>
                                        <p:tgtEl>
                                          <p:spTgt spid="67"/>
                                        </p:tgtEl>
                                        <p:attrNameLst>
                                          <p:attrName>ppt_h</p:attrName>
                                        </p:attrNameLst>
                                      </p:cBhvr>
                                      <p:tavLst>
                                        <p:tav tm="0">
                                          <p:val>
                                            <p:fltVal val="0"/>
                                          </p:val>
                                        </p:tav>
                                        <p:tav tm="100000">
                                          <p:val>
                                            <p:strVal val="#ppt_h"/>
                                          </p:val>
                                        </p:tav>
                                      </p:tavLst>
                                    </p:anim>
                                    <p:animEffect transition="in" filter="fade">
                                      <p:cBhvr>
                                        <p:cTn id="33" dur="1000"/>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1000" fill="hold"/>
                                        <p:tgtEl>
                                          <p:spTgt spid="36"/>
                                        </p:tgtEl>
                                        <p:attrNameLst>
                                          <p:attrName>ppt_w</p:attrName>
                                        </p:attrNameLst>
                                      </p:cBhvr>
                                      <p:tavLst>
                                        <p:tav tm="0">
                                          <p:val>
                                            <p:fltVal val="0"/>
                                          </p:val>
                                        </p:tav>
                                        <p:tav tm="100000">
                                          <p:val>
                                            <p:strVal val="#ppt_w"/>
                                          </p:val>
                                        </p:tav>
                                      </p:tavLst>
                                    </p:anim>
                                    <p:anim calcmode="lin" valueType="num">
                                      <p:cBhvr>
                                        <p:cTn id="39" dur="1000" fill="hold"/>
                                        <p:tgtEl>
                                          <p:spTgt spid="36"/>
                                        </p:tgtEl>
                                        <p:attrNameLst>
                                          <p:attrName>ppt_h</p:attrName>
                                        </p:attrNameLst>
                                      </p:cBhvr>
                                      <p:tavLst>
                                        <p:tav tm="0">
                                          <p:val>
                                            <p:fltVal val="0"/>
                                          </p:val>
                                        </p:tav>
                                        <p:tav tm="100000">
                                          <p:val>
                                            <p:strVal val="#ppt_h"/>
                                          </p:val>
                                        </p:tav>
                                      </p:tavLst>
                                    </p:anim>
                                  </p:childTnLst>
                                </p:cTn>
                              </p:par>
                            </p:childTnLst>
                          </p:cTn>
                        </p:par>
                        <p:par>
                          <p:cTn id="40" fill="hold">
                            <p:stCondLst>
                              <p:cond delay="1000"/>
                            </p:stCondLst>
                            <p:childTnLst>
                              <p:par>
                                <p:cTn id="41" presetID="53"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p:cTn id="43" dur="1000" fill="hold"/>
                                        <p:tgtEl>
                                          <p:spTgt spid="66"/>
                                        </p:tgtEl>
                                        <p:attrNameLst>
                                          <p:attrName>ppt_w</p:attrName>
                                        </p:attrNameLst>
                                      </p:cBhvr>
                                      <p:tavLst>
                                        <p:tav tm="0">
                                          <p:val>
                                            <p:fltVal val="0"/>
                                          </p:val>
                                        </p:tav>
                                        <p:tav tm="100000">
                                          <p:val>
                                            <p:strVal val="#ppt_w"/>
                                          </p:val>
                                        </p:tav>
                                      </p:tavLst>
                                    </p:anim>
                                    <p:anim calcmode="lin" valueType="num">
                                      <p:cBhvr>
                                        <p:cTn id="44" dur="1000" fill="hold"/>
                                        <p:tgtEl>
                                          <p:spTgt spid="66"/>
                                        </p:tgtEl>
                                        <p:attrNameLst>
                                          <p:attrName>ppt_h</p:attrName>
                                        </p:attrNameLst>
                                      </p:cBhvr>
                                      <p:tavLst>
                                        <p:tav tm="0">
                                          <p:val>
                                            <p:fltVal val="0"/>
                                          </p:val>
                                        </p:tav>
                                        <p:tav tm="100000">
                                          <p:val>
                                            <p:strVal val="#ppt_h"/>
                                          </p:val>
                                        </p:tav>
                                      </p:tavLst>
                                    </p:anim>
                                    <p:animEffect transition="in" filter="fade">
                                      <p:cBhvr>
                                        <p:cTn id="45" dur="1000"/>
                                        <p:tgtEl>
                                          <p:spTgt spid="66"/>
                                        </p:tgtEl>
                                      </p:cBhvr>
                                    </p:animEffect>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1000"/>
                                        <p:tgtEl>
                                          <p:spTgt spid="31"/>
                                        </p:tgtEl>
                                      </p:cBhvr>
                                    </p:animEffect>
                                    <p:set>
                                      <p:cBhvr>
                                        <p:cTn id="49" dur="1" fill="hold">
                                          <p:stCondLst>
                                            <p:cond delay="999"/>
                                          </p:stCondLst>
                                        </p:cTn>
                                        <p:tgtEl>
                                          <p:spTgt spid="3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36"/>
                                        </p:tgtEl>
                                      </p:cBhvr>
                                    </p:animEffect>
                                    <p:set>
                                      <p:cBhvr>
                                        <p:cTn id="52" dur="1" fill="hold">
                                          <p:stCondLst>
                                            <p:cond delay="999"/>
                                          </p:stCondLst>
                                        </p:cTn>
                                        <p:tgtEl>
                                          <p:spTgt spid="3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32"/>
                                        </p:tgtEl>
                                      </p:cBhvr>
                                    </p:animEffect>
                                    <p:set>
                                      <p:cBhvr>
                                        <p:cTn id="55" dur="1" fill="hold">
                                          <p:stCondLst>
                                            <p:cond delay="999"/>
                                          </p:stCondLst>
                                        </p:cTn>
                                        <p:tgtEl>
                                          <p:spTgt spid="3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1000" fill="hold"/>
                                        <p:tgtEl>
                                          <p:spTgt spid="42"/>
                                        </p:tgtEl>
                                        <p:attrNameLst>
                                          <p:attrName>ppt_w</p:attrName>
                                        </p:attrNameLst>
                                      </p:cBhvr>
                                      <p:tavLst>
                                        <p:tav tm="0">
                                          <p:val>
                                            <p:fltVal val="0"/>
                                          </p:val>
                                        </p:tav>
                                        <p:tav tm="100000">
                                          <p:val>
                                            <p:strVal val="#ppt_w"/>
                                          </p:val>
                                        </p:tav>
                                      </p:tavLst>
                                    </p:anim>
                                    <p:anim calcmode="lin" valueType="num">
                                      <p:cBhvr>
                                        <p:cTn id="61" dur="1000" fill="hold"/>
                                        <p:tgtEl>
                                          <p:spTgt spid="42"/>
                                        </p:tgtEl>
                                        <p:attrNameLst>
                                          <p:attrName>ppt_h</p:attrName>
                                        </p:attrNameLst>
                                      </p:cBhvr>
                                      <p:tavLst>
                                        <p:tav tm="0">
                                          <p:val>
                                            <p:fltVal val="0"/>
                                          </p:val>
                                        </p:tav>
                                        <p:tav tm="100000">
                                          <p:val>
                                            <p:strVal val="#ppt_h"/>
                                          </p:val>
                                        </p:tav>
                                      </p:tavLst>
                                    </p:anim>
                                  </p:childTnLst>
                                </p:cTn>
                              </p:par>
                              <p:par>
                                <p:cTn id="62" presetID="23" presetClass="entr" presetSubtype="16"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p:cTn id="64" dur="1000" fill="hold"/>
                                        <p:tgtEl>
                                          <p:spTgt spid="44"/>
                                        </p:tgtEl>
                                        <p:attrNameLst>
                                          <p:attrName>ppt_w</p:attrName>
                                        </p:attrNameLst>
                                      </p:cBhvr>
                                      <p:tavLst>
                                        <p:tav tm="0">
                                          <p:val>
                                            <p:fltVal val="0"/>
                                          </p:val>
                                        </p:tav>
                                        <p:tav tm="100000">
                                          <p:val>
                                            <p:strVal val="#ppt_w"/>
                                          </p:val>
                                        </p:tav>
                                      </p:tavLst>
                                    </p:anim>
                                    <p:anim calcmode="lin" valueType="num">
                                      <p:cBhvr>
                                        <p:cTn id="65" dur="1000" fill="hold"/>
                                        <p:tgtEl>
                                          <p:spTgt spid="44"/>
                                        </p:tgtEl>
                                        <p:attrNameLst>
                                          <p:attrName>ppt_h</p:attrName>
                                        </p:attrNameLst>
                                      </p:cBhvr>
                                      <p:tavLst>
                                        <p:tav tm="0">
                                          <p:val>
                                            <p:fltVal val="0"/>
                                          </p:val>
                                        </p:tav>
                                        <p:tav tm="100000">
                                          <p:val>
                                            <p:strVal val="#ppt_h"/>
                                          </p:val>
                                        </p:tav>
                                      </p:tavLst>
                                    </p:anim>
                                  </p:childTnLst>
                                </p:cTn>
                              </p:par>
                            </p:childTnLst>
                          </p:cTn>
                        </p:par>
                        <p:par>
                          <p:cTn id="66" fill="hold">
                            <p:stCondLst>
                              <p:cond delay="1000"/>
                            </p:stCondLst>
                            <p:childTnLst>
                              <p:par>
                                <p:cTn id="67" presetID="53" presetClass="entr" presetSubtype="0" fill="hold" grpId="0" nodeType="after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p:cTn id="69" dur="1000" fill="hold"/>
                                        <p:tgtEl>
                                          <p:spTgt spid="60"/>
                                        </p:tgtEl>
                                        <p:attrNameLst>
                                          <p:attrName>ppt_w</p:attrName>
                                        </p:attrNameLst>
                                      </p:cBhvr>
                                      <p:tavLst>
                                        <p:tav tm="0">
                                          <p:val>
                                            <p:fltVal val="0"/>
                                          </p:val>
                                        </p:tav>
                                        <p:tav tm="100000">
                                          <p:val>
                                            <p:strVal val="#ppt_w"/>
                                          </p:val>
                                        </p:tav>
                                      </p:tavLst>
                                    </p:anim>
                                    <p:anim calcmode="lin" valueType="num">
                                      <p:cBhvr>
                                        <p:cTn id="70" dur="1000" fill="hold"/>
                                        <p:tgtEl>
                                          <p:spTgt spid="60"/>
                                        </p:tgtEl>
                                        <p:attrNameLst>
                                          <p:attrName>ppt_h</p:attrName>
                                        </p:attrNameLst>
                                      </p:cBhvr>
                                      <p:tavLst>
                                        <p:tav tm="0">
                                          <p:val>
                                            <p:fltVal val="0"/>
                                          </p:val>
                                        </p:tav>
                                        <p:tav tm="100000">
                                          <p:val>
                                            <p:strVal val="#ppt_h"/>
                                          </p:val>
                                        </p:tav>
                                      </p:tavLst>
                                    </p:anim>
                                    <p:animEffect transition="in" filter="fade">
                                      <p:cBhvr>
                                        <p:cTn id="71" dur="1000"/>
                                        <p:tgtEl>
                                          <p:spTgt spid="60"/>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 calcmode="lin" valueType="num">
                                      <p:cBhvr>
                                        <p:cTn id="74" dur="1000" fill="hold"/>
                                        <p:tgtEl>
                                          <p:spTgt spid="59"/>
                                        </p:tgtEl>
                                        <p:attrNameLst>
                                          <p:attrName>ppt_w</p:attrName>
                                        </p:attrNameLst>
                                      </p:cBhvr>
                                      <p:tavLst>
                                        <p:tav tm="0">
                                          <p:val>
                                            <p:fltVal val="0"/>
                                          </p:val>
                                        </p:tav>
                                        <p:tav tm="100000">
                                          <p:val>
                                            <p:strVal val="#ppt_w"/>
                                          </p:val>
                                        </p:tav>
                                      </p:tavLst>
                                    </p:anim>
                                    <p:anim calcmode="lin" valueType="num">
                                      <p:cBhvr>
                                        <p:cTn id="75" dur="1000" fill="hold"/>
                                        <p:tgtEl>
                                          <p:spTgt spid="59"/>
                                        </p:tgtEl>
                                        <p:attrNameLst>
                                          <p:attrName>ppt_h</p:attrName>
                                        </p:attrNameLst>
                                      </p:cBhvr>
                                      <p:tavLst>
                                        <p:tav tm="0">
                                          <p:val>
                                            <p:fltVal val="0"/>
                                          </p:val>
                                        </p:tav>
                                        <p:tav tm="100000">
                                          <p:val>
                                            <p:strVal val="#ppt_h"/>
                                          </p:val>
                                        </p:tav>
                                      </p:tavLst>
                                    </p:anim>
                                    <p:animEffect transition="in" filter="fade">
                                      <p:cBhvr>
                                        <p:cTn id="76" dur="1000"/>
                                        <p:tgtEl>
                                          <p:spTgt spid="59"/>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anim calcmode="lin" valueType="num">
                                      <p:cBhvr>
                                        <p:cTn id="81" dur="1000" fill="hold"/>
                                        <p:tgtEl>
                                          <p:spTgt spid="46"/>
                                        </p:tgtEl>
                                        <p:attrNameLst>
                                          <p:attrName>ppt_w</p:attrName>
                                        </p:attrNameLst>
                                      </p:cBhvr>
                                      <p:tavLst>
                                        <p:tav tm="0">
                                          <p:val>
                                            <p:fltVal val="0"/>
                                          </p:val>
                                        </p:tav>
                                        <p:tav tm="100000">
                                          <p:val>
                                            <p:strVal val="#ppt_w"/>
                                          </p:val>
                                        </p:tav>
                                      </p:tavLst>
                                    </p:anim>
                                    <p:anim calcmode="lin" valueType="num">
                                      <p:cBhvr>
                                        <p:cTn id="82" dur="1000" fill="hold"/>
                                        <p:tgtEl>
                                          <p:spTgt spid="46"/>
                                        </p:tgtEl>
                                        <p:attrNameLst>
                                          <p:attrName>ppt_h</p:attrName>
                                        </p:attrNameLst>
                                      </p:cBhvr>
                                      <p:tavLst>
                                        <p:tav tm="0">
                                          <p:val>
                                            <p:fltVal val="0"/>
                                          </p:val>
                                        </p:tav>
                                        <p:tav tm="100000">
                                          <p:val>
                                            <p:strVal val="#ppt_h"/>
                                          </p:val>
                                        </p:tav>
                                      </p:tavLst>
                                    </p:anim>
                                  </p:childTnLst>
                                </p:cTn>
                              </p:par>
                            </p:childTnLst>
                          </p:cTn>
                        </p:par>
                        <p:par>
                          <p:cTn id="83" fill="hold">
                            <p:stCondLst>
                              <p:cond delay="1000"/>
                            </p:stCondLst>
                            <p:childTnLst>
                              <p:par>
                                <p:cTn id="84" presetID="53" presetClass="entr" presetSubtype="0" fill="hold" grpId="0" nodeType="afterEffect">
                                  <p:stCondLst>
                                    <p:cond delay="0"/>
                                  </p:stCondLst>
                                  <p:childTnLst>
                                    <p:set>
                                      <p:cBhvr>
                                        <p:cTn id="85" dur="1" fill="hold">
                                          <p:stCondLst>
                                            <p:cond delay="0"/>
                                          </p:stCondLst>
                                        </p:cTn>
                                        <p:tgtEl>
                                          <p:spTgt spid="58"/>
                                        </p:tgtEl>
                                        <p:attrNameLst>
                                          <p:attrName>style.visibility</p:attrName>
                                        </p:attrNameLst>
                                      </p:cBhvr>
                                      <p:to>
                                        <p:strVal val="visible"/>
                                      </p:to>
                                    </p:set>
                                    <p:anim calcmode="lin" valueType="num">
                                      <p:cBhvr>
                                        <p:cTn id="86" dur="1000" fill="hold"/>
                                        <p:tgtEl>
                                          <p:spTgt spid="58"/>
                                        </p:tgtEl>
                                        <p:attrNameLst>
                                          <p:attrName>ppt_w</p:attrName>
                                        </p:attrNameLst>
                                      </p:cBhvr>
                                      <p:tavLst>
                                        <p:tav tm="0">
                                          <p:val>
                                            <p:fltVal val="0"/>
                                          </p:val>
                                        </p:tav>
                                        <p:tav tm="100000">
                                          <p:val>
                                            <p:strVal val="#ppt_w"/>
                                          </p:val>
                                        </p:tav>
                                      </p:tavLst>
                                    </p:anim>
                                    <p:anim calcmode="lin" valueType="num">
                                      <p:cBhvr>
                                        <p:cTn id="87" dur="1000" fill="hold"/>
                                        <p:tgtEl>
                                          <p:spTgt spid="58"/>
                                        </p:tgtEl>
                                        <p:attrNameLst>
                                          <p:attrName>ppt_h</p:attrName>
                                        </p:attrNameLst>
                                      </p:cBhvr>
                                      <p:tavLst>
                                        <p:tav tm="0">
                                          <p:val>
                                            <p:fltVal val="0"/>
                                          </p:val>
                                        </p:tav>
                                        <p:tav tm="100000">
                                          <p:val>
                                            <p:strVal val="#ppt_h"/>
                                          </p:val>
                                        </p:tav>
                                      </p:tavLst>
                                    </p:anim>
                                    <p:animEffect transition="in" filter="fade">
                                      <p:cBhvr>
                                        <p:cTn id="88" dur="1000"/>
                                        <p:tgtEl>
                                          <p:spTgt spid="58"/>
                                        </p:tgtEl>
                                      </p:cBhvr>
                                    </p:animEffect>
                                  </p:childTnLst>
                                </p:cTn>
                              </p:par>
                            </p:childTnLst>
                          </p:cTn>
                        </p:par>
                        <p:par>
                          <p:cTn id="89" fill="hold">
                            <p:stCondLst>
                              <p:cond delay="2000"/>
                            </p:stCondLst>
                            <p:childTnLst>
                              <p:par>
                                <p:cTn id="90" presetID="10" presetClass="exit" presetSubtype="0" fill="hold" grpId="1" nodeType="afterEffect">
                                  <p:stCondLst>
                                    <p:cond delay="0"/>
                                  </p:stCondLst>
                                  <p:childTnLst>
                                    <p:animEffect transition="out" filter="fade">
                                      <p:cBhvr>
                                        <p:cTn id="91" dur="1000"/>
                                        <p:tgtEl>
                                          <p:spTgt spid="42"/>
                                        </p:tgtEl>
                                      </p:cBhvr>
                                    </p:animEffect>
                                    <p:set>
                                      <p:cBhvr>
                                        <p:cTn id="92" dur="1" fill="hold">
                                          <p:stCondLst>
                                            <p:cond delay="999"/>
                                          </p:stCondLst>
                                        </p:cTn>
                                        <p:tgtEl>
                                          <p:spTgt spid="4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46"/>
                                        </p:tgtEl>
                                      </p:cBhvr>
                                    </p:animEffect>
                                    <p:set>
                                      <p:cBhvr>
                                        <p:cTn id="95" dur="1" fill="hold">
                                          <p:stCondLst>
                                            <p:cond delay="999"/>
                                          </p:stCondLst>
                                        </p:cTn>
                                        <p:tgtEl>
                                          <p:spTgt spid="4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44"/>
                                        </p:tgtEl>
                                      </p:cBhvr>
                                    </p:animEffect>
                                    <p:set>
                                      <p:cBhvr>
                                        <p:cTn id="98" dur="1" fill="hold">
                                          <p:stCondLst>
                                            <p:cond delay="999"/>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grpId="0" nodeType="clickEffect">
                                  <p:stCondLst>
                                    <p:cond delay="0"/>
                                  </p:stCondLst>
                                  <p:childTnLst>
                                    <p:set>
                                      <p:cBhvr>
                                        <p:cTn id="102" dur="1" fill="hold">
                                          <p:stCondLst>
                                            <p:cond delay="0"/>
                                          </p:stCondLst>
                                        </p:cTn>
                                        <p:tgtEl>
                                          <p:spTgt spid="48"/>
                                        </p:tgtEl>
                                        <p:attrNameLst>
                                          <p:attrName>style.visibility</p:attrName>
                                        </p:attrNameLst>
                                      </p:cBhvr>
                                      <p:to>
                                        <p:strVal val="visible"/>
                                      </p:to>
                                    </p:set>
                                    <p:anim calcmode="lin" valueType="num">
                                      <p:cBhvr>
                                        <p:cTn id="103" dur="1000" fill="hold"/>
                                        <p:tgtEl>
                                          <p:spTgt spid="48"/>
                                        </p:tgtEl>
                                        <p:attrNameLst>
                                          <p:attrName>ppt_w</p:attrName>
                                        </p:attrNameLst>
                                      </p:cBhvr>
                                      <p:tavLst>
                                        <p:tav tm="0">
                                          <p:val>
                                            <p:fltVal val="0"/>
                                          </p:val>
                                        </p:tav>
                                        <p:tav tm="100000">
                                          <p:val>
                                            <p:strVal val="#ppt_w"/>
                                          </p:val>
                                        </p:tav>
                                      </p:tavLst>
                                    </p:anim>
                                    <p:anim calcmode="lin" valueType="num">
                                      <p:cBhvr>
                                        <p:cTn id="104" dur="1000" fill="hold"/>
                                        <p:tgtEl>
                                          <p:spTgt spid="48"/>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0"/>
                                  </p:stCondLst>
                                  <p:childTnLst>
                                    <p:set>
                                      <p:cBhvr>
                                        <p:cTn id="106" dur="1" fill="hold">
                                          <p:stCondLst>
                                            <p:cond delay="0"/>
                                          </p:stCondLst>
                                        </p:cTn>
                                        <p:tgtEl>
                                          <p:spTgt spid="50"/>
                                        </p:tgtEl>
                                        <p:attrNameLst>
                                          <p:attrName>style.visibility</p:attrName>
                                        </p:attrNameLst>
                                      </p:cBhvr>
                                      <p:to>
                                        <p:strVal val="visible"/>
                                      </p:to>
                                    </p:set>
                                    <p:anim calcmode="lin" valueType="num">
                                      <p:cBhvr>
                                        <p:cTn id="107" dur="1000" fill="hold"/>
                                        <p:tgtEl>
                                          <p:spTgt spid="50"/>
                                        </p:tgtEl>
                                        <p:attrNameLst>
                                          <p:attrName>ppt_w</p:attrName>
                                        </p:attrNameLst>
                                      </p:cBhvr>
                                      <p:tavLst>
                                        <p:tav tm="0">
                                          <p:val>
                                            <p:fltVal val="0"/>
                                          </p:val>
                                        </p:tav>
                                        <p:tav tm="100000">
                                          <p:val>
                                            <p:strVal val="#ppt_w"/>
                                          </p:val>
                                        </p:tav>
                                      </p:tavLst>
                                    </p:anim>
                                    <p:anim calcmode="lin" valueType="num">
                                      <p:cBhvr>
                                        <p:cTn id="108" dur="1000" fill="hold"/>
                                        <p:tgtEl>
                                          <p:spTgt spid="50"/>
                                        </p:tgtEl>
                                        <p:attrNameLst>
                                          <p:attrName>ppt_h</p:attrName>
                                        </p:attrNameLst>
                                      </p:cBhvr>
                                      <p:tavLst>
                                        <p:tav tm="0">
                                          <p:val>
                                            <p:fltVal val="0"/>
                                          </p:val>
                                        </p:tav>
                                        <p:tav tm="100000">
                                          <p:val>
                                            <p:strVal val="#ppt_h"/>
                                          </p:val>
                                        </p:tav>
                                      </p:tavLst>
                                    </p:anim>
                                  </p:childTnLst>
                                </p:cTn>
                              </p:par>
                            </p:childTnLst>
                          </p:cTn>
                        </p:par>
                        <p:par>
                          <p:cTn id="109" fill="hold">
                            <p:stCondLst>
                              <p:cond delay="1000"/>
                            </p:stCondLst>
                            <p:childTnLst>
                              <p:par>
                                <p:cTn id="110" presetID="53" presetClass="entr" presetSubtype="0" fill="hold" grpId="0" nodeType="afterEffect">
                                  <p:stCondLst>
                                    <p:cond delay="0"/>
                                  </p:stCondLst>
                                  <p:childTnLst>
                                    <p:set>
                                      <p:cBhvr>
                                        <p:cTn id="111" dur="1" fill="hold">
                                          <p:stCondLst>
                                            <p:cond delay="0"/>
                                          </p:stCondLst>
                                        </p:cTn>
                                        <p:tgtEl>
                                          <p:spTgt spid="63"/>
                                        </p:tgtEl>
                                        <p:attrNameLst>
                                          <p:attrName>style.visibility</p:attrName>
                                        </p:attrNameLst>
                                      </p:cBhvr>
                                      <p:to>
                                        <p:strVal val="visible"/>
                                      </p:to>
                                    </p:set>
                                    <p:anim calcmode="lin" valueType="num">
                                      <p:cBhvr>
                                        <p:cTn id="112" dur="1000" fill="hold"/>
                                        <p:tgtEl>
                                          <p:spTgt spid="63"/>
                                        </p:tgtEl>
                                        <p:attrNameLst>
                                          <p:attrName>ppt_w</p:attrName>
                                        </p:attrNameLst>
                                      </p:cBhvr>
                                      <p:tavLst>
                                        <p:tav tm="0">
                                          <p:val>
                                            <p:fltVal val="0"/>
                                          </p:val>
                                        </p:tav>
                                        <p:tav tm="100000">
                                          <p:val>
                                            <p:strVal val="#ppt_w"/>
                                          </p:val>
                                        </p:tav>
                                      </p:tavLst>
                                    </p:anim>
                                    <p:anim calcmode="lin" valueType="num">
                                      <p:cBhvr>
                                        <p:cTn id="113" dur="1000" fill="hold"/>
                                        <p:tgtEl>
                                          <p:spTgt spid="63"/>
                                        </p:tgtEl>
                                        <p:attrNameLst>
                                          <p:attrName>ppt_h</p:attrName>
                                        </p:attrNameLst>
                                      </p:cBhvr>
                                      <p:tavLst>
                                        <p:tav tm="0">
                                          <p:val>
                                            <p:fltVal val="0"/>
                                          </p:val>
                                        </p:tav>
                                        <p:tav tm="100000">
                                          <p:val>
                                            <p:strVal val="#ppt_h"/>
                                          </p:val>
                                        </p:tav>
                                      </p:tavLst>
                                    </p:anim>
                                    <p:animEffect transition="in" filter="fade">
                                      <p:cBhvr>
                                        <p:cTn id="114" dur="1000"/>
                                        <p:tgtEl>
                                          <p:spTgt spid="63"/>
                                        </p:tgtEl>
                                      </p:cBhvr>
                                    </p:animEffect>
                                  </p:childTnLst>
                                </p:cTn>
                              </p:par>
                              <p:par>
                                <p:cTn id="115" presetID="53" presetClass="entr" presetSubtype="0" fill="hold" grpId="0" nodeType="withEffect">
                                  <p:stCondLst>
                                    <p:cond delay="0"/>
                                  </p:stCondLst>
                                  <p:childTnLst>
                                    <p:set>
                                      <p:cBhvr>
                                        <p:cTn id="116" dur="1" fill="hold">
                                          <p:stCondLst>
                                            <p:cond delay="0"/>
                                          </p:stCondLst>
                                        </p:cTn>
                                        <p:tgtEl>
                                          <p:spTgt spid="62"/>
                                        </p:tgtEl>
                                        <p:attrNameLst>
                                          <p:attrName>style.visibility</p:attrName>
                                        </p:attrNameLst>
                                      </p:cBhvr>
                                      <p:to>
                                        <p:strVal val="visible"/>
                                      </p:to>
                                    </p:set>
                                    <p:anim calcmode="lin" valueType="num">
                                      <p:cBhvr>
                                        <p:cTn id="117" dur="1000" fill="hold"/>
                                        <p:tgtEl>
                                          <p:spTgt spid="62"/>
                                        </p:tgtEl>
                                        <p:attrNameLst>
                                          <p:attrName>ppt_w</p:attrName>
                                        </p:attrNameLst>
                                      </p:cBhvr>
                                      <p:tavLst>
                                        <p:tav tm="0">
                                          <p:val>
                                            <p:fltVal val="0"/>
                                          </p:val>
                                        </p:tav>
                                        <p:tav tm="100000">
                                          <p:val>
                                            <p:strVal val="#ppt_w"/>
                                          </p:val>
                                        </p:tav>
                                      </p:tavLst>
                                    </p:anim>
                                    <p:anim calcmode="lin" valueType="num">
                                      <p:cBhvr>
                                        <p:cTn id="118" dur="1000" fill="hold"/>
                                        <p:tgtEl>
                                          <p:spTgt spid="62"/>
                                        </p:tgtEl>
                                        <p:attrNameLst>
                                          <p:attrName>ppt_h</p:attrName>
                                        </p:attrNameLst>
                                      </p:cBhvr>
                                      <p:tavLst>
                                        <p:tav tm="0">
                                          <p:val>
                                            <p:fltVal val="0"/>
                                          </p:val>
                                        </p:tav>
                                        <p:tav tm="100000">
                                          <p:val>
                                            <p:strVal val="#ppt_h"/>
                                          </p:val>
                                        </p:tav>
                                      </p:tavLst>
                                    </p:anim>
                                    <p:animEffect transition="in" filter="fade">
                                      <p:cBhvr>
                                        <p:cTn id="119" dur="1000"/>
                                        <p:tgtEl>
                                          <p:spTgt spid="62"/>
                                        </p:tgtEl>
                                      </p:cBhvr>
                                    </p:animEffect>
                                  </p:childTnLst>
                                </p:cTn>
                              </p:par>
                            </p:childTnLst>
                          </p:cTn>
                        </p:par>
                      </p:childTnLst>
                    </p:cTn>
                  </p:par>
                  <p:par>
                    <p:cTn id="120" fill="hold">
                      <p:stCondLst>
                        <p:cond delay="indefinite"/>
                      </p:stCondLst>
                      <p:childTnLst>
                        <p:par>
                          <p:cTn id="121" fill="hold">
                            <p:stCondLst>
                              <p:cond delay="0"/>
                            </p:stCondLst>
                            <p:childTnLst>
                              <p:par>
                                <p:cTn id="122" presetID="23" presetClass="entr" presetSubtype="16" fill="hold" grpId="0" nodeType="clickEffect">
                                  <p:stCondLst>
                                    <p:cond delay="0"/>
                                  </p:stCondLst>
                                  <p:childTnLst>
                                    <p:set>
                                      <p:cBhvr>
                                        <p:cTn id="123" dur="1" fill="hold">
                                          <p:stCondLst>
                                            <p:cond delay="0"/>
                                          </p:stCondLst>
                                        </p:cTn>
                                        <p:tgtEl>
                                          <p:spTgt spid="65"/>
                                        </p:tgtEl>
                                        <p:attrNameLst>
                                          <p:attrName>style.visibility</p:attrName>
                                        </p:attrNameLst>
                                      </p:cBhvr>
                                      <p:to>
                                        <p:strVal val="visible"/>
                                      </p:to>
                                    </p:set>
                                    <p:anim calcmode="lin" valueType="num">
                                      <p:cBhvr>
                                        <p:cTn id="124" dur="1000" fill="hold"/>
                                        <p:tgtEl>
                                          <p:spTgt spid="65"/>
                                        </p:tgtEl>
                                        <p:attrNameLst>
                                          <p:attrName>ppt_w</p:attrName>
                                        </p:attrNameLst>
                                      </p:cBhvr>
                                      <p:tavLst>
                                        <p:tav tm="0">
                                          <p:val>
                                            <p:fltVal val="0"/>
                                          </p:val>
                                        </p:tav>
                                        <p:tav tm="100000">
                                          <p:val>
                                            <p:strVal val="#ppt_w"/>
                                          </p:val>
                                        </p:tav>
                                      </p:tavLst>
                                    </p:anim>
                                    <p:anim calcmode="lin" valueType="num">
                                      <p:cBhvr>
                                        <p:cTn id="125" dur="1000" fill="hold"/>
                                        <p:tgtEl>
                                          <p:spTgt spid="65"/>
                                        </p:tgtEl>
                                        <p:attrNameLst>
                                          <p:attrName>ppt_h</p:attrName>
                                        </p:attrNameLst>
                                      </p:cBhvr>
                                      <p:tavLst>
                                        <p:tav tm="0">
                                          <p:val>
                                            <p:fltVal val="0"/>
                                          </p:val>
                                        </p:tav>
                                        <p:tav tm="100000">
                                          <p:val>
                                            <p:strVal val="#ppt_h"/>
                                          </p:val>
                                        </p:tav>
                                      </p:tavLst>
                                    </p:anim>
                                  </p:childTnLst>
                                </p:cTn>
                              </p:par>
                            </p:childTnLst>
                          </p:cTn>
                        </p:par>
                        <p:par>
                          <p:cTn id="126" fill="hold">
                            <p:stCondLst>
                              <p:cond delay="1000"/>
                            </p:stCondLst>
                            <p:childTnLst>
                              <p:par>
                                <p:cTn id="127" presetID="53" presetClass="entr" presetSubtype="0" fill="hold" grpId="0" nodeType="afterEffect">
                                  <p:stCondLst>
                                    <p:cond delay="0"/>
                                  </p:stCondLst>
                                  <p:childTnLst>
                                    <p:set>
                                      <p:cBhvr>
                                        <p:cTn id="128" dur="1" fill="hold">
                                          <p:stCondLst>
                                            <p:cond delay="0"/>
                                          </p:stCondLst>
                                        </p:cTn>
                                        <p:tgtEl>
                                          <p:spTgt spid="61"/>
                                        </p:tgtEl>
                                        <p:attrNameLst>
                                          <p:attrName>style.visibility</p:attrName>
                                        </p:attrNameLst>
                                      </p:cBhvr>
                                      <p:to>
                                        <p:strVal val="visible"/>
                                      </p:to>
                                    </p:set>
                                    <p:anim calcmode="lin" valueType="num">
                                      <p:cBhvr>
                                        <p:cTn id="129" dur="1000" fill="hold"/>
                                        <p:tgtEl>
                                          <p:spTgt spid="61"/>
                                        </p:tgtEl>
                                        <p:attrNameLst>
                                          <p:attrName>ppt_w</p:attrName>
                                        </p:attrNameLst>
                                      </p:cBhvr>
                                      <p:tavLst>
                                        <p:tav tm="0">
                                          <p:val>
                                            <p:fltVal val="0"/>
                                          </p:val>
                                        </p:tav>
                                        <p:tav tm="100000">
                                          <p:val>
                                            <p:strVal val="#ppt_w"/>
                                          </p:val>
                                        </p:tav>
                                      </p:tavLst>
                                    </p:anim>
                                    <p:anim calcmode="lin" valueType="num">
                                      <p:cBhvr>
                                        <p:cTn id="130" dur="1000" fill="hold"/>
                                        <p:tgtEl>
                                          <p:spTgt spid="61"/>
                                        </p:tgtEl>
                                        <p:attrNameLst>
                                          <p:attrName>ppt_h</p:attrName>
                                        </p:attrNameLst>
                                      </p:cBhvr>
                                      <p:tavLst>
                                        <p:tav tm="0">
                                          <p:val>
                                            <p:fltVal val="0"/>
                                          </p:val>
                                        </p:tav>
                                        <p:tav tm="100000">
                                          <p:val>
                                            <p:strVal val="#ppt_h"/>
                                          </p:val>
                                        </p:tav>
                                      </p:tavLst>
                                    </p:anim>
                                    <p:animEffect transition="in" filter="fade">
                                      <p:cBhvr>
                                        <p:cTn id="131" dur="1000"/>
                                        <p:tgtEl>
                                          <p:spTgt spid="61"/>
                                        </p:tgtEl>
                                      </p:cBhvr>
                                    </p:animEffect>
                                  </p:childTnLst>
                                </p:cTn>
                              </p:par>
                            </p:childTnLst>
                          </p:cTn>
                        </p:par>
                        <p:par>
                          <p:cTn id="132" fill="hold">
                            <p:stCondLst>
                              <p:cond delay="2000"/>
                            </p:stCondLst>
                            <p:childTnLst>
                              <p:par>
                                <p:cTn id="133" presetID="10" presetClass="exit" presetSubtype="0" fill="hold" grpId="1" nodeType="afterEffect">
                                  <p:stCondLst>
                                    <p:cond delay="0"/>
                                  </p:stCondLst>
                                  <p:childTnLst>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48"/>
                                        </p:tgtEl>
                                      </p:cBhvr>
                                    </p:animEffect>
                                    <p:set>
                                      <p:cBhvr>
                                        <p:cTn id="138" dur="1" fill="hold">
                                          <p:stCondLst>
                                            <p:cond delay="999"/>
                                          </p:stCondLst>
                                        </p:cTn>
                                        <p:tgtEl>
                                          <p:spTgt spid="4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50"/>
                                        </p:tgtEl>
                                      </p:cBhvr>
                                    </p:animEffect>
                                    <p:set>
                                      <p:cBhvr>
                                        <p:cTn id="141" dur="1" fill="hold">
                                          <p:stCondLst>
                                            <p:cond delay="999"/>
                                          </p:stCondLst>
                                        </p:cTn>
                                        <p:tgtEl>
                                          <p:spTgt spid="50"/>
                                        </p:tgtEl>
                                        <p:attrNameLst>
                                          <p:attrName>style.visibility</p:attrName>
                                        </p:attrNameLst>
                                      </p:cBhvr>
                                      <p:to>
                                        <p:strVal val="hidden"/>
                                      </p:to>
                                    </p:set>
                                  </p:childTnLst>
                                </p:cTn>
                              </p:par>
                            </p:childTnLst>
                          </p:cTn>
                        </p:par>
                        <p:par>
                          <p:cTn id="142" fill="hold">
                            <p:stCondLst>
                              <p:cond delay="3000"/>
                            </p:stCondLst>
                            <p:childTnLst>
                              <p:par>
                                <p:cTn id="143" presetID="35" presetClass="entr" presetSubtype="0" fill="hold" nodeType="after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fade">
                                      <p:cBhvr>
                                        <p:cTn id="145" dur="2000"/>
                                        <p:tgtEl>
                                          <p:spTgt spid="64"/>
                                        </p:tgtEl>
                                      </p:cBhvr>
                                    </p:animEffect>
                                    <p:anim calcmode="lin" valueType="num">
                                      <p:cBhvr>
                                        <p:cTn id="146" dur="2000" fill="hold"/>
                                        <p:tgtEl>
                                          <p:spTgt spid="64"/>
                                        </p:tgtEl>
                                        <p:attrNameLst>
                                          <p:attrName>style.rotation</p:attrName>
                                        </p:attrNameLst>
                                      </p:cBhvr>
                                      <p:tavLst>
                                        <p:tav tm="0">
                                          <p:val>
                                            <p:fltVal val="720"/>
                                          </p:val>
                                        </p:tav>
                                        <p:tav tm="100000">
                                          <p:val>
                                            <p:fltVal val="0"/>
                                          </p:val>
                                        </p:tav>
                                      </p:tavLst>
                                    </p:anim>
                                    <p:anim calcmode="lin" valueType="num">
                                      <p:cBhvr>
                                        <p:cTn id="147" dur="2000" fill="hold"/>
                                        <p:tgtEl>
                                          <p:spTgt spid="64"/>
                                        </p:tgtEl>
                                        <p:attrNameLst>
                                          <p:attrName>ppt_h</p:attrName>
                                        </p:attrNameLst>
                                      </p:cBhvr>
                                      <p:tavLst>
                                        <p:tav tm="0">
                                          <p:val>
                                            <p:fltVal val="0"/>
                                          </p:val>
                                        </p:tav>
                                        <p:tav tm="100000">
                                          <p:val>
                                            <p:strVal val="#ppt_h"/>
                                          </p:val>
                                        </p:tav>
                                      </p:tavLst>
                                    </p:anim>
                                    <p:anim calcmode="lin" valueType="num">
                                      <p:cBhvr>
                                        <p:cTn id="148" dur="2000" fill="hold"/>
                                        <p:tgtEl>
                                          <p:spTgt spid="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1" grpId="1" animBg="1"/>
      <p:bldP spid="32" grpId="0" animBg="1"/>
      <p:bldP spid="32" grpId="1" animBg="1"/>
      <p:bldP spid="36" grpId="0" animBg="1"/>
      <p:bldP spid="36" grpId="1" animBg="1"/>
      <p:bldP spid="42" grpId="0" animBg="1"/>
      <p:bldP spid="42" grpId="1" animBg="1"/>
      <p:bldP spid="44" grpId="0" animBg="1"/>
      <p:bldP spid="44" grpId="1" animBg="1"/>
      <p:bldP spid="46" grpId="0" animBg="1"/>
      <p:bldP spid="46" grpId="1" animBg="1"/>
      <p:bldP spid="48" grpId="0" animBg="1"/>
      <p:bldP spid="48" grpId="1" animBg="1"/>
      <p:bldP spid="50" grpId="0" animBg="1"/>
      <p:bldP spid="50" grpId="1" animBg="1"/>
      <p:bldP spid="65" grpId="0" animBg="1"/>
      <p:bldP spid="65" grpId="1" animBg="1"/>
      <p:bldP spid="58" grpId="0" animBg="1"/>
      <p:bldP spid="59" grpId="0" animBg="1"/>
      <p:bldP spid="60" grpId="0" animBg="1"/>
      <p:bldP spid="61" grpId="0" animBg="1"/>
      <p:bldP spid="62" grpId="0" animBg="1"/>
      <p:bldP spid="63" grpId="0" animBg="1"/>
      <p:bldP spid="66" grpId="0" animBg="1"/>
      <p:bldP spid="67" grpId="0" animBg="1"/>
      <p:bldP spid="6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42852"/>
            <a:ext cx="7772400" cy="705754"/>
          </a:xfrm>
        </p:spPr>
        <p:txBody>
          <a:bodyPr>
            <a:normAutofit fontScale="90000"/>
          </a:bodyPr>
          <a:lstStyle/>
          <a:p>
            <a:r>
              <a:rPr lang="es-EC" b="1" dirty="0" smtClean="0">
                <a:latin typeface="Times New Roman" pitchFamily="18" charset="0"/>
                <a:cs typeface="Times New Roman" pitchFamily="18" charset="0"/>
              </a:rPr>
              <a:t>MODELO 3: E. F. SUELO-PRESA</a:t>
            </a:r>
            <a:endParaRPr lang="es-EC" b="1" dirty="0">
              <a:latin typeface="Times New Roman" pitchFamily="18" charset="0"/>
              <a:cs typeface="Times New Roman" pitchFamily="18" charset="0"/>
            </a:endParaRPr>
          </a:p>
        </p:txBody>
      </p:sp>
      <p:pic>
        <p:nvPicPr>
          <p:cNvPr id="68610" name="Picture 2"/>
          <p:cNvPicPr>
            <a:picLocks noChangeAspect="1" noChangeArrowheads="1"/>
          </p:cNvPicPr>
          <p:nvPr/>
        </p:nvPicPr>
        <p:blipFill>
          <a:blip r:embed="rId2" cstate="print"/>
          <a:srcRect l="31994" t="3434" r="23382" b="3434"/>
          <a:stretch>
            <a:fillRect/>
          </a:stretch>
        </p:blipFill>
        <p:spPr bwMode="auto">
          <a:xfrm>
            <a:off x="1533570" y="1055878"/>
            <a:ext cx="6291104" cy="5187401"/>
          </a:xfrm>
          <a:prstGeom prst="rect">
            <a:avLst/>
          </a:prstGeom>
          <a:noFill/>
          <a:ln w="9525">
            <a:noFill/>
            <a:miter lim="800000"/>
            <a:headEnd/>
            <a:tailEnd/>
          </a:ln>
          <a:effectLst/>
        </p:spPr>
      </p:pic>
      <p:cxnSp>
        <p:nvCxnSpPr>
          <p:cNvPr id="9" name="8 Conector recto de flecha"/>
          <p:cNvCxnSpPr/>
          <p:nvPr/>
        </p:nvCxnSpPr>
        <p:spPr>
          <a:xfrm>
            <a:off x="1861120" y="6438176"/>
            <a:ext cx="5683550" cy="1270"/>
          </a:xfrm>
          <a:prstGeom prst="straightConnector1">
            <a:avLst/>
          </a:prstGeom>
          <a:ln>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9 Conector recto de flecha"/>
          <p:cNvCxnSpPr/>
          <p:nvPr/>
        </p:nvCxnSpPr>
        <p:spPr>
          <a:xfrm rot="16200000" flipH="1">
            <a:off x="-58144" y="4552565"/>
            <a:ext cx="2895969" cy="2400"/>
          </a:xfrm>
          <a:prstGeom prst="straightConnector1">
            <a:avLst/>
          </a:prstGeom>
          <a:ln>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11 Rectángulo"/>
          <p:cNvSpPr/>
          <p:nvPr/>
        </p:nvSpPr>
        <p:spPr>
          <a:xfrm>
            <a:off x="3067332" y="1941652"/>
            <a:ext cx="383734" cy="400110"/>
          </a:xfrm>
          <a:prstGeom prst="rect">
            <a:avLst/>
          </a:prstGeom>
          <a:noFill/>
        </p:spPr>
        <p:txBody>
          <a:bodyPr wrap="square" lIns="91440" tIns="45720" rIns="91440" bIns="45720">
            <a:spAutoFit/>
          </a:bodyPr>
          <a:lstStyle/>
          <a:p>
            <a:pPr algn="ctr"/>
            <a:r>
              <a:rPr lang="es-ES" sz="2000" cap="none" spc="0" dirty="0" smtClean="0">
                <a:ln w="10541" cmpd="sng">
                  <a:solidFill>
                    <a:srgbClr val="C00000"/>
                  </a:solidFill>
                  <a:prstDash val="solid"/>
                </a:ln>
                <a:solidFill>
                  <a:srgbClr val="C00000"/>
                </a:solidFill>
                <a:effectLst>
                  <a:outerShdw blurRad="38100" dist="38100" dir="2700000" algn="tl">
                    <a:srgbClr val="000000">
                      <a:alpha val="43137"/>
                    </a:srgbClr>
                  </a:outerShdw>
                </a:effectLst>
              </a:rPr>
              <a:t>H</a:t>
            </a:r>
            <a:endParaRPr lang="es-ES" sz="2000" cap="none" spc="0" dirty="0">
              <a:ln w="10541" cmpd="sng">
                <a:solidFill>
                  <a:srgbClr val="C00000"/>
                </a:solidFill>
                <a:prstDash val="solid"/>
              </a:ln>
              <a:solidFill>
                <a:srgbClr val="C00000"/>
              </a:solidFill>
              <a:effectLst>
                <a:outerShdw blurRad="38100" dist="38100" dir="2700000" algn="tl">
                  <a:srgbClr val="000000">
                    <a:alpha val="43137"/>
                  </a:srgbClr>
                </a:outerShdw>
              </a:effectLst>
            </a:endParaRPr>
          </a:p>
        </p:txBody>
      </p:sp>
      <p:cxnSp>
        <p:nvCxnSpPr>
          <p:cNvPr id="13" name="12 Conector recto de flecha"/>
          <p:cNvCxnSpPr/>
          <p:nvPr/>
        </p:nvCxnSpPr>
        <p:spPr>
          <a:xfrm rot="5400000">
            <a:off x="2458946" y="2119521"/>
            <a:ext cx="1930400" cy="9523"/>
          </a:xfrm>
          <a:prstGeom prst="straightConnector1">
            <a:avLst/>
          </a:prstGeom>
          <a:ln>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13 Rectángulo"/>
          <p:cNvSpPr/>
          <p:nvPr/>
        </p:nvSpPr>
        <p:spPr>
          <a:xfrm>
            <a:off x="4351722" y="6110774"/>
            <a:ext cx="714380" cy="400110"/>
          </a:xfrm>
          <a:prstGeom prst="rect">
            <a:avLst/>
          </a:prstGeom>
          <a:noFill/>
        </p:spPr>
        <p:txBody>
          <a:bodyPr wrap="square" lIns="91440" tIns="45720" rIns="91440" bIns="45720">
            <a:spAutoFit/>
          </a:bodyPr>
          <a:lstStyle/>
          <a:p>
            <a:pPr algn="ctr"/>
            <a:r>
              <a:rPr lang="es-ES" sz="2000" cap="none" spc="0" dirty="0" smtClean="0">
                <a:ln w="10541" cmpd="sng">
                  <a:solidFill>
                    <a:srgbClr val="C00000"/>
                  </a:solidFill>
                  <a:prstDash val="solid"/>
                </a:ln>
                <a:solidFill>
                  <a:srgbClr val="C00000"/>
                </a:solidFill>
                <a:effectLst>
                  <a:outerShdw blurRad="38100" dist="38100" dir="2700000" algn="tl">
                    <a:srgbClr val="000000">
                      <a:alpha val="43137"/>
                    </a:srgbClr>
                  </a:outerShdw>
                </a:effectLst>
              </a:rPr>
              <a:t>3 B</a:t>
            </a:r>
            <a:endParaRPr lang="es-ES" sz="2000" cap="none" spc="0" dirty="0">
              <a:ln w="10541" cmpd="sng">
                <a:solidFill>
                  <a:srgbClr val="C00000"/>
                </a:solidFill>
                <a:prstDash val="solid"/>
              </a:ln>
              <a:solidFill>
                <a:srgbClr val="C00000"/>
              </a:solidFill>
              <a:effectLst>
                <a:outerShdw blurRad="38100" dist="38100" dir="2700000" algn="tl">
                  <a:srgbClr val="000000">
                    <a:alpha val="43137"/>
                  </a:srgbClr>
                </a:outerShdw>
              </a:effectLst>
            </a:endParaRPr>
          </a:p>
        </p:txBody>
      </p:sp>
      <p:sp>
        <p:nvSpPr>
          <p:cNvPr id="15" name="14 Rectángulo"/>
          <p:cNvSpPr/>
          <p:nvPr/>
        </p:nvSpPr>
        <p:spPr>
          <a:xfrm>
            <a:off x="658150" y="4307732"/>
            <a:ext cx="785818" cy="400110"/>
          </a:xfrm>
          <a:prstGeom prst="rect">
            <a:avLst/>
          </a:prstGeom>
          <a:noFill/>
        </p:spPr>
        <p:txBody>
          <a:bodyPr wrap="square" lIns="91440" tIns="45720" rIns="91440" bIns="45720">
            <a:spAutoFit/>
          </a:bodyPr>
          <a:lstStyle/>
          <a:p>
            <a:pPr algn="ctr"/>
            <a:r>
              <a:rPr lang="es-ES" sz="2000" cap="none" spc="0" dirty="0" smtClean="0">
                <a:ln w="10541" cmpd="sng">
                  <a:solidFill>
                    <a:srgbClr val="C00000"/>
                  </a:solidFill>
                  <a:prstDash val="solid"/>
                </a:ln>
                <a:solidFill>
                  <a:srgbClr val="C00000"/>
                </a:solidFill>
                <a:effectLst>
                  <a:outerShdw blurRad="38100" dist="38100" dir="2700000" algn="tl">
                    <a:srgbClr val="000000">
                      <a:alpha val="43137"/>
                    </a:srgbClr>
                  </a:outerShdw>
                </a:effectLst>
              </a:rPr>
              <a:t>1.5 H</a:t>
            </a:r>
            <a:endParaRPr lang="es-ES" sz="2000" cap="none" spc="0" dirty="0">
              <a:ln w="10541" cmpd="sng">
                <a:solidFill>
                  <a:srgbClr val="C00000"/>
                </a:solidFill>
                <a:prstDash val="solid"/>
              </a:ln>
              <a:solidFill>
                <a:srgbClr val="C00000"/>
              </a:solidFill>
              <a:effectLst>
                <a:outerShdw blurRad="38100" dist="38100" dir="2700000" algn="tl">
                  <a:srgbClr val="000000">
                    <a:alpha val="43137"/>
                  </a:srgbClr>
                </a:outerShdw>
              </a:effectLst>
            </a:endParaRPr>
          </a:p>
        </p:txBody>
      </p:sp>
      <p:sp>
        <p:nvSpPr>
          <p:cNvPr id="19" name="18 Rectángulo"/>
          <p:cNvSpPr/>
          <p:nvPr/>
        </p:nvSpPr>
        <p:spPr>
          <a:xfrm>
            <a:off x="4504732" y="3114822"/>
            <a:ext cx="383734" cy="400110"/>
          </a:xfrm>
          <a:prstGeom prst="rect">
            <a:avLst/>
          </a:prstGeom>
          <a:noFill/>
        </p:spPr>
        <p:txBody>
          <a:bodyPr wrap="square" lIns="91440" tIns="45720" rIns="91440" bIns="45720">
            <a:spAutoFit/>
          </a:bodyPr>
          <a:lstStyle/>
          <a:p>
            <a:pPr algn="ctr"/>
            <a:r>
              <a:rPr lang="es-ES" sz="2000" cap="none" spc="0" dirty="0" smtClean="0">
                <a:ln w="10541" cmpd="sng">
                  <a:solidFill>
                    <a:srgbClr val="C00000"/>
                  </a:solidFill>
                  <a:prstDash val="solid"/>
                </a:ln>
                <a:solidFill>
                  <a:srgbClr val="C00000"/>
                </a:solidFill>
                <a:effectLst>
                  <a:outerShdw blurRad="38100" dist="38100" dir="2700000" algn="tl">
                    <a:srgbClr val="000000">
                      <a:alpha val="43137"/>
                    </a:srgbClr>
                  </a:outerShdw>
                </a:effectLst>
              </a:rPr>
              <a:t>B</a:t>
            </a:r>
            <a:endParaRPr lang="es-ES" sz="2000" cap="none" spc="0" dirty="0">
              <a:ln w="10541" cmpd="sng">
                <a:solidFill>
                  <a:srgbClr val="C00000"/>
                </a:solidFill>
                <a:prstDash val="solid"/>
              </a:ln>
              <a:solidFill>
                <a:srgbClr val="C00000"/>
              </a:solidFill>
              <a:effectLst>
                <a:outerShdw blurRad="38100" dist="38100" dir="2700000" algn="tl">
                  <a:srgbClr val="000000">
                    <a:alpha val="43137"/>
                  </a:srgbClr>
                </a:outerShdw>
              </a:effectLst>
            </a:endParaRPr>
          </a:p>
        </p:txBody>
      </p:sp>
      <p:cxnSp>
        <p:nvCxnSpPr>
          <p:cNvPr id="22" name="21 Conector recto de flecha"/>
          <p:cNvCxnSpPr/>
          <p:nvPr/>
        </p:nvCxnSpPr>
        <p:spPr>
          <a:xfrm>
            <a:off x="3740702" y="3441906"/>
            <a:ext cx="1890712" cy="1588"/>
          </a:xfrm>
          <a:prstGeom prst="straightConnector1">
            <a:avLst/>
          </a:prstGeom>
          <a:ln>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68610"/>
                                        </p:tgtEl>
                                        <p:attrNameLst>
                                          <p:attrName>style.visibility</p:attrName>
                                        </p:attrNameLst>
                                      </p:cBhvr>
                                      <p:to>
                                        <p:strVal val="visible"/>
                                      </p:to>
                                    </p:set>
                                    <p:animEffect transition="in" filter="randombar(horizontal)">
                                      <p:cBhvr>
                                        <p:cTn id="13" dur="1000"/>
                                        <p:tgtEl>
                                          <p:spTgt spid="68610"/>
                                        </p:tgtEl>
                                      </p:cBhvr>
                                    </p:animEffect>
                                  </p:childTnLst>
                                </p:cTn>
                              </p:par>
                            </p:childTnLst>
                          </p:cTn>
                        </p:par>
                        <p:par>
                          <p:cTn id="14" fill="hold">
                            <p:stCondLst>
                              <p:cond delay="1500"/>
                            </p:stCondLst>
                            <p:childTnLst>
                              <p:par>
                                <p:cTn id="15" presetID="39" presetClass="entr" presetSubtype="0" accel="10000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9"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childTnLst>
                          </p:cTn>
                        </p:par>
                        <p:par>
                          <p:cTn id="33" fill="hold">
                            <p:stCondLst>
                              <p:cond delay="4000"/>
                            </p:stCondLst>
                            <p:childTnLst>
                              <p:par>
                                <p:cTn id="34" presetID="47"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strVal val="#ppt_x"/>
                                          </p:val>
                                        </p:tav>
                                        <p:tav tm="100000">
                                          <p:val>
                                            <p:strVal val="#ppt_x"/>
                                          </p:val>
                                        </p:tav>
                                      </p:tavLst>
                                    </p:anim>
                                    <p:anim calcmode="lin" valueType="num">
                                      <p:cBhvr>
                                        <p:cTn id="38" dur="5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39" presetClass="entr" presetSubtype="0" accel="10000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
                                          </p:val>
                                        </p:tav>
                                        <p:tav tm="100000">
                                          <p:val>
                                            <p:strVal val="#ppt_y"/>
                                          </p:val>
                                        </p:tav>
                                      </p:tavLst>
                                    </p:anim>
                                  </p:childTnLst>
                                </p:cTn>
                              </p:par>
                            </p:childTnLst>
                          </p:cTn>
                        </p:par>
                        <p:par>
                          <p:cTn id="46" fill="hold">
                            <p:stCondLst>
                              <p:cond delay="5500"/>
                            </p:stCondLst>
                            <p:childTnLst>
                              <p:par>
                                <p:cTn id="47" presetID="47"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9"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ppt_x</p:attrName>
                                        </p:attrNameLst>
                                      </p:cBhvr>
                                      <p:tavLst>
                                        <p:tav tm="0">
                                          <p:val>
                                            <p:strVal val="#ppt_x-.2"/>
                                          </p:val>
                                        </p:tav>
                                        <p:tav tm="100000">
                                          <p:val>
                                            <p:strVal val="#ppt_x"/>
                                          </p:val>
                                        </p:tav>
                                      </p:tavLst>
                                    </p:anim>
                                    <p:anim calcmode="lin" valueType="num">
                                      <p:cBhvr>
                                        <p:cTn id="56"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0"/>
                                        </p:tgtEl>
                                      </p:cBhvr>
                                    </p:animEffect>
                                  </p:childTnLst>
                                </p:cTn>
                              </p:par>
                            </p:childTnLst>
                          </p:cTn>
                        </p:par>
                        <p:par>
                          <p:cTn id="58" fill="hold">
                            <p:stCondLst>
                              <p:cond delay="7000"/>
                            </p:stCondLst>
                            <p:childTnLst>
                              <p:par>
                                <p:cTn id="59" presetID="47"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anim calcmode="lin" valueType="num">
                                      <p:cBhvr>
                                        <p:cTn id="62" dur="500" fill="hold"/>
                                        <p:tgtEl>
                                          <p:spTgt spid="15"/>
                                        </p:tgtEl>
                                        <p:attrNameLst>
                                          <p:attrName>ppt_x</p:attrName>
                                        </p:attrNameLst>
                                      </p:cBhvr>
                                      <p:tavLst>
                                        <p:tav tm="0">
                                          <p:val>
                                            <p:strVal val="#ppt_x"/>
                                          </p:val>
                                        </p:tav>
                                        <p:tav tm="100000">
                                          <p:val>
                                            <p:strVal val="#ppt_x"/>
                                          </p:val>
                                        </p:tav>
                                      </p:tavLst>
                                    </p:anim>
                                    <p:anim calcmode="lin" valueType="num">
                                      <p:cBhvr>
                                        <p:cTn id="6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42852"/>
            <a:ext cx="7772400" cy="571504"/>
          </a:xfrm>
        </p:spPr>
        <p:txBody>
          <a:bodyPr>
            <a:normAutofit/>
          </a:bodyPr>
          <a:lstStyle/>
          <a:p>
            <a:r>
              <a:rPr lang="es-EC" sz="2800" b="1" dirty="0" smtClean="0">
                <a:latin typeface="Times New Roman" pitchFamily="18" charset="0"/>
                <a:cs typeface="Times New Roman" pitchFamily="18" charset="0"/>
              </a:rPr>
              <a:t>E. F. SUELO-PRESA: GRADOS DE LIBERTAD</a:t>
            </a:r>
            <a:endParaRPr lang="es-EC" sz="2800" b="1" dirty="0">
              <a:latin typeface="Times New Roman" pitchFamily="18" charset="0"/>
              <a:cs typeface="Times New Roman" pitchFamily="18" charset="0"/>
            </a:endParaRPr>
          </a:p>
        </p:txBody>
      </p:sp>
      <p:pic>
        <p:nvPicPr>
          <p:cNvPr id="45" name="Picture 2"/>
          <p:cNvPicPr>
            <a:picLocks noChangeAspect="1" noChangeArrowheads="1"/>
          </p:cNvPicPr>
          <p:nvPr/>
        </p:nvPicPr>
        <p:blipFill>
          <a:blip r:embed="rId3" cstate="print"/>
          <a:srcRect l="31994" t="3434" r="23382" b="3434"/>
          <a:stretch>
            <a:fillRect/>
          </a:stretch>
        </p:blipFill>
        <p:spPr bwMode="auto">
          <a:xfrm>
            <a:off x="1533570" y="1116371"/>
            <a:ext cx="6291104" cy="5187401"/>
          </a:xfrm>
          <a:prstGeom prst="rect">
            <a:avLst/>
          </a:prstGeom>
          <a:noFill/>
          <a:ln w="9525">
            <a:noFill/>
            <a:miter lim="800000"/>
            <a:headEnd/>
            <a:tailEnd/>
          </a:ln>
          <a:effectLst/>
        </p:spPr>
      </p:pic>
      <p:cxnSp>
        <p:nvCxnSpPr>
          <p:cNvPr id="46" name="45 Conector recto de flecha"/>
          <p:cNvCxnSpPr/>
          <p:nvPr/>
        </p:nvCxnSpPr>
        <p:spPr>
          <a:xfrm>
            <a:off x="2385222" y="5099660"/>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47" name="46 CuadroTexto"/>
          <p:cNvSpPr txBox="1"/>
          <p:nvPr/>
        </p:nvSpPr>
        <p:spPr>
          <a:xfrm>
            <a:off x="2410851" y="4848742"/>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a:t>
            </a:r>
            <a:endParaRPr lang="es-EC" sz="1300" b="1" dirty="0">
              <a:solidFill>
                <a:srgbClr val="EC630E"/>
              </a:solidFill>
              <a:latin typeface="Times New Roman" pitchFamily="18" charset="0"/>
              <a:cs typeface="Times New Roman" pitchFamily="18" charset="0"/>
            </a:endParaRPr>
          </a:p>
        </p:txBody>
      </p:sp>
      <p:cxnSp>
        <p:nvCxnSpPr>
          <p:cNvPr id="55" name="54 Conector recto de flecha"/>
          <p:cNvCxnSpPr/>
          <p:nvPr/>
        </p:nvCxnSpPr>
        <p:spPr>
          <a:xfrm rot="5400000" flipH="1" flipV="1">
            <a:off x="2629963" y="5280656"/>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56" name="55 CuadroTexto"/>
          <p:cNvSpPr txBox="1"/>
          <p:nvPr/>
        </p:nvSpPr>
        <p:spPr>
          <a:xfrm>
            <a:off x="2749998" y="5260701"/>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22</a:t>
            </a:r>
            <a:endParaRPr lang="es-EC" sz="1300" b="1" dirty="0">
              <a:solidFill>
                <a:srgbClr val="00B050"/>
              </a:solidFill>
              <a:latin typeface="Times New Roman" pitchFamily="18" charset="0"/>
              <a:cs typeface="Times New Roman" pitchFamily="18" charset="0"/>
            </a:endParaRPr>
          </a:p>
        </p:txBody>
      </p:sp>
      <p:cxnSp>
        <p:nvCxnSpPr>
          <p:cNvPr id="57" name="56 Conector recto de flecha"/>
          <p:cNvCxnSpPr/>
          <p:nvPr/>
        </p:nvCxnSpPr>
        <p:spPr>
          <a:xfrm>
            <a:off x="3322220" y="5099661"/>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58" name="57 CuadroTexto"/>
          <p:cNvSpPr txBox="1"/>
          <p:nvPr/>
        </p:nvSpPr>
        <p:spPr>
          <a:xfrm>
            <a:off x="3347849" y="4848743"/>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2</a:t>
            </a:r>
            <a:endParaRPr lang="es-EC" sz="1300" b="1" dirty="0">
              <a:solidFill>
                <a:srgbClr val="EC630E"/>
              </a:solidFill>
              <a:latin typeface="Times New Roman" pitchFamily="18" charset="0"/>
              <a:cs typeface="Times New Roman" pitchFamily="18" charset="0"/>
            </a:endParaRPr>
          </a:p>
        </p:txBody>
      </p:sp>
      <p:cxnSp>
        <p:nvCxnSpPr>
          <p:cNvPr id="59" name="58 Conector recto de flecha"/>
          <p:cNvCxnSpPr/>
          <p:nvPr/>
        </p:nvCxnSpPr>
        <p:spPr>
          <a:xfrm rot="5400000" flipH="1" flipV="1">
            <a:off x="3566961" y="5280657"/>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60" name="59 CuadroTexto"/>
          <p:cNvSpPr txBox="1"/>
          <p:nvPr/>
        </p:nvSpPr>
        <p:spPr>
          <a:xfrm>
            <a:off x="3686996" y="5286102"/>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23</a:t>
            </a:r>
            <a:endParaRPr lang="es-EC" sz="1300" b="1" dirty="0">
              <a:solidFill>
                <a:srgbClr val="00B050"/>
              </a:solidFill>
              <a:latin typeface="Times New Roman" pitchFamily="18" charset="0"/>
              <a:cs typeface="Times New Roman" pitchFamily="18" charset="0"/>
            </a:endParaRPr>
          </a:p>
        </p:txBody>
      </p:sp>
      <p:cxnSp>
        <p:nvCxnSpPr>
          <p:cNvPr id="61" name="60 Conector recto de flecha"/>
          <p:cNvCxnSpPr/>
          <p:nvPr/>
        </p:nvCxnSpPr>
        <p:spPr>
          <a:xfrm>
            <a:off x="4265811" y="5101106"/>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62" name="61 CuadroTexto"/>
          <p:cNvSpPr txBox="1"/>
          <p:nvPr/>
        </p:nvSpPr>
        <p:spPr>
          <a:xfrm>
            <a:off x="4291440" y="4850188"/>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3</a:t>
            </a:r>
            <a:endParaRPr lang="es-EC" sz="1300" b="1" dirty="0">
              <a:solidFill>
                <a:srgbClr val="EC630E"/>
              </a:solidFill>
              <a:latin typeface="Times New Roman" pitchFamily="18" charset="0"/>
              <a:cs typeface="Times New Roman" pitchFamily="18" charset="0"/>
            </a:endParaRPr>
          </a:p>
        </p:txBody>
      </p:sp>
      <p:cxnSp>
        <p:nvCxnSpPr>
          <p:cNvPr id="63" name="62 Conector recto de flecha"/>
          <p:cNvCxnSpPr/>
          <p:nvPr/>
        </p:nvCxnSpPr>
        <p:spPr>
          <a:xfrm rot="5400000" flipH="1" flipV="1">
            <a:off x="4510552" y="5282102"/>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64" name="63 CuadroTexto"/>
          <p:cNvSpPr txBox="1"/>
          <p:nvPr/>
        </p:nvSpPr>
        <p:spPr>
          <a:xfrm>
            <a:off x="4630587" y="5262147"/>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24</a:t>
            </a:r>
            <a:endParaRPr lang="es-EC" sz="1300" b="1" dirty="0">
              <a:solidFill>
                <a:srgbClr val="00B050"/>
              </a:solidFill>
              <a:latin typeface="Times New Roman" pitchFamily="18" charset="0"/>
              <a:cs typeface="Times New Roman" pitchFamily="18" charset="0"/>
            </a:endParaRPr>
          </a:p>
        </p:txBody>
      </p:sp>
      <p:cxnSp>
        <p:nvCxnSpPr>
          <p:cNvPr id="65" name="64 Conector recto de flecha"/>
          <p:cNvCxnSpPr/>
          <p:nvPr/>
        </p:nvCxnSpPr>
        <p:spPr>
          <a:xfrm>
            <a:off x="5204551" y="5101106"/>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66" name="65 CuadroTexto"/>
          <p:cNvSpPr txBox="1"/>
          <p:nvPr/>
        </p:nvSpPr>
        <p:spPr>
          <a:xfrm>
            <a:off x="5230180" y="4850188"/>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4</a:t>
            </a:r>
            <a:endParaRPr lang="es-EC" sz="1300" b="1" dirty="0">
              <a:solidFill>
                <a:srgbClr val="EC630E"/>
              </a:solidFill>
              <a:latin typeface="Times New Roman" pitchFamily="18" charset="0"/>
              <a:cs typeface="Times New Roman" pitchFamily="18" charset="0"/>
            </a:endParaRPr>
          </a:p>
        </p:txBody>
      </p:sp>
      <p:cxnSp>
        <p:nvCxnSpPr>
          <p:cNvPr id="67" name="66 Conector recto de flecha"/>
          <p:cNvCxnSpPr/>
          <p:nvPr/>
        </p:nvCxnSpPr>
        <p:spPr>
          <a:xfrm rot="5400000" flipH="1" flipV="1">
            <a:off x="5449292" y="5282102"/>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68" name="67 CuadroTexto"/>
          <p:cNvSpPr txBox="1"/>
          <p:nvPr/>
        </p:nvSpPr>
        <p:spPr>
          <a:xfrm>
            <a:off x="5569327" y="5262147"/>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25</a:t>
            </a:r>
            <a:endParaRPr lang="es-EC" sz="1300" b="1" dirty="0">
              <a:solidFill>
                <a:srgbClr val="00B050"/>
              </a:solidFill>
              <a:latin typeface="Times New Roman" pitchFamily="18" charset="0"/>
              <a:cs typeface="Times New Roman" pitchFamily="18" charset="0"/>
            </a:endParaRPr>
          </a:p>
        </p:txBody>
      </p:sp>
      <p:cxnSp>
        <p:nvCxnSpPr>
          <p:cNvPr id="69" name="68 Conector recto de flecha"/>
          <p:cNvCxnSpPr/>
          <p:nvPr/>
        </p:nvCxnSpPr>
        <p:spPr>
          <a:xfrm>
            <a:off x="6151605" y="5100236"/>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70" name="69 CuadroTexto"/>
          <p:cNvSpPr txBox="1"/>
          <p:nvPr/>
        </p:nvSpPr>
        <p:spPr>
          <a:xfrm>
            <a:off x="6177234" y="4849318"/>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5</a:t>
            </a:r>
            <a:endParaRPr lang="es-EC" sz="1300" b="1" dirty="0">
              <a:solidFill>
                <a:srgbClr val="EC630E"/>
              </a:solidFill>
              <a:latin typeface="Times New Roman" pitchFamily="18" charset="0"/>
              <a:cs typeface="Times New Roman" pitchFamily="18" charset="0"/>
            </a:endParaRPr>
          </a:p>
        </p:txBody>
      </p:sp>
      <p:cxnSp>
        <p:nvCxnSpPr>
          <p:cNvPr id="71" name="70 Conector recto de flecha"/>
          <p:cNvCxnSpPr/>
          <p:nvPr/>
        </p:nvCxnSpPr>
        <p:spPr>
          <a:xfrm rot="5400000" flipH="1" flipV="1">
            <a:off x="6396346" y="5281232"/>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72" name="71 CuadroTexto"/>
          <p:cNvSpPr txBox="1"/>
          <p:nvPr/>
        </p:nvSpPr>
        <p:spPr>
          <a:xfrm>
            <a:off x="6516381" y="5261277"/>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26</a:t>
            </a:r>
            <a:endParaRPr lang="es-EC" sz="1300" b="1" dirty="0">
              <a:solidFill>
                <a:srgbClr val="00B050"/>
              </a:solidFill>
              <a:latin typeface="Times New Roman" pitchFamily="18" charset="0"/>
              <a:cs typeface="Times New Roman" pitchFamily="18" charset="0"/>
            </a:endParaRPr>
          </a:p>
        </p:txBody>
      </p:sp>
      <p:cxnSp>
        <p:nvCxnSpPr>
          <p:cNvPr id="73" name="72 Conector recto de flecha"/>
          <p:cNvCxnSpPr/>
          <p:nvPr/>
        </p:nvCxnSpPr>
        <p:spPr>
          <a:xfrm>
            <a:off x="2380422" y="4129040"/>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74" name="73 CuadroTexto"/>
          <p:cNvSpPr txBox="1"/>
          <p:nvPr/>
        </p:nvSpPr>
        <p:spPr>
          <a:xfrm>
            <a:off x="2406051" y="3878122"/>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6</a:t>
            </a:r>
            <a:endParaRPr lang="es-EC" sz="1300" b="1" dirty="0">
              <a:solidFill>
                <a:srgbClr val="EC630E"/>
              </a:solidFill>
              <a:latin typeface="Times New Roman" pitchFamily="18" charset="0"/>
              <a:cs typeface="Times New Roman" pitchFamily="18" charset="0"/>
            </a:endParaRPr>
          </a:p>
        </p:txBody>
      </p:sp>
      <p:cxnSp>
        <p:nvCxnSpPr>
          <p:cNvPr id="75" name="74 Conector recto de flecha"/>
          <p:cNvCxnSpPr/>
          <p:nvPr/>
        </p:nvCxnSpPr>
        <p:spPr>
          <a:xfrm rot="5400000" flipH="1" flipV="1">
            <a:off x="2625163" y="4310036"/>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76" name="75 CuadroTexto"/>
          <p:cNvSpPr txBox="1"/>
          <p:nvPr/>
        </p:nvSpPr>
        <p:spPr>
          <a:xfrm>
            <a:off x="2745198" y="4290081"/>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27</a:t>
            </a:r>
            <a:endParaRPr lang="es-EC" sz="1300" b="1" dirty="0">
              <a:solidFill>
                <a:srgbClr val="00B050"/>
              </a:solidFill>
              <a:latin typeface="Times New Roman" pitchFamily="18" charset="0"/>
              <a:cs typeface="Times New Roman" pitchFamily="18" charset="0"/>
            </a:endParaRPr>
          </a:p>
        </p:txBody>
      </p:sp>
      <p:cxnSp>
        <p:nvCxnSpPr>
          <p:cNvPr id="77" name="76 Conector recto de flecha"/>
          <p:cNvCxnSpPr/>
          <p:nvPr/>
        </p:nvCxnSpPr>
        <p:spPr>
          <a:xfrm>
            <a:off x="3317420" y="4129041"/>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78" name="77 CuadroTexto"/>
          <p:cNvSpPr txBox="1"/>
          <p:nvPr/>
        </p:nvSpPr>
        <p:spPr>
          <a:xfrm>
            <a:off x="3343049" y="3878123"/>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7</a:t>
            </a:r>
            <a:endParaRPr lang="es-EC" sz="1300" b="1" dirty="0">
              <a:solidFill>
                <a:srgbClr val="EC630E"/>
              </a:solidFill>
              <a:latin typeface="Times New Roman" pitchFamily="18" charset="0"/>
              <a:cs typeface="Times New Roman" pitchFamily="18" charset="0"/>
            </a:endParaRPr>
          </a:p>
        </p:txBody>
      </p:sp>
      <p:cxnSp>
        <p:nvCxnSpPr>
          <p:cNvPr id="79" name="78 Conector recto de flecha"/>
          <p:cNvCxnSpPr/>
          <p:nvPr/>
        </p:nvCxnSpPr>
        <p:spPr>
          <a:xfrm rot="5400000" flipH="1" flipV="1">
            <a:off x="3562161" y="4310037"/>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80" name="79 CuadroTexto"/>
          <p:cNvSpPr txBox="1"/>
          <p:nvPr/>
        </p:nvSpPr>
        <p:spPr>
          <a:xfrm>
            <a:off x="3682196" y="4290082"/>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28</a:t>
            </a:r>
            <a:endParaRPr lang="es-EC" sz="1300" b="1" dirty="0">
              <a:solidFill>
                <a:srgbClr val="00B050"/>
              </a:solidFill>
              <a:latin typeface="Times New Roman" pitchFamily="18" charset="0"/>
              <a:cs typeface="Times New Roman" pitchFamily="18" charset="0"/>
            </a:endParaRPr>
          </a:p>
        </p:txBody>
      </p:sp>
      <p:cxnSp>
        <p:nvCxnSpPr>
          <p:cNvPr id="81" name="80 Conector recto de flecha"/>
          <p:cNvCxnSpPr/>
          <p:nvPr/>
        </p:nvCxnSpPr>
        <p:spPr>
          <a:xfrm>
            <a:off x="4261011" y="4130486"/>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82" name="81 CuadroTexto"/>
          <p:cNvSpPr txBox="1"/>
          <p:nvPr/>
        </p:nvSpPr>
        <p:spPr>
          <a:xfrm>
            <a:off x="4286640" y="3879568"/>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8</a:t>
            </a:r>
            <a:endParaRPr lang="es-EC" sz="1300" b="1" dirty="0">
              <a:solidFill>
                <a:srgbClr val="EC630E"/>
              </a:solidFill>
              <a:latin typeface="Times New Roman" pitchFamily="18" charset="0"/>
              <a:cs typeface="Times New Roman" pitchFamily="18" charset="0"/>
            </a:endParaRPr>
          </a:p>
        </p:txBody>
      </p:sp>
      <p:cxnSp>
        <p:nvCxnSpPr>
          <p:cNvPr id="83" name="82 Conector recto de flecha"/>
          <p:cNvCxnSpPr/>
          <p:nvPr/>
        </p:nvCxnSpPr>
        <p:spPr>
          <a:xfrm rot="5400000" flipH="1" flipV="1">
            <a:off x="4505752" y="4311482"/>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84" name="83 CuadroTexto"/>
          <p:cNvSpPr txBox="1"/>
          <p:nvPr/>
        </p:nvSpPr>
        <p:spPr>
          <a:xfrm>
            <a:off x="4625787" y="4291527"/>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29</a:t>
            </a:r>
            <a:endParaRPr lang="es-EC" sz="1300" b="1" dirty="0">
              <a:solidFill>
                <a:srgbClr val="00B050"/>
              </a:solidFill>
              <a:latin typeface="Times New Roman" pitchFamily="18" charset="0"/>
              <a:cs typeface="Times New Roman" pitchFamily="18" charset="0"/>
            </a:endParaRPr>
          </a:p>
        </p:txBody>
      </p:sp>
      <p:cxnSp>
        <p:nvCxnSpPr>
          <p:cNvPr id="85" name="84 Conector recto de flecha"/>
          <p:cNvCxnSpPr/>
          <p:nvPr/>
        </p:nvCxnSpPr>
        <p:spPr>
          <a:xfrm>
            <a:off x="5199751" y="4130486"/>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86" name="85 CuadroTexto"/>
          <p:cNvSpPr txBox="1"/>
          <p:nvPr/>
        </p:nvSpPr>
        <p:spPr>
          <a:xfrm>
            <a:off x="5225380" y="3879568"/>
            <a:ext cx="285752"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9</a:t>
            </a:r>
            <a:endParaRPr lang="es-EC" sz="1300" b="1" dirty="0">
              <a:solidFill>
                <a:srgbClr val="EC630E"/>
              </a:solidFill>
              <a:latin typeface="Times New Roman" pitchFamily="18" charset="0"/>
              <a:cs typeface="Times New Roman" pitchFamily="18" charset="0"/>
            </a:endParaRPr>
          </a:p>
        </p:txBody>
      </p:sp>
      <p:cxnSp>
        <p:nvCxnSpPr>
          <p:cNvPr id="87" name="86 Conector recto de flecha"/>
          <p:cNvCxnSpPr/>
          <p:nvPr/>
        </p:nvCxnSpPr>
        <p:spPr>
          <a:xfrm rot="5400000" flipH="1" flipV="1">
            <a:off x="5444492" y="4311482"/>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88" name="87 CuadroTexto"/>
          <p:cNvSpPr txBox="1"/>
          <p:nvPr/>
        </p:nvSpPr>
        <p:spPr>
          <a:xfrm>
            <a:off x="5564527" y="4291527"/>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30</a:t>
            </a:r>
            <a:endParaRPr lang="es-EC" sz="1300" b="1" dirty="0">
              <a:solidFill>
                <a:srgbClr val="00B050"/>
              </a:solidFill>
              <a:latin typeface="Times New Roman" pitchFamily="18" charset="0"/>
              <a:cs typeface="Times New Roman" pitchFamily="18" charset="0"/>
            </a:endParaRPr>
          </a:p>
        </p:txBody>
      </p:sp>
      <p:cxnSp>
        <p:nvCxnSpPr>
          <p:cNvPr id="89" name="88 Conector recto de flecha"/>
          <p:cNvCxnSpPr/>
          <p:nvPr/>
        </p:nvCxnSpPr>
        <p:spPr>
          <a:xfrm>
            <a:off x="6146805" y="4129616"/>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90" name="89 CuadroTexto"/>
          <p:cNvSpPr txBox="1"/>
          <p:nvPr/>
        </p:nvSpPr>
        <p:spPr>
          <a:xfrm>
            <a:off x="6096008" y="3878698"/>
            <a:ext cx="428628"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10</a:t>
            </a:r>
            <a:endParaRPr lang="es-EC" sz="1300" b="1" dirty="0">
              <a:solidFill>
                <a:srgbClr val="EC630E"/>
              </a:solidFill>
              <a:latin typeface="Times New Roman" pitchFamily="18" charset="0"/>
              <a:cs typeface="Times New Roman" pitchFamily="18" charset="0"/>
            </a:endParaRPr>
          </a:p>
        </p:txBody>
      </p:sp>
      <p:cxnSp>
        <p:nvCxnSpPr>
          <p:cNvPr id="91" name="90 Conector recto de flecha"/>
          <p:cNvCxnSpPr/>
          <p:nvPr/>
        </p:nvCxnSpPr>
        <p:spPr>
          <a:xfrm rot="5400000" flipH="1" flipV="1">
            <a:off x="6391546" y="4310612"/>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92" name="91 CuadroTexto"/>
          <p:cNvSpPr txBox="1"/>
          <p:nvPr/>
        </p:nvSpPr>
        <p:spPr>
          <a:xfrm>
            <a:off x="6511581" y="4290657"/>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31</a:t>
            </a:r>
            <a:endParaRPr lang="es-EC" sz="1300" b="1" dirty="0">
              <a:solidFill>
                <a:srgbClr val="00B050"/>
              </a:solidFill>
              <a:latin typeface="Times New Roman" pitchFamily="18" charset="0"/>
              <a:cs typeface="Times New Roman" pitchFamily="18" charset="0"/>
            </a:endParaRPr>
          </a:p>
        </p:txBody>
      </p:sp>
      <p:cxnSp>
        <p:nvCxnSpPr>
          <p:cNvPr id="93" name="92 Conector recto de flecha"/>
          <p:cNvCxnSpPr/>
          <p:nvPr/>
        </p:nvCxnSpPr>
        <p:spPr>
          <a:xfrm>
            <a:off x="2389152" y="3164484"/>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94" name="93 CuadroTexto"/>
          <p:cNvSpPr txBox="1"/>
          <p:nvPr/>
        </p:nvSpPr>
        <p:spPr>
          <a:xfrm>
            <a:off x="2356838" y="2913566"/>
            <a:ext cx="428628"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11</a:t>
            </a:r>
            <a:endParaRPr lang="es-EC" sz="1300" b="1" dirty="0">
              <a:solidFill>
                <a:srgbClr val="EC630E"/>
              </a:solidFill>
              <a:latin typeface="Times New Roman" pitchFamily="18" charset="0"/>
              <a:cs typeface="Times New Roman" pitchFamily="18" charset="0"/>
            </a:endParaRPr>
          </a:p>
        </p:txBody>
      </p:sp>
      <p:cxnSp>
        <p:nvCxnSpPr>
          <p:cNvPr id="95" name="94 Conector recto de flecha"/>
          <p:cNvCxnSpPr/>
          <p:nvPr/>
        </p:nvCxnSpPr>
        <p:spPr>
          <a:xfrm rot="5400000" flipH="1" flipV="1">
            <a:off x="2633893" y="3345480"/>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96" name="95 CuadroTexto"/>
          <p:cNvSpPr txBox="1"/>
          <p:nvPr/>
        </p:nvSpPr>
        <p:spPr>
          <a:xfrm>
            <a:off x="2753928" y="3325525"/>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32</a:t>
            </a:r>
            <a:endParaRPr lang="es-EC" sz="1300" b="1" dirty="0">
              <a:solidFill>
                <a:srgbClr val="00B050"/>
              </a:solidFill>
              <a:latin typeface="Times New Roman" pitchFamily="18" charset="0"/>
              <a:cs typeface="Times New Roman" pitchFamily="18" charset="0"/>
            </a:endParaRPr>
          </a:p>
        </p:txBody>
      </p:sp>
      <p:cxnSp>
        <p:nvCxnSpPr>
          <p:cNvPr id="97" name="96 Conector recto de flecha"/>
          <p:cNvCxnSpPr/>
          <p:nvPr/>
        </p:nvCxnSpPr>
        <p:spPr>
          <a:xfrm>
            <a:off x="3326150" y="3164485"/>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98" name="97 CuadroTexto"/>
          <p:cNvSpPr txBox="1"/>
          <p:nvPr/>
        </p:nvSpPr>
        <p:spPr>
          <a:xfrm>
            <a:off x="3274793" y="2913567"/>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12</a:t>
            </a:r>
            <a:endParaRPr lang="es-EC" sz="1300" b="1" dirty="0">
              <a:solidFill>
                <a:srgbClr val="EC630E"/>
              </a:solidFill>
              <a:latin typeface="Times New Roman" pitchFamily="18" charset="0"/>
              <a:cs typeface="Times New Roman" pitchFamily="18" charset="0"/>
            </a:endParaRPr>
          </a:p>
        </p:txBody>
      </p:sp>
      <p:cxnSp>
        <p:nvCxnSpPr>
          <p:cNvPr id="99" name="98 Conector recto de flecha"/>
          <p:cNvCxnSpPr/>
          <p:nvPr/>
        </p:nvCxnSpPr>
        <p:spPr>
          <a:xfrm rot="5400000" flipH="1" flipV="1">
            <a:off x="3570891" y="3345481"/>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100" name="99 CuadroTexto"/>
          <p:cNvSpPr txBox="1"/>
          <p:nvPr/>
        </p:nvSpPr>
        <p:spPr>
          <a:xfrm>
            <a:off x="3690926" y="3350926"/>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33</a:t>
            </a:r>
            <a:endParaRPr lang="es-EC" sz="1300" b="1" dirty="0">
              <a:solidFill>
                <a:srgbClr val="00B050"/>
              </a:solidFill>
              <a:latin typeface="Times New Roman" pitchFamily="18" charset="0"/>
              <a:cs typeface="Times New Roman" pitchFamily="18" charset="0"/>
            </a:endParaRPr>
          </a:p>
        </p:txBody>
      </p:sp>
      <p:cxnSp>
        <p:nvCxnSpPr>
          <p:cNvPr id="101" name="100 Conector recto de flecha"/>
          <p:cNvCxnSpPr/>
          <p:nvPr/>
        </p:nvCxnSpPr>
        <p:spPr>
          <a:xfrm>
            <a:off x="4269741" y="3165930"/>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02" name="101 CuadroTexto"/>
          <p:cNvSpPr txBox="1"/>
          <p:nvPr/>
        </p:nvSpPr>
        <p:spPr>
          <a:xfrm>
            <a:off x="4217199" y="2915012"/>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13</a:t>
            </a:r>
            <a:endParaRPr lang="es-EC" sz="1300" b="1" dirty="0">
              <a:solidFill>
                <a:srgbClr val="EC630E"/>
              </a:solidFill>
              <a:latin typeface="Times New Roman" pitchFamily="18" charset="0"/>
              <a:cs typeface="Times New Roman" pitchFamily="18" charset="0"/>
            </a:endParaRPr>
          </a:p>
        </p:txBody>
      </p:sp>
      <p:cxnSp>
        <p:nvCxnSpPr>
          <p:cNvPr id="103" name="102 Conector recto de flecha"/>
          <p:cNvCxnSpPr/>
          <p:nvPr/>
        </p:nvCxnSpPr>
        <p:spPr>
          <a:xfrm rot="5400000" flipH="1" flipV="1">
            <a:off x="4514482" y="3346926"/>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104" name="103 CuadroTexto"/>
          <p:cNvSpPr txBox="1"/>
          <p:nvPr/>
        </p:nvSpPr>
        <p:spPr>
          <a:xfrm>
            <a:off x="4634517" y="3326971"/>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34</a:t>
            </a:r>
            <a:endParaRPr lang="es-EC" sz="1300" b="1" dirty="0">
              <a:solidFill>
                <a:srgbClr val="00B050"/>
              </a:solidFill>
              <a:latin typeface="Times New Roman" pitchFamily="18" charset="0"/>
              <a:cs typeface="Times New Roman" pitchFamily="18" charset="0"/>
            </a:endParaRPr>
          </a:p>
        </p:txBody>
      </p:sp>
      <p:cxnSp>
        <p:nvCxnSpPr>
          <p:cNvPr id="105" name="104 Conector recto de flecha"/>
          <p:cNvCxnSpPr/>
          <p:nvPr/>
        </p:nvCxnSpPr>
        <p:spPr>
          <a:xfrm>
            <a:off x="5208481" y="3165930"/>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06" name="105 CuadroTexto"/>
          <p:cNvSpPr txBox="1"/>
          <p:nvPr/>
        </p:nvSpPr>
        <p:spPr>
          <a:xfrm>
            <a:off x="5162552" y="2915012"/>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14</a:t>
            </a:r>
            <a:endParaRPr lang="es-EC" sz="1300" b="1" dirty="0">
              <a:solidFill>
                <a:srgbClr val="EC630E"/>
              </a:solidFill>
              <a:latin typeface="Times New Roman" pitchFamily="18" charset="0"/>
              <a:cs typeface="Times New Roman" pitchFamily="18" charset="0"/>
            </a:endParaRPr>
          </a:p>
        </p:txBody>
      </p:sp>
      <p:cxnSp>
        <p:nvCxnSpPr>
          <p:cNvPr id="107" name="106 Conector recto de flecha"/>
          <p:cNvCxnSpPr/>
          <p:nvPr/>
        </p:nvCxnSpPr>
        <p:spPr>
          <a:xfrm rot="5400000" flipH="1" flipV="1">
            <a:off x="5453222" y="3346926"/>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108" name="107 CuadroTexto"/>
          <p:cNvSpPr txBox="1"/>
          <p:nvPr/>
        </p:nvSpPr>
        <p:spPr>
          <a:xfrm>
            <a:off x="5573257" y="3326971"/>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35</a:t>
            </a:r>
            <a:endParaRPr lang="es-EC" sz="1300" b="1" dirty="0">
              <a:solidFill>
                <a:srgbClr val="00B050"/>
              </a:solidFill>
              <a:latin typeface="Times New Roman" pitchFamily="18" charset="0"/>
              <a:cs typeface="Times New Roman" pitchFamily="18" charset="0"/>
            </a:endParaRPr>
          </a:p>
        </p:txBody>
      </p:sp>
      <p:cxnSp>
        <p:nvCxnSpPr>
          <p:cNvPr id="109" name="108 Conector recto de flecha"/>
          <p:cNvCxnSpPr/>
          <p:nvPr/>
        </p:nvCxnSpPr>
        <p:spPr>
          <a:xfrm>
            <a:off x="6155535" y="3165060"/>
            <a:ext cx="428628" cy="1588"/>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10" name="109 CuadroTexto"/>
          <p:cNvSpPr txBox="1"/>
          <p:nvPr/>
        </p:nvSpPr>
        <p:spPr>
          <a:xfrm>
            <a:off x="6117598" y="2914142"/>
            <a:ext cx="428628"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15</a:t>
            </a:r>
            <a:endParaRPr lang="es-EC" sz="1300" b="1" dirty="0">
              <a:solidFill>
                <a:srgbClr val="EC630E"/>
              </a:solidFill>
              <a:latin typeface="Times New Roman" pitchFamily="18" charset="0"/>
              <a:cs typeface="Times New Roman" pitchFamily="18" charset="0"/>
            </a:endParaRPr>
          </a:p>
        </p:txBody>
      </p:sp>
      <p:cxnSp>
        <p:nvCxnSpPr>
          <p:cNvPr id="111" name="110 Conector recto de flecha"/>
          <p:cNvCxnSpPr/>
          <p:nvPr/>
        </p:nvCxnSpPr>
        <p:spPr>
          <a:xfrm rot="5400000" flipH="1" flipV="1">
            <a:off x="6400276" y="3346056"/>
            <a:ext cx="358214" cy="5749"/>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112" name="111 CuadroTexto"/>
          <p:cNvSpPr txBox="1"/>
          <p:nvPr/>
        </p:nvSpPr>
        <p:spPr>
          <a:xfrm>
            <a:off x="6520311" y="3326101"/>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36</a:t>
            </a:r>
            <a:endParaRPr lang="es-EC" sz="1300" b="1" dirty="0">
              <a:solidFill>
                <a:srgbClr val="00B050"/>
              </a:solidFill>
              <a:latin typeface="Times New Roman" pitchFamily="18" charset="0"/>
              <a:cs typeface="Times New Roman" pitchFamily="18" charset="0"/>
            </a:endParaRPr>
          </a:p>
        </p:txBody>
      </p:sp>
      <p:sp>
        <p:nvSpPr>
          <p:cNvPr id="113" name="112 CuadroTexto"/>
          <p:cNvSpPr txBox="1"/>
          <p:nvPr/>
        </p:nvSpPr>
        <p:spPr>
          <a:xfrm>
            <a:off x="1808778" y="584363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a:t>
            </a:r>
            <a:endParaRPr lang="es-EC" sz="1300" b="1" dirty="0">
              <a:solidFill>
                <a:srgbClr val="C00000"/>
              </a:solidFill>
              <a:latin typeface="Times New Roman" pitchFamily="18" charset="0"/>
              <a:cs typeface="Times New Roman" pitchFamily="18" charset="0"/>
            </a:endParaRPr>
          </a:p>
        </p:txBody>
      </p:sp>
      <p:sp>
        <p:nvSpPr>
          <p:cNvPr id="114" name="113 CuadroTexto"/>
          <p:cNvSpPr txBox="1"/>
          <p:nvPr/>
        </p:nvSpPr>
        <p:spPr>
          <a:xfrm>
            <a:off x="2754986" y="584363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a:t>
            </a:r>
            <a:endParaRPr lang="es-EC" sz="1300" b="1" dirty="0">
              <a:solidFill>
                <a:srgbClr val="C00000"/>
              </a:solidFill>
              <a:latin typeface="Times New Roman" pitchFamily="18" charset="0"/>
              <a:cs typeface="Times New Roman" pitchFamily="18" charset="0"/>
            </a:endParaRPr>
          </a:p>
        </p:txBody>
      </p:sp>
      <p:sp>
        <p:nvSpPr>
          <p:cNvPr id="115" name="114 CuadroTexto"/>
          <p:cNvSpPr txBox="1"/>
          <p:nvPr/>
        </p:nvSpPr>
        <p:spPr>
          <a:xfrm>
            <a:off x="3697653" y="584363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3</a:t>
            </a:r>
            <a:endParaRPr lang="es-EC" sz="1300" b="1" dirty="0">
              <a:solidFill>
                <a:srgbClr val="C00000"/>
              </a:solidFill>
              <a:latin typeface="Times New Roman" pitchFamily="18" charset="0"/>
              <a:cs typeface="Times New Roman" pitchFamily="18" charset="0"/>
            </a:endParaRPr>
          </a:p>
        </p:txBody>
      </p:sp>
      <p:sp>
        <p:nvSpPr>
          <p:cNvPr id="116" name="115 CuadroTexto"/>
          <p:cNvSpPr txBox="1"/>
          <p:nvPr/>
        </p:nvSpPr>
        <p:spPr>
          <a:xfrm>
            <a:off x="4635617" y="584363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4</a:t>
            </a:r>
            <a:endParaRPr lang="es-EC" sz="1300" b="1" dirty="0">
              <a:solidFill>
                <a:srgbClr val="C00000"/>
              </a:solidFill>
              <a:latin typeface="Times New Roman" pitchFamily="18" charset="0"/>
              <a:cs typeface="Times New Roman" pitchFamily="18" charset="0"/>
            </a:endParaRPr>
          </a:p>
        </p:txBody>
      </p:sp>
      <p:sp>
        <p:nvSpPr>
          <p:cNvPr id="117" name="116 CuadroTexto"/>
          <p:cNvSpPr txBox="1"/>
          <p:nvPr/>
        </p:nvSpPr>
        <p:spPr>
          <a:xfrm>
            <a:off x="5572344" y="584363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5</a:t>
            </a:r>
            <a:endParaRPr lang="es-EC" sz="1300" b="1" dirty="0">
              <a:solidFill>
                <a:srgbClr val="C00000"/>
              </a:solidFill>
              <a:latin typeface="Times New Roman" pitchFamily="18" charset="0"/>
              <a:cs typeface="Times New Roman" pitchFamily="18" charset="0"/>
            </a:endParaRPr>
          </a:p>
        </p:txBody>
      </p:sp>
      <p:sp>
        <p:nvSpPr>
          <p:cNvPr id="118" name="117 CuadroTexto"/>
          <p:cNvSpPr txBox="1"/>
          <p:nvPr/>
        </p:nvSpPr>
        <p:spPr>
          <a:xfrm>
            <a:off x="6517758" y="584363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6</a:t>
            </a:r>
            <a:endParaRPr lang="es-EC" sz="1300" b="1" dirty="0">
              <a:solidFill>
                <a:srgbClr val="C00000"/>
              </a:solidFill>
              <a:latin typeface="Times New Roman" pitchFamily="18" charset="0"/>
              <a:cs typeface="Times New Roman" pitchFamily="18" charset="0"/>
            </a:endParaRPr>
          </a:p>
        </p:txBody>
      </p:sp>
      <p:sp>
        <p:nvSpPr>
          <p:cNvPr id="119" name="118 CuadroTexto"/>
          <p:cNvSpPr txBox="1"/>
          <p:nvPr/>
        </p:nvSpPr>
        <p:spPr>
          <a:xfrm>
            <a:off x="7442224" y="584363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7</a:t>
            </a:r>
            <a:endParaRPr lang="es-EC" sz="1300" b="1" dirty="0">
              <a:solidFill>
                <a:srgbClr val="C00000"/>
              </a:solidFill>
              <a:latin typeface="Times New Roman" pitchFamily="18" charset="0"/>
              <a:cs typeface="Times New Roman" pitchFamily="18" charset="0"/>
            </a:endParaRPr>
          </a:p>
        </p:txBody>
      </p:sp>
      <p:sp>
        <p:nvSpPr>
          <p:cNvPr id="120" name="119 CuadroTexto"/>
          <p:cNvSpPr txBox="1"/>
          <p:nvPr/>
        </p:nvSpPr>
        <p:spPr>
          <a:xfrm>
            <a:off x="1808778" y="487924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8</a:t>
            </a:r>
            <a:endParaRPr lang="es-EC" sz="1300" b="1" dirty="0">
              <a:solidFill>
                <a:srgbClr val="C00000"/>
              </a:solidFill>
              <a:latin typeface="Times New Roman" pitchFamily="18" charset="0"/>
              <a:cs typeface="Times New Roman" pitchFamily="18" charset="0"/>
            </a:endParaRPr>
          </a:p>
        </p:txBody>
      </p:sp>
      <p:sp>
        <p:nvSpPr>
          <p:cNvPr id="121" name="120 CuadroTexto"/>
          <p:cNvSpPr txBox="1"/>
          <p:nvPr/>
        </p:nvSpPr>
        <p:spPr>
          <a:xfrm>
            <a:off x="2754986" y="487924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9</a:t>
            </a:r>
            <a:endParaRPr lang="es-EC" sz="1300" b="1" dirty="0">
              <a:solidFill>
                <a:srgbClr val="C00000"/>
              </a:solidFill>
              <a:latin typeface="Times New Roman" pitchFamily="18" charset="0"/>
              <a:cs typeface="Times New Roman" pitchFamily="18" charset="0"/>
            </a:endParaRPr>
          </a:p>
        </p:txBody>
      </p:sp>
      <p:sp>
        <p:nvSpPr>
          <p:cNvPr id="122" name="121 CuadroTexto"/>
          <p:cNvSpPr txBox="1"/>
          <p:nvPr/>
        </p:nvSpPr>
        <p:spPr>
          <a:xfrm>
            <a:off x="3697653" y="487924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10</a:t>
            </a:r>
            <a:endParaRPr lang="es-EC" sz="1300" b="1" dirty="0">
              <a:solidFill>
                <a:srgbClr val="C00000"/>
              </a:solidFill>
              <a:latin typeface="Times New Roman" pitchFamily="18" charset="0"/>
              <a:cs typeface="Times New Roman" pitchFamily="18" charset="0"/>
            </a:endParaRPr>
          </a:p>
        </p:txBody>
      </p:sp>
      <p:sp>
        <p:nvSpPr>
          <p:cNvPr id="123" name="122 CuadroTexto"/>
          <p:cNvSpPr txBox="1"/>
          <p:nvPr/>
        </p:nvSpPr>
        <p:spPr>
          <a:xfrm>
            <a:off x="4635617" y="487924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11</a:t>
            </a:r>
            <a:endParaRPr lang="es-EC" sz="1300" b="1" dirty="0">
              <a:solidFill>
                <a:srgbClr val="C00000"/>
              </a:solidFill>
              <a:latin typeface="Times New Roman" pitchFamily="18" charset="0"/>
              <a:cs typeface="Times New Roman" pitchFamily="18" charset="0"/>
            </a:endParaRPr>
          </a:p>
        </p:txBody>
      </p:sp>
      <p:sp>
        <p:nvSpPr>
          <p:cNvPr id="124" name="123 CuadroTexto"/>
          <p:cNvSpPr txBox="1"/>
          <p:nvPr/>
        </p:nvSpPr>
        <p:spPr>
          <a:xfrm>
            <a:off x="5572344" y="487924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12</a:t>
            </a:r>
            <a:endParaRPr lang="es-EC" sz="1300" b="1" dirty="0">
              <a:solidFill>
                <a:srgbClr val="C00000"/>
              </a:solidFill>
              <a:latin typeface="Times New Roman" pitchFamily="18" charset="0"/>
              <a:cs typeface="Times New Roman" pitchFamily="18" charset="0"/>
            </a:endParaRPr>
          </a:p>
        </p:txBody>
      </p:sp>
      <p:sp>
        <p:nvSpPr>
          <p:cNvPr id="125" name="124 CuadroTexto"/>
          <p:cNvSpPr txBox="1"/>
          <p:nvPr/>
        </p:nvSpPr>
        <p:spPr>
          <a:xfrm>
            <a:off x="6517758" y="487924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13</a:t>
            </a:r>
            <a:endParaRPr lang="es-EC" sz="1300" b="1" dirty="0">
              <a:solidFill>
                <a:srgbClr val="C00000"/>
              </a:solidFill>
              <a:latin typeface="Times New Roman" pitchFamily="18" charset="0"/>
              <a:cs typeface="Times New Roman" pitchFamily="18" charset="0"/>
            </a:endParaRPr>
          </a:p>
        </p:txBody>
      </p:sp>
      <p:sp>
        <p:nvSpPr>
          <p:cNvPr id="126" name="125 CuadroTexto"/>
          <p:cNvSpPr txBox="1"/>
          <p:nvPr/>
        </p:nvSpPr>
        <p:spPr>
          <a:xfrm>
            <a:off x="7442224" y="4879246"/>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14</a:t>
            </a:r>
            <a:endParaRPr lang="es-EC" sz="1300" b="1" dirty="0">
              <a:solidFill>
                <a:srgbClr val="C00000"/>
              </a:solidFill>
              <a:latin typeface="Times New Roman" pitchFamily="18" charset="0"/>
              <a:cs typeface="Times New Roman" pitchFamily="18" charset="0"/>
            </a:endParaRPr>
          </a:p>
        </p:txBody>
      </p:sp>
      <p:sp>
        <p:nvSpPr>
          <p:cNvPr id="127" name="126 CuadroTexto"/>
          <p:cNvSpPr txBox="1"/>
          <p:nvPr/>
        </p:nvSpPr>
        <p:spPr>
          <a:xfrm>
            <a:off x="1802428" y="3911505"/>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15</a:t>
            </a:r>
            <a:endParaRPr lang="es-EC" sz="1300" b="1" dirty="0">
              <a:solidFill>
                <a:srgbClr val="C00000"/>
              </a:solidFill>
              <a:latin typeface="Times New Roman" pitchFamily="18" charset="0"/>
              <a:cs typeface="Times New Roman" pitchFamily="18" charset="0"/>
            </a:endParaRPr>
          </a:p>
        </p:txBody>
      </p:sp>
      <p:sp>
        <p:nvSpPr>
          <p:cNvPr id="128" name="127 CuadroTexto"/>
          <p:cNvSpPr txBox="1"/>
          <p:nvPr/>
        </p:nvSpPr>
        <p:spPr>
          <a:xfrm>
            <a:off x="2748636" y="3911505"/>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16</a:t>
            </a:r>
            <a:endParaRPr lang="es-EC" sz="1300" b="1" dirty="0">
              <a:solidFill>
                <a:srgbClr val="C00000"/>
              </a:solidFill>
              <a:latin typeface="Times New Roman" pitchFamily="18" charset="0"/>
              <a:cs typeface="Times New Roman" pitchFamily="18" charset="0"/>
            </a:endParaRPr>
          </a:p>
        </p:txBody>
      </p:sp>
      <p:sp>
        <p:nvSpPr>
          <p:cNvPr id="129" name="128 CuadroTexto"/>
          <p:cNvSpPr txBox="1"/>
          <p:nvPr/>
        </p:nvSpPr>
        <p:spPr>
          <a:xfrm>
            <a:off x="3691303" y="3911505"/>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17</a:t>
            </a:r>
            <a:endParaRPr lang="es-EC" sz="1300" b="1" dirty="0">
              <a:solidFill>
                <a:srgbClr val="C00000"/>
              </a:solidFill>
              <a:latin typeface="Times New Roman" pitchFamily="18" charset="0"/>
              <a:cs typeface="Times New Roman" pitchFamily="18" charset="0"/>
            </a:endParaRPr>
          </a:p>
        </p:txBody>
      </p:sp>
      <p:sp>
        <p:nvSpPr>
          <p:cNvPr id="130" name="129 CuadroTexto"/>
          <p:cNvSpPr txBox="1"/>
          <p:nvPr/>
        </p:nvSpPr>
        <p:spPr>
          <a:xfrm>
            <a:off x="4629267" y="3911505"/>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18</a:t>
            </a:r>
            <a:endParaRPr lang="es-EC" sz="1300" b="1" dirty="0">
              <a:solidFill>
                <a:srgbClr val="C00000"/>
              </a:solidFill>
              <a:latin typeface="Times New Roman" pitchFamily="18" charset="0"/>
              <a:cs typeface="Times New Roman" pitchFamily="18" charset="0"/>
            </a:endParaRPr>
          </a:p>
        </p:txBody>
      </p:sp>
      <p:sp>
        <p:nvSpPr>
          <p:cNvPr id="131" name="130 CuadroTexto"/>
          <p:cNvSpPr txBox="1"/>
          <p:nvPr/>
        </p:nvSpPr>
        <p:spPr>
          <a:xfrm>
            <a:off x="5565994" y="3911505"/>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19</a:t>
            </a:r>
            <a:endParaRPr lang="es-EC" sz="1300" b="1" dirty="0">
              <a:solidFill>
                <a:srgbClr val="C00000"/>
              </a:solidFill>
              <a:latin typeface="Times New Roman" pitchFamily="18" charset="0"/>
              <a:cs typeface="Times New Roman" pitchFamily="18" charset="0"/>
            </a:endParaRPr>
          </a:p>
        </p:txBody>
      </p:sp>
      <p:sp>
        <p:nvSpPr>
          <p:cNvPr id="132" name="131 CuadroTexto"/>
          <p:cNvSpPr txBox="1"/>
          <p:nvPr/>
        </p:nvSpPr>
        <p:spPr>
          <a:xfrm>
            <a:off x="6511408" y="3911505"/>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20</a:t>
            </a:r>
            <a:endParaRPr lang="es-EC" sz="1300" b="1" dirty="0">
              <a:solidFill>
                <a:srgbClr val="C00000"/>
              </a:solidFill>
              <a:latin typeface="Times New Roman" pitchFamily="18" charset="0"/>
              <a:cs typeface="Times New Roman" pitchFamily="18" charset="0"/>
            </a:endParaRPr>
          </a:p>
        </p:txBody>
      </p:sp>
      <p:sp>
        <p:nvSpPr>
          <p:cNvPr id="133" name="132 CuadroTexto"/>
          <p:cNvSpPr txBox="1"/>
          <p:nvPr/>
        </p:nvSpPr>
        <p:spPr>
          <a:xfrm>
            <a:off x="7435874" y="3911505"/>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21</a:t>
            </a:r>
            <a:endParaRPr lang="es-EC" sz="1300" b="1" dirty="0">
              <a:solidFill>
                <a:srgbClr val="C00000"/>
              </a:solidFill>
              <a:latin typeface="Times New Roman" pitchFamily="18" charset="0"/>
              <a:cs typeface="Times New Roman" pitchFamily="18" charset="0"/>
            </a:endParaRPr>
          </a:p>
        </p:txBody>
      </p:sp>
      <p:sp>
        <p:nvSpPr>
          <p:cNvPr id="134" name="133 CuadroTexto"/>
          <p:cNvSpPr txBox="1"/>
          <p:nvPr/>
        </p:nvSpPr>
        <p:spPr>
          <a:xfrm>
            <a:off x="1808778" y="2948103"/>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22</a:t>
            </a:r>
            <a:endParaRPr lang="es-EC" sz="1300" b="1" dirty="0">
              <a:solidFill>
                <a:srgbClr val="C00000"/>
              </a:solidFill>
              <a:latin typeface="Times New Roman" pitchFamily="18" charset="0"/>
              <a:cs typeface="Times New Roman" pitchFamily="18" charset="0"/>
            </a:endParaRPr>
          </a:p>
        </p:txBody>
      </p:sp>
      <p:sp>
        <p:nvSpPr>
          <p:cNvPr id="135" name="134 CuadroTexto"/>
          <p:cNvSpPr txBox="1"/>
          <p:nvPr/>
        </p:nvSpPr>
        <p:spPr>
          <a:xfrm>
            <a:off x="2754986" y="2948103"/>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23</a:t>
            </a:r>
            <a:endParaRPr lang="es-EC" sz="1300" b="1" dirty="0">
              <a:solidFill>
                <a:srgbClr val="C00000"/>
              </a:solidFill>
              <a:latin typeface="Times New Roman" pitchFamily="18" charset="0"/>
              <a:cs typeface="Times New Roman" pitchFamily="18" charset="0"/>
            </a:endParaRPr>
          </a:p>
        </p:txBody>
      </p:sp>
      <p:sp>
        <p:nvSpPr>
          <p:cNvPr id="136" name="135 CuadroTexto"/>
          <p:cNvSpPr txBox="1"/>
          <p:nvPr/>
        </p:nvSpPr>
        <p:spPr>
          <a:xfrm>
            <a:off x="3697653" y="2948103"/>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24</a:t>
            </a:r>
            <a:endParaRPr lang="es-EC" sz="1300" b="1" dirty="0">
              <a:solidFill>
                <a:srgbClr val="C00000"/>
              </a:solidFill>
              <a:latin typeface="Times New Roman" pitchFamily="18" charset="0"/>
              <a:cs typeface="Times New Roman" pitchFamily="18" charset="0"/>
            </a:endParaRPr>
          </a:p>
        </p:txBody>
      </p:sp>
      <p:sp>
        <p:nvSpPr>
          <p:cNvPr id="137" name="136 CuadroTexto"/>
          <p:cNvSpPr txBox="1"/>
          <p:nvPr/>
        </p:nvSpPr>
        <p:spPr>
          <a:xfrm>
            <a:off x="4635617" y="2948103"/>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25</a:t>
            </a:r>
            <a:endParaRPr lang="es-EC" sz="1300" b="1" dirty="0">
              <a:solidFill>
                <a:srgbClr val="C00000"/>
              </a:solidFill>
              <a:latin typeface="Times New Roman" pitchFamily="18" charset="0"/>
              <a:cs typeface="Times New Roman" pitchFamily="18" charset="0"/>
            </a:endParaRPr>
          </a:p>
        </p:txBody>
      </p:sp>
      <p:sp>
        <p:nvSpPr>
          <p:cNvPr id="138" name="137 CuadroTexto"/>
          <p:cNvSpPr txBox="1"/>
          <p:nvPr/>
        </p:nvSpPr>
        <p:spPr>
          <a:xfrm>
            <a:off x="5572344" y="2948103"/>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26</a:t>
            </a:r>
            <a:endParaRPr lang="es-EC" sz="1300" b="1" dirty="0">
              <a:solidFill>
                <a:srgbClr val="C00000"/>
              </a:solidFill>
              <a:latin typeface="Times New Roman" pitchFamily="18" charset="0"/>
              <a:cs typeface="Times New Roman" pitchFamily="18" charset="0"/>
            </a:endParaRPr>
          </a:p>
        </p:txBody>
      </p:sp>
      <p:sp>
        <p:nvSpPr>
          <p:cNvPr id="139" name="138 CuadroTexto"/>
          <p:cNvSpPr txBox="1"/>
          <p:nvPr/>
        </p:nvSpPr>
        <p:spPr>
          <a:xfrm>
            <a:off x="6517758" y="2948103"/>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27</a:t>
            </a:r>
            <a:endParaRPr lang="es-EC" sz="1300" b="1" dirty="0">
              <a:solidFill>
                <a:srgbClr val="C00000"/>
              </a:solidFill>
              <a:latin typeface="Times New Roman" pitchFamily="18" charset="0"/>
              <a:cs typeface="Times New Roman" pitchFamily="18" charset="0"/>
            </a:endParaRPr>
          </a:p>
        </p:txBody>
      </p:sp>
      <p:sp>
        <p:nvSpPr>
          <p:cNvPr id="140" name="139 CuadroTexto"/>
          <p:cNvSpPr txBox="1"/>
          <p:nvPr/>
        </p:nvSpPr>
        <p:spPr>
          <a:xfrm>
            <a:off x="7442224" y="2948103"/>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28</a:t>
            </a:r>
            <a:endParaRPr lang="es-EC" sz="1300" b="1" dirty="0">
              <a:solidFill>
                <a:srgbClr val="C00000"/>
              </a:solidFill>
              <a:latin typeface="Times New Roman" pitchFamily="18" charset="0"/>
              <a:cs typeface="Times New Roman" pitchFamily="18" charset="0"/>
            </a:endParaRPr>
          </a:p>
        </p:txBody>
      </p:sp>
      <p:sp>
        <p:nvSpPr>
          <p:cNvPr id="141" name="140 CuadroTexto"/>
          <p:cNvSpPr txBox="1"/>
          <p:nvPr/>
        </p:nvSpPr>
        <p:spPr>
          <a:xfrm>
            <a:off x="3944298" y="1966902"/>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29</a:t>
            </a:r>
            <a:endParaRPr lang="es-EC" sz="1300" b="1" dirty="0">
              <a:solidFill>
                <a:srgbClr val="C00000"/>
              </a:solidFill>
              <a:latin typeface="Times New Roman" pitchFamily="18" charset="0"/>
              <a:cs typeface="Times New Roman" pitchFamily="18" charset="0"/>
            </a:endParaRPr>
          </a:p>
        </p:txBody>
      </p:sp>
      <p:sp>
        <p:nvSpPr>
          <p:cNvPr id="142" name="141 CuadroTexto"/>
          <p:cNvSpPr txBox="1"/>
          <p:nvPr/>
        </p:nvSpPr>
        <p:spPr>
          <a:xfrm>
            <a:off x="4531042" y="1966902"/>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30</a:t>
            </a:r>
            <a:endParaRPr lang="es-EC" sz="1300" b="1" dirty="0">
              <a:solidFill>
                <a:srgbClr val="C00000"/>
              </a:solidFill>
              <a:latin typeface="Times New Roman" pitchFamily="18" charset="0"/>
              <a:cs typeface="Times New Roman" pitchFamily="18" charset="0"/>
            </a:endParaRPr>
          </a:p>
        </p:txBody>
      </p:sp>
      <p:sp>
        <p:nvSpPr>
          <p:cNvPr id="143" name="142 CuadroTexto"/>
          <p:cNvSpPr txBox="1"/>
          <p:nvPr/>
        </p:nvSpPr>
        <p:spPr>
          <a:xfrm>
            <a:off x="5113024" y="1966902"/>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31</a:t>
            </a:r>
            <a:endParaRPr lang="es-EC" sz="1300" b="1" dirty="0">
              <a:solidFill>
                <a:srgbClr val="C00000"/>
              </a:solidFill>
              <a:latin typeface="Times New Roman" pitchFamily="18" charset="0"/>
              <a:cs typeface="Times New Roman" pitchFamily="18" charset="0"/>
            </a:endParaRPr>
          </a:p>
        </p:txBody>
      </p:sp>
      <p:sp>
        <p:nvSpPr>
          <p:cNvPr id="144" name="143 CuadroTexto"/>
          <p:cNvSpPr txBox="1"/>
          <p:nvPr/>
        </p:nvSpPr>
        <p:spPr>
          <a:xfrm>
            <a:off x="3916836" y="1016332"/>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32</a:t>
            </a:r>
            <a:endParaRPr lang="es-EC" sz="1300" b="1" dirty="0">
              <a:solidFill>
                <a:srgbClr val="C00000"/>
              </a:solidFill>
              <a:latin typeface="Times New Roman" pitchFamily="18" charset="0"/>
              <a:cs typeface="Times New Roman" pitchFamily="18" charset="0"/>
            </a:endParaRPr>
          </a:p>
        </p:txBody>
      </p:sp>
      <p:sp>
        <p:nvSpPr>
          <p:cNvPr id="145" name="144 CuadroTexto"/>
          <p:cNvSpPr txBox="1"/>
          <p:nvPr/>
        </p:nvSpPr>
        <p:spPr>
          <a:xfrm>
            <a:off x="4286248" y="1016332"/>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33</a:t>
            </a:r>
            <a:endParaRPr lang="es-EC" sz="1300" b="1" dirty="0">
              <a:solidFill>
                <a:srgbClr val="C00000"/>
              </a:solidFill>
              <a:latin typeface="Times New Roman" pitchFamily="18" charset="0"/>
              <a:cs typeface="Times New Roman" pitchFamily="18" charset="0"/>
            </a:endParaRPr>
          </a:p>
        </p:txBody>
      </p:sp>
      <p:sp>
        <p:nvSpPr>
          <p:cNvPr id="146" name="145 CuadroTexto"/>
          <p:cNvSpPr txBox="1"/>
          <p:nvPr/>
        </p:nvSpPr>
        <p:spPr>
          <a:xfrm>
            <a:off x="4663917" y="1016332"/>
            <a:ext cx="357190" cy="292388"/>
          </a:xfrm>
          <a:prstGeom prst="rect">
            <a:avLst/>
          </a:prstGeom>
          <a:noFill/>
        </p:spPr>
        <p:txBody>
          <a:bodyPr wrap="square" rtlCol="0">
            <a:spAutoFit/>
          </a:bodyPr>
          <a:lstStyle/>
          <a:p>
            <a:r>
              <a:rPr lang="es-EC" sz="1300" b="1" dirty="0" smtClean="0">
                <a:solidFill>
                  <a:srgbClr val="C00000"/>
                </a:solidFill>
                <a:latin typeface="Times New Roman" pitchFamily="18" charset="0"/>
                <a:cs typeface="Times New Roman" pitchFamily="18" charset="0"/>
              </a:rPr>
              <a:t>34</a:t>
            </a:r>
            <a:endParaRPr lang="es-EC" sz="1300" b="1" dirty="0">
              <a:solidFill>
                <a:srgbClr val="C00000"/>
              </a:solidFill>
              <a:latin typeface="Times New Roman" pitchFamily="18" charset="0"/>
              <a:cs typeface="Times New Roman" pitchFamily="18" charset="0"/>
            </a:endParaRPr>
          </a:p>
        </p:txBody>
      </p:sp>
      <p:cxnSp>
        <p:nvCxnSpPr>
          <p:cNvPr id="147" name="146 Conector recto de flecha"/>
          <p:cNvCxnSpPr/>
          <p:nvPr/>
        </p:nvCxnSpPr>
        <p:spPr>
          <a:xfrm>
            <a:off x="3669506" y="2185988"/>
            <a:ext cx="348804" cy="4845"/>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48" name="147 CuadroTexto"/>
          <p:cNvSpPr txBox="1"/>
          <p:nvPr/>
        </p:nvSpPr>
        <p:spPr>
          <a:xfrm>
            <a:off x="3612936" y="1940708"/>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16</a:t>
            </a:r>
            <a:endParaRPr lang="es-EC" sz="1300" b="1" dirty="0">
              <a:solidFill>
                <a:srgbClr val="EC630E"/>
              </a:solidFill>
              <a:latin typeface="Times New Roman" pitchFamily="18" charset="0"/>
              <a:cs typeface="Times New Roman" pitchFamily="18" charset="0"/>
            </a:endParaRPr>
          </a:p>
        </p:txBody>
      </p:sp>
      <p:cxnSp>
        <p:nvCxnSpPr>
          <p:cNvPr id="149" name="148 Conector recto de flecha"/>
          <p:cNvCxnSpPr/>
          <p:nvPr/>
        </p:nvCxnSpPr>
        <p:spPr>
          <a:xfrm rot="5400000" flipH="1" flipV="1">
            <a:off x="3867208" y="2339211"/>
            <a:ext cx="294397" cy="3995"/>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150" name="149 CuadroTexto"/>
          <p:cNvSpPr txBox="1"/>
          <p:nvPr/>
        </p:nvSpPr>
        <p:spPr>
          <a:xfrm>
            <a:off x="3954458" y="2309947"/>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37</a:t>
            </a:r>
            <a:endParaRPr lang="es-EC" sz="1300" b="1" dirty="0">
              <a:solidFill>
                <a:srgbClr val="00B050"/>
              </a:solidFill>
              <a:latin typeface="Times New Roman" pitchFamily="18" charset="0"/>
              <a:cs typeface="Times New Roman" pitchFamily="18" charset="0"/>
            </a:endParaRPr>
          </a:p>
        </p:txBody>
      </p:sp>
      <p:cxnSp>
        <p:nvCxnSpPr>
          <p:cNvPr id="151" name="150 Conector recto de flecha"/>
          <p:cNvCxnSpPr/>
          <p:nvPr/>
        </p:nvCxnSpPr>
        <p:spPr>
          <a:xfrm>
            <a:off x="4267200" y="2188369"/>
            <a:ext cx="345444" cy="3909"/>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52" name="151 CuadroTexto"/>
          <p:cNvSpPr txBox="1"/>
          <p:nvPr/>
        </p:nvSpPr>
        <p:spPr>
          <a:xfrm>
            <a:off x="4206085" y="1942153"/>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17</a:t>
            </a:r>
            <a:endParaRPr lang="es-EC" sz="1300" b="1" dirty="0">
              <a:solidFill>
                <a:srgbClr val="EC630E"/>
              </a:solidFill>
              <a:latin typeface="Times New Roman" pitchFamily="18" charset="0"/>
              <a:cs typeface="Times New Roman" pitchFamily="18" charset="0"/>
            </a:endParaRPr>
          </a:p>
        </p:txBody>
      </p:sp>
      <p:sp>
        <p:nvSpPr>
          <p:cNvPr id="154" name="153 CuadroTexto"/>
          <p:cNvSpPr txBox="1"/>
          <p:nvPr/>
        </p:nvSpPr>
        <p:spPr>
          <a:xfrm>
            <a:off x="4548792" y="2285992"/>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38</a:t>
            </a:r>
            <a:endParaRPr lang="es-EC" sz="1300" b="1" dirty="0">
              <a:solidFill>
                <a:srgbClr val="00B050"/>
              </a:solidFill>
              <a:latin typeface="Times New Roman" pitchFamily="18" charset="0"/>
              <a:cs typeface="Times New Roman" pitchFamily="18" charset="0"/>
            </a:endParaRPr>
          </a:p>
        </p:txBody>
      </p:sp>
      <p:cxnSp>
        <p:nvCxnSpPr>
          <p:cNvPr id="155" name="154 Conector recto de flecha"/>
          <p:cNvCxnSpPr/>
          <p:nvPr/>
        </p:nvCxnSpPr>
        <p:spPr>
          <a:xfrm flipV="1">
            <a:off x="4867275" y="2192278"/>
            <a:ext cx="338033" cy="853"/>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56" name="155 CuadroTexto"/>
          <p:cNvSpPr txBox="1"/>
          <p:nvPr/>
        </p:nvSpPr>
        <p:spPr>
          <a:xfrm>
            <a:off x="4805362" y="1942153"/>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18</a:t>
            </a:r>
            <a:endParaRPr lang="es-EC" sz="1300" b="1" dirty="0">
              <a:solidFill>
                <a:srgbClr val="EC630E"/>
              </a:solidFill>
              <a:latin typeface="Times New Roman" pitchFamily="18" charset="0"/>
              <a:cs typeface="Times New Roman" pitchFamily="18" charset="0"/>
            </a:endParaRPr>
          </a:p>
        </p:txBody>
      </p:sp>
      <p:sp>
        <p:nvSpPr>
          <p:cNvPr id="158" name="157 CuadroTexto"/>
          <p:cNvSpPr txBox="1"/>
          <p:nvPr/>
        </p:nvSpPr>
        <p:spPr>
          <a:xfrm>
            <a:off x="5141456" y="2285992"/>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39</a:t>
            </a:r>
            <a:endParaRPr lang="es-EC" sz="1300" b="1" dirty="0">
              <a:solidFill>
                <a:srgbClr val="00B050"/>
              </a:solidFill>
              <a:latin typeface="Times New Roman" pitchFamily="18" charset="0"/>
              <a:cs typeface="Times New Roman" pitchFamily="18" charset="0"/>
            </a:endParaRPr>
          </a:p>
        </p:txBody>
      </p:sp>
      <p:cxnSp>
        <p:nvCxnSpPr>
          <p:cNvPr id="159" name="158 Conector recto de flecha"/>
          <p:cNvCxnSpPr/>
          <p:nvPr/>
        </p:nvCxnSpPr>
        <p:spPr>
          <a:xfrm>
            <a:off x="3729038" y="1221581"/>
            <a:ext cx="292444" cy="585"/>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60" name="159 CuadroTexto"/>
          <p:cNvSpPr txBox="1"/>
          <p:nvPr/>
        </p:nvSpPr>
        <p:spPr>
          <a:xfrm>
            <a:off x="3643306" y="972041"/>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19</a:t>
            </a:r>
            <a:endParaRPr lang="es-EC" sz="1300" b="1" dirty="0">
              <a:solidFill>
                <a:srgbClr val="EC630E"/>
              </a:solidFill>
              <a:latin typeface="Times New Roman" pitchFamily="18" charset="0"/>
              <a:cs typeface="Times New Roman" pitchFamily="18" charset="0"/>
            </a:endParaRPr>
          </a:p>
        </p:txBody>
      </p:sp>
      <p:cxnSp>
        <p:nvCxnSpPr>
          <p:cNvPr id="177" name="176 Conector recto de flecha"/>
          <p:cNvCxnSpPr/>
          <p:nvPr/>
        </p:nvCxnSpPr>
        <p:spPr>
          <a:xfrm rot="5400000" flipH="1" flipV="1">
            <a:off x="4460133" y="2339205"/>
            <a:ext cx="294397" cy="3995"/>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cxnSp>
        <p:nvCxnSpPr>
          <p:cNvPr id="178" name="177 Conector recto de flecha"/>
          <p:cNvCxnSpPr/>
          <p:nvPr/>
        </p:nvCxnSpPr>
        <p:spPr>
          <a:xfrm rot="5400000" flipH="1" flipV="1">
            <a:off x="5056222" y="2339205"/>
            <a:ext cx="294397" cy="3995"/>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cxnSp>
        <p:nvCxnSpPr>
          <p:cNvPr id="180" name="179 Conector recto de flecha"/>
          <p:cNvCxnSpPr/>
          <p:nvPr/>
        </p:nvCxnSpPr>
        <p:spPr>
          <a:xfrm rot="5400000" flipH="1" flipV="1">
            <a:off x="3872761" y="1364385"/>
            <a:ext cx="294397" cy="3995"/>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181" name="180 CuadroTexto"/>
          <p:cNvSpPr txBox="1"/>
          <p:nvPr/>
        </p:nvSpPr>
        <p:spPr>
          <a:xfrm>
            <a:off x="3960011" y="1335121"/>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40</a:t>
            </a:r>
            <a:endParaRPr lang="es-EC" sz="1300" b="1" dirty="0">
              <a:solidFill>
                <a:srgbClr val="00B050"/>
              </a:solidFill>
              <a:latin typeface="Times New Roman" pitchFamily="18" charset="0"/>
              <a:cs typeface="Times New Roman" pitchFamily="18" charset="0"/>
            </a:endParaRPr>
          </a:p>
        </p:txBody>
      </p:sp>
      <p:cxnSp>
        <p:nvCxnSpPr>
          <p:cNvPr id="183" name="182 Conector recto de flecha"/>
          <p:cNvCxnSpPr/>
          <p:nvPr/>
        </p:nvCxnSpPr>
        <p:spPr>
          <a:xfrm>
            <a:off x="4100514" y="1220455"/>
            <a:ext cx="292444" cy="585"/>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84" name="183 CuadroTexto"/>
          <p:cNvSpPr txBox="1"/>
          <p:nvPr/>
        </p:nvSpPr>
        <p:spPr>
          <a:xfrm>
            <a:off x="4014782" y="970915"/>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20</a:t>
            </a:r>
            <a:endParaRPr lang="es-EC" sz="1300" b="1" dirty="0">
              <a:solidFill>
                <a:srgbClr val="EC630E"/>
              </a:solidFill>
              <a:latin typeface="Times New Roman" pitchFamily="18" charset="0"/>
              <a:cs typeface="Times New Roman" pitchFamily="18" charset="0"/>
            </a:endParaRPr>
          </a:p>
        </p:txBody>
      </p:sp>
      <p:cxnSp>
        <p:nvCxnSpPr>
          <p:cNvPr id="185" name="184 Conector recto de flecha"/>
          <p:cNvCxnSpPr/>
          <p:nvPr/>
        </p:nvCxnSpPr>
        <p:spPr>
          <a:xfrm rot="5400000" flipH="1" flipV="1">
            <a:off x="4244237" y="1363259"/>
            <a:ext cx="294397" cy="3995"/>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186" name="185 CuadroTexto"/>
          <p:cNvSpPr txBox="1"/>
          <p:nvPr/>
        </p:nvSpPr>
        <p:spPr>
          <a:xfrm>
            <a:off x="4331487" y="1333995"/>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41</a:t>
            </a:r>
            <a:endParaRPr lang="es-EC" sz="1300" b="1" dirty="0">
              <a:solidFill>
                <a:srgbClr val="00B050"/>
              </a:solidFill>
              <a:latin typeface="Times New Roman" pitchFamily="18" charset="0"/>
              <a:cs typeface="Times New Roman" pitchFamily="18" charset="0"/>
            </a:endParaRPr>
          </a:p>
        </p:txBody>
      </p:sp>
      <p:cxnSp>
        <p:nvCxnSpPr>
          <p:cNvPr id="187" name="186 Conector recto de flecha"/>
          <p:cNvCxnSpPr/>
          <p:nvPr/>
        </p:nvCxnSpPr>
        <p:spPr>
          <a:xfrm>
            <a:off x="4481522" y="1220455"/>
            <a:ext cx="292444" cy="585"/>
          </a:xfrm>
          <a:prstGeom prst="straightConnector1">
            <a:avLst/>
          </a:prstGeom>
          <a:ln>
            <a:solidFill>
              <a:srgbClr val="EC630E"/>
            </a:solidFill>
            <a:tailEnd type="stealth" w="med" len="med"/>
          </a:ln>
        </p:spPr>
        <p:style>
          <a:lnRef idx="3">
            <a:schemeClr val="accent1"/>
          </a:lnRef>
          <a:fillRef idx="0">
            <a:schemeClr val="accent1"/>
          </a:fillRef>
          <a:effectRef idx="2">
            <a:schemeClr val="accent1"/>
          </a:effectRef>
          <a:fontRef idx="minor">
            <a:schemeClr val="tx1"/>
          </a:fontRef>
        </p:style>
      </p:cxnSp>
      <p:sp>
        <p:nvSpPr>
          <p:cNvPr id="188" name="187 CuadroTexto"/>
          <p:cNvSpPr txBox="1"/>
          <p:nvPr/>
        </p:nvSpPr>
        <p:spPr>
          <a:xfrm>
            <a:off x="4395790" y="970915"/>
            <a:ext cx="500066" cy="292388"/>
          </a:xfrm>
          <a:prstGeom prst="rect">
            <a:avLst/>
          </a:prstGeom>
          <a:noFill/>
        </p:spPr>
        <p:txBody>
          <a:bodyPr wrap="square" rtlCol="0">
            <a:spAutoFit/>
          </a:bodyPr>
          <a:lstStyle/>
          <a:p>
            <a:r>
              <a:rPr lang="es-EC" sz="1300" b="1" dirty="0" smtClean="0">
                <a:solidFill>
                  <a:srgbClr val="EC630E"/>
                </a:solidFill>
                <a:latin typeface="Times New Roman" pitchFamily="18" charset="0"/>
                <a:cs typeface="Times New Roman" pitchFamily="18" charset="0"/>
              </a:rPr>
              <a:t>21</a:t>
            </a:r>
            <a:endParaRPr lang="es-EC" sz="1300" b="1" dirty="0">
              <a:solidFill>
                <a:srgbClr val="EC630E"/>
              </a:solidFill>
              <a:latin typeface="Times New Roman" pitchFamily="18" charset="0"/>
              <a:cs typeface="Times New Roman" pitchFamily="18" charset="0"/>
            </a:endParaRPr>
          </a:p>
        </p:txBody>
      </p:sp>
      <p:cxnSp>
        <p:nvCxnSpPr>
          <p:cNvPr id="189" name="188 Conector recto de flecha"/>
          <p:cNvCxnSpPr/>
          <p:nvPr/>
        </p:nvCxnSpPr>
        <p:spPr>
          <a:xfrm rot="5400000" flipH="1" flipV="1">
            <a:off x="4625245" y="1363259"/>
            <a:ext cx="294397" cy="3995"/>
          </a:xfrm>
          <a:prstGeom prst="straightConnector1">
            <a:avLst/>
          </a:prstGeom>
          <a:ln>
            <a:solidFill>
              <a:srgbClr val="00B050"/>
            </a:solidFill>
            <a:tailEnd type="stealth" w="med" len="med"/>
          </a:ln>
        </p:spPr>
        <p:style>
          <a:lnRef idx="3">
            <a:schemeClr val="accent1"/>
          </a:lnRef>
          <a:fillRef idx="0">
            <a:schemeClr val="accent1"/>
          </a:fillRef>
          <a:effectRef idx="2">
            <a:schemeClr val="accent1"/>
          </a:effectRef>
          <a:fontRef idx="minor">
            <a:schemeClr val="tx1"/>
          </a:fontRef>
        </p:style>
      </p:cxnSp>
      <p:sp>
        <p:nvSpPr>
          <p:cNvPr id="190" name="189 CuadroTexto"/>
          <p:cNvSpPr txBox="1"/>
          <p:nvPr/>
        </p:nvSpPr>
        <p:spPr>
          <a:xfrm>
            <a:off x="4712495" y="1333995"/>
            <a:ext cx="428628" cy="292388"/>
          </a:xfrm>
          <a:prstGeom prst="rect">
            <a:avLst/>
          </a:prstGeom>
          <a:noFill/>
          <a:ln>
            <a:noFill/>
          </a:ln>
        </p:spPr>
        <p:txBody>
          <a:bodyPr wrap="square" rtlCol="0">
            <a:spAutoFit/>
          </a:bodyPr>
          <a:lstStyle/>
          <a:p>
            <a:r>
              <a:rPr lang="es-EC" sz="1300" b="1" dirty="0" smtClean="0">
                <a:solidFill>
                  <a:srgbClr val="00B050"/>
                </a:solidFill>
                <a:latin typeface="Times New Roman" pitchFamily="18" charset="0"/>
                <a:cs typeface="Times New Roman" pitchFamily="18" charset="0"/>
              </a:rPr>
              <a:t>42</a:t>
            </a:r>
            <a:endParaRPr lang="es-EC" sz="1300" b="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randombar(horizontal)">
                                      <p:cBhvr>
                                        <p:cTn id="13" dur="1000"/>
                                        <p:tgtEl>
                                          <p:spTgt spid="45"/>
                                        </p:tgtEl>
                                      </p:cBhvr>
                                    </p:animEffect>
                                  </p:childTnLst>
                                </p:cTn>
                              </p:par>
                            </p:childTnLst>
                          </p:cTn>
                        </p:par>
                        <p:par>
                          <p:cTn id="14" fill="hold">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113"/>
                                        </p:tgtEl>
                                        <p:attrNameLst>
                                          <p:attrName>style.visibility</p:attrName>
                                        </p:attrNameLst>
                                      </p:cBhvr>
                                      <p:to>
                                        <p:strVal val="visible"/>
                                      </p:to>
                                    </p:set>
                                    <p:anim calcmode="lin" valueType="num">
                                      <p:cBhvr>
                                        <p:cTn id="17" dur="5000" fill="hold"/>
                                        <p:tgtEl>
                                          <p:spTgt spid="113"/>
                                        </p:tgtEl>
                                        <p:attrNameLst>
                                          <p:attrName>ppt_w</p:attrName>
                                        </p:attrNameLst>
                                      </p:cBhvr>
                                      <p:tavLst>
                                        <p:tav tm="0">
                                          <p:val>
                                            <p:fltVal val="0"/>
                                          </p:val>
                                        </p:tav>
                                        <p:tav tm="100000">
                                          <p:val>
                                            <p:strVal val="#ppt_w"/>
                                          </p:val>
                                        </p:tav>
                                      </p:tavLst>
                                    </p:anim>
                                    <p:anim calcmode="lin" valueType="num">
                                      <p:cBhvr>
                                        <p:cTn id="18" dur="5000" fill="hold"/>
                                        <p:tgtEl>
                                          <p:spTgt spid="113"/>
                                        </p:tgtEl>
                                        <p:attrNameLst>
                                          <p:attrName>ppt_h</p:attrName>
                                        </p:attrNameLst>
                                      </p:cBhvr>
                                      <p:tavLst>
                                        <p:tav tm="0">
                                          <p:val>
                                            <p:fltVal val="0"/>
                                          </p:val>
                                        </p:tav>
                                        <p:tav tm="100000">
                                          <p:val>
                                            <p:strVal val="#ppt_h"/>
                                          </p:val>
                                        </p:tav>
                                      </p:tavLst>
                                    </p:anim>
                                    <p:animEffect transition="in" filter="fade">
                                      <p:cBhvr>
                                        <p:cTn id="19" dur="5000"/>
                                        <p:tgtEl>
                                          <p:spTgt spid="113"/>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 calcmode="lin" valueType="num">
                                      <p:cBhvr>
                                        <p:cTn id="22" dur="5000" fill="hold"/>
                                        <p:tgtEl>
                                          <p:spTgt spid="114"/>
                                        </p:tgtEl>
                                        <p:attrNameLst>
                                          <p:attrName>ppt_w</p:attrName>
                                        </p:attrNameLst>
                                      </p:cBhvr>
                                      <p:tavLst>
                                        <p:tav tm="0">
                                          <p:val>
                                            <p:fltVal val="0"/>
                                          </p:val>
                                        </p:tav>
                                        <p:tav tm="100000">
                                          <p:val>
                                            <p:strVal val="#ppt_w"/>
                                          </p:val>
                                        </p:tav>
                                      </p:tavLst>
                                    </p:anim>
                                    <p:anim calcmode="lin" valueType="num">
                                      <p:cBhvr>
                                        <p:cTn id="23" dur="5000" fill="hold"/>
                                        <p:tgtEl>
                                          <p:spTgt spid="114"/>
                                        </p:tgtEl>
                                        <p:attrNameLst>
                                          <p:attrName>ppt_h</p:attrName>
                                        </p:attrNameLst>
                                      </p:cBhvr>
                                      <p:tavLst>
                                        <p:tav tm="0">
                                          <p:val>
                                            <p:fltVal val="0"/>
                                          </p:val>
                                        </p:tav>
                                        <p:tav tm="100000">
                                          <p:val>
                                            <p:strVal val="#ppt_h"/>
                                          </p:val>
                                        </p:tav>
                                      </p:tavLst>
                                    </p:anim>
                                    <p:animEffect transition="in" filter="fade">
                                      <p:cBhvr>
                                        <p:cTn id="24" dur="5000"/>
                                        <p:tgtEl>
                                          <p:spTgt spid="114"/>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p:cTn id="27" dur="5000" fill="hold"/>
                                        <p:tgtEl>
                                          <p:spTgt spid="115"/>
                                        </p:tgtEl>
                                        <p:attrNameLst>
                                          <p:attrName>ppt_w</p:attrName>
                                        </p:attrNameLst>
                                      </p:cBhvr>
                                      <p:tavLst>
                                        <p:tav tm="0">
                                          <p:val>
                                            <p:fltVal val="0"/>
                                          </p:val>
                                        </p:tav>
                                        <p:tav tm="100000">
                                          <p:val>
                                            <p:strVal val="#ppt_w"/>
                                          </p:val>
                                        </p:tav>
                                      </p:tavLst>
                                    </p:anim>
                                    <p:anim calcmode="lin" valueType="num">
                                      <p:cBhvr>
                                        <p:cTn id="28" dur="5000" fill="hold"/>
                                        <p:tgtEl>
                                          <p:spTgt spid="115"/>
                                        </p:tgtEl>
                                        <p:attrNameLst>
                                          <p:attrName>ppt_h</p:attrName>
                                        </p:attrNameLst>
                                      </p:cBhvr>
                                      <p:tavLst>
                                        <p:tav tm="0">
                                          <p:val>
                                            <p:fltVal val="0"/>
                                          </p:val>
                                        </p:tav>
                                        <p:tav tm="100000">
                                          <p:val>
                                            <p:strVal val="#ppt_h"/>
                                          </p:val>
                                        </p:tav>
                                      </p:tavLst>
                                    </p:anim>
                                    <p:animEffect transition="in" filter="fade">
                                      <p:cBhvr>
                                        <p:cTn id="29" dur="5000"/>
                                        <p:tgtEl>
                                          <p:spTgt spid="115"/>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16"/>
                                        </p:tgtEl>
                                        <p:attrNameLst>
                                          <p:attrName>style.visibility</p:attrName>
                                        </p:attrNameLst>
                                      </p:cBhvr>
                                      <p:to>
                                        <p:strVal val="visible"/>
                                      </p:to>
                                    </p:set>
                                    <p:anim calcmode="lin" valueType="num">
                                      <p:cBhvr>
                                        <p:cTn id="32" dur="5000" fill="hold"/>
                                        <p:tgtEl>
                                          <p:spTgt spid="116"/>
                                        </p:tgtEl>
                                        <p:attrNameLst>
                                          <p:attrName>ppt_w</p:attrName>
                                        </p:attrNameLst>
                                      </p:cBhvr>
                                      <p:tavLst>
                                        <p:tav tm="0">
                                          <p:val>
                                            <p:fltVal val="0"/>
                                          </p:val>
                                        </p:tav>
                                        <p:tav tm="100000">
                                          <p:val>
                                            <p:strVal val="#ppt_w"/>
                                          </p:val>
                                        </p:tav>
                                      </p:tavLst>
                                    </p:anim>
                                    <p:anim calcmode="lin" valueType="num">
                                      <p:cBhvr>
                                        <p:cTn id="33" dur="5000" fill="hold"/>
                                        <p:tgtEl>
                                          <p:spTgt spid="116"/>
                                        </p:tgtEl>
                                        <p:attrNameLst>
                                          <p:attrName>ppt_h</p:attrName>
                                        </p:attrNameLst>
                                      </p:cBhvr>
                                      <p:tavLst>
                                        <p:tav tm="0">
                                          <p:val>
                                            <p:fltVal val="0"/>
                                          </p:val>
                                        </p:tav>
                                        <p:tav tm="100000">
                                          <p:val>
                                            <p:strVal val="#ppt_h"/>
                                          </p:val>
                                        </p:tav>
                                      </p:tavLst>
                                    </p:anim>
                                    <p:animEffect transition="in" filter="fade">
                                      <p:cBhvr>
                                        <p:cTn id="34" dur="5000"/>
                                        <p:tgtEl>
                                          <p:spTgt spid="116"/>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p:cTn id="37" dur="5000" fill="hold"/>
                                        <p:tgtEl>
                                          <p:spTgt spid="117"/>
                                        </p:tgtEl>
                                        <p:attrNameLst>
                                          <p:attrName>ppt_w</p:attrName>
                                        </p:attrNameLst>
                                      </p:cBhvr>
                                      <p:tavLst>
                                        <p:tav tm="0">
                                          <p:val>
                                            <p:fltVal val="0"/>
                                          </p:val>
                                        </p:tav>
                                        <p:tav tm="100000">
                                          <p:val>
                                            <p:strVal val="#ppt_w"/>
                                          </p:val>
                                        </p:tav>
                                      </p:tavLst>
                                    </p:anim>
                                    <p:anim calcmode="lin" valueType="num">
                                      <p:cBhvr>
                                        <p:cTn id="38" dur="5000" fill="hold"/>
                                        <p:tgtEl>
                                          <p:spTgt spid="117"/>
                                        </p:tgtEl>
                                        <p:attrNameLst>
                                          <p:attrName>ppt_h</p:attrName>
                                        </p:attrNameLst>
                                      </p:cBhvr>
                                      <p:tavLst>
                                        <p:tav tm="0">
                                          <p:val>
                                            <p:fltVal val="0"/>
                                          </p:val>
                                        </p:tav>
                                        <p:tav tm="100000">
                                          <p:val>
                                            <p:strVal val="#ppt_h"/>
                                          </p:val>
                                        </p:tav>
                                      </p:tavLst>
                                    </p:anim>
                                    <p:animEffect transition="in" filter="fade">
                                      <p:cBhvr>
                                        <p:cTn id="39" dur="5000"/>
                                        <p:tgtEl>
                                          <p:spTgt spid="117"/>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18"/>
                                        </p:tgtEl>
                                        <p:attrNameLst>
                                          <p:attrName>style.visibility</p:attrName>
                                        </p:attrNameLst>
                                      </p:cBhvr>
                                      <p:to>
                                        <p:strVal val="visible"/>
                                      </p:to>
                                    </p:set>
                                    <p:anim calcmode="lin" valueType="num">
                                      <p:cBhvr>
                                        <p:cTn id="42" dur="5000" fill="hold"/>
                                        <p:tgtEl>
                                          <p:spTgt spid="118"/>
                                        </p:tgtEl>
                                        <p:attrNameLst>
                                          <p:attrName>ppt_w</p:attrName>
                                        </p:attrNameLst>
                                      </p:cBhvr>
                                      <p:tavLst>
                                        <p:tav tm="0">
                                          <p:val>
                                            <p:fltVal val="0"/>
                                          </p:val>
                                        </p:tav>
                                        <p:tav tm="100000">
                                          <p:val>
                                            <p:strVal val="#ppt_w"/>
                                          </p:val>
                                        </p:tav>
                                      </p:tavLst>
                                    </p:anim>
                                    <p:anim calcmode="lin" valueType="num">
                                      <p:cBhvr>
                                        <p:cTn id="43" dur="5000" fill="hold"/>
                                        <p:tgtEl>
                                          <p:spTgt spid="118"/>
                                        </p:tgtEl>
                                        <p:attrNameLst>
                                          <p:attrName>ppt_h</p:attrName>
                                        </p:attrNameLst>
                                      </p:cBhvr>
                                      <p:tavLst>
                                        <p:tav tm="0">
                                          <p:val>
                                            <p:fltVal val="0"/>
                                          </p:val>
                                        </p:tav>
                                        <p:tav tm="100000">
                                          <p:val>
                                            <p:strVal val="#ppt_h"/>
                                          </p:val>
                                        </p:tav>
                                      </p:tavLst>
                                    </p:anim>
                                    <p:animEffect transition="in" filter="fade">
                                      <p:cBhvr>
                                        <p:cTn id="44" dur="5000"/>
                                        <p:tgtEl>
                                          <p:spTgt spid="118"/>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cBhvr>
                                        <p:cTn id="47" dur="5000" fill="hold"/>
                                        <p:tgtEl>
                                          <p:spTgt spid="119"/>
                                        </p:tgtEl>
                                        <p:attrNameLst>
                                          <p:attrName>ppt_w</p:attrName>
                                        </p:attrNameLst>
                                      </p:cBhvr>
                                      <p:tavLst>
                                        <p:tav tm="0">
                                          <p:val>
                                            <p:fltVal val="0"/>
                                          </p:val>
                                        </p:tav>
                                        <p:tav tm="100000">
                                          <p:val>
                                            <p:strVal val="#ppt_w"/>
                                          </p:val>
                                        </p:tav>
                                      </p:tavLst>
                                    </p:anim>
                                    <p:anim calcmode="lin" valueType="num">
                                      <p:cBhvr>
                                        <p:cTn id="48" dur="5000" fill="hold"/>
                                        <p:tgtEl>
                                          <p:spTgt spid="119"/>
                                        </p:tgtEl>
                                        <p:attrNameLst>
                                          <p:attrName>ppt_h</p:attrName>
                                        </p:attrNameLst>
                                      </p:cBhvr>
                                      <p:tavLst>
                                        <p:tav tm="0">
                                          <p:val>
                                            <p:fltVal val="0"/>
                                          </p:val>
                                        </p:tav>
                                        <p:tav tm="100000">
                                          <p:val>
                                            <p:strVal val="#ppt_h"/>
                                          </p:val>
                                        </p:tav>
                                      </p:tavLst>
                                    </p:anim>
                                    <p:animEffect transition="in" filter="fade">
                                      <p:cBhvr>
                                        <p:cTn id="49" dur="5000"/>
                                        <p:tgtEl>
                                          <p:spTgt spid="119"/>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20"/>
                                        </p:tgtEl>
                                        <p:attrNameLst>
                                          <p:attrName>style.visibility</p:attrName>
                                        </p:attrNameLst>
                                      </p:cBhvr>
                                      <p:to>
                                        <p:strVal val="visible"/>
                                      </p:to>
                                    </p:set>
                                    <p:anim calcmode="lin" valueType="num">
                                      <p:cBhvr>
                                        <p:cTn id="52" dur="5000" fill="hold"/>
                                        <p:tgtEl>
                                          <p:spTgt spid="120"/>
                                        </p:tgtEl>
                                        <p:attrNameLst>
                                          <p:attrName>ppt_w</p:attrName>
                                        </p:attrNameLst>
                                      </p:cBhvr>
                                      <p:tavLst>
                                        <p:tav tm="0">
                                          <p:val>
                                            <p:fltVal val="0"/>
                                          </p:val>
                                        </p:tav>
                                        <p:tav tm="100000">
                                          <p:val>
                                            <p:strVal val="#ppt_w"/>
                                          </p:val>
                                        </p:tav>
                                      </p:tavLst>
                                    </p:anim>
                                    <p:anim calcmode="lin" valueType="num">
                                      <p:cBhvr>
                                        <p:cTn id="53" dur="5000" fill="hold"/>
                                        <p:tgtEl>
                                          <p:spTgt spid="120"/>
                                        </p:tgtEl>
                                        <p:attrNameLst>
                                          <p:attrName>ppt_h</p:attrName>
                                        </p:attrNameLst>
                                      </p:cBhvr>
                                      <p:tavLst>
                                        <p:tav tm="0">
                                          <p:val>
                                            <p:fltVal val="0"/>
                                          </p:val>
                                        </p:tav>
                                        <p:tav tm="100000">
                                          <p:val>
                                            <p:strVal val="#ppt_h"/>
                                          </p:val>
                                        </p:tav>
                                      </p:tavLst>
                                    </p:anim>
                                    <p:animEffect transition="in" filter="fade">
                                      <p:cBhvr>
                                        <p:cTn id="54" dur="5000"/>
                                        <p:tgtEl>
                                          <p:spTgt spid="120"/>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21"/>
                                        </p:tgtEl>
                                        <p:attrNameLst>
                                          <p:attrName>style.visibility</p:attrName>
                                        </p:attrNameLst>
                                      </p:cBhvr>
                                      <p:to>
                                        <p:strVal val="visible"/>
                                      </p:to>
                                    </p:set>
                                    <p:anim calcmode="lin" valueType="num">
                                      <p:cBhvr>
                                        <p:cTn id="57" dur="5000" fill="hold"/>
                                        <p:tgtEl>
                                          <p:spTgt spid="121"/>
                                        </p:tgtEl>
                                        <p:attrNameLst>
                                          <p:attrName>ppt_w</p:attrName>
                                        </p:attrNameLst>
                                      </p:cBhvr>
                                      <p:tavLst>
                                        <p:tav tm="0">
                                          <p:val>
                                            <p:fltVal val="0"/>
                                          </p:val>
                                        </p:tav>
                                        <p:tav tm="100000">
                                          <p:val>
                                            <p:strVal val="#ppt_w"/>
                                          </p:val>
                                        </p:tav>
                                      </p:tavLst>
                                    </p:anim>
                                    <p:anim calcmode="lin" valueType="num">
                                      <p:cBhvr>
                                        <p:cTn id="58" dur="5000" fill="hold"/>
                                        <p:tgtEl>
                                          <p:spTgt spid="121"/>
                                        </p:tgtEl>
                                        <p:attrNameLst>
                                          <p:attrName>ppt_h</p:attrName>
                                        </p:attrNameLst>
                                      </p:cBhvr>
                                      <p:tavLst>
                                        <p:tav tm="0">
                                          <p:val>
                                            <p:fltVal val="0"/>
                                          </p:val>
                                        </p:tav>
                                        <p:tav tm="100000">
                                          <p:val>
                                            <p:strVal val="#ppt_h"/>
                                          </p:val>
                                        </p:tav>
                                      </p:tavLst>
                                    </p:anim>
                                    <p:animEffect transition="in" filter="fade">
                                      <p:cBhvr>
                                        <p:cTn id="59" dur="5000"/>
                                        <p:tgtEl>
                                          <p:spTgt spid="121"/>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122"/>
                                        </p:tgtEl>
                                        <p:attrNameLst>
                                          <p:attrName>style.visibility</p:attrName>
                                        </p:attrNameLst>
                                      </p:cBhvr>
                                      <p:to>
                                        <p:strVal val="visible"/>
                                      </p:to>
                                    </p:set>
                                    <p:anim calcmode="lin" valueType="num">
                                      <p:cBhvr>
                                        <p:cTn id="62" dur="5000" fill="hold"/>
                                        <p:tgtEl>
                                          <p:spTgt spid="122"/>
                                        </p:tgtEl>
                                        <p:attrNameLst>
                                          <p:attrName>ppt_w</p:attrName>
                                        </p:attrNameLst>
                                      </p:cBhvr>
                                      <p:tavLst>
                                        <p:tav tm="0">
                                          <p:val>
                                            <p:fltVal val="0"/>
                                          </p:val>
                                        </p:tav>
                                        <p:tav tm="100000">
                                          <p:val>
                                            <p:strVal val="#ppt_w"/>
                                          </p:val>
                                        </p:tav>
                                      </p:tavLst>
                                    </p:anim>
                                    <p:anim calcmode="lin" valueType="num">
                                      <p:cBhvr>
                                        <p:cTn id="63" dur="5000" fill="hold"/>
                                        <p:tgtEl>
                                          <p:spTgt spid="122"/>
                                        </p:tgtEl>
                                        <p:attrNameLst>
                                          <p:attrName>ppt_h</p:attrName>
                                        </p:attrNameLst>
                                      </p:cBhvr>
                                      <p:tavLst>
                                        <p:tav tm="0">
                                          <p:val>
                                            <p:fltVal val="0"/>
                                          </p:val>
                                        </p:tav>
                                        <p:tav tm="100000">
                                          <p:val>
                                            <p:strVal val="#ppt_h"/>
                                          </p:val>
                                        </p:tav>
                                      </p:tavLst>
                                    </p:anim>
                                    <p:animEffect transition="in" filter="fade">
                                      <p:cBhvr>
                                        <p:cTn id="64" dur="5000"/>
                                        <p:tgtEl>
                                          <p:spTgt spid="122"/>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123"/>
                                        </p:tgtEl>
                                        <p:attrNameLst>
                                          <p:attrName>style.visibility</p:attrName>
                                        </p:attrNameLst>
                                      </p:cBhvr>
                                      <p:to>
                                        <p:strVal val="visible"/>
                                      </p:to>
                                    </p:set>
                                    <p:anim calcmode="lin" valueType="num">
                                      <p:cBhvr>
                                        <p:cTn id="67" dur="5000" fill="hold"/>
                                        <p:tgtEl>
                                          <p:spTgt spid="123"/>
                                        </p:tgtEl>
                                        <p:attrNameLst>
                                          <p:attrName>ppt_w</p:attrName>
                                        </p:attrNameLst>
                                      </p:cBhvr>
                                      <p:tavLst>
                                        <p:tav tm="0">
                                          <p:val>
                                            <p:fltVal val="0"/>
                                          </p:val>
                                        </p:tav>
                                        <p:tav tm="100000">
                                          <p:val>
                                            <p:strVal val="#ppt_w"/>
                                          </p:val>
                                        </p:tav>
                                      </p:tavLst>
                                    </p:anim>
                                    <p:anim calcmode="lin" valueType="num">
                                      <p:cBhvr>
                                        <p:cTn id="68" dur="5000" fill="hold"/>
                                        <p:tgtEl>
                                          <p:spTgt spid="123"/>
                                        </p:tgtEl>
                                        <p:attrNameLst>
                                          <p:attrName>ppt_h</p:attrName>
                                        </p:attrNameLst>
                                      </p:cBhvr>
                                      <p:tavLst>
                                        <p:tav tm="0">
                                          <p:val>
                                            <p:fltVal val="0"/>
                                          </p:val>
                                        </p:tav>
                                        <p:tav tm="100000">
                                          <p:val>
                                            <p:strVal val="#ppt_h"/>
                                          </p:val>
                                        </p:tav>
                                      </p:tavLst>
                                    </p:anim>
                                    <p:animEffect transition="in" filter="fade">
                                      <p:cBhvr>
                                        <p:cTn id="69" dur="5000"/>
                                        <p:tgtEl>
                                          <p:spTgt spid="123"/>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124"/>
                                        </p:tgtEl>
                                        <p:attrNameLst>
                                          <p:attrName>style.visibility</p:attrName>
                                        </p:attrNameLst>
                                      </p:cBhvr>
                                      <p:to>
                                        <p:strVal val="visible"/>
                                      </p:to>
                                    </p:set>
                                    <p:anim calcmode="lin" valueType="num">
                                      <p:cBhvr>
                                        <p:cTn id="72" dur="5000" fill="hold"/>
                                        <p:tgtEl>
                                          <p:spTgt spid="124"/>
                                        </p:tgtEl>
                                        <p:attrNameLst>
                                          <p:attrName>ppt_w</p:attrName>
                                        </p:attrNameLst>
                                      </p:cBhvr>
                                      <p:tavLst>
                                        <p:tav tm="0">
                                          <p:val>
                                            <p:fltVal val="0"/>
                                          </p:val>
                                        </p:tav>
                                        <p:tav tm="100000">
                                          <p:val>
                                            <p:strVal val="#ppt_w"/>
                                          </p:val>
                                        </p:tav>
                                      </p:tavLst>
                                    </p:anim>
                                    <p:anim calcmode="lin" valueType="num">
                                      <p:cBhvr>
                                        <p:cTn id="73" dur="5000" fill="hold"/>
                                        <p:tgtEl>
                                          <p:spTgt spid="124"/>
                                        </p:tgtEl>
                                        <p:attrNameLst>
                                          <p:attrName>ppt_h</p:attrName>
                                        </p:attrNameLst>
                                      </p:cBhvr>
                                      <p:tavLst>
                                        <p:tav tm="0">
                                          <p:val>
                                            <p:fltVal val="0"/>
                                          </p:val>
                                        </p:tav>
                                        <p:tav tm="100000">
                                          <p:val>
                                            <p:strVal val="#ppt_h"/>
                                          </p:val>
                                        </p:tav>
                                      </p:tavLst>
                                    </p:anim>
                                    <p:animEffect transition="in" filter="fade">
                                      <p:cBhvr>
                                        <p:cTn id="74" dur="5000"/>
                                        <p:tgtEl>
                                          <p:spTgt spid="124"/>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125"/>
                                        </p:tgtEl>
                                        <p:attrNameLst>
                                          <p:attrName>style.visibility</p:attrName>
                                        </p:attrNameLst>
                                      </p:cBhvr>
                                      <p:to>
                                        <p:strVal val="visible"/>
                                      </p:to>
                                    </p:set>
                                    <p:anim calcmode="lin" valueType="num">
                                      <p:cBhvr>
                                        <p:cTn id="77" dur="5000" fill="hold"/>
                                        <p:tgtEl>
                                          <p:spTgt spid="125"/>
                                        </p:tgtEl>
                                        <p:attrNameLst>
                                          <p:attrName>ppt_w</p:attrName>
                                        </p:attrNameLst>
                                      </p:cBhvr>
                                      <p:tavLst>
                                        <p:tav tm="0">
                                          <p:val>
                                            <p:fltVal val="0"/>
                                          </p:val>
                                        </p:tav>
                                        <p:tav tm="100000">
                                          <p:val>
                                            <p:strVal val="#ppt_w"/>
                                          </p:val>
                                        </p:tav>
                                      </p:tavLst>
                                    </p:anim>
                                    <p:anim calcmode="lin" valueType="num">
                                      <p:cBhvr>
                                        <p:cTn id="78" dur="5000" fill="hold"/>
                                        <p:tgtEl>
                                          <p:spTgt spid="125"/>
                                        </p:tgtEl>
                                        <p:attrNameLst>
                                          <p:attrName>ppt_h</p:attrName>
                                        </p:attrNameLst>
                                      </p:cBhvr>
                                      <p:tavLst>
                                        <p:tav tm="0">
                                          <p:val>
                                            <p:fltVal val="0"/>
                                          </p:val>
                                        </p:tav>
                                        <p:tav tm="100000">
                                          <p:val>
                                            <p:strVal val="#ppt_h"/>
                                          </p:val>
                                        </p:tav>
                                      </p:tavLst>
                                    </p:anim>
                                    <p:animEffect transition="in" filter="fade">
                                      <p:cBhvr>
                                        <p:cTn id="79" dur="5000"/>
                                        <p:tgtEl>
                                          <p:spTgt spid="125"/>
                                        </p:tgtEl>
                                      </p:cBhvr>
                                    </p:animEffect>
                                  </p:childTnLst>
                                </p:cTn>
                              </p:par>
                              <p:par>
                                <p:cTn id="80" presetID="53" presetClass="entr" presetSubtype="0" fill="hold" grpId="0" nodeType="withEffect">
                                  <p:stCondLst>
                                    <p:cond delay="0"/>
                                  </p:stCondLst>
                                  <p:childTnLst>
                                    <p:set>
                                      <p:cBhvr>
                                        <p:cTn id="81" dur="1" fill="hold">
                                          <p:stCondLst>
                                            <p:cond delay="0"/>
                                          </p:stCondLst>
                                        </p:cTn>
                                        <p:tgtEl>
                                          <p:spTgt spid="126"/>
                                        </p:tgtEl>
                                        <p:attrNameLst>
                                          <p:attrName>style.visibility</p:attrName>
                                        </p:attrNameLst>
                                      </p:cBhvr>
                                      <p:to>
                                        <p:strVal val="visible"/>
                                      </p:to>
                                    </p:set>
                                    <p:anim calcmode="lin" valueType="num">
                                      <p:cBhvr>
                                        <p:cTn id="82" dur="5000" fill="hold"/>
                                        <p:tgtEl>
                                          <p:spTgt spid="126"/>
                                        </p:tgtEl>
                                        <p:attrNameLst>
                                          <p:attrName>ppt_w</p:attrName>
                                        </p:attrNameLst>
                                      </p:cBhvr>
                                      <p:tavLst>
                                        <p:tav tm="0">
                                          <p:val>
                                            <p:fltVal val="0"/>
                                          </p:val>
                                        </p:tav>
                                        <p:tav tm="100000">
                                          <p:val>
                                            <p:strVal val="#ppt_w"/>
                                          </p:val>
                                        </p:tav>
                                      </p:tavLst>
                                    </p:anim>
                                    <p:anim calcmode="lin" valueType="num">
                                      <p:cBhvr>
                                        <p:cTn id="83" dur="5000" fill="hold"/>
                                        <p:tgtEl>
                                          <p:spTgt spid="126"/>
                                        </p:tgtEl>
                                        <p:attrNameLst>
                                          <p:attrName>ppt_h</p:attrName>
                                        </p:attrNameLst>
                                      </p:cBhvr>
                                      <p:tavLst>
                                        <p:tav tm="0">
                                          <p:val>
                                            <p:fltVal val="0"/>
                                          </p:val>
                                        </p:tav>
                                        <p:tav tm="100000">
                                          <p:val>
                                            <p:strVal val="#ppt_h"/>
                                          </p:val>
                                        </p:tav>
                                      </p:tavLst>
                                    </p:anim>
                                    <p:animEffect transition="in" filter="fade">
                                      <p:cBhvr>
                                        <p:cTn id="84" dur="5000"/>
                                        <p:tgtEl>
                                          <p:spTgt spid="126"/>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127"/>
                                        </p:tgtEl>
                                        <p:attrNameLst>
                                          <p:attrName>style.visibility</p:attrName>
                                        </p:attrNameLst>
                                      </p:cBhvr>
                                      <p:to>
                                        <p:strVal val="visible"/>
                                      </p:to>
                                    </p:set>
                                    <p:anim calcmode="lin" valueType="num">
                                      <p:cBhvr>
                                        <p:cTn id="87" dur="5000" fill="hold"/>
                                        <p:tgtEl>
                                          <p:spTgt spid="127"/>
                                        </p:tgtEl>
                                        <p:attrNameLst>
                                          <p:attrName>ppt_w</p:attrName>
                                        </p:attrNameLst>
                                      </p:cBhvr>
                                      <p:tavLst>
                                        <p:tav tm="0">
                                          <p:val>
                                            <p:fltVal val="0"/>
                                          </p:val>
                                        </p:tav>
                                        <p:tav tm="100000">
                                          <p:val>
                                            <p:strVal val="#ppt_w"/>
                                          </p:val>
                                        </p:tav>
                                      </p:tavLst>
                                    </p:anim>
                                    <p:anim calcmode="lin" valueType="num">
                                      <p:cBhvr>
                                        <p:cTn id="88" dur="5000" fill="hold"/>
                                        <p:tgtEl>
                                          <p:spTgt spid="127"/>
                                        </p:tgtEl>
                                        <p:attrNameLst>
                                          <p:attrName>ppt_h</p:attrName>
                                        </p:attrNameLst>
                                      </p:cBhvr>
                                      <p:tavLst>
                                        <p:tav tm="0">
                                          <p:val>
                                            <p:fltVal val="0"/>
                                          </p:val>
                                        </p:tav>
                                        <p:tav tm="100000">
                                          <p:val>
                                            <p:strVal val="#ppt_h"/>
                                          </p:val>
                                        </p:tav>
                                      </p:tavLst>
                                    </p:anim>
                                    <p:animEffect transition="in" filter="fade">
                                      <p:cBhvr>
                                        <p:cTn id="89" dur="5000"/>
                                        <p:tgtEl>
                                          <p:spTgt spid="127"/>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128"/>
                                        </p:tgtEl>
                                        <p:attrNameLst>
                                          <p:attrName>style.visibility</p:attrName>
                                        </p:attrNameLst>
                                      </p:cBhvr>
                                      <p:to>
                                        <p:strVal val="visible"/>
                                      </p:to>
                                    </p:set>
                                    <p:anim calcmode="lin" valueType="num">
                                      <p:cBhvr>
                                        <p:cTn id="92" dur="5000" fill="hold"/>
                                        <p:tgtEl>
                                          <p:spTgt spid="128"/>
                                        </p:tgtEl>
                                        <p:attrNameLst>
                                          <p:attrName>ppt_w</p:attrName>
                                        </p:attrNameLst>
                                      </p:cBhvr>
                                      <p:tavLst>
                                        <p:tav tm="0">
                                          <p:val>
                                            <p:fltVal val="0"/>
                                          </p:val>
                                        </p:tav>
                                        <p:tav tm="100000">
                                          <p:val>
                                            <p:strVal val="#ppt_w"/>
                                          </p:val>
                                        </p:tav>
                                      </p:tavLst>
                                    </p:anim>
                                    <p:anim calcmode="lin" valueType="num">
                                      <p:cBhvr>
                                        <p:cTn id="93" dur="5000" fill="hold"/>
                                        <p:tgtEl>
                                          <p:spTgt spid="128"/>
                                        </p:tgtEl>
                                        <p:attrNameLst>
                                          <p:attrName>ppt_h</p:attrName>
                                        </p:attrNameLst>
                                      </p:cBhvr>
                                      <p:tavLst>
                                        <p:tav tm="0">
                                          <p:val>
                                            <p:fltVal val="0"/>
                                          </p:val>
                                        </p:tav>
                                        <p:tav tm="100000">
                                          <p:val>
                                            <p:strVal val="#ppt_h"/>
                                          </p:val>
                                        </p:tav>
                                      </p:tavLst>
                                    </p:anim>
                                    <p:animEffect transition="in" filter="fade">
                                      <p:cBhvr>
                                        <p:cTn id="94" dur="5000"/>
                                        <p:tgtEl>
                                          <p:spTgt spid="128"/>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129"/>
                                        </p:tgtEl>
                                        <p:attrNameLst>
                                          <p:attrName>style.visibility</p:attrName>
                                        </p:attrNameLst>
                                      </p:cBhvr>
                                      <p:to>
                                        <p:strVal val="visible"/>
                                      </p:to>
                                    </p:set>
                                    <p:anim calcmode="lin" valueType="num">
                                      <p:cBhvr>
                                        <p:cTn id="97" dur="5000" fill="hold"/>
                                        <p:tgtEl>
                                          <p:spTgt spid="129"/>
                                        </p:tgtEl>
                                        <p:attrNameLst>
                                          <p:attrName>ppt_w</p:attrName>
                                        </p:attrNameLst>
                                      </p:cBhvr>
                                      <p:tavLst>
                                        <p:tav tm="0">
                                          <p:val>
                                            <p:fltVal val="0"/>
                                          </p:val>
                                        </p:tav>
                                        <p:tav tm="100000">
                                          <p:val>
                                            <p:strVal val="#ppt_w"/>
                                          </p:val>
                                        </p:tav>
                                      </p:tavLst>
                                    </p:anim>
                                    <p:anim calcmode="lin" valueType="num">
                                      <p:cBhvr>
                                        <p:cTn id="98" dur="5000" fill="hold"/>
                                        <p:tgtEl>
                                          <p:spTgt spid="129"/>
                                        </p:tgtEl>
                                        <p:attrNameLst>
                                          <p:attrName>ppt_h</p:attrName>
                                        </p:attrNameLst>
                                      </p:cBhvr>
                                      <p:tavLst>
                                        <p:tav tm="0">
                                          <p:val>
                                            <p:fltVal val="0"/>
                                          </p:val>
                                        </p:tav>
                                        <p:tav tm="100000">
                                          <p:val>
                                            <p:strVal val="#ppt_h"/>
                                          </p:val>
                                        </p:tav>
                                      </p:tavLst>
                                    </p:anim>
                                    <p:animEffect transition="in" filter="fade">
                                      <p:cBhvr>
                                        <p:cTn id="99" dur="5000"/>
                                        <p:tgtEl>
                                          <p:spTgt spid="129"/>
                                        </p:tgtEl>
                                      </p:cBhvr>
                                    </p:animEffect>
                                  </p:childTnLst>
                                </p:cTn>
                              </p:par>
                              <p:par>
                                <p:cTn id="100" presetID="53" presetClass="entr" presetSubtype="0" fill="hold" grpId="0" nodeType="withEffect">
                                  <p:stCondLst>
                                    <p:cond delay="0"/>
                                  </p:stCondLst>
                                  <p:childTnLst>
                                    <p:set>
                                      <p:cBhvr>
                                        <p:cTn id="101" dur="1" fill="hold">
                                          <p:stCondLst>
                                            <p:cond delay="0"/>
                                          </p:stCondLst>
                                        </p:cTn>
                                        <p:tgtEl>
                                          <p:spTgt spid="130"/>
                                        </p:tgtEl>
                                        <p:attrNameLst>
                                          <p:attrName>style.visibility</p:attrName>
                                        </p:attrNameLst>
                                      </p:cBhvr>
                                      <p:to>
                                        <p:strVal val="visible"/>
                                      </p:to>
                                    </p:set>
                                    <p:anim calcmode="lin" valueType="num">
                                      <p:cBhvr>
                                        <p:cTn id="102" dur="5000" fill="hold"/>
                                        <p:tgtEl>
                                          <p:spTgt spid="130"/>
                                        </p:tgtEl>
                                        <p:attrNameLst>
                                          <p:attrName>ppt_w</p:attrName>
                                        </p:attrNameLst>
                                      </p:cBhvr>
                                      <p:tavLst>
                                        <p:tav tm="0">
                                          <p:val>
                                            <p:fltVal val="0"/>
                                          </p:val>
                                        </p:tav>
                                        <p:tav tm="100000">
                                          <p:val>
                                            <p:strVal val="#ppt_w"/>
                                          </p:val>
                                        </p:tav>
                                      </p:tavLst>
                                    </p:anim>
                                    <p:anim calcmode="lin" valueType="num">
                                      <p:cBhvr>
                                        <p:cTn id="103" dur="5000" fill="hold"/>
                                        <p:tgtEl>
                                          <p:spTgt spid="130"/>
                                        </p:tgtEl>
                                        <p:attrNameLst>
                                          <p:attrName>ppt_h</p:attrName>
                                        </p:attrNameLst>
                                      </p:cBhvr>
                                      <p:tavLst>
                                        <p:tav tm="0">
                                          <p:val>
                                            <p:fltVal val="0"/>
                                          </p:val>
                                        </p:tav>
                                        <p:tav tm="100000">
                                          <p:val>
                                            <p:strVal val="#ppt_h"/>
                                          </p:val>
                                        </p:tav>
                                      </p:tavLst>
                                    </p:anim>
                                    <p:animEffect transition="in" filter="fade">
                                      <p:cBhvr>
                                        <p:cTn id="104" dur="5000"/>
                                        <p:tgtEl>
                                          <p:spTgt spid="130"/>
                                        </p:tgtEl>
                                      </p:cBhvr>
                                    </p:animEffect>
                                  </p:childTnLst>
                                </p:cTn>
                              </p:par>
                              <p:par>
                                <p:cTn id="105" presetID="53" presetClass="entr" presetSubtype="0" fill="hold" grpId="0" nodeType="withEffect">
                                  <p:stCondLst>
                                    <p:cond delay="0"/>
                                  </p:stCondLst>
                                  <p:childTnLst>
                                    <p:set>
                                      <p:cBhvr>
                                        <p:cTn id="106" dur="1" fill="hold">
                                          <p:stCondLst>
                                            <p:cond delay="0"/>
                                          </p:stCondLst>
                                        </p:cTn>
                                        <p:tgtEl>
                                          <p:spTgt spid="131"/>
                                        </p:tgtEl>
                                        <p:attrNameLst>
                                          <p:attrName>style.visibility</p:attrName>
                                        </p:attrNameLst>
                                      </p:cBhvr>
                                      <p:to>
                                        <p:strVal val="visible"/>
                                      </p:to>
                                    </p:set>
                                    <p:anim calcmode="lin" valueType="num">
                                      <p:cBhvr>
                                        <p:cTn id="107" dur="5000" fill="hold"/>
                                        <p:tgtEl>
                                          <p:spTgt spid="131"/>
                                        </p:tgtEl>
                                        <p:attrNameLst>
                                          <p:attrName>ppt_w</p:attrName>
                                        </p:attrNameLst>
                                      </p:cBhvr>
                                      <p:tavLst>
                                        <p:tav tm="0">
                                          <p:val>
                                            <p:fltVal val="0"/>
                                          </p:val>
                                        </p:tav>
                                        <p:tav tm="100000">
                                          <p:val>
                                            <p:strVal val="#ppt_w"/>
                                          </p:val>
                                        </p:tav>
                                      </p:tavLst>
                                    </p:anim>
                                    <p:anim calcmode="lin" valueType="num">
                                      <p:cBhvr>
                                        <p:cTn id="108" dur="5000" fill="hold"/>
                                        <p:tgtEl>
                                          <p:spTgt spid="131"/>
                                        </p:tgtEl>
                                        <p:attrNameLst>
                                          <p:attrName>ppt_h</p:attrName>
                                        </p:attrNameLst>
                                      </p:cBhvr>
                                      <p:tavLst>
                                        <p:tav tm="0">
                                          <p:val>
                                            <p:fltVal val="0"/>
                                          </p:val>
                                        </p:tav>
                                        <p:tav tm="100000">
                                          <p:val>
                                            <p:strVal val="#ppt_h"/>
                                          </p:val>
                                        </p:tav>
                                      </p:tavLst>
                                    </p:anim>
                                    <p:animEffect transition="in" filter="fade">
                                      <p:cBhvr>
                                        <p:cTn id="109" dur="5000"/>
                                        <p:tgtEl>
                                          <p:spTgt spid="131"/>
                                        </p:tgtEl>
                                      </p:cBhvr>
                                    </p:animEffect>
                                  </p:childTnLst>
                                </p:cTn>
                              </p:par>
                              <p:par>
                                <p:cTn id="110" presetID="53" presetClass="entr" presetSubtype="0" fill="hold" grpId="0" nodeType="withEffect">
                                  <p:stCondLst>
                                    <p:cond delay="0"/>
                                  </p:stCondLst>
                                  <p:childTnLst>
                                    <p:set>
                                      <p:cBhvr>
                                        <p:cTn id="111" dur="1" fill="hold">
                                          <p:stCondLst>
                                            <p:cond delay="0"/>
                                          </p:stCondLst>
                                        </p:cTn>
                                        <p:tgtEl>
                                          <p:spTgt spid="132"/>
                                        </p:tgtEl>
                                        <p:attrNameLst>
                                          <p:attrName>style.visibility</p:attrName>
                                        </p:attrNameLst>
                                      </p:cBhvr>
                                      <p:to>
                                        <p:strVal val="visible"/>
                                      </p:to>
                                    </p:set>
                                    <p:anim calcmode="lin" valueType="num">
                                      <p:cBhvr>
                                        <p:cTn id="112" dur="5000" fill="hold"/>
                                        <p:tgtEl>
                                          <p:spTgt spid="132"/>
                                        </p:tgtEl>
                                        <p:attrNameLst>
                                          <p:attrName>ppt_w</p:attrName>
                                        </p:attrNameLst>
                                      </p:cBhvr>
                                      <p:tavLst>
                                        <p:tav tm="0">
                                          <p:val>
                                            <p:fltVal val="0"/>
                                          </p:val>
                                        </p:tav>
                                        <p:tav tm="100000">
                                          <p:val>
                                            <p:strVal val="#ppt_w"/>
                                          </p:val>
                                        </p:tav>
                                      </p:tavLst>
                                    </p:anim>
                                    <p:anim calcmode="lin" valueType="num">
                                      <p:cBhvr>
                                        <p:cTn id="113" dur="5000" fill="hold"/>
                                        <p:tgtEl>
                                          <p:spTgt spid="132"/>
                                        </p:tgtEl>
                                        <p:attrNameLst>
                                          <p:attrName>ppt_h</p:attrName>
                                        </p:attrNameLst>
                                      </p:cBhvr>
                                      <p:tavLst>
                                        <p:tav tm="0">
                                          <p:val>
                                            <p:fltVal val="0"/>
                                          </p:val>
                                        </p:tav>
                                        <p:tav tm="100000">
                                          <p:val>
                                            <p:strVal val="#ppt_h"/>
                                          </p:val>
                                        </p:tav>
                                      </p:tavLst>
                                    </p:anim>
                                    <p:animEffect transition="in" filter="fade">
                                      <p:cBhvr>
                                        <p:cTn id="114" dur="5000"/>
                                        <p:tgtEl>
                                          <p:spTgt spid="132"/>
                                        </p:tgtEl>
                                      </p:cBhvr>
                                    </p:animEffect>
                                  </p:childTnLst>
                                </p:cTn>
                              </p:par>
                              <p:par>
                                <p:cTn id="115" presetID="53" presetClass="entr" presetSubtype="0" fill="hold" grpId="0" nodeType="withEffect">
                                  <p:stCondLst>
                                    <p:cond delay="0"/>
                                  </p:stCondLst>
                                  <p:childTnLst>
                                    <p:set>
                                      <p:cBhvr>
                                        <p:cTn id="116" dur="1" fill="hold">
                                          <p:stCondLst>
                                            <p:cond delay="0"/>
                                          </p:stCondLst>
                                        </p:cTn>
                                        <p:tgtEl>
                                          <p:spTgt spid="133"/>
                                        </p:tgtEl>
                                        <p:attrNameLst>
                                          <p:attrName>style.visibility</p:attrName>
                                        </p:attrNameLst>
                                      </p:cBhvr>
                                      <p:to>
                                        <p:strVal val="visible"/>
                                      </p:to>
                                    </p:set>
                                    <p:anim calcmode="lin" valueType="num">
                                      <p:cBhvr>
                                        <p:cTn id="117" dur="5000" fill="hold"/>
                                        <p:tgtEl>
                                          <p:spTgt spid="133"/>
                                        </p:tgtEl>
                                        <p:attrNameLst>
                                          <p:attrName>ppt_w</p:attrName>
                                        </p:attrNameLst>
                                      </p:cBhvr>
                                      <p:tavLst>
                                        <p:tav tm="0">
                                          <p:val>
                                            <p:fltVal val="0"/>
                                          </p:val>
                                        </p:tav>
                                        <p:tav tm="100000">
                                          <p:val>
                                            <p:strVal val="#ppt_w"/>
                                          </p:val>
                                        </p:tav>
                                      </p:tavLst>
                                    </p:anim>
                                    <p:anim calcmode="lin" valueType="num">
                                      <p:cBhvr>
                                        <p:cTn id="118" dur="5000" fill="hold"/>
                                        <p:tgtEl>
                                          <p:spTgt spid="133"/>
                                        </p:tgtEl>
                                        <p:attrNameLst>
                                          <p:attrName>ppt_h</p:attrName>
                                        </p:attrNameLst>
                                      </p:cBhvr>
                                      <p:tavLst>
                                        <p:tav tm="0">
                                          <p:val>
                                            <p:fltVal val="0"/>
                                          </p:val>
                                        </p:tav>
                                        <p:tav tm="100000">
                                          <p:val>
                                            <p:strVal val="#ppt_h"/>
                                          </p:val>
                                        </p:tav>
                                      </p:tavLst>
                                    </p:anim>
                                    <p:animEffect transition="in" filter="fade">
                                      <p:cBhvr>
                                        <p:cTn id="119" dur="5000"/>
                                        <p:tgtEl>
                                          <p:spTgt spid="133"/>
                                        </p:tgtEl>
                                      </p:cBhvr>
                                    </p:animEffect>
                                  </p:childTnLst>
                                </p:cTn>
                              </p:par>
                              <p:par>
                                <p:cTn id="120" presetID="53" presetClass="entr" presetSubtype="0" fill="hold" grpId="0" nodeType="withEffect">
                                  <p:stCondLst>
                                    <p:cond delay="0"/>
                                  </p:stCondLst>
                                  <p:childTnLst>
                                    <p:set>
                                      <p:cBhvr>
                                        <p:cTn id="121" dur="1" fill="hold">
                                          <p:stCondLst>
                                            <p:cond delay="0"/>
                                          </p:stCondLst>
                                        </p:cTn>
                                        <p:tgtEl>
                                          <p:spTgt spid="134"/>
                                        </p:tgtEl>
                                        <p:attrNameLst>
                                          <p:attrName>style.visibility</p:attrName>
                                        </p:attrNameLst>
                                      </p:cBhvr>
                                      <p:to>
                                        <p:strVal val="visible"/>
                                      </p:to>
                                    </p:set>
                                    <p:anim calcmode="lin" valueType="num">
                                      <p:cBhvr>
                                        <p:cTn id="122" dur="5000" fill="hold"/>
                                        <p:tgtEl>
                                          <p:spTgt spid="134"/>
                                        </p:tgtEl>
                                        <p:attrNameLst>
                                          <p:attrName>ppt_w</p:attrName>
                                        </p:attrNameLst>
                                      </p:cBhvr>
                                      <p:tavLst>
                                        <p:tav tm="0">
                                          <p:val>
                                            <p:fltVal val="0"/>
                                          </p:val>
                                        </p:tav>
                                        <p:tav tm="100000">
                                          <p:val>
                                            <p:strVal val="#ppt_w"/>
                                          </p:val>
                                        </p:tav>
                                      </p:tavLst>
                                    </p:anim>
                                    <p:anim calcmode="lin" valueType="num">
                                      <p:cBhvr>
                                        <p:cTn id="123" dur="5000" fill="hold"/>
                                        <p:tgtEl>
                                          <p:spTgt spid="134"/>
                                        </p:tgtEl>
                                        <p:attrNameLst>
                                          <p:attrName>ppt_h</p:attrName>
                                        </p:attrNameLst>
                                      </p:cBhvr>
                                      <p:tavLst>
                                        <p:tav tm="0">
                                          <p:val>
                                            <p:fltVal val="0"/>
                                          </p:val>
                                        </p:tav>
                                        <p:tav tm="100000">
                                          <p:val>
                                            <p:strVal val="#ppt_h"/>
                                          </p:val>
                                        </p:tav>
                                      </p:tavLst>
                                    </p:anim>
                                    <p:animEffect transition="in" filter="fade">
                                      <p:cBhvr>
                                        <p:cTn id="124" dur="5000"/>
                                        <p:tgtEl>
                                          <p:spTgt spid="134"/>
                                        </p:tgtEl>
                                      </p:cBhvr>
                                    </p:animEffect>
                                  </p:childTnLst>
                                </p:cTn>
                              </p:par>
                              <p:par>
                                <p:cTn id="125" presetID="53" presetClass="entr" presetSubtype="0" fill="hold" grpId="0" nodeType="withEffect">
                                  <p:stCondLst>
                                    <p:cond delay="0"/>
                                  </p:stCondLst>
                                  <p:childTnLst>
                                    <p:set>
                                      <p:cBhvr>
                                        <p:cTn id="126" dur="1" fill="hold">
                                          <p:stCondLst>
                                            <p:cond delay="0"/>
                                          </p:stCondLst>
                                        </p:cTn>
                                        <p:tgtEl>
                                          <p:spTgt spid="135"/>
                                        </p:tgtEl>
                                        <p:attrNameLst>
                                          <p:attrName>style.visibility</p:attrName>
                                        </p:attrNameLst>
                                      </p:cBhvr>
                                      <p:to>
                                        <p:strVal val="visible"/>
                                      </p:to>
                                    </p:set>
                                    <p:anim calcmode="lin" valueType="num">
                                      <p:cBhvr>
                                        <p:cTn id="127" dur="5000" fill="hold"/>
                                        <p:tgtEl>
                                          <p:spTgt spid="135"/>
                                        </p:tgtEl>
                                        <p:attrNameLst>
                                          <p:attrName>ppt_w</p:attrName>
                                        </p:attrNameLst>
                                      </p:cBhvr>
                                      <p:tavLst>
                                        <p:tav tm="0">
                                          <p:val>
                                            <p:fltVal val="0"/>
                                          </p:val>
                                        </p:tav>
                                        <p:tav tm="100000">
                                          <p:val>
                                            <p:strVal val="#ppt_w"/>
                                          </p:val>
                                        </p:tav>
                                      </p:tavLst>
                                    </p:anim>
                                    <p:anim calcmode="lin" valueType="num">
                                      <p:cBhvr>
                                        <p:cTn id="128" dur="5000" fill="hold"/>
                                        <p:tgtEl>
                                          <p:spTgt spid="135"/>
                                        </p:tgtEl>
                                        <p:attrNameLst>
                                          <p:attrName>ppt_h</p:attrName>
                                        </p:attrNameLst>
                                      </p:cBhvr>
                                      <p:tavLst>
                                        <p:tav tm="0">
                                          <p:val>
                                            <p:fltVal val="0"/>
                                          </p:val>
                                        </p:tav>
                                        <p:tav tm="100000">
                                          <p:val>
                                            <p:strVal val="#ppt_h"/>
                                          </p:val>
                                        </p:tav>
                                      </p:tavLst>
                                    </p:anim>
                                    <p:animEffect transition="in" filter="fade">
                                      <p:cBhvr>
                                        <p:cTn id="129" dur="5000"/>
                                        <p:tgtEl>
                                          <p:spTgt spid="135"/>
                                        </p:tgtEl>
                                      </p:cBhvr>
                                    </p:animEffect>
                                  </p:childTnLst>
                                </p:cTn>
                              </p:par>
                              <p:par>
                                <p:cTn id="130" presetID="53" presetClass="entr" presetSubtype="0" fill="hold" grpId="0" nodeType="withEffect">
                                  <p:stCondLst>
                                    <p:cond delay="0"/>
                                  </p:stCondLst>
                                  <p:childTnLst>
                                    <p:set>
                                      <p:cBhvr>
                                        <p:cTn id="131" dur="1" fill="hold">
                                          <p:stCondLst>
                                            <p:cond delay="0"/>
                                          </p:stCondLst>
                                        </p:cTn>
                                        <p:tgtEl>
                                          <p:spTgt spid="136"/>
                                        </p:tgtEl>
                                        <p:attrNameLst>
                                          <p:attrName>style.visibility</p:attrName>
                                        </p:attrNameLst>
                                      </p:cBhvr>
                                      <p:to>
                                        <p:strVal val="visible"/>
                                      </p:to>
                                    </p:set>
                                    <p:anim calcmode="lin" valueType="num">
                                      <p:cBhvr>
                                        <p:cTn id="132" dur="5000" fill="hold"/>
                                        <p:tgtEl>
                                          <p:spTgt spid="136"/>
                                        </p:tgtEl>
                                        <p:attrNameLst>
                                          <p:attrName>ppt_w</p:attrName>
                                        </p:attrNameLst>
                                      </p:cBhvr>
                                      <p:tavLst>
                                        <p:tav tm="0">
                                          <p:val>
                                            <p:fltVal val="0"/>
                                          </p:val>
                                        </p:tav>
                                        <p:tav tm="100000">
                                          <p:val>
                                            <p:strVal val="#ppt_w"/>
                                          </p:val>
                                        </p:tav>
                                      </p:tavLst>
                                    </p:anim>
                                    <p:anim calcmode="lin" valueType="num">
                                      <p:cBhvr>
                                        <p:cTn id="133" dur="5000" fill="hold"/>
                                        <p:tgtEl>
                                          <p:spTgt spid="136"/>
                                        </p:tgtEl>
                                        <p:attrNameLst>
                                          <p:attrName>ppt_h</p:attrName>
                                        </p:attrNameLst>
                                      </p:cBhvr>
                                      <p:tavLst>
                                        <p:tav tm="0">
                                          <p:val>
                                            <p:fltVal val="0"/>
                                          </p:val>
                                        </p:tav>
                                        <p:tav tm="100000">
                                          <p:val>
                                            <p:strVal val="#ppt_h"/>
                                          </p:val>
                                        </p:tav>
                                      </p:tavLst>
                                    </p:anim>
                                    <p:animEffect transition="in" filter="fade">
                                      <p:cBhvr>
                                        <p:cTn id="134" dur="5000"/>
                                        <p:tgtEl>
                                          <p:spTgt spid="136"/>
                                        </p:tgtEl>
                                      </p:cBhvr>
                                    </p:animEffect>
                                  </p:childTnLst>
                                </p:cTn>
                              </p:par>
                              <p:par>
                                <p:cTn id="135" presetID="53" presetClass="entr" presetSubtype="0" fill="hold" grpId="0" nodeType="withEffect">
                                  <p:stCondLst>
                                    <p:cond delay="0"/>
                                  </p:stCondLst>
                                  <p:childTnLst>
                                    <p:set>
                                      <p:cBhvr>
                                        <p:cTn id="136" dur="1" fill="hold">
                                          <p:stCondLst>
                                            <p:cond delay="0"/>
                                          </p:stCondLst>
                                        </p:cTn>
                                        <p:tgtEl>
                                          <p:spTgt spid="137"/>
                                        </p:tgtEl>
                                        <p:attrNameLst>
                                          <p:attrName>style.visibility</p:attrName>
                                        </p:attrNameLst>
                                      </p:cBhvr>
                                      <p:to>
                                        <p:strVal val="visible"/>
                                      </p:to>
                                    </p:set>
                                    <p:anim calcmode="lin" valueType="num">
                                      <p:cBhvr>
                                        <p:cTn id="137" dur="5000" fill="hold"/>
                                        <p:tgtEl>
                                          <p:spTgt spid="137"/>
                                        </p:tgtEl>
                                        <p:attrNameLst>
                                          <p:attrName>ppt_w</p:attrName>
                                        </p:attrNameLst>
                                      </p:cBhvr>
                                      <p:tavLst>
                                        <p:tav tm="0">
                                          <p:val>
                                            <p:fltVal val="0"/>
                                          </p:val>
                                        </p:tav>
                                        <p:tav tm="100000">
                                          <p:val>
                                            <p:strVal val="#ppt_w"/>
                                          </p:val>
                                        </p:tav>
                                      </p:tavLst>
                                    </p:anim>
                                    <p:anim calcmode="lin" valueType="num">
                                      <p:cBhvr>
                                        <p:cTn id="138" dur="5000" fill="hold"/>
                                        <p:tgtEl>
                                          <p:spTgt spid="137"/>
                                        </p:tgtEl>
                                        <p:attrNameLst>
                                          <p:attrName>ppt_h</p:attrName>
                                        </p:attrNameLst>
                                      </p:cBhvr>
                                      <p:tavLst>
                                        <p:tav tm="0">
                                          <p:val>
                                            <p:fltVal val="0"/>
                                          </p:val>
                                        </p:tav>
                                        <p:tav tm="100000">
                                          <p:val>
                                            <p:strVal val="#ppt_h"/>
                                          </p:val>
                                        </p:tav>
                                      </p:tavLst>
                                    </p:anim>
                                    <p:animEffect transition="in" filter="fade">
                                      <p:cBhvr>
                                        <p:cTn id="139" dur="5000"/>
                                        <p:tgtEl>
                                          <p:spTgt spid="137"/>
                                        </p:tgtEl>
                                      </p:cBhvr>
                                    </p:animEffect>
                                  </p:childTnLst>
                                </p:cTn>
                              </p:par>
                              <p:par>
                                <p:cTn id="140" presetID="53" presetClass="entr" presetSubtype="0" fill="hold" grpId="0" nodeType="withEffect">
                                  <p:stCondLst>
                                    <p:cond delay="0"/>
                                  </p:stCondLst>
                                  <p:childTnLst>
                                    <p:set>
                                      <p:cBhvr>
                                        <p:cTn id="141" dur="1" fill="hold">
                                          <p:stCondLst>
                                            <p:cond delay="0"/>
                                          </p:stCondLst>
                                        </p:cTn>
                                        <p:tgtEl>
                                          <p:spTgt spid="138"/>
                                        </p:tgtEl>
                                        <p:attrNameLst>
                                          <p:attrName>style.visibility</p:attrName>
                                        </p:attrNameLst>
                                      </p:cBhvr>
                                      <p:to>
                                        <p:strVal val="visible"/>
                                      </p:to>
                                    </p:set>
                                    <p:anim calcmode="lin" valueType="num">
                                      <p:cBhvr>
                                        <p:cTn id="142" dur="5000" fill="hold"/>
                                        <p:tgtEl>
                                          <p:spTgt spid="138"/>
                                        </p:tgtEl>
                                        <p:attrNameLst>
                                          <p:attrName>ppt_w</p:attrName>
                                        </p:attrNameLst>
                                      </p:cBhvr>
                                      <p:tavLst>
                                        <p:tav tm="0">
                                          <p:val>
                                            <p:fltVal val="0"/>
                                          </p:val>
                                        </p:tav>
                                        <p:tav tm="100000">
                                          <p:val>
                                            <p:strVal val="#ppt_w"/>
                                          </p:val>
                                        </p:tav>
                                      </p:tavLst>
                                    </p:anim>
                                    <p:anim calcmode="lin" valueType="num">
                                      <p:cBhvr>
                                        <p:cTn id="143" dur="5000" fill="hold"/>
                                        <p:tgtEl>
                                          <p:spTgt spid="138"/>
                                        </p:tgtEl>
                                        <p:attrNameLst>
                                          <p:attrName>ppt_h</p:attrName>
                                        </p:attrNameLst>
                                      </p:cBhvr>
                                      <p:tavLst>
                                        <p:tav tm="0">
                                          <p:val>
                                            <p:fltVal val="0"/>
                                          </p:val>
                                        </p:tav>
                                        <p:tav tm="100000">
                                          <p:val>
                                            <p:strVal val="#ppt_h"/>
                                          </p:val>
                                        </p:tav>
                                      </p:tavLst>
                                    </p:anim>
                                    <p:animEffect transition="in" filter="fade">
                                      <p:cBhvr>
                                        <p:cTn id="144" dur="5000"/>
                                        <p:tgtEl>
                                          <p:spTgt spid="138"/>
                                        </p:tgtEl>
                                      </p:cBhvr>
                                    </p:animEffect>
                                  </p:childTnLst>
                                </p:cTn>
                              </p:par>
                              <p:par>
                                <p:cTn id="145" presetID="53" presetClass="entr" presetSubtype="0" fill="hold" grpId="0" nodeType="withEffect">
                                  <p:stCondLst>
                                    <p:cond delay="0"/>
                                  </p:stCondLst>
                                  <p:childTnLst>
                                    <p:set>
                                      <p:cBhvr>
                                        <p:cTn id="146" dur="1" fill="hold">
                                          <p:stCondLst>
                                            <p:cond delay="0"/>
                                          </p:stCondLst>
                                        </p:cTn>
                                        <p:tgtEl>
                                          <p:spTgt spid="139"/>
                                        </p:tgtEl>
                                        <p:attrNameLst>
                                          <p:attrName>style.visibility</p:attrName>
                                        </p:attrNameLst>
                                      </p:cBhvr>
                                      <p:to>
                                        <p:strVal val="visible"/>
                                      </p:to>
                                    </p:set>
                                    <p:anim calcmode="lin" valueType="num">
                                      <p:cBhvr>
                                        <p:cTn id="147" dur="5000" fill="hold"/>
                                        <p:tgtEl>
                                          <p:spTgt spid="139"/>
                                        </p:tgtEl>
                                        <p:attrNameLst>
                                          <p:attrName>ppt_w</p:attrName>
                                        </p:attrNameLst>
                                      </p:cBhvr>
                                      <p:tavLst>
                                        <p:tav tm="0">
                                          <p:val>
                                            <p:fltVal val="0"/>
                                          </p:val>
                                        </p:tav>
                                        <p:tav tm="100000">
                                          <p:val>
                                            <p:strVal val="#ppt_w"/>
                                          </p:val>
                                        </p:tav>
                                      </p:tavLst>
                                    </p:anim>
                                    <p:anim calcmode="lin" valueType="num">
                                      <p:cBhvr>
                                        <p:cTn id="148" dur="5000" fill="hold"/>
                                        <p:tgtEl>
                                          <p:spTgt spid="139"/>
                                        </p:tgtEl>
                                        <p:attrNameLst>
                                          <p:attrName>ppt_h</p:attrName>
                                        </p:attrNameLst>
                                      </p:cBhvr>
                                      <p:tavLst>
                                        <p:tav tm="0">
                                          <p:val>
                                            <p:fltVal val="0"/>
                                          </p:val>
                                        </p:tav>
                                        <p:tav tm="100000">
                                          <p:val>
                                            <p:strVal val="#ppt_h"/>
                                          </p:val>
                                        </p:tav>
                                      </p:tavLst>
                                    </p:anim>
                                    <p:animEffect transition="in" filter="fade">
                                      <p:cBhvr>
                                        <p:cTn id="149" dur="5000"/>
                                        <p:tgtEl>
                                          <p:spTgt spid="139"/>
                                        </p:tgtEl>
                                      </p:cBhvr>
                                    </p:animEffect>
                                  </p:childTnLst>
                                </p:cTn>
                              </p:par>
                              <p:par>
                                <p:cTn id="150" presetID="53" presetClass="entr" presetSubtype="0" fill="hold" grpId="0" nodeType="withEffect">
                                  <p:stCondLst>
                                    <p:cond delay="0"/>
                                  </p:stCondLst>
                                  <p:childTnLst>
                                    <p:set>
                                      <p:cBhvr>
                                        <p:cTn id="151" dur="1" fill="hold">
                                          <p:stCondLst>
                                            <p:cond delay="0"/>
                                          </p:stCondLst>
                                        </p:cTn>
                                        <p:tgtEl>
                                          <p:spTgt spid="140"/>
                                        </p:tgtEl>
                                        <p:attrNameLst>
                                          <p:attrName>style.visibility</p:attrName>
                                        </p:attrNameLst>
                                      </p:cBhvr>
                                      <p:to>
                                        <p:strVal val="visible"/>
                                      </p:to>
                                    </p:set>
                                    <p:anim calcmode="lin" valueType="num">
                                      <p:cBhvr>
                                        <p:cTn id="152" dur="5000" fill="hold"/>
                                        <p:tgtEl>
                                          <p:spTgt spid="140"/>
                                        </p:tgtEl>
                                        <p:attrNameLst>
                                          <p:attrName>ppt_w</p:attrName>
                                        </p:attrNameLst>
                                      </p:cBhvr>
                                      <p:tavLst>
                                        <p:tav tm="0">
                                          <p:val>
                                            <p:fltVal val="0"/>
                                          </p:val>
                                        </p:tav>
                                        <p:tav tm="100000">
                                          <p:val>
                                            <p:strVal val="#ppt_w"/>
                                          </p:val>
                                        </p:tav>
                                      </p:tavLst>
                                    </p:anim>
                                    <p:anim calcmode="lin" valueType="num">
                                      <p:cBhvr>
                                        <p:cTn id="153" dur="5000" fill="hold"/>
                                        <p:tgtEl>
                                          <p:spTgt spid="140"/>
                                        </p:tgtEl>
                                        <p:attrNameLst>
                                          <p:attrName>ppt_h</p:attrName>
                                        </p:attrNameLst>
                                      </p:cBhvr>
                                      <p:tavLst>
                                        <p:tav tm="0">
                                          <p:val>
                                            <p:fltVal val="0"/>
                                          </p:val>
                                        </p:tav>
                                        <p:tav tm="100000">
                                          <p:val>
                                            <p:strVal val="#ppt_h"/>
                                          </p:val>
                                        </p:tav>
                                      </p:tavLst>
                                    </p:anim>
                                    <p:animEffect transition="in" filter="fade">
                                      <p:cBhvr>
                                        <p:cTn id="154" dur="5000"/>
                                        <p:tgtEl>
                                          <p:spTgt spid="140"/>
                                        </p:tgtEl>
                                      </p:cBhvr>
                                    </p:animEffect>
                                  </p:childTnLst>
                                </p:cTn>
                              </p:par>
                              <p:par>
                                <p:cTn id="155" presetID="53" presetClass="entr" presetSubtype="0" fill="hold" grpId="0" nodeType="withEffect">
                                  <p:stCondLst>
                                    <p:cond delay="0"/>
                                  </p:stCondLst>
                                  <p:childTnLst>
                                    <p:set>
                                      <p:cBhvr>
                                        <p:cTn id="156" dur="1" fill="hold">
                                          <p:stCondLst>
                                            <p:cond delay="0"/>
                                          </p:stCondLst>
                                        </p:cTn>
                                        <p:tgtEl>
                                          <p:spTgt spid="141"/>
                                        </p:tgtEl>
                                        <p:attrNameLst>
                                          <p:attrName>style.visibility</p:attrName>
                                        </p:attrNameLst>
                                      </p:cBhvr>
                                      <p:to>
                                        <p:strVal val="visible"/>
                                      </p:to>
                                    </p:set>
                                    <p:anim calcmode="lin" valueType="num">
                                      <p:cBhvr>
                                        <p:cTn id="157" dur="5000" fill="hold"/>
                                        <p:tgtEl>
                                          <p:spTgt spid="141"/>
                                        </p:tgtEl>
                                        <p:attrNameLst>
                                          <p:attrName>ppt_w</p:attrName>
                                        </p:attrNameLst>
                                      </p:cBhvr>
                                      <p:tavLst>
                                        <p:tav tm="0">
                                          <p:val>
                                            <p:fltVal val="0"/>
                                          </p:val>
                                        </p:tav>
                                        <p:tav tm="100000">
                                          <p:val>
                                            <p:strVal val="#ppt_w"/>
                                          </p:val>
                                        </p:tav>
                                      </p:tavLst>
                                    </p:anim>
                                    <p:anim calcmode="lin" valueType="num">
                                      <p:cBhvr>
                                        <p:cTn id="158" dur="5000" fill="hold"/>
                                        <p:tgtEl>
                                          <p:spTgt spid="141"/>
                                        </p:tgtEl>
                                        <p:attrNameLst>
                                          <p:attrName>ppt_h</p:attrName>
                                        </p:attrNameLst>
                                      </p:cBhvr>
                                      <p:tavLst>
                                        <p:tav tm="0">
                                          <p:val>
                                            <p:fltVal val="0"/>
                                          </p:val>
                                        </p:tav>
                                        <p:tav tm="100000">
                                          <p:val>
                                            <p:strVal val="#ppt_h"/>
                                          </p:val>
                                        </p:tav>
                                      </p:tavLst>
                                    </p:anim>
                                    <p:animEffect transition="in" filter="fade">
                                      <p:cBhvr>
                                        <p:cTn id="159" dur="5000"/>
                                        <p:tgtEl>
                                          <p:spTgt spid="141"/>
                                        </p:tgtEl>
                                      </p:cBhvr>
                                    </p:animEffect>
                                  </p:childTnLst>
                                </p:cTn>
                              </p:par>
                              <p:par>
                                <p:cTn id="160" presetID="53" presetClass="entr" presetSubtype="0" fill="hold" grpId="0" nodeType="withEffect">
                                  <p:stCondLst>
                                    <p:cond delay="0"/>
                                  </p:stCondLst>
                                  <p:childTnLst>
                                    <p:set>
                                      <p:cBhvr>
                                        <p:cTn id="161" dur="1" fill="hold">
                                          <p:stCondLst>
                                            <p:cond delay="0"/>
                                          </p:stCondLst>
                                        </p:cTn>
                                        <p:tgtEl>
                                          <p:spTgt spid="142"/>
                                        </p:tgtEl>
                                        <p:attrNameLst>
                                          <p:attrName>style.visibility</p:attrName>
                                        </p:attrNameLst>
                                      </p:cBhvr>
                                      <p:to>
                                        <p:strVal val="visible"/>
                                      </p:to>
                                    </p:set>
                                    <p:anim calcmode="lin" valueType="num">
                                      <p:cBhvr>
                                        <p:cTn id="162" dur="5000" fill="hold"/>
                                        <p:tgtEl>
                                          <p:spTgt spid="142"/>
                                        </p:tgtEl>
                                        <p:attrNameLst>
                                          <p:attrName>ppt_w</p:attrName>
                                        </p:attrNameLst>
                                      </p:cBhvr>
                                      <p:tavLst>
                                        <p:tav tm="0">
                                          <p:val>
                                            <p:fltVal val="0"/>
                                          </p:val>
                                        </p:tav>
                                        <p:tav tm="100000">
                                          <p:val>
                                            <p:strVal val="#ppt_w"/>
                                          </p:val>
                                        </p:tav>
                                      </p:tavLst>
                                    </p:anim>
                                    <p:anim calcmode="lin" valueType="num">
                                      <p:cBhvr>
                                        <p:cTn id="163" dur="5000" fill="hold"/>
                                        <p:tgtEl>
                                          <p:spTgt spid="142"/>
                                        </p:tgtEl>
                                        <p:attrNameLst>
                                          <p:attrName>ppt_h</p:attrName>
                                        </p:attrNameLst>
                                      </p:cBhvr>
                                      <p:tavLst>
                                        <p:tav tm="0">
                                          <p:val>
                                            <p:fltVal val="0"/>
                                          </p:val>
                                        </p:tav>
                                        <p:tav tm="100000">
                                          <p:val>
                                            <p:strVal val="#ppt_h"/>
                                          </p:val>
                                        </p:tav>
                                      </p:tavLst>
                                    </p:anim>
                                    <p:animEffect transition="in" filter="fade">
                                      <p:cBhvr>
                                        <p:cTn id="164" dur="5000"/>
                                        <p:tgtEl>
                                          <p:spTgt spid="142"/>
                                        </p:tgtEl>
                                      </p:cBhvr>
                                    </p:animEffect>
                                  </p:childTnLst>
                                </p:cTn>
                              </p:par>
                              <p:par>
                                <p:cTn id="165" presetID="53" presetClass="entr" presetSubtype="0" fill="hold" grpId="0" nodeType="withEffect">
                                  <p:stCondLst>
                                    <p:cond delay="0"/>
                                  </p:stCondLst>
                                  <p:childTnLst>
                                    <p:set>
                                      <p:cBhvr>
                                        <p:cTn id="166" dur="1" fill="hold">
                                          <p:stCondLst>
                                            <p:cond delay="0"/>
                                          </p:stCondLst>
                                        </p:cTn>
                                        <p:tgtEl>
                                          <p:spTgt spid="143"/>
                                        </p:tgtEl>
                                        <p:attrNameLst>
                                          <p:attrName>style.visibility</p:attrName>
                                        </p:attrNameLst>
                                      </p:cBhvr>
                                      <p:to>
                                        <p:strVal val="visible"/>
                                      </p:to>
                                    </p:set>
                                    <p:anim calcmode="lin" valueType="num">
                                      <p:cBhvr>
                                        <p:cTn id="167" dur="5000" fill="hold"/>
                                        <p:tgtEl>
                                          <p:spTgt spid="143"/>
                                        </p:tgtEl>
                                        <p:attrNameLst>
                                          <p:attrName>ppt_w</p:attrName>
                                        </p:attrNameLst>
                                      </p:cBhvr>
                                      <p:tavLst>
                                        <p:tav tm="0">
                                          <p:val>
                                            <p:fltVal val="0"/>
                                          </p:val>
                                        </p:tav>
                                        <p:tav tm="100000">
                                          <p:val>
                                            <p:strVal val="#ppt_w"/>
                                          </p:val>
                                        </p:tav>
                                      </p:tavLst>
                                    </p:anim>
                                    <p:anim calcmode="lin" valueType="num">
                                      <p:cBhvr>
                                        <p:cTn id="168" dur="5000" fill="hold"/>
                                        <p:tgtEl>
                                          <p:spTgt spid="143"/>
                                        </p:tgtEl>
                                        <p:attrNameLst>
                                          <p:attrName>ppt_h</p:attrName>
                                        </p:attrNameLst>
                                      </p:cBhvr>
                                      <p:tavLst>
                                        <p:tav tm="0">
                                          <p:val>
                                            <p:fltVal val="0"/>
                                          </p:val>
                                        </p:tav>
                                        <p:tav tm="100000">
                                          <p:val>
                                            <p:strVal val="#ppt_h"/>
                                          </p:val>
                                        </p:tav>
                                      </p:tavLst>
                                    </p:anim>
                                    <p:animEffect transition="in" filter="fade">
                                      <p:cBhvr>
                                        <p:cTn id="169" dur="5000"/>
                                        <p:tgtEl>
                                          <p:spTgt spid="143"/>
                                        </p:tgtEl>
                                      </p:cBhvr>
                                    </p:animEffect>
                                  </p:childTnLst>
                                </p:cTn>
                              </p:par>
                              <p:par>
                                <p:cTn id="170" presetID="53" presetClass="entr" presetSubtype="0" fill="hold" grpId="0" nodeType="withEffect">
                                  <p:stCondLst>
                                    <p:cond delay="0"/>
                                  </p:stCondLst>
                                  <p:childTnLst>
                                    <p:set>
                                      <p:cBhvr>
                                        <p:cTn id="171" dur="1" fill="hold">
                                          <p:stCondLst>
                                            <p:cond delay="0"/>
                                          </p:stCondLst>
                                        </p:cTn>
                                        <p:tgtEl>
                                          <p:spTgt spid="144"/>
                                        </p:tgtEl>
                                        <p:attrNameLst>
                                          <p:attrName>style.visibility</p:attrName>
                                        </p:attrNameLst>
                                      </p:cBhvr>
                                      <p:to>
                                        <p:strVal val="visible"/>
                                      </p:to>
                                    </p:set>
                                    <p:anim calcmode="lin" valueType="num">
                                      <p:cBhvr>
                                        <p:cTn id="172" dur="5000" fill="hold"/>
                                        <p:tgtEl>
                                          <p:spTgt spid="144"/>
                                        </p:tgtEl>
                                        <p:attrNameLst>
                                          <p:attrName>ppt_w</p:attrName>
                                        </p:attrNameLst>
                                      </p:cBhvr>
                                      <p:tavLst>
                                        <p:tav tm="0">
                                          <p:val>
                                            <p:fltVal val="0"/>
                                          </p:val>
                                        </p:tav>
                                        <p:tav tm="100000">
                                          <p:val>
                                            <p:strVal val="#ppt_w"/>
                                          </p:val>
                                        </p:tav>
                                      </p:tavLst>
                                    </p:anim>
                                    <p:anim calcmode="lin" valueType="num">
                                      <p:cBhvr>
                                        <p:cTn id="173" dur="5000" fill="hold"/>
                                        <p:tgtEl>
                                          <p:spTgt spid="144"/>
                                        </p:tgtEl>
                                        <p:attrNameLst>
                                          <p:attrName>ppt_h</p:attrName>
                                        </p:attrNameLst>
                                      </p:cBhvr>
                                      <p:tavLst>
                                        <p:tav tm="0">
                                          <p:val>
                                            <p:fltVal val="0"/>
                                          </p:val>
                                        </p:tav>
                                        <p:tav tm="100000">
                                          <p:val>
                                            <p:strVal val="#ppt_h"/>
                                          </p:val>
                                        </p:tav>
                                      </p:tavLst>
                                    </p:anim>
                                    <p:animEffect transition="in" filter="fade">
                                      <p:cBhvr>
                                        <p:cTn id="174" dur="5000"/>
                                        <p:tgtEl>
                                          <p:spTgt spid="144"/>
                                        </p:tgtEl>
                                      </p:cBhvr>
                                    </p:animEffect>
                                  </p:childTnLst>
                                </p:cTn>
                              </p:par>
                              <p:par>
                                <p:cTn id="175" presetID="53" presetClass="entr" presetSubtype="0" fill="hold" grpId="0" nodeType="withEffect">
                                  <p:stCondLst>
                                    <p:cond delay="0"/>
                                  </p:stCondLst>
                                  <p:childTnLst>
                                    <p:set>
                                      <p:cBhvr>
                                        <p:cTn id="176" dur="1" fill="hold">
                                          <p:stCondLst>
                                            <p:cond delay="0"/>
                                          </p:stCondLst>
                                        </p:cTn>
                                        <p:tgtEl>
                                          <p:spTgt spid="145"/>
                                        </p:tgtEl>
                                        <p:attrNameLst>
                                          <p:attrName>style.visibility</p:attrName>
                                        </p:attrNameLst>
                                      </p:cBhvr>
                                      <p:to>
                                        <p:strVal val="visible"/>
                                      </p:to>
                                    </p:set>
                                    <p:anim calcmode="lin" valueType="num">
                                      <p:cBhvr>
                                        <p:cTn id="177" dur="5000" fill="hold"/>
                                        <p:tgtEl>
                                          <p:spTgt spid="145"/>
                                        </p:tgtEl>
                                        <p:attrNameLst>
                                          <p:attrName>ppt_w</p:attrName>
                                        </p:attrNameLst>
                                      </p:cBhvr>
                                      <p:tavLst>
                                        <p:tav tm="0">
                                          <p:val>
                                            <p:fltVal val="0"/>
                                          </p:val>
                                        </p:tav>
                                        <p:tav tm="100000">
                                          <p:val>
                                            <p:strVal val="#ppt_w"/>
                                          </p:val>
                                        </p:tav>
                                      </p:tavLst>
                                    </p:anim>
                                    <p:anim calcmode="lin" valueType="num">
                                      <p:cBhvr>
                                        <p:cTn id="178" dur="5000" fill="hold"/>
                                        <p:tgtEl>
                                          <p:spTgt spid="145"/>
                                        </p:tgtEl>
                                        <p:attrNameLst>
                                          <p:attrName>ppt_h</p:attrName>
                                        </p:attrNameLst>
                                      </p:cBhvr>
                                      <p:tavLst>
                                        <p:tav tm="0">
                                          <p:val>
                                            <p:fltVal val="0"/>
                                          </p:val>
                                        </p:tav>
                                        <p:tav tm="100000">
                                          <p:val>
                                            <p:strVal val="#ppt_h"/>
                                          </p:val>
                                        </p:tav>
                                      </p:tavLst>
                                    </p:anim>
                                    <p:animEffect transition="in" filter="fade">
                                      <p:cBhvr>
                                        <p:cTn id="179" dur="5000"/>
                                        <p:tgtEl>
                                          <p:spTgt spid="145"/>
                                        </p:tgtEl>
                                      </p:cBhvr>
                                    </p:animEffect>
                                  </p:childTnLst>
                                </p:cTn>
                              </p:par>
                              <p:par>
                                <p:cTn id="180" presetID="53" presetClass="entr" presetSubtype="0" fill="hold" grpId="0" nodeType="withEffect">
                                  <p:stCondLst>
                                    <p:cond delay="0"/>
                                  </p:stCondLst>
                                  <p:childTnLst>
                                    <p:set>
                                      <p:cBhvr>
                                        <p:cTn id="181" dur="1" fill="hold">
                                          <p:stCondLst>
                                            <p:cond delay="0"/>
                                          </p:stCondLst>
                                        </p:cTn>
                                        <p:tgtEl>
                                          <p:spTgt spid="146"/>
                                        </p:tgtEl>
                                        <p:attrNameLst>
                                          <p:attrName>style.visibility</p:attrName>
                                        </p:attrNameLst>
                                      </p:cBhvr>
                                      <p:to>
                                        <p:strVal val="visible"/>
                                      </p:to>
                                    </p:set>
                                    <p:anim calcmode="lin" valueType="num">
                                      <p:cBhvr>
                                        <p:cTn id="182" dur="5000" fill="hold"/>
                                        <p:tgtEl>
                                          <p:spTgt spid="146"/>
                                        </p:tgtEl>
                                        <p:attrNameLst>
                                          <p:attrName>ppt_w</p:attrName>
                                        </p:attrNameLst>
                                      </p:cBhvr>
                                      <p:tavLst>
                                        <p:tav tm="0">
                                          <p:val>
                                            <p:fltVal val="0"/>
                                          </p:val>
                                        </p:tav>
                                        <p:tav tm="100000">
                                          <p:val>
                                            <p:strVal val="#ppt_w"/>
                                          </p:val>
                                        </p:tav>
                                      </p:tavLst>
                                    </p:anim>
                                    <p:anim calcmode="lin" valueType="num">
                                      <p:cBhvr>
                                        <p:cTn id="183" dur="5000" fill="hold"/>
                                        <p:tgtEl>
                                          <p:spTgt spid="146"/>
                                        </p:tgtEl>
                                        <p:attrNameLst>
                                          <p:attrName>ppt_h</p:attrName>
                                        </p:attrNameLst>
                                      </p:cBhvr>
                                      <p:tavLst>
                                        <p:tav tm="0">
                                          <p:val>
                                            <p:fltVal val="0"/>
                                          </p:val>
                                        </p:tav>
                                        <p:tav tm="100000">
                                          <p:val>
                                            <p:strVal val="#ppt_h"/>
                                          </p:val>
                                        </p:tav>
                                      </p:tavLst>
                                    </p:anim>
                                    <p:animEffect transition="in" filter="fade">
                                      <p:cBhvr>
                                        <p:cTn id="184" dur="5000"/>
                                        <p:tgtEl>
                                          <p:spTgt spid="146"/>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2000"/>
                                        <p:tgtEl>
                                          <p:spTgt spid="113"/>
                                        </p:tgtEl>
                                      </p:cBhvr>
                                    </p:animEffect>
                                    <p:set>
                                      <p:cBhvr>
                                        <p:cTn id="189" dur="1" fill="hold">
                                          <p:stCondLst>
                                            <p:cond delay="1999"/>
                                          </p:stCondLst>
                                        </p:cTn>
                                        <p:tgtEl>
                                          <p:spTgt spid="113"/>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2000"/>
                                        <p:tgtEl>
                                          <p:spTgt spid="114"/>
                                        </p:tgtEl>
                                      </p:cBhvr>
                                    </p:animEffect>
                                    <p:set>
                                      <p:cBhvr>
                                        <p:cTn id="192" dur="1" fill="hold">
                                          <p:stCondLst>
                                            <p:cond delay="1999"/>
                                          </p:stCondLst>
                                        </p:cTn>
                                        <p:tgtEl>
                                          <p:spTgt spid="114"/>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2000"/>
                                        <p:tgtEl>
                                          <p:spTgt spid="115"/>
                                        </p:tgtEl>
                                      </p:cBhvr>
                                    </p:animEffect>
                                    <p:set>
                                      <p:cBhvr>
                                        <p:cTn id="195" dur="1" fill="hold">
                                          <p:stCondLst>
                                            <p:cond delay="1999"/>
                                          </p:stCondLst>
                                        </p:cTn>
                                        <p:tgtEl>
                                          <p:spTgt spid="115"/>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2000"/>
                                        <p:tgtEl>
                                          <p:spTgt spid="116"/>
                                        </p:tgtEl>
                                      </p:cBhvr>
                                    </p:animEffect>
                                    <p:set>
                                      <p:cBhvr>
                                        <p:cTn id="198" dur="1" fill="hold">
                                          <p:stCondLst>
                                            <p:cond delay="1999"/>
                                          </p:stCondLst>
                                        </p:cTn>
                                        <p:tgtEl>
                                          <p:spTgt spid="116"/>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2000"/>
                                        <p:tgtEl>
                                          <p:spTgt spid="117"/>
                                        </p:tgtEl>
                                      </p:cBhvr>
                                    </p:animEffect>
                                    <p:set>
                                      <p:cBhvr>
                                        <p:cTn id="201" dur="1" fill="hold">
                                          <p:stCondLst>
                                            <p:cond delay="1999"/>
                                          </p:stCondLst>
                                        </p:cTn>
                                        <p:tgtEl>
                                          <p:spTgt spid="117"/>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2000"/>
                                        <p:tgtEl>
                                          <p:spTgt spid="118"/>
                                        </p:tgtEl>
                                      </p:cBhvr>
                                    </p:animEffect>
                                    <p:set>
                                      <p:cBhvr>
                                        <p:cTn id="204" dur="1" fill="hold">
                                          <p:stCondLst>
                                            <p:cond delay="1999"/>
                                          </p:stCondLst>
                                        </p:cTn>
                                        <p:tgtEl>
                                          <p:spTgt spid="118"/>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2000"/>
                                        <p:tgtEl>
                                          <p:spTgt spid="119"/>
                                        </p:tgtEl>
                                      </p:cBhvr>
                                    </p:animEffect>
                                    <p:set>
                                      <p:cBhvr>
                                        <p:cTn id="207" dur="1" fill="hold">
                                          <p:stCondLst>
                                            <p:cond delay="1999"/>
                                          </p:stCondLst>
                                        </p:cTn>
                                        <p:tgtEl>
                                          <p:spTgt spid="119"/>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2000"/>
                                        <p:tgtEl>
                                          <p:spTgt spid="120"/>
                                        </p:tgtEl>
                                      </p:cBhvr>
                                    </p:animEffect>
                                    <p:set>
                                      <p:cBhvr>
                                        <p:cTn id="210" dur="1" fill="hold">
                                          <p:stCondLst>
                                            <p:cond delay="1999"/>
                                          </p:stCondLst>
                                        </p:cTn>
                                        <p:tgtEl>
                                          <p:spTgt spid="120"/>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2000"/>
                                        <p:tgtEl>
                                          <p:spTgt spid="121"/>
                                        </p:tgtEl>
                                      </p:cBhvr>
                                    </p:animEffect>
                                    <p:set>
                                      <p:cBhvr>
                                        <p:cTn id="213" dur="1" fill="hold">
                                          <p:stCondLst>
                                            <p:cond delay="1999"/>
                                          </p:stCondLst>
                                        </p:cTn>
                                        <p:tgtEl>
                                          <p:spTgt spid="121"/>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2000"/>
                                        <p:tgtEl>
                                          <p:spTgt spid="122"/>
                                        </p:tgtEl>
                                      </p:cBhvr>
                                    </p:animEffect>
                                    <p:set>
                                      <p:cBhvr>
                                        <p:cTn id="216" dur="1" fill="hold">
                                          <p:stCondLst>
                                            <p:cond delay="1999"/>
                                          </p:stCondLst>
                                        </p:cTn>
                                        <p:tgtEl>
                                          <p:spTgt spid="122"/>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2000"/>
                                        <p:tgtEl>
                                          <p:spTgt spid="123"/>
                                        </p:tgtEl>
                                      </p:cBhvr>
                                    </p:animEffect>
                                    <p:set>
                                      <p:cBhvr>
                                        <p:cTn id="219" dur="1" fill="hold">
                                          <p:stCondLst>
                                            <p:cond delay="1999"/>
                                          </p:stCondLst>
                                        </p:cTn>
                                        <p:tgtEl>
                                          <p:spTgt spid="123"/>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2000"/>
                                        <p:tgtEl>
                                          <p:spTgt spid="124"/>
                                        </p:tgtEl>
                                      </p:cBhvr>
                                    </p:animEffect>
                                    <p:set>
                                      <p:cBhvr>
                                        <p:cTn id="222" dur="1" fill="hold">
                                          <p:stCondLst>
                                            <p:cond delay="1999"/>
                                          </p:stCondLst>
                                        </p:cTn>
                                        <p:tgtEl>
                                          <p:spTgt spid="124"/>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2000"/>
                                        <p:tgtEl>
                                          <p:spTgt spid="125"/>
                                        </p:tgtEl>
                                      </p:cBhvr>
                                    </p:animEffect>
                                    <p:set>
                                      <p:cBhvr>
                                        <p:cTn id="225" dur="1" fill="hold">
                                          <p:stCondLst>
                                            <p:cond delay="1999"/>
                                          </p:stCondLst>
                                        </p:cTn>
                                        <p:tgtEl>
                                          <p:spTgt spid="125"/>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2000"/>
                                        <p:tgtEl>
                                          <p:spTgt spid="126"/>
                                        </p:tgtEl>
                                      </p:cBhvr>
                                    </p:animEffect>
                                    <p:set>
                                      <p:cBhvr>
                                        <p:cTn id="228" dur="1" fill="hold">
                                          <p:stCondLst>
                                            <p:cond delay="1999"/>
                                          </p:stCondLst>
                                        </p:cTn>
                                        <p:tgtEl>
                                          <p:spTgt spid="126"/>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2000"/>
                                        <p:tgtEl>
                                          <p:spTgt spid="127"/>
                                        </p:tgtEl>
                                      </p:cBhvr>
                                    </p:animEffect>
                                    <p:set>
                                      <p:cBhvr>
                                        <p:cTn id="231" dur="1" fill="hold">
                                          <p:stCondLst>
                                            <p:cond delay="1999"/>
                                          </p:stCondLst>
                                        </p:cTn>
                                        <p:tgtEl>
                                          <p:spTgt spid="127"/>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2000"/>
                                        <p:tgtEl>
                                          <p:spTgt spid="128"/>
                                        </p:tgtEl>
                                      </p:cBhvr>
                                    </p:animEffect>
                                    <p:set>
                                      <p:cBhvr>
                                        <p:cTn id="234" dur="1" fill="hold">
                                          <p:stCondLst>
                                            <p:cond delay="1999"/>
                                          </p:stCondLst>
                                        </p:cTn>
                                        <p:tgtEl>
                                          <p:spTgt spid="128"/>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2000"/>
                                        <p:tgtEl>
                                          <p:spTgt spid="129"/>
                                        </p:tgtEl>
                                      </p:cBhvr>
                                    </p:animEffect>
                                    <p:set>
                                      <p:cBhvr>
                                        <p:cTn id="237" dur="1" fill="hold">
                                          <p:stCondLst>
                                            <p:cond delay="1999"/>
                                          </p:stCondLst>
                                        </p:cTn>
                                        <p:tgtEl>
                                          <p:spTgt spid="129"/>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2000"/>
                                        <p:tgtEl>
                                          <p:spTgt spid="130"/>
                                        </p:tgtEl>
                                      </p:cBhvr>
                                    </p:animEffect>
                                    <p:set>
                                      <p:cBhvr>
                                        <p:cTn id="240" dur="1" fill="hold">
                                          <p:stCondLst>
                                            <p:cond delay="1999"/>
                                          </p:stCondLst>
                                        </p:cTn>
                                        <p:tgtEl>
                                          <p:spTgt spid="130"/>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2000"/>
                                        <p:tgtEl>
                                          <p:spTgt spid="131"/>
                                        </p:tgtEl>
                                      </p:cBhvr>
                                    </p:animEffect>
                                    <p:set>
                                      <p:cBhvr>
                                        <p:cTn id="243" dur="1" fill="hold">
                                          <p:stCondLst>
                                            <p:cond delay="1999"/>
                                          </p:stCondLst>
                                        </p:cTn>
                                        <p:tgtEl>
                                          <p:spTgt spid="131"/>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2000"/>
                                        <p:tgtEl>
                                          <p:spTgt spid="132"/>
                                        </p:tgtEl>
                                      </p:cBhvr>
                                    </p:animEffect>
                                    <p:set>
                                      <p:cBhvr>
                                        <p:cTn id="246" dur="1" fill="hold">
                                          <p:stCondLst>
                                            <p:cond delay="1999"/>
                                          </p:stCondLst>
                                        </p:cTn>
                                        <p:tgtEl>
                                          <p:spTgt spid="132"/>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2000"/>
                                        <p:tgtEl>
                                          <p:spTgt spid="133"/>
                                        </p:tgtEl>
                                      </p:cBhvr>
                                    </p:animEffect>
                                    <p:set>
                                      <p:cBhvr>
                                        <p:cTn id="249" dur="1" fill="hold">
                                          <p:stCondLst>
                                            <p:cond delay="1999"/>
                                          </p:stCondLst>
                                        </p:cTn>
                                        <p:tgtEl>
                                          <p:spTgt spid="133"/>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2000"/>
                                        <p:tgtEl>
                                          <p:spTgt spid="134"/>
                                        </p:tgtEl>
                                      </p:cBhvr>
                                    </p:animEffect>
                                    <p:set>
                                      <p:cBhvr>
                                        <p:cTn id="252" dur="1" fill="hold">
                                          <p:stCondLst>
                                            <p:cond delay="1999"/>
                                          </p:stCondLst>
                                        </p:cTn>
                                        <p:tgtEl>
                                          <p:spTgt spid="134"/>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2000"/>
                                        <p:tgtEl>
                                          <p:spTgt spid="135"/>
                                        </p:tgtEl>
                                      </p:cBhvr>
                                    </p:animEffect>
                                    <p:set>
                                      <p:cBhvr>
                                        <p:cTn id="255" dur="1" fill="hold">
                                          <p:stCondLst>
                                            <p:cond delay="1999"/>
                                          </p:stCondLst>
                                        </p:cTn>
                                        <p:tgtEl>
                                          <p:spTgt spid="135"/>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2000"/>
                                        <p:tgtEl>
                                          <p:spTgt spid="136"/>
                                        </p:tgtEl>
                                      </p:cBhvr>
                                    </p:animEffect>
                                    <p:set>
                                      <p:cBhvr>
                                        <p:cTn id="258" dur="1" fill="hold">
                                          <p:stCondLst>
                                            <p:cond delay="1999"/>
                                          </p:stCondLst>
                                        </p:cTn>
                                        <p:tgtEl>
                                          <p:spTgt spid="136"/>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2000"/>
                                        <p:tgtEl>
                                          <p:spTgt spid="137"/>
                                        </p:tgtEl>
                                      </p:cBhvr>
                                    </p:animEffect>
                                    <p:set>
                                      <p:cBhvr>
                                        <p:cTn id="261" dur="1" fill="hold">
                                          <p:stCondLst>
                                            <p:cond delay="1999"/>
                                          </p:stCondLst>
                                        </p:cTn>
                                        <p:tgtEl>
                                          <p:spTgt spid="137"/>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2000"/>
                                        <p:tgtEl>
                                          <p:spTgt spid="138"/>
                                        </p:tgtEl>
                                      </p:cBhvr>
                                    </p:animEffect>
                                    <p:set>
                                      <p:cBhvr>
                                        <p:cTn id="264" dur="1" fill="hold">
                                          <p:stCondLst>
                                            <p:cond delay="1999"/>
                                          </p:stCondLst>
                                        </p:cTn>
                                        <p:tgtEl>
                                          <p:spTgt spid="138"/>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2000"/>
                                        <p:tgtEl>
                                          <p:spTgt spid="139"/>
                                        </p:tgtEl>
                                      </p:cBhvr>
                                    </p:animEffect>
                                    <p:set>
                                      <p:cBhvr>
                                        <p:cTn id="267" dur="1" fill="hold">
                                          <p:stCondLst>
                                            <p:cond delay="1999"/>
                                          </p:stCondLst>
                                        </p:cTn>
                                        <p:tgtEl>
                                          <p:spTgt spid="139"/>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2000"/>
                                        <p:tgtEl>
                                          <p:spTgt spid="140"/>
                                        </p:tgtEl>
                                      </p:cBhvr>
                                    </p:animEffect>
                                    <p:set>
                                      <p:cBhvr>
                                        <p:cTn id="270" dur="1" fill="hold">
                                          <p:stCondLst>
                                            <p:cond delay="1999"/>
                                          </p:stCondLst>
                                        </p:cTn>
                                        <p:tgtEl>
                                          <p:spTgt spid="140"/>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2000"/>
                                        <p:tgtEl>
                                          <p:spTgt spid="141"/>
                                        </p:tgtEl>
                                      </p:cBhvr>
                                    </p:animEffect>
                                    <p:set>
                                      <p:cBhvr>
                                        <p:cTn id="273" dur="1" fill="hold">
                                          <p:stCondLst>
                                            <p:cond delay="1999"/>
                                          </p:stCondLst>
                                        </p:cTn>
                                        <p:tgtEl>
                                          <p:spTgt spid="141"/>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2000"/>
                                        <p:tgtEl>
                                          <p:spTgt spid="142"/>
                                        </p:tgtEl>
                                      </p:cBhvr>
                                    </p:animEffect>
                                    <p:set>
                                      <p:cBhvr>
                                        <p:cTn id="276" dur="1" fill="hold">
                                          <p:stCondLst>
                                            <p:cond delay="1999"/>
                                          </p:stCondLst>
                                        </p:cTn>
                                        <p:tgtEl>
                                          <p:spTgt spid="142"/>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2000"/>
                                        <p:tgtEl>
                                          <p:spTgt spid="143"/>
                                        </p:tgtEl>
                                      </p:cBhvr>
                                    </p:animEffect>
                                    <p:set>
                                      <p:cBhvr>
                                        <p:cTn id="279" dur="1" fill="hold">
                                          <p:stCondLst>
                                            <p:cond delay="1999"/>
                                          </p:stCondLst>
                                        </p:cTn>
                                        <p:tgtEl>
                                          <p:spTgt spid="143"/>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2000"/>
                                        <p:tgtEl>
                                          <p:spTgt spid="144"/>
                                        </p:tgtEl>
                                      </p:cBhvr>
                                    </p:animEffect>
                                    <p:set>
                                      <p:cBhvr>
                                        <p:cTn id="282" dur="1" fill="hold">
                                          <p:stCondLst>
                                            <p:cond delay="1999"/>
                                          </p:stCondLst>
                                        </p:cTn>
                                        <p:tgtEl>
                                          <p:spTgt spid="144"/>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2000"/>
                                        <p:tgtEl>
                                          <p:spTgt spid="145"/>
                                        </p:tgtEl>
                                      </p:cBhvr>
                                    </p:animEffect>
                                    <p:set>
                                      <p:cBhvr>
                                        <p:cTn id="285" dur="1" fill="hold">
                                          <p:stCondLst>
                                            <p:cond delay="1999"/>
                                          </p:stCondLst>
                                        </p:cTn>
                                        <p:tgtEl>
                                          <p:spTgt spid="145"/>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2000"/>
                                        <p:tgtEl>
                                          <p:spTgt spid="146"/>
                                        </p:tgtEl>
                                      </p:cBhvr>
                                    </p:animEffect>
                                    <p:set>
                                      <p:cBhvr>
                                        <p:cTn id="288" dur="1" fill="hold">
                                          <p:stCondLst>
                                            <p:cond delay="1999"/>
                                          </p:stCondLst>
                                        </p:cTn>
                                        <p:tgtEl>
                                          <p:spTgt spid="146"/>
                                        </p:tgtEl>
                                        <p:attrNameLst>
                                          <p:attrName>style.visibility</p:attrName>
                                        </p:attrNameLst>
                                      </p:cBhvr>
                                      <p:to>
                                        <p:strVal val="hidden"/>
                                      </p:to>
                                    </p:set>
                                  </p:childTnLst>
                                </p:cTn>
                              </p:par>
                            </p:childTnLst>
                          </p:cTn>
                        </p:par>
                        <p:par>
                          <p:cTn id="289" fill="hold">
                            <p:stCondLst>
                              <p:cond delay="2000"/>
                            </p:stCondLst>
                            <p:childTnLst>
                              <p:par>
                                <p:cTn id="290" presetID="39" presetClass="entr" presetSubtype="0" accel="100000" fill="hold" nodeType="afterEffect">
                                  <p:stCondLst>
                                    <p:cond delay="0"/>
                                  </p:stCondLst>
                                  <p:childTnLst>
                                    <p:set>
                                      <p:cBhvr>
                                        <p:cTn id="291" dur="1" fill="hold">
                                          <p:stCondLst>
                                            <p:cond delay="0"/>
                                          </p:stCondLst>
                                        </p:cTn>
                                        <p:tgtEl>
                                          <p:spTgt spid="46"/>
                                        </p:tgtEl>
                                        <p:attrNameLst>
                                          <p:attrName>style.visibility</p:attrName>
                                        </p:attrNameLst>
                                      </p:cBhvr>
                                      <p:to>
                                        <p:strVal val="visible"/>
                                      </p:to>
                                    </p:set>
                                    <p:anim calcmode="lin" valueType="num">
                                      <p:cBhvr>
                                        <p:cTn id="292" dur="500" fill="hold"/>
                                        <p:tgtEl>
                                          <p:spTgt spid="46"/>
                                        </p:tgtEl>
                                        <p:attrNameLst>
                                          <p:attrName>ppt_h</p:attrName>
                                        </p:attrNameLst>
                                      </p:cBhvr>
                                      <p:tavLst>
                                        <p:tav tm="0">
                                          <p:val>
                                            <p:strVal val="#ppt_h/20"/>
                                          </p:val>
                                        </p:tav>
                                        <p:tav tm="50000">
                                          <p:val>
                                            <p:strVal val="#ppt_h/20"/>
                                          </p:val>
                                        </p:tav>
                                        <p:tav tm="100000">
                                          <p:val>
                                            <p:strVal val="#ppt_h"/>
                                          </p:val>
                                        </p:tav>
                                      </p:tavLst>
                                    </p:anim>
                                    <p:anim calcmode="lin" valueType="num">
                                      <p:cBhvr>
                                        <p:cTn id="293" dur="500" fill="hold"/>
                                        <p:tgtEl>
                                          <p:spTgt spid="46"/>
                                        </p:tgtEl>
                                        <p:attrNameLst>
                                          <p:attrName>ppt_w</p:attrName>
                                        </p:attrNameLst>
                                      </p:cBhvr>
                                      <p:tavLst>
                                        <p:tav tm="0">
                                          <p:val>
                                            <p:strVal val="#ppt_w+.3"/>
                                          </p:val>
                                        </p:tav>
                                        <p:tav tm="50000">
                                          <p:val>
                                            <p:strVal val="#ppt_w+.3"/>
                                          </p:val>
                                        </p:tav>
                                        <p:tav tm="100000">
                                          <p:val>
                                            <p:strVal val="#ppt_w"/>
                                          </p:val>
                                        </p:tav>
                                      </p:tavLst>
                                    </p:anim>
                                    <p:anim calcmode="lin" valueType="num">
                                      <p:cBhvr>
                                        <p:cTn id="294" dur="500" fill="hold"/>
                                        <p:tgtEl>
                                          <p:spTgt spid="46"/>
                                        </p:tgtEl>
                                        <p:attrNameLst>
                                          <p:attrName>ppt_x</p:attrName>
                                        </p:attrNameLst>
                                      </p:cBhvr>
                                      <p:tavLst>
                                        <p:tav tm="0">
                                          <p:val>
                                            <p:strVal val="#ppt_x-.3"/>
                                          </p:val>
                                        </p:tav>
                                        <p:tav tm="50000">
                                          <p:val>
                                            <p:strVal val="#ppt_x"/>
                                          </p:val>
                                        </p:tav>
                                        <p:tav tm="100000">
                                          <p:val>
                                            <p:strVal val="#ppt_x"/>
                                          </p:val>
                                        </p:tav>
                                      </p:tavLst>
                                    </p:anim>
                                    <p:anim calcmode="lin" valueType="num">
                                      <p:cBhvr>
                                        <p:cTn id="295" dur="500" fill="hold"/>
                                        <p:tgtEl>
                                          <p:spTgt spid="46"/>
                                        </p:tgtEl>
                                        <p:attrNameLst>
                                          <p:attrName>ppt_y</p:attrName>
                                        </p:attrNameLst>
                                      </p:cBhvr>
                                      <p:tavLst>
                                        <p:tav tm="0">
                                          <p:val>
                                            <p:strVal val="#ppt_y"/>
                                          </p:val>
                                        </p:tav>
                                        <p:tav tm="100000">
                                          <p:val>
                                            <p:strVal val="#ppt_y"/>
                                          </p:val>
                                        </p:tav>
                                      </p:tavLst>
                                    </p:anim>
                                  </p:childTnLst>
                                </p:cTn>
                              </p:par>
                              <p:par>
                                <p:cTn id="296" presetID="39" presetClass="entr" presetSubtype="0" accel="100000" fill="hold" grpId="0" nodeType="withEffect">
                                  <p:stCondLst>
                                    <p:cond delay="0"/>
                                  </p:stCondLst>
                                  <p:childTnLst>
                                    <p:set>
                                      <p:cBhvr>
                                        <p:cTn id="297" dur="1" fill="hold">
                                          <p:stCondLst>
                                            <p:cond delay="0"/>
                                          </p:stCondLst>
                                        </p:cTn>
                                        <p:tgtEl>
                                          <p:spTgt spid="47"/>
                                        </p:tgtEl>
                                        <p:attrNameLst>
                                          <p:attrName>style.visibility</p:attrName>
                                        </p:attrNameLst>
                                      </p:cBhvr>
                                      <p:to>
                                        <p:strVal val="visible"/>
                                      </p:to>
                                    </p:set>
                                    <p:anim calcmode="lin" valueType="num">
                                      <p:cBhvr>
                                        <p:cTn id="298" dur="500" fill="hold"/>
                                        <p:tgtEl>
                                          <p:spTgt spid="47"/>
                                        </p:tgtEl>
                                        <p:attrNameLst>
                                          <p:attrName>ppt_h</p:attrName>
                                        </p:attrNameLst>
                                      </p:cBhvr>
                                      <p:tavLst>
                                        <p:tav tm="0">
                                          <p:val>
                                            <p:strVal val="#ppt_h/20"/>
                                          </p:val>
                                        </p:tav>
                                        <p:tav tm="50000">
                                          <p:val>
                                            <p:strVal val="#ppt_h/20"/>
                                          </p:val>
                                        </p:tav>
                                        <p:tav tm="100000">
                                          <p:val>
                                            <p:strVal val="#ppt_h"/>
                                          </p:val>
                                        </p:tav>
                                      </p:tavLst>
                                    </p:anim>
                                    <p:anim calcmode="lin" valueType="num">
                                      <p:cBhvr>
                                        <p:cTn id="299" dur="500" fill="hold"/>
                                        <p:tgtEl>
                                          <p:spTgt spid="47"/>
                                        </p:tgtEl>
                                        <p:attrNameLst>
                                          <p:attrName>ppt_w</p:attrName>
                                        </p:attrNameLst>
                                      </p:cBhvr>
                                      <p:tavLst>
                                        <p:tav tm="0">
                                          <p:val>
                                            <p:strVal val="#ppt_w+.3"/>
                                          </p:val>
                                        </p:tav>
                                        <p:tav tm="50000">
                                          <p:val>
                                            <p:strVal val="#ppt_w+.3"/>
                                          </p:val>
                                        </p:tav>
                                        <p:tav tm="100000">
                                          <p:val>
                                            <p:strVal val="#ppt_w"/>
                                          </p:val>
                                        </p:tav>
                                      </p:tavLst>
                                    </p:anim>
                                    <p:anim calcmode="lin" valueType="num">
                                      <p:cBhvr>
                                        <p:cTn id="300" dur="500" fill="hold"/>
                                        <p:tgtEl>
                                          <p:spTgt spid="47"/>
                                        </p:tgtEl>
                                        <p:attrNameLst>
                                          <p:attrName>ppt_x</p:attrName>
                                        </p:attrNameLst>
                                      </p:cBhvr>
                                      <p:tavLst>
                                        <p:tav tm="0">
                                          <p:val>
                                            <p:strVal val="#ppt_x-.3"/>
                                          </p:val>
                                        </p:tav>
                                        <p:tav tm="50000">
                                          <p:val>
                                            <p:strVal val="#ppt_x"/>
                                          </p:val>
                                        </p:tav>
                                        <p:tav tm="100000">
                                          <p:val>
                                            <p:strVal val="#ppt_x"/>
                                          </p:val>
                                        </p:tav>
                                      </p:tavLst>
                                    </p:anim>
                                    <p:anim calcmode="lin" valueType="num">
                                      <p:cBhvr>
                                        <p:cTn id="301" dur="500" fill="hold"/>
                                        <p:tgtEl>
                                          <p:spTgt spid="47"/>
                                        </p:tgtEl>
                                        <p:attrNameLst>
                                          <p:attrName>ppt_y</p:attrName>
                                        </p:attrNameLst>
                                      </p:cBhvr>
                                      <p:tavLst>
                                        <p:tav tm="0">
                                          <p:val>
                                            <p:strVal val="#ppt_y"/>
                                          </p:val>
                                        </p:tav>
                                        <p:tav tm="100000">
                                          <p:val>
                                            <p:strVal val="#ppt_y"/>
                                          </p:val>
                                        </p:tav>
                                      </p:tavLst>
                                    </p:anim>
                                  </p:childTnLst>
                                </p:cTn>
                              </p:par>
                            </p:childTnLst>
                          </p:cTn>
                        </p:par>
                        <p:par>
                          <p:cTn id="302" fill="hold">
                            <p:stCondLst>
                              <p:cond delay="2500"/>
                            </p:stCondLst>
                            <p:childTnLst>
                              <p:par>
                                <p:cTn id="303" presetID="39" presetClass="entr" presetSubtype="0" accel="100000" fill="hold" nodeType="afterEffect">
                                  <p:stCondLst>
                                    <p:cond delay="0"/>
                                  </p:stCondLst>
                                  <p:childTnLst>
                                    <p:set>
                                      <p:cBhvr>
                                        <p:cTn id="304" dur="1" fill="hold">
                                          <p:stCondLst>
                                            <p:cond delay="0"/>
                                          </p:stCondLst>
                                        </p:cTn>
                                        <p:tgtEl>
                                          <p:spTgt spid="57"/>
                                        </p:tgtEl>
                                        <p:attrNameLst>
                                          <p:attrName>style.visibility</p:attrName>
                                        </p:attrNameLst>
                                      </p:cBhvr>
                                      <p:to>
                                        <p:strVal val="visible"/>
                                      </p:to>
                                    </p:set>
                                    <p:anim calcmode="lin" valueType="num">
                                      <p:cBhvr>
                                        <p:cTn id="305" dur="500" fill="hold"/>
                                        <p:tgtEl>
                                          <p:spTgt spid="57"/>
                                        </p:tgtEl>
                                        <p:attrNameLst>
                                          <p:attrName>ppt_h</p:attrName>
                                        </p:attrNameLst>
                                      </p:cBhvr>
                                      <p:tavLst>
                                        <p:tav tm="0">
                                          <p:val>
                                            <p:strVal val="#ppt_h/20"/>
                                          </p:val>
                                        </p:tav>
                                        <p:tav tm="50000">
                                          <p:val>
                                            <p:strVal val="#ppt_h/20"/>
                                          </p:val>
                                        </p:tav>
                                        <p:tav tm="100000">
                                          <p:val>
                                            <p:strVal val="#ppt_h"/>
                                          </p:val>
                                        </p:tav>
                                      </p:tavLst>
                                    </p:anim>
                                    <p:anim calcmode="lin" valueType="num">
                                      <p:cBhvr>
                                        <p:cTn id="306" dur="500" fill="hold"/>
                                        <p:tgtEl>
                                          <p:spTgt spid="57"/>
                                        </p:tgtEl>
                                        <p:attrNameLst>
                                          <p:attrName>ppt_w</p:attrName>
                                        </p:attrNameLst>
                                      </p:cBhvr>
                                      <p:tavLst>
                                        <p:tav tm="0">
                                          <p:val>
                                            <p:strVal val="#ppt_w+.3"/>
                                          </p:val>
                                        </p:tav>
                                        <p:tav tm="50000">
                                          <p:val>
                                            <p:strVal val="#ppt_w+.3"/>
                                          </p:val>
                                        </p:tav>
                                        <p:tav tm="100000">
                                          <p:val>
                                            <p:strVal val="#ppt_w"/>
                                          </p:val>
                                        </p:tav>
                                      </p:tavLst>
                                    </p:anim>
                                    <p:anim calcmode="lin" valueType="num">
                                      <p:cBhvr>
                                        <p:cTn id="307" dur="500" fill="hold"/>
                                        <p:tgtEl>
                                          <p:spTgt spid="57"/>
                                        </p:tgtEl>
                                        <p:attrNameLst>
                                          <p:attrName>ppt_x</p:attrName>
                                        </p:attrNameLst>
                                      </p:cBhvr>
                                      <p:tavLst>
                                        <p:tav tm="0">
                                          <p:val>
                                            <p:strVal val="#ppt_x-.3"/>
                                          </p:val>
                                        </p:tav>
                                        <p:tav tm="50000">
                                          <p:val>
                                            <p:strVal val="#ppt_x"/>
                                          </p:val>
                                        </p:tav>
                                        <p:tav tm="100000">
                                          <p:val>
                                            <p:strVal val="#ppt_x"/>
                                          </p:val>
                                        </p:tav>
                                      </p:tavLst>
                                    </p:anim>
                                    <p:anim calcmode="lin" valueType="num">
                                      <p:cBhvr>
                                        <p:cTn id="308" dur="500" fill="hold"/>
                                        <p:tgtEl>
                                          <p:spTgt spid="57"/>
                                        </p:tgtEl>
                                        <p:attrNameLst>
                                          <p:attrName>ppt_y</p:attrName>
                                        </p:attrNameLst>
                                      </p:cBhvr>
                                      <p:tavLst>
                                        <p:tav tm="0">
                                          <p:val>
                                            <p:strVal val="#ppt_y"/>
                                          </p:val>
                                        </p:tav>
                                        <p:tav tm="100000">
                                          <p:val>
                                            <p:strVal val="#ppt_y"/>
                                          </p:val>
                                        </p:tav>
                                      </p:tavLst>
                                    </p:anim>
                                  </p:childTnLst>
                                </p:cTn>
                              </p:par>
                              <p:par>
                                <p:cTn id="309" presetID="39" presetClass="entr" presetSubtype="0" accel="100000" fill="hold" grpId="0" nodeType="withEffect">
                                  <p:stCondLst>
                                    <p:cond delay="0"/>
                                  </p:stCondLst>
                                  <p:childTnLst>
                                    <p:set>
                                      <p:cBhvr>
                                        <p:cTn id="310" dur="1" fill="hold">
                                          <p:stCondLst>
                                            <p:cond delay="0"/>
                                          </p:stCondLst>
                                        </p:cTn>
                                        <p:tgtEl>
                                          <p:spTgt spid="58"/>
                                        </p:tgtEl>
                                        <p:attrNameLst>
                                          <p:attrName>style.visibility</p:attrName>
                                        </p:attrNameLst>
                                      </p:cBhvr>
                                      <p:to>
                                        <p:strVal val="visible"/>
                                      </p:to>
                                    </p:set>
                                    <p:anim calcmode="lin" valueType="num">
                                      <p:cBhvr>
                                        <p:cTn id="311" dur="500" fill="hold"/>
                                        <p:tgtEl>
                                          <p:spTgt spid="58"/>
                                        </p:tgtEl>
                                        <p:attrNameLst>
                                          <p:attrName>ppt_h</p:attrName>
                                        </p:attrNameLst>
                                      </p:cBhvr>
                                      <p:tavLst>
                                        <p:tav tm="0">
                                          <p:val>
                                            <p:strVal val="#ppt_h/20"/>
                                          </p:val>
                                        </p:tav>
                                        <p:tav tm="50000">
                                          <p:val>
                                            <p:strVal val="#ppt_h/20"/>
                                          </p:val>
                                        </p:tav>
                                        <p:tav tm="100000">
                                          <p:val>
                                            <p:strVal val="#ppt_h"/>
                                          </p:val>
                                        </p:tav>
                                      </p:tavLst>
                                    </p:anim>
                                    <p:anim calcmode="lin" valueType="num">
                                      <p:cBhvr>
                                        <p:cTn id="312" dur="500" fill="hold"/>
                                        <p:tgtEl>
                                          <p:spTgt spid="58"/>
                                        </p:tgtEl>
                                        <p:attrNameLst>
                                          <p:attrName>ppt_w</p:attrName>
                                        </p:attrNameLst>
                                      </p:cBhvr>
                                      <p:tavLst>
                                        <p:tav tm="0">
                                          <p:val>
                                            <p:strVal val="#ppt_w+.3"/>
                                          </p:val>
                                        </p:tav>
                                        <p:tav tm="50000">
                                          <p:val>
                                            <p:strVal val="#ppt_w+.3"/>
                                          </p:val>
                                        </p:tav>
                                        <p:tav tm="100000">
                                          <p:val>
                                            <p:strVal val="#ppt_w"/>
                                          </p:val>
                                        </p:tav>
                                      </p:tavLst>
                                    </p:anim>
                                    <p:anim calcmode="lin" valueType="num">
                                      <p:cBhvr>
                                        <p:cTn id="313" dur="500" fill="hold"/>
                                        <p:tgtEl>
                                          <p:spTgt spid="58"/>
                                        </p:tgtEl>
                                        <p:attrNameLst>
                                          <p:attrName>ppt_x</p:attrName>
                                        </p:attrNameLst>
                                      </p:cBhvr>
                                      <p:tavLst>
                                        <p:tav tm="0">
                                          <p:val>
                                            <p:strVal val="#ppt_x-.3"/>
                                          </p:val>
                                        </p:tav>
                                        <p:tav tm="50000">
                                          <p:val>
                                            <p:strVal val="#ppt_x"/>
                                          </p:val>
                                        </p:tav>
                                        <p:tav tm="100000">
                                          <p:val>
                                            <p:strVal val="#ppt_x"/>
                                          </p:val>
                                        </p:tav>
                                      </p:tavLst>
                                    </p:anim>
                                    <p:anim calcmode="lin" valueType="num">
                                      <p:cBhvr>
                                        <p:cTn id="314" dur="500" fill="hold"/>
                                        <p:tgtEl>
                                          <p:spTgt spid="58"/>
                                        </p:tgtEl>
                                        <p:attrNameLst>
                                          <p:attrName>ppt_y</p:attrName>
                                        </p:attrNameLst>
                                      </p:cBhvr>
                                      <p:tavLst>
                                        <p:tav tm="0">
                                          <p:val>
                                            <p:strVal val="#ppt_y"/>
                                          </p:val>
                                        </p:tav>
                                        <p:tav tm="100000">
                                          <p:val>
                                            <p:strVal val="#ppt_y"/>
                                          </p:val>
                                        </p:tav>
                                      </p:tavLst>
                                    </p:anim>
                                  </p:childTnLst>
                                </p:cTn>
                              </p:par>
                            </p:childTnLst>
                          </p:cTn>
                        </p:par>
                        <p:par>
                          <p:cTn id="315" fill="hold">
                            <p:stCondLst>
                              <p:cond delay="3000"/>
                            </p:stCondLst>
                            <p:childTnLst>
                              <p:par>
                                <p:cTn id="316" presetID="39" presetClass="entr" presetSubtype="0" accel="100000" fill="hold" nodeType="afterEffect">
                                  <p:stCondLst>
                                    <p:cond delay="0"/>
                                  </p:stCondLst>
                                  <p:childTnLst>
                                    <p:set>
                                      <p:cBhvr>
                                        <p:cTn id="317" dur="1" fill="hold">
                                          <p:stCondLst>
                                            <p:cond delay="0"/>
                                          </p:stCondLst>
                                        </p:cTn>
                                        <p:tgtEl>
                                          <p:spTgt spid="61"/>
                                        </p:tgtEl>
                                        <p:attrNameLst>
                                          <p:attrName>style.visibility</p:attrName>
                                        </p:attrNameLst>
                                      </p:cBhvr>
                                      <p:to>
                                        <p:strVal val="visible"/>
                                      </p:to>
                                    </p:set>
                                    <p:anim calcmode="lin" valueType="num">
                                      <p:cBhvr>
                                        <p:cTn id="318" dur="500" fill="hold"/>
                                        <p:tgtEl>
                                          <p:spTgt spid="61"/>
                                        </p:tgtEl>
                                        <p:attrNameLst>
                                          <p:attrName>ppt_h</p:attrName>
                                        </p:attrNameLst>
                                      </p:cBhvr>
                                      <p:tavLst>
                                        <p:tav tm="0">
                                          <p:val>
                                            <p:strVal val="#ppt_h/20"/>
                                          </p:val>
                                        </p:tav>
                                        <p:tav tm="50000">
                                          <p:val>
                                            <p:strVal val="#ppt_h/20"/>
                                          </p:val>
                                        </p:tav>
                                        <p:tav tm="100000">
                                          <p:val>
                                            <p:strVal val="#ppt_h"/>
                                          </p:val>
                                        </p:tav>
                                      </p:tavLst>
                                    </p:anim>
                                    <p:anim calcmode="lin" valueType="num">
                                      <p:cBhvr>
                                        <p:cTn id="319" dur="500" fill="hold"/>
                                        <p:tgtEl>
                                          <p:spTgt spid="61"/>
                                        </p:tgtEl>
                                        <p:attrNameLst>
                                          <p:attrName>ppt_w</p:attrName>
                                        </p:attrNameLst>
                                      </p:cBhvr>
                                      <p:tavLst>
                                        <p:tav tm="0">
                                          <p:val>
                                            <p:strVal val="#ppt_w+.3"/>
                                          </p:val>
                                        </p:tav>
                                        <p:tav tm="50000">
                                          <p:val>
                                            <p:strVal val="#ppt_w+.3"/>
                                          </p:val>
                                        </p:tav>
                                        <p:tav tm="100000">
                                          <p:val>
                                            <p:strVal val="#ppt_w"/>
                                          </p:val>
                                        </p:tav>
                                      </p:tavLst>
                                    </p:anim>
                                    <p:anim calcmode="lin" valueType="num">
                                      <p:cBhvr>
                                        <p:cTn id="320" dur="500" fill="hold"/>
                                        <p:tgtEl>
                                          <p:spTgt spid="61"/>
                                        </p:tgtEl>
                                        <p:attrNameLst>
                                          <p:attrName>ppt_x</p:attrName>
                                        </p:attrNameLst>
                                      </p:cBhvr>
                                      <p:tavLst>
                                        <p:tav tm="0">
                                          <p:val>
                                            <p:strVal val="#ppt_x-.3"/>
                                          </p:val>
                                        </p:tav>
                                        <p:tav tm="50000">
                                          <p:val>
                                            <p:strVal val="#ppt_x"/>
                                          </p:val>
                                        </p:tav>
                                        <p:tav tm="100000">
                                          <p:val>
                                            <p:strVal val="#ppt_x"/>
                                          </p:val>
                                        </p:tav>
                                      </p:tavLst>
                                    </p:anim>
                                    <p:anim calcmode="lin" valueType="num">
                                      <p:cBhvr>
                                        <p:cTn id="321" dur="500" fill="hold"/>
                                        <p:tgtEl>
                                          <p:spTgt spid="61"/>
                                        </p:tgtEl>
                                        <p:attrNameLst>
                                          <p:attrName>ppt_y</p:attrName>
                                        </p:attrNameLst>
                                      </p:cBhvr>
                                      <p:tavLst>
                                        <p:tav tm="0">
                                          <p:val>
                                            <p:strVal val="#ppt_y"/>
                                          </p:val>
                                        </p:tav>
                                        <p:tav tm="100000">
                                          <p:val>
                                            <p:strVal val="#ppt_y"/>
                                          </p:val>
                                        </p:tav>
                                      </p:tavLst>
                                    </p:anim>
                                  </p:childTnLst>
                                </p:cTn>
                              </p:par>
                              <p:par>
                                <p:cTn id="322" presetID="39" presetClass="entr" presetSubtype="0" accel="100000" fill="hold" grpId="0" nodeType="withEffect">
                                  <p:stCondLst>
                                    <p:cond delay="0"/>
                                  </p:stCondLst>
                                  <p:childTnLst>
                                    <p:set>
                                      <p:cBhvr>
                                        <p:cTn id="323" dur="1" fill="hold">
                                          <p:stCondLst>
                                            <p:cond delay="0"/>
                                          </p:stCondLst>
                                        </p:cTn>
                                        <p:tgtEl>
                                          <p:spTgt spid="62"/>
                                        </p:tgtEl>
                                        <p:attrNameLst>
                                          <p:attrName>style.visibility</p:attrName>
                                        </p:attrNameLst>
                                      </p:cBhvr>
                                      <p:to>
                                        <p:strVal val="visible"/>
                                      </p:to>
                                    </p:set>
                                    <p:anim calcmode="lin" valueType="num">
                                      <p:cBhvr>
                                        <p:cTn id="324" dur="500" fill="hold"/>
                                        <p:tgtEl>
                                          <p:spTgt spid="62"/>
                                        </p:tgtEl>
                                        <p:attrNameLst>
                                          <p:attrName>ppt_h</p:attrName>
                                        </p:attrNameLst>
                                      </p:cBhvr>
                                      <p:tavLst>
                                        <p:tav tm="0">
                                          <p:val>
                                            <p:strVal val="#ppt_h/20"/>
                                          </p:val>
                                        </p:tav>
                                        <p:tav tm="50000">
                                          <p:val>
                                            <p:strVal val="#ppt_h/20"/>
                                          </p:val>
                                        </p:tav>
                                        <p:tav tm="100000">
                                          <p:val>
                                            <p:strVal val="#ppt_h"/>
                                          </p:val>
                                        </p:tav>
                                      </p:tavLst>
                                    </p:anim>
                                    <p:anim calcmode="lin" valueType="num">
                                      <p:cBhvr>
                                        <p:cTn id="325" dur="500" fill="hold"/>
                                        <p:tgtEl>
                                          <p:spTgt spid="62"/>
                                        </p:tgtEl>
                                        <p:attrNameLst>
                                          <p:attrName>ppt_w</p:attrName>
                                        </p:attrNameLst>
                                      </p:cBhvr>
                                      <p:tavLst>
                                        <p:tav tm="0">
                                          <p:val>
                                            <p:strVal val="#ppt_w+.3"/>
                                          </p:val>
                                        </p:tav>
                                        <p:tav tm="50000">
                                          <p:val>
                                            <p:strVal val="#ppt_w+.3"/>
                                          </p:val>
                                        </p:tav>
                                        <p:tav tm="100000">
                                          <p:val>
                                            <p:strVal val="#ppt_w"/>
                                          </p:val>
                                        </p:tav>
                                      </p:tavLst>
                                    </p:anim>
                                    <p:anim calcmode="lin" valueType="num">
                                      <p:cBhvr>
                                        <p:cTn id="326" dur="500" fill="hold"/>
                                        <p:tgtEl>
                                          <p:spTgt spid="62"/>
                                        </p:tgtEl>
                                        <p:attrNameLst>
                                          <p:attrName>ppt_x</p:attrName>
                                        </p:attrNameLst>
                                      </p:cBhvr>
                                      <p:tavLst>
                                        <p:tav tm="0">
                                          <p:val>
                                            <p:strVal val="#ppt_x-.3"/>
                                          </p:val>
                                        </p:tav>
                                        <p:tav tm="50000">
                                          <p:val>
                                            <p:strVal val="#ppt_x"/>
                                          </p:val>
                                        </p:tav>
                                        <p:tav tm="100000">
                                          <p:val>
                                            <p:strVal val="#ppt_x"/>
                                          </p:val>
                                        </p:tav>
                                      </p:tavLst>
                                    </p:anim>
                                    <p:anim calcmode="lin" valueType="num">
                                      <p:cBhvr>
                                        <p:cTn id="327" dur="500" fill="hold"/>
                                        <p:tgtEl>
                                          <p:spTgt spid="62"/>
                                        </p:tgtEl>
                                        <p:attrNameLst>
                                          <p:attrName>ppt_y</p:attrName>
                                        </p:attrNameLst>
                                      </p:cBhvr>
                                      <p:tavLst>
                                        <p:tav tm="0">
                                          <p:val>
                                            <p:strVal val="#ppt_y"/>
                                          </p:val>
                                        </p:tav>
                                        <p:tav tm="100000">
                                          <p:val>
                                            <p:strVal val="#ppt_y"/>
                                          </p:val>
                                        </p:tav>
                                      </p:tavLst>
                                    </p:anim>
                                  </p:childTnLst>
                                </p:cTn>
                              </p:par>
                            </p:childTnLst>
                          </p:cTn>
                        </p:par>
                        <p:par>
                          <p:cTn id="328" fill="hold">
                            <p:stCondLst>
                              <p:cond delay="3500"/>
                            </p:stCondLst>
                            <p:childTnLst>
                              <p:par>
                                <p:cTn id="329" presetID="39" presetClass="entr" presetSubtype="0" accel="100000" fill="hold" nodeType="afterEffect">
                                  <p:stCondLst>
                                    <p:cond delay="0"/>
                                  </p:stCondLst>
                                  <p:childTnLst>
                                    <p:set>
                                      <p:cBhvr>
                                        <p:cTn id="330" dur="1" fill="hold">
                                          <p:stCondLst>
                                            <p:cond delay="0"/>
                                          </p:stCondLst>
                                        </p:cTn>
                                        <p:tgtEl>
                                          <p:spTgt spid="65"/>
                                        </p:tgtEl>
                                        <p:attrNameLst>
                                          <p:attrName>style.visibility</p:attrName>
                                        </p:attrNameLst>
                                      </p:cBhvr>
                                      <p:to>
                                        <p:strVal val="visible"/>
                                      </p:to>
                                    </p:set>
                                    <p:anim calcmode="lin" valueType="num">
                                      <p:cBhvr>
                                        <p:cTn id="331" dur="500" fill="hold"/>
                                        <p:tgtEl>
                                          <p:spTgt spid="65"/>
                                        </p:tgtEl>
                                        <p:attrNameLst>
                                          <p:attrName>ppt_h</p:attrName>
                                        </p:attrNameLst>
                                      </p:cBhvr>
                                      <p:tavLst>
                                        <p:tav tm="0">
                                          <p:val>
                                            <p:strVal val="#ppt_h/20"/>
                                          </p:val>
                                        </p:tav>
                                        <p:tav tm="50000">
                                          <p:val>
                                            <p:strVal val="#ppt_h/20"/>
                                          </p:val>
                                        </p:tav>
                                        <p:tav tm="100000">
                                          <p:val>
                                            <p:strVal val="#ppt_h"/>
                                          </p:val>
                                        </p:tav>
                                      </p:tavLst>
                                    </p:anim>
                                    <p:anim calcmode="lin" valueType="num">
                                      <p:cBhvr>
                                        <p:cTn id="332" dur="500" fill="hold"/>
                                        <p:tgtEl>
                                          <p:spTgt spid="65"/>
                                        </p:tgtEl>
                                        <p:attrNameLst>
                                          <p:attrName>ppt_w</p:attrName>
                                        </p:attrNameLst>
                                      </p:cBhvr>
                                      <p:tavLst>
                                        <p:tav tm="0">
                                          <p:val>
                                            <p:strVal val="#ppt_w+.3"/>
                                          </p:val>
                                        </p:tav>
                                        <p:tav tm="50000">
                                          <p:val>
                                            <p:strVal val="#ppt_w+.3"/>
                                          </p:val>
                                        </p:tav>
                                        <p:tav tm="100000">
                                          <p:val>
                                            <p:strVal val="#ppt_w"/>
                                          </p:val>
                                        </p:tav>
                                      </p:tavLst>
                                    </p:anim>
                                    <p:anim calcmode="lin" valueType="num">
                                      <p:cBhvr>
                                        <p:cTn id="333" dur="500" fill="hold"/>
                                        <p:tgtEl>
                                          <p:spTgt spid="65"/>
                                        </p:tgtEl>
                                        <p:attrNameLst>
                                          <p:attrName>ppt_x</p:attrName>
                                        </p:attrNameLst>
                                      </p:cBhvr>
                                      <p:tavLst>
                                        <p:tav tm="0">
                                          <p:val>
                                            <p:strVal val="#ppt_x-.3"/>
                                          </p:val>
                                        </p:tav>
                                        <p:tav tm="50000">
                                          <p:val>
                                            <p:strVal val="#ppt_x"/>
                                          </p:val>
                                        </p:tav>
                                        <p:tav tm="100000">
                                          <p:val>
                                            <p:strVal val="#ppt_x"/>
                                          </p:val>
                                        </p:tav>
                                      </p:tavLst>
                                    </p:anim>
                                    <p:anim calcmode="lin" valueType="num">
                                      <p:cBhvr>
                                        <p:cTn id="334" dur="500" fill="hold"/>
                                        <p:tgtEl>
                                          <p:spTgt spid="65"/>
                                        </p:tgtEl>
                                        <p:attrNameLst>
                                          <p:attrName>ppt_y</p:attrName>
                                        </p:attrNameLst>
                                      </p:cBhvr>
                                      <p:tavLst>
                                        <p:tav tm="0">
                                          <p:val>
                                            <p:strVal val="#ppt_y"/>
                                          </p:val>
                                        </p:tav>
                                        <p:tav tm="100000">
                                          <p:val>
                                            <p:strVal val="#ppt_y"/>
                                          </p:val>
                                        </p:tav>
                                      </p:tavLst>
                                    </p:anim>
                                  </p:childTnLst>
                                </p:cTn>
                              </p:par>
                              <p:par>
                                <p:cTn id="335" presetID="39" presetClass="entr" presetSubtype="0" accel="100000" fill="hold" grpId="0" nodeType="withEffect">
                                  <p:stCondLst>
                                    <p:cond delay="0"/>
                                  </p:stCondLst>
                                  <p:childTnLst>
                                    <p:set>
                                      <p:cBhvr>
                                        <p:cTn id="336" dur="1" fill="hold">
                                          <p:stCondLst>
                                            <p:cond delay="0"/>
                                          </p:stCondLst>
                                        </p:cTn>
                                        <p:tgtEl>
                                          <p:spTgt spid="66"/>
                                        </p:tgtEl>
                                        <p:attrNameLst>
                                          <p:attrName>style.visibility</p:attrName>
                                        </p:attrNameLst>
                                      </p:cBhvr>
                                      <p:to>
                                        <p:strVal val="visible"/>
                                      </p:to>
                                    </p:set>
                                    <p:anim calcmode="lin" valueType="num">
                                      <p:cBhvr>
                                        <p:cTn id="337" dur="500" fill="hold"/>
                                        <p:tgtEl>
                                          <p:spTgt spid="66"/>
                                        </p:tgtEl>
                                        <p:attrNameLst>
                                          <p:attrName>ppt_h</p:attrName>
                                        </p:attrNameLst>
                                      </p:cBhvr>
                                      <p:tavLst>
                                        <p:tav tm="0">
                                          <p:val>
                                            <p:strVal val="#ppt_h/20"/>
                                          </p:val>
                                        </p:tav>
                                        <p:tav tm="50000">
                                          <p:val>
                                            <p:strVal val="#ppt_h/20"/>
                                          </p:val>
                                        </p:tav>
                                        <p:tav tm="100000">
                                          <p:val>
                                            <p:strVal val="#ppt_h"/>
                                          </p:val>
                                        </p:tav>
                                      </p:tavLst>
                                    </p:anim>
                                    <p:anim calcmode="lin" valueType="num">
                                      <p:cBhvr>
                                        <p:cTn id="338" dur="500" fill="hold"/>
                                        <p:tgtEl>
                                          <p:spTgt spid="66"/>
                                        </p:tgtEl>
                                        <p:attrNameLst>
                                          <p:attrName>ppt_w</p:attrName>
                                        </p:attrNameLst>
                                      </p:cBhvr>
                                      <p:tavLst>
                                        <p:tav tm="0">
                                          <p:val>
                                            <p:strVal val="#ppt_w+.3"/>
                                          </p:val>
                                        </p:tav>
                                        <p:tav tm="50000">
                                          <p:val>
                                            <p:strVal val="#ppt_w+.3"/>
                                          </p:val>
                                        </p:tav>
                                        <p:tav tm="100000">
                                          <p:val>
                                            <p:strVal val="#ppt_w"/>
                                          </p:val>
                                        </p:tav>
                                      </p:tavLst>
                                    </p:anim>
                                    <p:anim calcmode="lin" valueType="num">
                                      <p:cBhvr>
                                        <p:cTn id="339" dur="500" fill="hold"/>
                                        <p:tgtEl>
                                          <p:spTgt spid="66"/>
                                        </p:tgtEl>
                                        <p:attrNameLst>
                                          <p:attrName>ppt_x</p:attrName>
                                        </p:attrNameLst>
                                      </p:cBhvr>
                                      <p:tavLst>
                                        <p:tav tm="0">
                                          <p:val>
                                            <p:strVal val="#ppt_x-.3"/>
                                          </p:val>
                                        </p:tav>
                                        <p:tav tm="50000">
                                          <p:val>
                                            <p:strVal val="#ppt_x"/>
                                          </p:val>
                                        </p:tav>
                                        <p:tav tm="100000">
                                          <p:val>
                                            <p:strVal val="#ppt_x"/>
                                          </p:val>
                                        </p:tav>
                                      </p:tavLst>
                                    </p:anim>
                                    <p:anim calcmode="lin" valueType="num">
                                      <p:cBhvr>
                                        <p:cTn id="340" dur="500" fill="hold"/>
                                        <p:tgtEl>
                                          <p:spTgt spid="66"/>
                                        </p:tgtEl>
                                        <p:attrNameLst>
                                          <p:attrName>ppt_y</p:attrName>
                                        </p:attrNameLst>
                                      </p:cBhvr>
                                      <p:tavLst>
                                        <p:tav tm="0">
                                          <p:val>
                                            <p:strVal val="#ppt_y"/>
                                          </p:val>
                                        </p:tav>
                                        <p:tav tm="100000">
                                          <p:val>
                                            <p:strVal val="#ppt_y"/>
                                          </p:val>
                                        </p:tav>
                                      </p:tavLst>
                                    </p:anim>
                                  </p:childTnLst>
                                </p:cTn>
                              </p:par>
                            </p:childTnLst>
                          </p:cTn>
                        </p:par>
                        <p:par>
                          <p:cTn id="341" fill="hold">
                            <p:stCondLst>
                              <p:cond delay="4000"/>
                            </p:stCondLst>
                            <p:childTnLst>
                              <p:par>
                                <p:cTn id="342" presetID="39" presetClass="entr" presetSubtype="0" accel="100000" fill="hold" nodeType="afterEffect">
                                  <p:stCondLst>
                                    <p:cond delay="0"/>
                                  </p:stCondLst>
                                  <p:childTnLst>
                                    <p:set>
                                      <p:cBhvr>
                                        <p:cTn id="343" dur="1" fill="hold">
                                          <p:stCondLst>
                                            <p:cond delay="0"/>
                                          </p:stCondLst>
                                        </p:cTn>
                                        <p:tgtEl>
                                          <p:spTgt spid="69"/>
                                        </p:tgtEl>
                                        <p:attrNameLst>
                                          <p:attrName>style.visibility</p:attrName>
                                        </p:attrNameLst>
                                      </p:cBhvr>
                                      <p:to>
                                        <p:strVal val="visible"/>
                                      </p:to>
                                    </p:set>
                                    <p:anim calcmode="lin" valueType="num">
                                      <p:cBhvr>
                                        <p:cTn id="344" dur="500" fill="hold"/>
                                        <p:tgtEl>
                                          <p:spTgt spid="69"/>
                                        </p:tgtEl>
                                        <p:attrNameLst>
                                          <p:attrName>ppt_h</p:attrName>
                                        </p:attrNameLst>
                                      </p:cBhvr>
                                      <p:tavLst>
                                        <p:tav tm="0">
                                          <p:val>
                                            <p:strVal val="#ppt_h/20"/>
                                          </p:val>
                                        </p:tav>
                                        <p:tav tm="50000">
                                          <p:val>
                                            <p:strVal val="#ppt_h/20"/>
                                          </p:val>
                                        </p:tav>
                                        <p:tav tm="100000">
                                          <p:val>
                                            <p:strVal val="#ppt_h"/>
                                          </p:val>
                                        </p:tav>
                                      </p:tavLst>
                                    </p:anim>
                                    <p:anim calcmode="lin" valueType="num">
                                      <p:cBhvr>
                                        <p:cTn id="345" dur="500" fill="hold"/>
                                        <p:tgtEl>
                                          <p:spTgt spid="69"/>
                                        </p:tgtEl>
                                        <p:attrNameLst>
                                          <p:attrName>ppt_w</p:attrName>
                                        </p:attrNameLst>
                                      </p:cBhvr>
                                      <p:tavLst>
                                        <p:tav tm="0">
                                          <p:val>
                                            <p:strVal val="#ppt_w+.3"/>
                                          </p:val>
                                        </p:tav>
                                        <p:tav tm="50000">
                                          <p:val>
                                            <p:strVal val="#ppt_w+.3"/>
                                          </p:val>
                                        </p:tav>
                                        <p:tav tm="100000">
                                          <p:val>
                                            <p:strVal val="#ppt_w"/>
                                          </p:val>
                                        </p:tav>
                                      </p:tavLst>
                                    </p:anim>
                                    <p:anim calcmode="lin" valueType="num">
                                      <p:cBhvr>
                                        <p:cTn id="346" dur="500" fill="hold"/>
                                        <p:tgtEl>
                                          <p:spTgt spid="69"/>
                                        </p:tgtEl>
                                        <p:attrNameLst>
                                          <p:attrName>ppt_x</p:attrName>
                                        </p:attrNameLst>
                                      </p:cBhvr>
                                      <p:tavLst>
                                        <p:tav tm="0">
                                          <p:val>
                                            <p:strVal val="#ppt_x-.3"/>
                                          </p:val>
                                        </p:tav>
                                        <p:tav tm="50000">
                                          <p:val>
                                            <p:strVal val="#ppt_x"/>
                                          </p:val>
                                        </p:tav>
                                        <p:tav tm="100000">
                                          <p:val>
                                            <p:strVal val="#ppt_x"/>
                                          </p:val>
                                        </p:tav>
                                      </p:tavLst>
                                    </p:anim>
                                    <p:anim calcmode="lin" valueType="num">
                                      <p:cBhvr>
                                        <p:cTn id="347" dur="500" fill="hold"/>
                                        <p:tgtEl>
                                          <p:spTgt spid="69"/>
                                        </p:tgtEl>
                                        <p:attrNameLst>
                                          <p:attrName>ppt_y</p:attrName>
                                        </p:attrNameLst>
                                      </p:cBhvr>
                                      <p:tavLst>
                                        <p:tav tm="0">
                                          <p:val>
                                            <p:strVal val="#ppt_y"/>
                                          </p:val>
                                        </p:tav>
                                        <p:tav tm="100000">
                                          <p:val>
                                            <p:strVal val="#ppt_y"/>
                                          </p:val>
                                        </p:tav>
                                      </p:tavLst>
                                    </p:anim>
                                  </p:childTnLst>
                                </p:cTn>
                              </p:par>
                              <p:par>
                                <p:cTn id="348" presetID="39" presetClass="entr" presetSubtype="0" accel="100000" fill="hold" grpId="0" nodeType="withEffect">
                                  <p:stCondLst>
                                    <p:cond delay="0"/>
                                  </p:stCondLst>
                                  <p:childTnLst>
                                    <p:set>
                                      <p:cBhvr>
                                        <p:cTn id="349" dur="1" fill="hold">
                                          <p:stCondLst>
                                            <p:cond delay="0"/>
                                          </p:stCondLst>
                                        </p:cTn>
                                        <p:tgtEl>
                                          <p:spTgt spid="70"/>
                                        </p:tgtEl>
                                        <p:attrNameLst>
                                          <p:attrName>style.visibility</p:attrName>
                                        </p:attrNameLst>
                                      </p:cBhvr>
                                      <p:to>
                                        <p:strVal val="visible"/>
                                      </p:to>
                                    </p:set>
                                    <p:anim calcmode="lin" valueType="num">
                                      <p:cBhvr>
                                        <p:cTn id="350" dur="500" fill="hold"/>
                                        <p:tgtEl>
                                          <p:spTgt spid="70"/>
                                        </p:tgtEl>
                                        <p:attrNameLst>
                                          <p:attrName>ppt_h</p:attrName>
                                        </p:attrNameLst>
                                      </p:cBhvr>
                                      <p:tavLst>
                                        <p:tav tm="0">
                                          <p:val>
                                            <p:strVal val="#ppt_h/20"/>
                                          </p:val>
                                        </p:tav>
                                        <p:tav tm="50000">
                                          <p:val>
                                            <p:strVal val="#ppt_h/20"/>
                                          </p:val>
                                        </p:tav>
                                        <p:tav tm="100000">
                                          <p:val>
                                            <p:strVal val="#ppt_h"/>
                                          </p:val>
                                        </p:tav>
                                      </p:tavLst>
                                    </p:anim>
                                    <p:anim calcmode="lin" valueType="num">
                                      <p:cBhvr>
                                        <p:cTn id="351" dur="500" fill="hold"/>
                                        <p:tgtEl>
                                          <p:spTgt spid="70"/>
                                        </p:tgtEl>
                                        <p:attrNameLst>
                                          <p:attrName>ppt_w</p:attrName>
                                        </p:attrNameLst>
                                      </p:cBhvr>
                                      <p:tavLst>
                                        <p:tav tm="0">
                                          <p:val>
                                            <p:strVal val="#ppt_w+.3"/>
                                          </p:val>
                                        </p:tav>
                                        <p:tav tm="50000">
                                          <p:val>
                                            <p:strVal val="#ppt_w+.3"/>
                                          </p:val>
                                        </p:tav>
                                        <p:tav tm="100000">
                                          <p:val>
                                            <p:strVal val="#ppt_w"/>
                                          </p:val>
                                        </p:tav>
                                      </p:tavLst>
                                    </p:anim>
                                    <p:anim calcmode="lin" valueType="num">
                                      <p:cBhvr>
                                        <p:cTn id="352" dur="500" fill="hold"/>
                                        <p:tgtEl>
                                          <p:spTgt spid="70"/>
                                        </p:tgtEl>
                                        <p:attrNameLst>
                                          <p:attrName>ppt_x</p:attrName>
                                        </p:attrNameLst>
                                      </p:cBhvr>
                                      <p:tavLst>
                                        <p:tav tm="0">
                                          <p:val>
                                            <p:strVal val="#ppt_x-.3"/>
                                          </p:val>
                                        </p:tav>
                                        <p:tav tm="50000">
                                          <p:val>
                                            <p:strVal val="#ppt_x"/>
                                          </p:val>
                                        </p:tav>
                                        <p:tav tm="100000">
                                          <p:val>
                                            <p:strVal val="#ppt_x"/>
                                          </p:val>
                                        </p:tav>
                                      </p:tavLst>
                                    </p:anim>
                                    <p:anim calcmode="lin" valueType="num">
                                      <p:cBhvr>
                                        <p:cTn id="353" dur="500" fill="hold"/>
                                        <p:tgtEl>
                                          <p:spTgt spid="70"/>
                                        </p:tgtEl>
                                        <p:attrNameLst>
                                          <p:attrName>ppt_y</p:attrName>
                                        </p:attrNameLst>
                                      </p:cBhvr>
                                      <p:tavLst>
                                        <p:tav tm="0">
                                          <p:val>
                                            <p:strVal val="#ppt_y"/>
                                          </p:val>
                                        </p:tav>
                                        <p:tav tm="100000">
                                          <p:val>
                                            <p:strVal val="#ppt_y"/>
                                          </p:val>
                                        </p:tav>
                                      </p:tavLst>
                                    </p:anim>
                                  </p:childTnLst>
                                </p:cTn>
                              </p:par>
                            </p:childTnLst>
                          </p:cTn>
                        </p:par>
                        <p:par>
                          <p:cTn id="354" fill="hold">
                            <p:stCondLst>
                              <p:cond delay="4500"/>
                            </p:stCondLst>
                            <p:childTnLst>
                              <p:par>
                                <p:cTn id="355" presetID="39" presetClass="entr" presetSubtype="0" accel="100000" fill="hold" nodeType="afterEffect">
                                  <p:stCondLst>
                                    <p:cond delay="0"/>
                                  </p:stCondLst>
                                  <p:childTnLst>
                                    <p:set>
                                      <p:cBhvr>
                                        <p:cTn id="356" dur="1" fill="hold">
                                          <p:stCondLst>
                                            <p:cond delay="0"/>
                                          </p:stCondLst>
                                        </p:cTn>
                                        <p:tgtEl>
                                          <p:spTgt spid="73"/>
                                        </p:tgtEl>
                                        <p:attrNameLst>
                                          <p:attrName>style.visibility</p:attrName>
                                        </p:attrNameLst>
                                      </p:cBhvr>
                                      <p:to>
                                        <p:strVal val="visible"/>
                                      </p:to>
                                    </p:set>
                                    <p:anim calcmode="lin" valueType="num">
                                      <p:cBhvr>
                                        <p:cTn id="357" dur="500" fill="hold"/>
                                        <p:tgtEl>
                                          <p:spTgt spid="73"/>
                                        </p:tgtEl>
                                        <p:attrNameLst>
                                          <p:attrName>ppt_h</p:attrName>
                                        </p:attrNameLst>
                                      </p:cBhvr>
                                      <p:tavLst>
                                        <p:tav tm="0">
                                          <p:val>
                                            <p:strVal val="#ppt_h/20"/>
                                          </p:val>
                                        </p:tav>
                                        <p:tav tm="50000">
                                          <p:val>
                                            <p:strVal val="#ppt_h/20"/>
                                          </p:val>
                                        </p:tav>
                                        <p:tav tm="100000">
                                          <p:val>
                                            <p:strVal val="#ppt_h"/>
                                          </p:val>
                                        </p:tav>
                                      </p:tavLst>
                                    </p:anim>
                                    <p:anim calcmode="lin" valueType="num">
                                      <p:cBhvr>
                                        <p:cTn id="358" dur="500" fill="hold"/>
                                        <p:tgtEl>
                                          <p:spTgt spid="73"/>
                                        </p:tgtEl>
                                        <p:attrNameLst>
                                          <p:attrName>ppt_w</p:attrName>
                                        </p:attrNameLst>
                                      </p:cBhvr>
                                      <p:tavLst>
                                        <p:tav tm="0">
                                          <p:val>
                                            <p:strVal val="#ppt_w+.3"/>
                                          </p:val>
                                        </p:tav>
                                        <p:tav tm="50000">
                                          <p:val>
                                            <p:strVal val="#ppt_w+.3"/>
                                          </p:val>
                                        </p:tav>
                                        <p:tav tm="100000">
                                          <p:val>
                                            <p:strVal val="#ppt_w"/>
                                          </p:val>
                                        </p:tav>
                                      </p:tavLst>
                                    </p:anim>
                                    <p:anim calcmode="lin" valueType="num">
                                      <p:cBhvr>
                                        <p:cTn id="359" dur="500" fill="hold"/>
                                        <p:tgtEl>
                                          <p:spTgt spid="73"/>
                                        </p:tgtEl>
                                        <p:attrNameLst>
                                          <p:attrName>ppt_x</p:attrName>
                                        </p:attrNameLst>
                                      </p:cBhvr>
                                      <p:tavLst>
                                        <p:tav tm="0">
                                          <p:val>
                                            <p:strVal val="#ppt_x-.3"/>
                                          </p:val>
                                        </p:tav>
                                        <p:tav tm="50000">
                                          <p:val>
                                            <p:strVal val="#ppt_x"/>
                                          </p:val>
                                        </p:tav>
                                        <p:tav tm="100000">
                                          <p:val>
                                            <p:strVal val="#ppt_x"/>
                                          </p:val>
                                        </p:tav>
                                      </p:tavLst>
                                    </p:anim>
                                    <p:anim calcmode="lin" valueType="num">
                                      <p:cBhvr>
                                        <p:cTn id="360" dur="500" fill="hold"/>
                                        <p:tgtEl>
                                          <p:spTgt spid="73"/>
                                        </p:tgtEl>
                                        <p:attrNameLst>
                                          <p:attrName>ppt_y</p:attrName>
                                        </p:attrNameLst>
                                      </p:cBhvr>
                                      <p:tavLst>
                                        <p:tav tm="0">
                                          <p:val>
                                            <p:strVal val="#ppt_y"/>
                                          </p:val>
                                        </p:tav>
                                        <p:tav tm="100000">
                                          <p:val>
                                            <p:strVal val="#ppt_y"/>
                                          </p:val>
                                        </p:tav>
                                      </p:tavLst>
                                    </p:anim>
                                  </p:childTnLst>
                                </p:cTn>
                              </p:par>
                              <p:par>
                                <p:cTn id="361" presetID="39" presetClass="entr" presetSubtype="0" accel="100000" fill="hold" grpId="0" nodeType="withEffect">
                                  <p:stCondLst>
                                    <p:cond delay="0"/>
                                  </p:stCondLst>
                                  <p:childTnLst>
                                    <p:set>
                                      <p:cBhvr>
                                        <p:cTn id="362" dur="1" fill="hold">
                                          <p:stCondLst>
                                            <p:cond delay="0"/>
                                          </p:stCondLst>
                                        </p:cTn>
                                        <p:tgtEl>
                                          <p:spTgt spid="74"/>
                                        </p:tgtEl>
                                        <p:attrNameLst>
                                          <p:attrName>style.visibility</p:attrName>
                                        </p:attrNameLst>
                                      </p:cBhvr>
                                      <p:to>
                                        <p:strVal val="visible"/>
                                      </p:to>
                                    </p:set>
                                    <p:anim calcmode="lin" valueType="num">
                                      <p:cBhvr>
                                        <p:cTn id="363" dur="500" fill="hold"/>
                                        <p:tgtEl>
                                          <p:spTgt spid="74"/>
                                        </p:tgtEl>
                                        <p:attrNameLst>
                                          <p:attrName>ppt_h</p:attrName>
                                        </p:attrNameLst>
                                      </p:cBhvr>
                                      <p:tavLst>
                                        <p:tav tm="0">
                                          <p:val>
                                            <p:strVal val="#ppt_h/20"/>
                                          </p:val>
                                        </p:tav>
                                        <p:tav tm="50000">
                                          <p:val>
                                            <p:strVal val="#ppt_h/20"/>
                                          </p:val>
                                        </p:tav>
                                        <p:tav tm="100000">
                                          <p:val>
                                            <p:strVal val="#ppt_h"/>
                                          </p:val>
                                        </p:tav>
                                      </p:tavLst>
                                    </p:anim>
                                    <p:anim calcmode="lin" valueType="num">
                                      <p:cBhvr>
                                        <p:cTn id="364" dur="500" fill="hold"/>
                                        <p:tgtEl>
                                          <p:spTgt spid="74"/>
                                        </p:tgtEl>
                                        <p:attrNameLst>
                                          <p:attrName>ppt_w</p:attrName>
                                        </p:attrNameLst>
                                      </p:cBhvr>
                                      <p:tavLst>
                                        <p:tav tm="0">
                                          <p:val>
                                            <p:strVal val="#ppt_w+.3"/>
                                          </p:val>
                                        </p:tav>
                                        <p:tav tm="50000">
                                          <p:val>
                                            <p:strVal val="#ppt_w+.3"/>
                                          </p:val>
                                        </p:tav>
                                        <p:tav tm="100000">
                                          <p:val>
                                            <p:strVal val="#ppt_w"/>
                                          </p:val>
                                        </p:tav>
                                      </p:tavLst>
                                    </p:anim>
                                    <p:anim calcmode="lin" valueType="num">
                                      <p:cBhvr>
                                        <p:cTn id="365" dur="500" fill="hold"/>
                                        <p:tgtEl>
                                          <p:spTgt spid="74"/>
                                        </p:tgtEl>
                                        <p:attrNameLst>
                                          <p:attrName>ppt_x</p:attrName>
                                        </p:attrNameLst>
                                      </p:cBhvr>
                                      <p:tavLst>
                                        <p:tav tm="0">
                                          <p:val>
                                            <p:strVal val="#ppt_x-.3"/>
                                          </p:val>
                                        </p:tav>
                                        <p:tav tm="50000">
                                          <p:val>
                                            <p:strVal val="#ppt_x"/>
                                          </p:val>
                                        </p:tav>
                                        <p:tav tm="100000">
                                          <p:val>
                                            <p:strVal val="#ppt_x"/>
                                          </p:val>
                                        </p:tav>
                                      </p:tavLst>
                                    </p:anim>
                                    <p:anim calcmode="lin" valueType="num">
                                      <p:cBhvr>
                                        <p:cTn id="366" dur="500" fill="hold"/>
                                        <p:tgtEl>
                                          <p:spTgt spid="74"/>
                                        </p:tgtEl>
                                        <p:attrNameLst>
                                          <p:attrName>ppt_y</p:attrName>
                                        </p:attrNameLst>
                                      </p:cBhvr>
                                      <p:tavLst>
                                        <p:tav tm="0">
                                          <p:val>
                                            <p:strVal val="#ppt_y"/>
                                          </p:val>
                                        </p:tav>
                                        <p:tav tm="100000">
                                          <p:val>
                                            <p:strVal val="#ppt_y"/>
                                          </p:val>
                                        </p:tav>
                                      </p:tavLst>
                                    </p:anim>
                                  </p:childTnLst>
                                </p:cTn>
                              </p:par>
                            </p:childTnLst>
                          </p:cTn>
                        </p:par>
                        <p:par>
                          <p:cTn id="367" fill="hold">
                            <p:stCondLst>
                              <p:cond delay="5000"/>
                            </p:stCondLst>
                            <p:childTnLst>
                              <p:par>
                                <p:cTn id="368" presetID="39" presetClass="entr" presetSubtype="0" accel="100000" fill="hold" nodeType="afterEffect">
                                  <p:stCondLst>
                                    <p:cond delay="0"/>
                                  </p:stCondLst>
                                  <p:childTnLst>
                                    <p:set>
                                      <p:cBhvr>
                                        <p:cTn id="369" dur="1" fill="hold">
                                          <p:stCondLst>
                                            <p:cond delay="0"/>
                                          </p:stCondLst>
                                        </p:cTn>
                                        <p:tgtEl>
                                          <p:spTgt spid="77"/>
                                        </p:tgtEl>
                                        <p:attrNameLst>
                                          <p:attrName>style.visibility</p:attrName>
                                        </p:attrNameLst>
                                      </p:cBhvr>
                                      <p:to>
                                        <p:strVal val="visible"/>
                                      </p:to>
                                    </p:set>
                                    <p:anim calcmode="lin" valueType="num">
                                      <p:cBhvr>
                                        <p:cTn id="370" dur="500" fill="hold"/>
                                        <p:tgtEl>
                                          <p:spTgt spid="77"/>
                                        </p:tgtEl>
                                        <p:attrNameLst>
                                          <p:attrName>ppt_h</p:attrName>
                                        </p:attrNameLst>
                                      </p:cBhvr>
                                      <p:tavLst>
                                        <p:tav tm="0">
                                          <p:val>
                                            <p:strVal val="#ppt_h/20"/>
                                          </p:val>
                                        </p:tav>
                                        <p:tav tm="50000">
                                          <p:val>
                                            <p:strVal val="#ppt_h/20"/>
                                          </p:val>
                                        </p:tav>
                                        <p:tav tm="100000">
                                          <p:val>
                                            <p:strVal val="#ppt_h"/>
                                          </p:val>
                                        </p:tav>
                                      </p:tavLst>
                                    </p:anim>
                                    <p:anim calcmode="lin" valueType="num">
                                      <p:cBhvr>
                                        <p:cTn id="371" dur="500" fill="hold"/>
                                        <p:tgtEl>
                                          <p:spTgt spid="77"/>
                                        </p:tgtEl>
                                        <p:attrNameLst>
                                          <p:attrName>ppt_w</p:attrName>
                                        </p:attrNameLst>
                                      </p:cBhvr>
                                      <p:tavLst>
                                        <p:tav tm="0">
                                          <p:val>
                                            <p:strVal val="#ppt_w+.3"/>
                                          </p:val>
                                        </p:tav>
                                        <p:tav tm="50000">
                                          <p:val>
                                            <p:strVal val="#ppt_w+.3"/>
                                          </p:val>
                                        </p:tav>
                                        <p:tav tm="100000">
                                          <p:val>
                                            <p:strVal val="#ppt_w"/>
                                          </p:val>
                                        </p:tav>
                                      </p:tavLst>
                                    </p:anim>
                                    <p:anim calcmode="lin" valueType="num">
                                      <p:cBhvr>
                                        <p:cTn id="372" dur="500" fill="hold"/>
                                        <p:tgtEl>
                                          <p:spTgt spid="77"/>
                                        </p:tgtEl>
                                        <p:attrNameLst>
                                          <p:attrName>ppt_x</p:attrName>
                                        </p:attrNameLst>
                                      </p:cBhvr>
                                      <p:tavLst>
                                        <p:tav tm="0">
                                          <p:val>
                                            <p:strVal val="#ppt_x-.3"/>
                                          </p:val>
                                        </p:tav>
                                        <p:tav tm="50000">
                                          <p:val>
                                            <p:strVal val="#ppt_x"/>
                                          </p:val>
                                        </p:tav>
                                        <p:tav tm="100000">
                                          <p:val>
                                            <p:strVal val="#ppt_x"/>
                                          </p:val>
                                        </p:tav>
                                      </p:tavLst>
                                    </p:anim>
                                    <p:anim calcmode="lin" valueType="num">
                                      <p:cBhvr>
                                        <p:cTn id="373" dur="500" fill="hold"/>
                                        <p:tgtEl>
                                          <p:spTgt spid="77"/>
                                        </p:tgtEl>
                                        <p:attrNameLst>
                                          <p:attrName>ppt_y</p:attrName>
                                        </p:attrNameLst>
                                      </p:cBhvr>
                                      <p:tavLst>
                                        <p:tav tm="0">
                                          <p:val>
                                            <p:strVal val="#ppt_y"/>
                                          </p:val>
                                        </p:tav>
                                        <p:tav tm="100000">
                                          <p:val>
                                            <p:strVal val="#ppt_y"/>
                                          </p:val>
                                        </p:tav>
                                      </p:tavLst>
                                    </p:anim>
                                  </p:childTnLst>
                                </p:cTn>
                              </p:par>
                              <p:par>
                                <p:cTn id="374" presetID="39" presetClass="entr" presetSubtype="0" accel="100000" fill="hold" grpId="0" nodeType="withEffect">
                                  <p:stCondLst>
                                    <p:cond delay="0"/>
                                  </p:stCondLst>
                                  <p:childTnLst>
                                    <p:set>
                                      <p:cBhvr>
                                        <p:cTn id="375" dur="1" fill="hold">
                                          <p:stCondLst>
                                            <p:cond delay="0"/>
                                          </p:stCondLst>
                                        </p:cTn>
                                        <p:tgtEl>
                                          <p:spTgt spid="78"/>
                                        </p:tgtEl>
                                        <p:attrNameLst>
                                          <p:attrName>style.visibility</p:attrName>
                                        </p:attrNameLst>
                                      </p:cBhvr>
                                      <p:to>
                                        <p:strVal val="visible"/>
                                      </p:to>
                                    </p:set>
                                    <p:anim calcmode="lin" valueType="num">
                                      <p:cBhvr>
                                        <p:cTn id="376" dur="500" fill="hold"/>
                                        <p:tgtEl>
                                          <p:spTgt spid="78"/>
                                        </p:tgtEl>
                                        <p:attrNameLst>
                                          <p:attrName>ppt_h</p:attrName>
                                        </p:attrNameLst>
                                      </p:cBhvr>
                                      <p:tavLst>
                                        <p:tav tm="0">
                                          <p:val>
                                            <p:strVal val="#ppt_h/20"/>
                                          </p:val>
                                        </p:tav>
                                        <p:tav tm="50000">
                                          <p:val>
                                            <p:strVal val="#ppt_h/20"/>
                                          </p:val>
                                        </p:tav>
                                        <p:tav tm="100000">
                                          <p:val>
                                            <p:strVal val="#ppt_h"/>
                                          </p:val>
                                        </p:tav>
                                      </p:tavLst>
                                    </p:anim>
                                    <p:anim calcmode="lin" valueType="num">
                                      <p:cBhvr>
                                        <p:cTn id="377" dur="500" fill="hold"/>
                                        <p:tgtEl>
                                          <p:spTgt spid="78"/>
                                        </p:tgtEl>
                                        <p:attrNameLst>
                                          <p:attrName>ppt_w</p:attrName>
                                        </p:attrNameLst>
                                      </p:cBhvr>
                                      <p:tavLst>
                                        <p:tav tm="0">
                                          <p:val>
                                            <p:strVal val="#ppt_w+.3"/>
                                          </p:val>
                                        </p:tav>
                                        <p:tav tm="50000">
                                          <p:val>
                                            <p:strVal val="#ppt_w+.3"/>
                                          </p:val>
                                        </p:tav>
                                        <p:tav tm="100000">
                                          <p:val>
                                            <p:strVal val="#ppt_w"/>
                                          </p:val>
                                        </p:tav>
                                      </p:tavLst>
                                    </p:anim>
                                    <p:anim calcmode="lin" valueType="num">
                                      <p:cBhvr>
                                        <p:cTn id="378" dur="500" fill="hold"/>
                                        <p:tgtEl>
                                          <p:spTgt spid="78"/>
                                        </p:tgtEl>
                                        <p:attrNameLst>
                                          <p:attrName>ppt_x</p:attrName>
                                        </p:attrNameLst>
                                      </p:cBhvr>
                                      <p:tavLst>
                                        <p:tav tm="0">
                                          <p:val>
                                            <p:strVal val="#ppt_x-.3"/>
                                          </p:val>
                                        </p:tav>
                                        <p:tav tm="50000">
                                          <p:val>
                                            <p:strVal val="#ppt_x"/>
                                          </p:val>
                                        </p:tav>
                                        <p:tav tm="100000">
                                          <p:val>
                                            <p:strVal val="#ppt_x"/>
                                          </p:val>
                                        </p:tav>
                                      </p:tavLst>
                                    </p:anim>
                                    <p:anim calcmode="lin" valueType="num">
                                      <p:cBhvr>
                                        <p:cTn id="379" dur="500" fill="hold"/>
                                        <p:tgtEl>
                                          <p:spTgt spid="78"/>
                                        </p:tgtEl>
                                        <p:attrNameLst>
                                          <p:attrName>ppt_y</p:attrName>
                                        </p:attrNameLst>
                                      </p:cBhvr>
                                      <p:tavLst>
                                        <p:tav tm="0">
                                          <p:val>
                                            <p:strVal val="#ppt_y"/>
                                          </p:val>
                                        </p:tav>
                                        <p:tav tm="100000">
                                          <p:val>
                                            <p:strVal val="#ppt_y"/>
                                          </p:val>
                                        </p:tav>
                                      </p:tavLst>
                                    </p:anim>
                                  </p:childTnLst>
                                </p:cTn>
                              </p:par>
                            </p:childTnLst>
                          </p:cTn>
                        </p:par>
                        <p:par>
                          <p:cTn id="380" fill="hold">
                            <p:stCondLst>
                              <p:cond delay="5500"/>
                            </p:stCondLst>
                            <p:childTnLst>
                              <p:par>
                                <p:cTn id="381" presetID="39" presetClass="entr" presetSubtype="0" accel="100000" fill="hold" nodeType="afterEffect">
                                  <p:stCondLst>
                                    <p:cond delay="0"/>
                                  </p:stCondLst>
                                  <p:childTnLst>
                                    <p:set>
                                      <p:cBhvr>
                                        <p:cTn id="382" dur="1" fill="hold">
                                          <p:stCondLst>
                                            <p:cond delay="0"/>
                                          </p:stCondLst>
                                        </p:cTn>
                                        <p:tgtEl>
                                          <p:spTgt spid="81"/>
                                        </p:tgtEl>
                                        <p:attrNameLst>
                                          <p:attrName>style.visibility</p:attrName>
                                        </p:attrNameLst>
                                      </p:cBhvr>
                                      <p:to>
                                        <p:strVal val="visible"/>
                                      </p:to>
                                    </p:set>
                                    <p:anim calcmode="lin" valueType="num">
                                      <p:cBhvr>
                                        <p:cTn id="383" dur="500" fill="hold"/>
                                        <p:tgtEl>
                                          <p:spTgt spid="81"/>
                                        </p:tgtEl>
                                        <p:attrNameLst>
                                          <p:attrName>ppt_h</p:attrName>
                                        </p:attrNameLst>
                                      </p:cBhvr>
                                      <p:tavLst>
                                        <p:tav tm="0">
                                          <p:val>
                                            <p:strVal val="#ppt_h/20"/>
                                          </p:val>
                                        </p:tav>
                                        <p:tav tm="50000">
                                          <p:val>
                                            <p:strVal val="#ppt_h/20"/>
                                          </p:val>
                                        </p:tav>
                                        <p:tav tm="100000">
                                          <p:val>
                                            <p:strVal val="#ppt_h"/>
                                          </p:val>
                                        </p:tav>
                                      </p:tavLst>
                                    </p:anim>
                                    <p:anim calcmode="lin" valueType="num">
                                      <p:cBhvr>
                                        <p:cTn id="384" dur="500" fill="hold"/>
                                        <p:tgtEl>
                                          <p:spTgt spid="81"/>
                                        </p:tgtEl>
                                        <p:attrNameLst>
                                          <p:attrName>ppt_w</p:attrName>
                                        </p:attrNameLst>
                                      </p:cBhvr>
                                      <p:tavLst>
                                        <p:tav tm="0">
                                          <p:val>
                                            <p:strVal val="#ppt_w+.3"/>
                                          </p:val>
                                        </p:tav>
                                        <p:tav tm="50000">
                                          <p:val>
                                            <p:strVal val="#ppt_w+.3"/>
                                          </p:val>
                                        </p:tav>
                                        <p:tav tm="100000">
                                          <p:val>
                                            <p:strVal val="#ppt_w"/>
                                          </p:val>
                                        </p:tav>
                                      </p:tavLst>
                                    </p:anim>
                                    <p:anim calcmode="lin" valueType="num">
                                      <p:cBhvr>
                                        <p:cTn id="385" dur="500" fill="hold"/>
                                        <p:tgtEl>
                                          <p:spTgt spid="81"/>
                                        </p:tgtEl>
                                        <p:attrNameLst>
                                          <p:attrName>ppt_x</p:attrName>
                                        </p:attrNameLst>
                                      </p:cBhvr>
                                      <p:tavLst>
                                        <p:tav tm="0">
                                          <p:val>
                                            <p:strVal val="#ppt_x-.3"/>
                                          </p:val>
                                        </p:tav>
                                        <p:tav tm="50000">
                                          <p:val>
                                            <p:strVal val="#ppt_x"/>
                                          </p:val>
                                        </p:tav>
                                        <p:tav tm="100000">
                                          <p:val>
                                            <p:strVal val="#ppt_x"/>
                                          </p:val>
                                        </p:tav>
                                      </p:tavLst>
                                    </p:anim>
                                    <p:anim calcmode="lin" valueType="num">
                                      <p:cBhvr>
                                        <p:cTn id="386" dur="500" fill="hold"/>
                                        <p:tgtEl>
                                          <p:spTgt spid="81"/>
                                        </p:tgtEl>
                                        <p:attrNameLst>
                                          <p:attrName>ppt_y</p:attrName>
                                        </p:attrNameLst>
                                      </p:cBhvr>
                                      <p:tavLst>
                                        <p:tav tm="0">
                                          <p:val>
                                            <p:strVal val="#ppt_y"/>
                                          </p:val>
                                        </p:tav>
                                        <p:tav tm="100000">
                                          <p:val>
                                            <p:strVal val="#ppt_y"/>
                                          </p:val>
                                        </p:tav>
                                      </p:tavLst>
                                    </p:anim>
                                  </p:childTnLst>
                                </p:cTn>
                              </p:par>
                              <p:par>
                                <p:cTn id="387" presetID="39" presetClass="entr" presetSubtype="0" accel="100000" fill="hold" grpId="0" nodeType="withEffect">
                                  <p:stCondLst>
                                    <p:cond delay="0"/>
                                  </p:stCondLst>
                                  <p:childTnLst>
                                    <p:set>
                                      <p:cBhvr>
                                        <p:cTn id="388" dur="1" fill="hold">
                                          <p:stCondLst>
                                            <p:cond delay="0"/>
                                          </p:stCondLst>
                                        </p:cTn>
                                        <p:tgtEl>
                                          <p:spTgt spid="82"/>
                                        </p:tgtEl>
                                        <p:attrNameLst>
                                          <p:attrName>style.visibility</p:attrName>
                                        </p:attrNameLst>
                                      </p:cBhvr>
                                      <p:to>
                                        <p:strVal val="visible"/>
                                      </p:to>
                                    </p:set>
                                    <p:anim calcmode="lin" valueType="num">
                                      <p:cBhvr>
                                        <p:cTn id="389" dur="500" fill="hold"/>
                                        <p:tgtEl>
                                          <p:spTgt spid="82"/>
                                        </p:tgtEl>
                                        <p:attrNameLst>
                                          <p:attrName>ppt_h</p:attrName>
                                        </p:attrNameLst>
                                      </p:cBhvr>
                                      <p:tavLst>
                                        <p:tav tm="0">
                                          <p:val>
                                            <p:strVal val="#ppt_h/20"/>
                                          </p:val>
                                        </p:tav>
                                        <p:tav tm="50000">
                                          <p:val>
                                            <p:strVal val="#ppt_h/20"/>
                                          </p:val>
                                        </p:tav>
                                        <p:tav tm="100000">
                                          <p:val>
                                            <p:strVal val="#ppt_h"/>
                                          </p:val>
                                        </p:tav>
                                      </p:tavLst>
                                    </p:anim>
                                    <p:anim calcmode="lin" valueType="num">
                                      <p:cBhvr>
                                        <p:cTn id="390" dur="500" fill="hold"/>
                                        <p:tgtEl>
                                          <p:spTgt spid="82"/>
                                        </p:tgtEl>
                                        <p:attrNameLst>
                                          <p:attrName>ppt_w</p:attrName>
                                        </p:attrNameLst>
                                      </p:cBhvr>
                                      <p:tavLst>
                                        <p:tav tm="0">
                                          <p:val>
                                            <p:strVal val="#ppt_w+.3"/>
                                          </p:val>
                                        </p:tav>
                                        <p:tav tm="50000">
                                          <p:val>
                                            <p:strVal val="#ppt_w+.3"/>
                                          </p:val>
                                        </p:tav>
                                        <p:tav tm="100000">
                                          <p:val>
                                            <p:strVal val="#ppt_w"/>
                                          </p:val>
                                        </p:tav>
                                      </p:tavLst>
                                    </p:anim>
                                    <p:anim calcmode="lin" valueType="num">
                                      <p:cBhvr>
                                        <p:cTn id="391" dur="500" fill="hold"/>
                                        <p:tgtEl>
                                          <p:spTgt spid="82"/>
                                        </p:tgtEl>
                                        <p:attrNameLst>
                                          <p:attrName>ppt_x</p:attrName>
                                        </p:attrNameLst>
                                      </p:cBhvr>
                                      <p:tavLst>
                                        <p:tav tm="0">
                                          <p:val>
                                            <p:strVal val="#ppt_x-.3"/>
                                          </p:val>
                                        </p:tav>
                                        <p:tav tm="50000">
                                          <p:val>
                                            <p:strVal val="#ppt_x"/>
                                          </p:val>
                                        </p:tav>
                                        <p:tav tm="100000">
                                          <p:val>
                                            <p:strVal val="#ppt_x"/>
                                          </p:val>
                                        </p:tav>
                                      </p:tavLst>
                                    </p:anim>
                                    <p:anim calcmode="lin" valueType="num">
                                      <p:cBhvr>
                                        <p:cTn id="392" dur="500" fill="hold"/>
                                        <p:tgtEl>
                                          <p:spTgt spid="82"/>
                                        </p:tgtEl>
                                        <p:attrNameLst>
                                          <p:attrName>ppt_y</p:attrName>
                                        </p:attrNameLst>
                                      </p:cBhvr>
                                      <p:tavLst>
                                        <p:tav tm="0">
                                          <p:val>
                                            <p:strVal val="#ppt_y"/>
                                          </p:val>
                                        </p:tav>
                                        <p:tav tm="100000">
                                          <p:val>
                                            <p:strVal val="#ppt_y"/>
                                          </p:val>
                                        </p:tav>
                                      </p:tavLst>
                                    </p:anim>
                                  </p:childTnLst>
                                </p:cTn>
                              </p:par>
                            </p:childTnLst>
                          </p:cTn>
                        </p:par>
                        <p:par>
                          <p:cTn id="393" fill="hold">
                            <p:stCondLst>
                              <p:cond delay="6000"/>
                            </p:stCondLst>
                            <p:childTnLst>
                              <p:par>
                                <p:cTn id="394" presetID="39" presetClass="entr" presetSubtype="0" accel="100000" fill="hold" nodeType="afterEffect">
                                  <p:stCondLst>
                                    <p:cond delay="0"/>
                                  </p:stCondLst>
                                  <p:childTnLst>
                                    <p:set>
                                      <p:cBhvr>
                                        <p:cTn id="395" dur="1" fill="hold">
                                          <p:stCondLst>
                                            <p:cond delay="0"/>
                                          </p:stCondLst>
                                        </p:cTn>
                                        <p:tgtEl>
                                          <p:spTgt spid="85"/>
                                        </p:tgtEl>
                                        <p:attrNameLst>
                                          <p:attrName>style.visibility</p:attrName>
                                        </p:attrNameLst>
                                      </p:cBhvr>
                                      <p:to>
                                        <p:strVal val="visible"/>
                                      </p:to>
                                    </p:set>
                                    <p:anim calcmode="lin" valueType="num">
                                      <p:cBhvr>
                                        <p:cTn id="396" dur="500" fill="hold"/>
                                        <p:tgtEl>
                                          <p:spTgt spid="85"/>
                                        </p:tgtEl>
                                        <p:attrNameLst>
                                          <p:attrName>ppt_h</p:attrName>
                                        </p:attrNameLst>
                                      </p:cBhvr>
                                      <p:tavLst>
                                        <p:tav tm="0">
                                          <p:val>
                                            <p:strVal val="#ppt_h/20"/>
                                          </p:val>
                                        </p:tav>
                                        <p:tav tm="50000">
                                          <p:val>
                                            <p:strVal val="#ppt_h/20"/>
                                          </p:val>
                                        </p:tav>
                                        <p:tav tm="100000">
                                          <p:val>
                                            <p:strVal val="#ppt_h"/>
                                          </p:val>
                                        </p:tav>
                                      </p:tavLst>
                                    </p:anim>
                                    <p:anim calcmode="lin" valueType="num">
                                      <p:cBhvr>
                                        <p:cTn id="397" dur="500" fill="hold"/>
                                        <p:tgtEl>
                                          <p:spTgt spid="85"/>
                                        </p:tgtEl>
                                        <p:attrNameLst>
                                          <p:attrName>ppt_w</p:attrName>
                                        </p:attrNameLst>
                                      </p:cBhvr>
                                      <p:tavLst>
                                        <p:tav tm="0">
                                          <p:val>
                                            <p:strVal val="#ppt_w+.3"/>
                                          </p:val>
                                        </p:tav>
                                        <p:tav tm="50000">
                                          <p:val>
                                            <p:strVal val="#ppt_w+.3"/>
                                          </p:val>
                                        </p:tav>
                                        <p:tav tm="100000">
                                          <p:val>
                                            <p:strVal val="#ppt_w"/>
                                          </p:val>
                                        </p:tav>
                                      </p:tavLst>
                                    </p:anim>
                                    <p:anim calcmode="lin" valueType="num">
                                      <p:cBhvr>
                                        <p:cTn id="398" dur="500" fill="hold"/>
                                        <p:tgtEl>
                                          <p:spTgt spid="85"/>
                                        </p:tgtEl>
                                        <p:attrNameLst>
                                          <p:attrName>ppt_x</p:attrName>
                                        </p:attrNameLst>
                                      </p:cBhvr>
                                      <p:tavLst>
                                        <p:tav tm="0">
                                          <p:val>
                                            <p:strVal val="#ppt_x-.3"/>
                                          </p:val>
                                        </p:tav>
                                        <p:tav tm="50000">
                                          <p:val>
                                            <p:strVal val="#ppt_x"/>
                                          </p:val>
                                        </p:tav>
                                        <p:tav tm="100000">
                                          <p:val>
                                            <p:strVal val="#ppt_x"/>
                                          </p:val>
                                        </p:tav>
                                      </p:tavLst>
                                    </p:anim>
                                    <p:anim calcmode="lin" valueType="num">
                                      <p:cBhvr>
                                        <p:cTn id="399" dur="500" fill="hold"/>
                                        <p:tgtEl>
                                          <p:spTgt spid="85"/>
                                        </p:tgtEl>
                                        <p:attrNameLst>
                                          <p:attrName>ppt_y</p:attrName>
                                        </p:attrNameLst>
                                      </p:cBhvr>
                                      <p:tavLst>
                                        <p:tav tm="0">
                                          <p:val>
                                            <p:strVal val="#ppt_y"/>
                                          </p:val>
                                        </p:tav>
                                        <p:tav tm="100000">
                                          <p:val>
                                            <p:strVal val="#ppt_y"/>
                                          </p:val>
                                        </p:tav>
                                      </p:tavLst>
                                    </p:anim>
                                  </p:childTnLst>
                                </p:cTn>
                              </p:par>
                              <p:par>
                                <p:cTn id="400" presetID="39" presetClass="entr" presetSubtype="0" accel="100000" fill="hold" grpId="0" nodeType="withEffect">
                                  <p:stCondLst>
                                    <p:cond delay="0"/>
                                  </p:stCondLst>
                                  <p:childTnLst>
                                    <p:set>
                                      <p:cBhvr>
                                        <p:cTn id="401" dur="1" fill="hold">
                                          <p:stCondLst>
                                            <p:cond delay="0"/>
                                          </p:stCondLst>
                                        </p:cTn>
                                        <p:tgtEl>
                                          <p:spTgt spid="86"/>
                                        </p:tgtEl>
                                        <p:attrNameLst>
                                          <p:attrName>style.visibility</p:attrName>
                                        </p:attrNameLst>
                                      </p:cBhvr>
                                      <p:to>
                                        <p:strVal val="visible"/>
                                      </p:to>
                                    </p:set>
                                    <p:anim calcmode="lin" valueType="num">
                                      <p:cBhvr>
                                        <p:cTn id="402" dur="500" fill="hold"/>
                                        <p:tgtEl>
                                          <p:spTgt spid="86"/>
                                        </p:tgtEl>
                                        <p:attrNameLst>
                                          <p:attrName>ppt_h</p:attrName>
                                        </p:attrNameLst>
                                      </p:cBhvr>
                                      <p:tavLst>
                                        <p:tav tm="0">
                                          <p:val>
                                            <p:strVal val="#ppt_h/20"/>
                                          </p:val>
                                        </p:tav>
                                        <p:tav tm="50000">
                                          <p:val>
                                            <p:strVal val="#ppt_h/20"/>
                                          </p:val>
                                        </p:tav>
                                        <p:tav tm="100000">
                                          <p:val>
                                            <p:strVal val="#ppt_h"/>
                                          </p:val>
                                        </p:tav>
                                      </p:tavLst>
                                    </p:anim>
                                    <p:anim calcmode="lin" valueType="num">
                                      <p:cBhvr>
                                        <p:cTn id="403" dur="500" fill="hold"/>
                                        <p:tgtEl>
                                          <p:spTgt spid="86"/>
                                        </p:tgtEl>
                                        <p:attrNameLst>
                                          <p:attrName>ppt_w</p:attrName>
                                        </p:attrNameLst>
                                      </p:cBhvr>
                                      <p:tavLst>
                                        <p:tav tm="0">
                                          <p:val>
                                            <p:strVal val="#ppt_w+.3"/>
                                          </p:val>
                                        </p:tav>
                                        <p:tav tm="50000">
                                          <p:val>
                                            <p:strVal val="#ppt_w+.3"/>
                                          </p:val>
                                        </p:tav>
                                        <p:tav tm="100000">
                                          <p:val>
                                            <p:strVal val="#ppt_w"/>
                                          </p:val>
                                        </p:tav>
                                      </p:tavLst>
                                    </p:anim>
                                    <p:anim calcmode="lin" valueType="num">
                                      <p:cBhvr>
                                        <p:cTn id="404" dur="500" fill="hold"/>
                                        <p:tgtEl>
                                          <p:spTgt spid="86"/>
                                        </p:tgtEl>
                                        <p:attrNameLst>
                                          <p:attrName>ppt_x</p:attrName>
                                        </p:attrNameLst>
                                      </p:cBhvr>
                                      <p:tavLst>
                                        <p:tav tm="0">
                                          <p:val>
                                            <p:strVal val="#ppt_x-.3"/>
                                          </p:val>
                                        </p:tav>
                                        <p:tav tm="50000">
                                          <p:val>
                                            <p:strVal val="#ppt_x"/>
                                          </p:val>
                                        </p:tav>
                                        <p:tav tm="100000">
                                          <p:val>
                                            <p:strVal val="#ppt_x"/>
                                          </p:val>
                                        </p:tav>
                                      </p:tavLst>
                                    </p:anim>
                                    <p:anim calcmode="lin" valueType="num">
                                      <p:cBhvr>
                                        <p:cTn id="405" dur="500" fill="hold"/>
                                        <p:tgtEl>
                                          <p:spTgt spid="86"/>
                                        </p:tgtEl>
                                        <p:attrNameLst>
                                          <p:attrName>ppt_y</p:attrName>
                                        </p:attrNameLst>
                                      </p:cBhvr>
                                      <p:tavLst>
                                        <p:tav tm="0">
                                          <p:val>
                                            <p:strVal val="#ppt_y"/>
                                          </p:val>
                                        </p:tav>
                                        <p:tav tm="100000">
                                          <p:val>
                                            <p:strVal val="#ppt_y"/>
                                          </p:val>
                                        </p:tav>
                                      </p:tavLst>
                                    </p:anim>
                                  </p:childTnLst>
                                </p:cTn>
                              </p:par>
                            </p:childTnLst>
                          </p:cTn>
                        </p:par>
                        <p:par>
                          <p:cTn id="406" fill="hold">
                            <p:stCondLst>
                              <p:cond delay="6500"/>
                            </p:stCondLst>
                            <p:childTnLst>
                              <p:par>
                                <p:cTn id="407" presetID="39" presetClass="entr" presetSubtype="0" accel="100000" fill="hold" nodeType="afterEffect">
                                  <p:stCondLst>
                                    <p:cond delay="0"/>
                                  </p:stCondLst>
                                  <p:childTnLst>
                                    <p:set>
                                      <p:cBhvr>
                                        <p:cTn id="408" dur="1" fill="hold">
                                          <p:stCondLst>
                                            <p:cond delay="0"/>
                                          </p:stCondLst>
                                        </p:cTn>
                                        <p:tgtEl>
                                          <p:spTgt spid="89"/>
                                        </p:tgtEl>
                                        <p:attrNameLst>
                                          <p:attrName>style.visibility</p:attrName>
                                        </p:attrNameLst>
                                      </p:cBhvr>
                                      <p:to>
                                        <p:strVal val="visible"/>
                                      </p:to>
                                    </p:set>
                                    <p:anim calcmode="lin" valueType="num">
                                      <p:cBhvr>
                                        <p:cTn id="409" dur="500" fill="hold"/>
                                        <p:tgtEl>
                                          <p:spTgt spid="89"/>
                                        </p:tgtEl>
                                        <p:attrNameLst>
                                          <p:attrName>ppt_h</p:attrName>
                                        </p:attrNameLst>
                                      </p:cBhvr>
                                      <p:tavLst>
                                        <p:tav tm="0">
                                          <p:val>
                                            <p:strVal val="#ppt_h/20"/>
                                          </p:val>
                                        </p:tav>
                                        <p:tav tm="50000">
                                          <p:val>
                                            <p:strVal val="#ppt_h/20"/>
                                          </p:val>
                                        </p:tav>
                                        <p:tav tm="100000">
                                          <p:val>
                                            <p:strVal val="#ppt_h"/>
                                          </p:val>
                                        </p:tav>
                                      </p:tavLst>
                                    </p:anim>
                                    <p:anim calcmode="lin" valueType="num">
                                      <p:cBhvr>
                                        <p:cTn id="410" dur="500" fill="hold"/>
                                        <p:tgtEl>
                                          <p:spTgt spid="89"/>
                                        </p:tgtEl>
                                        <p:attrNameLst>
                                          <p:attrName>ppt_w</p:attrName>
                                        </p:attrNameLst>
                                      </p:cBhvr>
                                      <p:tavLst>
                                        <p:tav tm="0">
                                          <p:val>
                                            <p:strVal val="#ppt_w+.3"/>
                                          </p:val>
                                        </p:tav>
                                        <p:tav tm="50000">
                                          <p:val>
                                            <p:strVal val="#ppt_w+.3"/>
                                          </p:val>
                                        </p:tav>
                                        <p:tav tm="100000">
                                          <p:val>
                                            <p:strVal val="#ppt_w"/>
                                          </p:val>
                                        </p:tav>
                                      </p:tavLst>
                                    </p:anim>
                                    <p:anim calcmode="lin" valueType="num">
                                      <p:cBhvr>
                                        <p:cTn id="411" dur="500" fill="hold"/>
                                        <p:tgtEl>
                                          <p:spTgt spid="89"/>
                                        </p:tgtEl>
                                        <p:attrNameLst>
                                          <p:attrName>ppt_x</p:attrName>
                                        </p:attrNameLst>
                                      </p:cBhvr>
                                      <p:tavLst>
                                        <p:tav tm="0">
                                          <p:val>
                                            <p:strVal val="#ppt_x-.3"/>
                                          </p:val>
                                        </p:tav>
                                        <p:tav tm="50000">
                                          <p:val>
                                            <p:strVal val="#ppt_x"/>
                                          </p:val>
                                        </p:tav>
                                        <p:tav tm="100000">
                                          <p:val>
                                            <p:strVal val="#ppt_x"/>
                                          </p:val>
                                        </p:tav>
                                      </p:tavLst>
                                    </p:anim>
                                    <p:anim calcmode="lin" valueType="num">
                                      <p:cBhvr>
                                        <p:cTn id="412" dur="500" fill="hold"/>
                                        <p:tgtEl>
                                          <p:spTgt spid="89"/>
                                        </p:tgtEl>
                                        <p:attrNameLst>
                                          <p:attrName>ppt_y</p:attrName>
                                        </p:attrNameLst>
                                      </p:cBhvr>
                                      <p:tavLst>
                                        <p:tav tm="0">
                                          <p:val>
                                            <p:strVal val="#ppt_y"/>
                                          </p:val>
                                        </p:tav>
                                        <p:tav tm="100000">
                                          <p:val>
                                            <p:strVal val="#ppt_y"/>
                                          </p:val>
                                        </p:tav>
                                      </p:tavLst>
                                    </p:anim>
                                  </p:childTnLst>
                                </p:cTn>
                              </p:par>
                              <p:par>
                                <p:cTn id="413" presetID="39" presetClass="entr" presetSubtype="0" accel="100000" fill="hold" grpId="0" nodeType="withEffect">
                                  <p:stCondLst>
                                    <p:cond delay="0"/>
                                  </p:stCondLst>
                                  <p:childTnLst>
                                    <p:set>
                                      <p:cBhvr>
                                        <p:cTn id="414" dur="1" fill="hold">
                                          <p:stCondLst>
                                            <p:cond delay="0"/>
                                          </p:stCondLst>
                                        </p:cTn>
                                        <p:tgtEl>
                                          <p:spTgt spid="90"/>
                                        </p:tgtEl>
                                        <p:attrNameLst>
                                          <p:attrName>style.visibility</p:attrName>
                                        </p:attrNameLst>
                                      </p:cBhvr>
                                      <p:to>
                                        <p:strVal val="visible"/>
                                      </p:to>
                                    </p:set>
                                    <p:anim calcmode="lin" valueType="num">
                                      <p:cBhvr>
                                        <p:cTn id="415" dur="500" fill="hold"/>
                                        <p:tgtEl>
                                          <p:spTgt spid="90"/>
                                        </p:tgtEl>
                                        <p:attrNameLst>
                                          <p:attrName>ppt_h</p:attrName>
                                        </p:attrNameLst>
                                      </p:cBhvr>
                                      <p:tavLst>
                                        <p:tav tm="0">
                                          <p:val>
                                            <p:strVal val="#ppt_h/20"/>
                                          </p:val>
                                        </p:tav>
                                        <p:tav tm="50000">
                                          <p:val>
                                            <p:strVal val="#ppt_h/20"/>
                                          </p:val>
                                        </p:tav>
                                        <p:tav tm="100000">
                                          <p:val>
                                            <p:strVal val="#ppt_h"/>
                                          </p:val>
                                        </p:tav>
                                      </p:tavLst>
                                    </p:anim>
                                    <p:anim calcmode="lin" valueType="num">
                                      <p:cBhvr>
                                        <p:cTn id="416" dur="500" fill="hold"/>
                                        <p:tgtEl>
                                          <p:spTgt spid="90"/>
                                        </p:tgtEl>
                                        <p:attrNameLst>
                                          <p:attrName>ppt_w</p:attrName>
                                        </p:attrNameLst>
                                      </p:cBhvr>
                                      <p:tavLst>
                                        <p:tav tm="0">
                                          <p:val>
                                            <p:strVal val="#ppt_w+.3"/>
                                          </p:val>
                                        </p:tav>
                                        <p:tav tm="50000">
                                          <p:val>
                                            <p:strVal val="#ppt_w+.3"/>
                                          </p:val>
                                        </p:tav>
                                        <p:tav tm="100000">
                                          <p:val>
                                            <p:strVal val="#ppt_w"/>
                                          </p:val>
                                        </p:tav>
                                      </p:tavLst>
                                    </p:anim>
                                    <p:anim calcmode="lin" valueType="num">
                                      <p:cBhvr>
                                        <p:cTn id="417" dur="500" fill="hold"/>
                                        <p:tgtEl>
                                          <p:spTgt spid="90"/>
                                        </p:tgtEl>
                                        <p:attrNameLst>
                                          <p:attrName>ppt_x</p:attrName>
                                        </p:attrNameLst>
                                      </p:cBhvr>
                                      <p:tavLst>
                                        <p:tav tm="0">
                                          <p:val>
                                            <p:strVal val="#ppt_x-.3"/>
                                          </p:val>
                                        </p:tav>
                                        <p:tav tm="50000">
                                          <p:val>
                                            <p:strVal val="#ppt_x"/>
                                          </p:val>
                                        </p:tav>
                                        <p:tav tm="100000">
                                          <p:val>
                                            <p:strVal val="#ppt_x"/>
                                          </p:val>
                                        </p:tav>
                                      </p:tavLst>
                                    </p:anim>
                                    <p:anim calcmode="lin" valueType="num">
                                      <p:cBhvr>
                                        <p:cTn id="418" dur="500" fill="hold"/>
                                        <p:tgtEl>
                                          <p:spTgt spid="90"/>
                                        </p:tgtEl>
                                        <p:attrNameLst>
                                          <p:attrName>ppt_y</p:attrName>
                                        </p:attrNameLst>
                                      </p:cBhvr>
                                      <p:tavLst>
                                        <p:tav tm="0">
                                          <p:val>
                                            <p:strVal val="#ppt_y"/>
                                          </p:val>
                                        </p:tav>
                                        <p:tav tm="100000">
                                          <p:val>
                                            <p:strVal val="#ppt_y"/>
                                          </p:val>
                                        </p:tav>
                                      </p:tavLst>
                                    </p:anim>
                                  </p:childTnLst>
                                </p:cTn>
                              </p:par>
                            </p:childTnLst>
                          </p:cTn>
                        </p:par>
                        <p:par>
                          <p:cTn id="419" fill="hold">
                            <p:stCondLst>
                              <p:cond delay="7000"/>
                            </p:stCondLst>
                            <p:childTnLst>
                              <p:par>
                                <p:cTn id="420" presetID="39" presetClass="entr" presetSubtype="0" accel="100000" fill="hold" nodeType="afterEffect">
                                  <p:stCondLst>
                                    <p:cond delay="0"/>
                                  </p:stCondLst>
                                  <p:childTnLst>
                                    <p:set>
                                      <p:cBhvr>
                                        <p:cTn id="421" dur="1" fill="hold">
                                          <p:stCondLst>
                                            <p:cond delay="0"/>
                                          </p:stCondLst>
                                        </p:cTn>
                                        <p:tgtEl>
                                          <p:spTgt spid="93"/>
                                        </p:tgtEl>
                                        <p:attrNameLst>
                                          <p:attrName>style.visibility</p:attrName>
                                        </p:attrNameLst>
                                      </p:cBhvr>
                                      <p:to>
                                        <p:strVal val="visible"/>
                                      </p:to>
                                    </p:set>
                                    <p:anim calcmode="lin" valueType="num">
                                      <p:cBhvr>
                                        <p:cTn id="422" dur="500" fill="hold"/>
                                        <p:tgtEl>
                                          <p:spTgt spid="93"/>
                                        </p:tgtEl>
                                        <p:attrNameLst>
                                          <p:attrName>ppt_h</p:attrName>
                                        </p:attrNameLst>
                                      </p:cBhvr>
                                      <p:tavLst>
                                        <p:tav tm="0">
                                          <p:val>
                                            <p:strVal val="#ppt_h/20"/>
                                          </p:val>
                                        </p:tav>
                                        <p:tav tm="50000">
                                          <p:val>
                                            <p:strVal val="#ppt_h/20"/>
                                          </p:val>
                                        </p:tav>
                                        <p:tav tm="100000">
                                          <p:val>
                                            <p:strVal val="#ppt_h"/>
                                          </p:val>
                                        </p:tav>
                                      </p:tavLst>
                                    </p:anim>
                                    <p:anim calcmode="lin" valueType="num">
                                      <p:cBhvr>
                                        <p:cTn id="423" dur="500" fill="hold"/>
                                        <p:tgtEl>
                                          <p:spTgt spid="93"/>
                                        </p:tgtEl>
                                        <p:attrNameLst>
                                          <p:attrName>ppt_w</p:attrName>
                                        </p:attrNameLst>
                                      </p:cBhvr>
                                      <p:tavLst>
                                        <p:tav tm="0">
                                          <p:val>
                                            <p:strVal val="#ppt_w+.3"/>
                                          </p:val>
                                        </p:tav>
                                        <p:tav tm="50000">
                                          <p:val>
                                            <p:strVal val="#ppt_w+.3"/>
                                          </p:val>
                                        </p:tav>
                                        <p:tav tm="100000">
                                          <p:val>
                                            <p:strVal val="#ppt_w"/>
                                          </p:val>
                                        </p:tav>
                                      </p:tavLst>
                                    </p:anim>
                                    <p:anim calcmode="lin" valueType="num">
                                      <p:cBhvr>
                                        <p:cTn id="424" dur="500" fill="hold"/>
                                        <p:tgtEl>
                                          <p:spTgt spid="93"/>
                                        </p:tgtEl>
                                        <p:attrNameLst>
                                          <p:attrName>ppt_x</p:attrName>
                                        </p:attrNameLst>
                                      </p:cBhvr>
                                      <p:tavLst>
                                        <p:tav tm="0">
                                          <p:val>
                                            <p:strVal val="#ppt_x-.3"/>
                                          </p:val>
                                        </p:tav>
                                        <p:tav tm="50000">
                                          <p:val>
                                            <p:strVal val="#ppt_x"/>
                                          </p:val>
                                        </p:tav>
                                        <p:tav tm="100000">
                                          <p:val>
                                            <p:strVal val="#ppt_x"/>
                                          </p:val>
                                        </p:tav>
                                      </p:tavLst>
                                    </p:anim>
                                    <p:anim calcmode="lin" valueType="num">
                                      <p:cBhvr>
                                        <p:cTn id="425" dur="500" fill="hold"/>
                                        <p:tgtEl>
                                          <p:spTgt spid="93"/>
                                        </p:tgtEl>
                                        <p:attrNameLst>
                                          <p:attrName>ppt_y</p:attrName>
                                        </p:attrNameLst>
                                      </p:cBhvr>
                                      <p:tavLst>
                                        <p:tav tm="0">
                                          <p:val>
                                            <p:strVal val="#ppt_y"/>
                                          </p:val>
                                        </p:tav>
                                        <p:tav tm="100000">
                                          <p:val>
                                            <p:strVal val="#ppt_y"/>
                                          </p:val>
                                        </p:tav>
                                      </p:tavLst>
                                    </p:anim>
                                  </p:childTnLst>
                                </p:cTn>
                              </p:par>
                              <p:par>
                                <p:cTn id="426" presetID="39" presetClass="entr" presetSubtype="0" accel="100000" fill="hold" grpId="0" nodeType="withEffect">
                                  <p:stCondLst>
                                    <p:cond delay="0"/>
                                  </p:stCondLst>
                                  <p:childTnLst>
                                    <p:set>
                                      <p:cBhvr>
                                        <p:cTn id="427" dur="1" fill="hold">
                                          <p:stCondLst>
                                            <p:cond delay="0"/>
                                          </p:stCondLst>
                                        </p:cTn>
                                        <p:tgtEl>
                                          <p:spTgt spid="94"/>
                                        </p:tgtEl>
                                        <p:attrNameLst>
                                          <p:attrName>style.visibility</p:attrName>
                                        </p:attrNameLst>
                                      </p:cBhvr>
                                      <p:to>
                                        <p:strVal val="visible"/>
                                      </p:to>
                                    </p:set>
                                    <p:anim calcmode="lin" valueType="num">
                                      <p:cBhvr>
                                        <p:cTn id="428" dur="500" fill="hold"/>
                                        <p:tgtEl>
                                          <p:spTgt spid="94"/>
                                        </p:tgtEl>
                                        <p:attrNameLst>
                                          <p:attrName>ppt_h</p:attrName>
                                        </p:attrNameLst>
                                      </p:cBhvr>
                                      <p:tavLst>
                                        <p:tav tm="0">
                                          <p:val>
                                            <p:strVal val="#ppt_h/20"/>
                                          </p:val>
                                        </p:tav>
                                        <p:tav tm="50000">
                                          <p:val>
                                            <p:strVal val="#ppt_h/20"/>
                                          </p:val>
                                        </p:tav>
                                        <p:tav tm="100000">
                                          <p:val>
                                            <p:strVal val="#ppt_h"/>
                                          </p:val>
                                        </p:tav>
                                      </p:tavLst>
                                    </p:anim>
                                    <p:anim calcmode="lin" valueType="num">
                                      <p:cBhvr>
                                        <p:cTn id="429" dur="500" fill="hold"/>
                                        <p:tgtEl>
                                          <p:spTgt spid="94"/>
                                        </p:tgtEl>
                                        <p:attrNameLst>
                                          <p:attrName>ppt_w</p:attrName>
                                        </p:attrNameLst>
                                      </p:cBhvr>
                                      <p:tavLst>
                                        <p:tav tm="0">
                                          <p:val>
                                            <p:strVal val="#ppt_w+.3"/>
                                          </p:val>
                                        </p:tav>
                                        <p:tav tm="50000">
                                          <p:val>
                                            <p:strVal val="#ppt_w+.3"/>
                                          </p:val>
                                        </p:tav>
                                        <p:tav tm="100000">
                                          <p:val>
                                            <p:strVal val="#ppt_w"/>
                                          </p:val>
                                        </p:tav>
                                      </p:tavLst>
                                    </p:anim>
                                    <p:anim calcmode="lin" valueType="num">
                                      <p:cBhvr>
                                        <p:cTn id="430" dur="500" fill="hold"/>
                                        <p:tgtEl>
                                          <p:spTgt spid="94"/>
                                        </p:tgtEl>
                                        <p:attrNameLst>
                                          <p:attrName>ppt_x</p:attrName>
                                        </p:attrNameLst>
                                      </p:cBhvr>
                                      <p:tavLst>
                                        <p:tav tm="0">
                                          <p:val>
                                            <p:strVal val="#ppt_x-.3"/>
                                          </p:val>
                                        </p:tav>
                                        <p:tav tm="50000">
                                          <p:val>
                                            <p:strVal val="#ppt_x"/>
                                          </p:val>
                                        </p:tav>
                                        <p:tav tm="100000">
                                          <p:val>
                                            <p:strVal val="#ppt_x"/>
                                          </p:val>
                                        </p:tav>
                                      </p:tavLst>
                                    </p:anim>
                                    <p:anim calcmode="lin" valueType="num">
                                      <p:cBhvr>
                                        <p:cTn id="431" dur="500" fill="hold"/>
                                        <p:tgtEl>
                                          <p:spTgt spid="94"/>
                                        </p:tgtEl>
                                        <p:attrNameLst>
                                          <p:attrName>ppt_y</p:attrName>
                                        </p:attrNameLst>
                                      </p:cBhvr>
                                      <p:tavLst>
                                        <p:tav tm="0">
                                          <p:val>
                                            <p:strVal val="#ppt_y"/>
                                          </p:val>
                                        </p:tav>
                                        <p:tav tm="100000">
                                          <p:val>
                                            <p:strVal val="#ppt_y"/>
                                          </p:val>
                                        </p:tav>
                                      </p:tavLst>
                                    </p:anim>
                                  </p:childTnLst>
                                </p:cTn>
                              </p:par>
                            </p:childTnLst>
                          </p:cTn>
                        </p:par>
                        <p:par>
                          <p:cTn id="432" fill="hold">
                            <p:stCondLst>
                              <p:cond delay="7500"/>
                            </p:stCondLst>
                            <p:childTnLst>
                              <p:par>
                                <p:cTn id="433" presetID="39" presetClass="entr" presetSubtype="0" accel="100000" fill="hold" nodeType="afterEffect">
                                  <p:stCondLst>
                                    <p:cond delay="0"/>
                                  </p:stCondLst>
                                  <p:childTnLst>
                                    <p:set>
                                      <p:cBhvr>
                                        <p:cTn id="434" dur="1" fill="hold">
                                          <p:stCondLst>
                                            <p:cond delay="0"/>
                                          </p:stCondLst>
                                        </p:cTn>
                                        <p:tgtEl>
                                          <p:spTgt spid="97"/>
                                        </p:tgtEl>
                                        <p:attrNameLst>
                                          <p:attrName>style.visibility</p:attrName>
                                        </p:attrNameLst>
                                      </p:cBhvr>
                                      <p:to>
                                        <p:strVal val="visible"/>
                                      </p:to>
                                    </p:set>
                                    <p:anim calcmode="lin" valueType="num">
                                      <p:cBhvr>
                                        <p:cTn id="435" dur="500" fill="hold"/>
                                        <p:tgtEl>
                                          <p:spTgt spid="97"/>
                                        </p:tgtEl>
                                        <p:attrNameLst>
                                          <p:attrName>ppt_h</p:attrName>
                                        </p:attrNameLst>
                                      </p:cBhvr>
                                      <p:tavLst>
                                        <p:tav tm="0">
                                          <p:val>
                                            <p:strVal val="#ppt_h/20"/>
                                          </p:val>
                                        </p:tav>
                                        <p:tav tm="50000">
                                          <p:val>
                                            <p:strVal val="#ppt_h/20"/>
                                          </p:val>
                                        </p:tav>
                                        <p:tav tm="100000">
                                          <p:val>
                                            <p:strVal val="#ppt_h"/>
                                          </p:val>
                                        </p:tav>
                                      </p:tavLst>
                                    </p:anim>
                                    <p:anim calcmode="lin" valueType="num">
                                      <p:cBhvr>
                                        <p:cTn id="436" dur="500" fill="hold"/>
                                        <p:tgtEl>
                                          <p:spTgt spid="97"/>
                                        </p:tgtEl>
                                        <p:attrNameLst>
                                          <p:attrName>ppt_w</p:attrName>
                                        </p:attrNameLst>
                                      </p:cBhvr>
                                      <p:tavLst>
                                        <p:tav tm="0">
                                          <p:val>
                                            <p:strVal val="#ppt_w+.3"/>
                                          </p:val>
                                        </p:tav>
                                        <p:tav tm="50000">
                                          <p:val>
                                            <p:strVal val="#ppt_w+.3"/>
                                          </p:val>
                                        </p:tav>
                                        <p:tav tm="100000">
                                          <p:val>
                                            <p:strVal val="#ppt_w"/>
                                          </p:val>
                                        </p:tav>
                                      </p:tavLst>
                                    </p:anim>
                                    <p:anim calcmode="lin" valueType="num">
                                      <p:cBhvr>
                                        <p:cTn id="437" dur="500" fill="hold"/>
                                        <p:tgtEl>
                                          <p:spTgt spid="97"/>
                                        </p:tgtEl>
                                        <p:attrNameLst>
                                          <p:attrName>ppt_x</p:attrName>
                                        </p:attrNameLst>
                                      </p:cBhvr>
                                      <p:tavLst>
                                        <p:tav tm="0">
                                          <p:val>
                                            <p:strVal val="#ppt_x-.3"/>
                                          </p:val>
                                        </p:tav>
                                        <p:tav tm="50000">
                                          <p:val>
                                            <p:strVal val="#ppt_x"/>
                                          </p:val>
                                        </p:tav>
                                        <p:tav tm="100000">
                                          <p:val>
                                            <p:strVal val="#ppt_x"/>
                                          </p:val>
                                        </p:tav>
                                      </p:tavLst>
                                    </p:anim>
                                    <p:anim calcmode="lin" valueType="num">
                                      <p:cBhvr>
                                        <p:cTn id="438" dur="500" fill="hold"/>
                                        <p:tgtEl>
                                          <p:spTgt spid="97"/>
                                        </p:tgtEl>
                                        <p:attrNameLst>
                                          <p:attrName>ppt_y</p:attrName>
                                        </p:attrNameLst>
                                      </p:cBhvr>
                                      <p:tavLst>
                                        <p:tav tm="0">
                                          <p:val>
                                            <p:strVal val="#ppt_y"/>
                                          </p:val>
                                        </p:tav>
                                        <p:tav tm="100000">
                                          <p:val>
                                            <p:strVal val="#ppt_y"/>
                                          </p:val>
                                        </p:tav>
                                      </p:tavLst>
                                    </p:anim>
                                  </p:childTnLst>
                                </p:cTn>
                              </p:par>
                              <p:par>
                                <p:cTn id="439" presetID="39" presetClass="entr" presetSubtype="0" accel="100000" fill="hold" grpId="0" nodeType="withEffect">
                                  <p:stCondLst>
                                    <p:cond delay="0"/>
                                  </p:stCondLst>
                                  <p:childTnLst>
                                    <p:set>
                                      <p:cBhvr>
                                        <p:cTn id="440" dur="1" fill="hold">
                                          <p:stCondLst>
                                            <p:cond delay="0"/>
                                          </p:stCondLst>
                                        </p:cTn>
                                        <p:tgtEl>
                                          <p:spTgt spid="98"/>
                                        </p:tgtEl>
                                        <p:attrNameLst>
                                          <p:attrName>style.visibility</p:attrName>
                                        </p:attrNameLst>
                                      </p:cBhvr>
                                      <p:to>
                                        <p:strVal val="visible"/>
                                      </p:to>
                                    </p:set>
                                    <p:anim calcmode="lin" valueType="num">
                                      <p:cBhvr>
                                        <p:cTn id="441" dur="500" fill="hold"/>
                                        <p:tgtEl>
                                          <p:spTgt spid="98"/>
                                        </p:tgtEl>
                                        <p:attrNameLst>
                                          <p:attrName>ppt_h</p:attrName>
                                        </p:attrNameLst>
                                      </p:cBhvr>
                                      <p:tavLst>
                                        <p:tav tm="0">
                                          <p:val>
                                            <p:strVal val="#ppt_h/20"/>
                                          </p:val>
                                        </p:tav>
                                        <p:tav tm="50000">
                                          <p:val>
                                            <p:strVal val="#ppt_h/20"/>
                                          </p:val>
                                        </p:tav>
                                        <p:tav tm="100000">
                                          <p:val>
                                            <p:strVal val="#ppt_h"/>
                                          </p:val>
                                        </p:tav>
                                      </p:tavLst>
                                    </p:anim>
                                    <p:anim calcmode="lin" valueType="num">
                                      <p:cBhvr>
                                        <p:cTn id="442" dur="500" fill="hold"/>
                                        <p:tgtEl>
                                          <p:spTgt spid="98"/>
                                        </p:tgtEl>
                                        <p:attrNameLst>
                                          <p:attrName>ppt_w</p:attrName>
                                        </p:attrNameLst>
                                      </p:cBhvr>
                                      <p:tavLst>
                                        <p:tav tm="0">
                                          <p:val>
                                            <p:strVal val="#ppt_w+.3"/>
                                          </p:val>
                                        </p:tav>
                                        <p:tav tm="50000">
                                          <p:val>
                                            <p:strVal val="#ppt_w+.3"/>
                                          </p:val>
                                        </p:tav>
                                        <p:tav tm="100000">
                                          <p:val>
                                            <p:strVal val="#ppt_w"/>
                                          </p:val>
                                        </p:tav>
                                      </p:tavLst>
                                    </p:anim>
                                    <p:anim calcmode="lin" valueType="num">
                                      <p:cBhvr>
                                        <p:cTn id="443" dur="500" fill="hold"/>
                                        <p:tgtEl>
                                          <p:spTgt spid="98"/>
                                        </p:tgtEl>
                                        <p:attrNameLst>
                                          <p:attrName>ppt_x</p:attrName>
                                        </p:attrNameLst>
                                      </p:cBhvr>
                                      <p:tavLst>
                                        <p:tav tm="0">
                                          <p:val>
                                            <p:strVal val="#ppt_x-.3"/>
                                          </p:val>
                                        </p:tav>
                                        <p:tav tm="50000">
                                          <p:val>
                                            <p:strVal val="#ppt_x"/>
                                          </p:val>
                                        </p:tav>
                                        <p:tav tm="100000">
                                          <p:val>
                                            <p:strVal val="#ppt_x"/>
                                          </p:val>
                                        </p:tav>
                                      </p:tavLst>
                                    </p:anim>
                                    <p:anim calcmode="lin" valueType="num">
                                      <p:cBhvr>
                                        <p:cTn id="444" dur="500" fill="hold"/>
                                        <p:tgtEl>
                                          <p:spTgt spid="98"/>
                                        </p:tgtEl>
                                        <p:attrNameLst>
                                          <p:attrName>ppt_y</p:attrName>
                                        </p:attrNameLst>
                                      </p:cBhvr>
                                      <p:tavLst>
                                        <p:tav tm="0">
                                          <p:val>
                                            <p:strVal val="#ppt_y"/>
                                          </p:val>
                                        </p:tav>
                                        <p:tav tm="100000">
                                          <p:val>
                                            <p:strVal val="#ppt_y"/>
                                          </p:val>
                                        </p:tav>
                                      </p:tavLst>
                                    </p:anim>
                                  </p:childTnLst>
                                </p:cTn>
                              </p:par>
                            </p:childTnLst>
                          </p:cTn>
                        </p:par>
                        <p:par>
                          <p:cTn id="445" fill="hold">
                            <p:stCondLst>
                              <p:cond delay="8000"/>
                            </p:stCondLst>
                            <p:childTnLst>
                              <p:par>
                                <p:cTn id="446" presetID="39" presetClass="entr" presetSubtype="0" accel="100000" fill="hold" nodeType="afterEffect">
                                  <p:stCondLst>
                                    <p:cond delay="0"/>
                                  </p:stCondLst>
                                  <p:childTnLst>
                                    <p:set>
                                      <p:cBhvr>
                                        <p:cTn id="447" dur="1" fill="hold">
                                          <p:stCondLst>
                                            <p:cond delay="0"/>
                                          </p:stCondLst>
                                        </p:cTn>
                                        <p:tgtEl>
                                          <p:spTgt spid="101"/>
                                        </p:tgtEl>
                                        <p:attrNameLst>
                                          <p:attrName>style.visibility</p:attrName>
                                        </p:attrNameLst>
                                      </p:cBhvr>
                                      <p:to>
                                        <p:strVal val="visible"/>
                                      </p:to>
                                    </p:set>
                                    <p:anim calcmode="lin" valueType="num">
                                      <p:cBhvr>
                                        <p:cTn id="448" dur="500" fill="hold"/>
                                        <p:tgtEl>
                                          <p:spTgt spid="101"/>
                                        </p:tgtEl>
                                        <p:attrNameLst>
                                          <p:attrName>ppt_h</p:attrName>
                                        </p:attrNameLst>
                                      </p:cBhvr>
                                      <p:tavLst>
                                        <p:tav tm="0">
                                          <p:val>
                                            <p:strVal val="#ppt_h/20"/>
                                          </p:val>
                                        </p:tav>
                                        <p:tav tm="50000">
                                          <p:val>
                                            <p:strVal val="#ppt_h/20"/>
                                          </p:val>
                                        </p:tav>
                                        <p:tav tm="100000">
                                          <p:val>
                                            <p:strVal val="#ppt_h"/>
                                          </p:val>
                                        </p:tav>
                                      </p:tavLst>
                                    </p:anim>
                                    <p:anim calcmode="lin" valueType="num">
                                      <p:cBhvr>
                                        <p:cTn id="449" dur="500" fill="hold"/>
                                        <p:tgtEl>
                                          <p:spTgt spid="101"/>
                                        </p:tgtEl>
                                        <p:attrNameLst>
                                          <p:attrName>ppt_w</p:attrName>
                                        </p:attrNameLst>
                                      </p:cBhvr>
                                      <p:tavLst>
                                        <p:tav tm="0">
                                          <p:val>
                                            <p:strVal val="#ppt_w+.3"/>
                                          </p:val>
                                        </p:tav>
                                        <p:tav tm="50000">
                                          <p:val>
                                            <p:strVal val="#ppt_w+.3"/>
                                          </p:val>
                                        </p:tav>
                                        <p:tav tm="100000">
                                          <p:val>
                                            <p:strVal val="#ppt_w"/>
                                          </p:val>
                                        </p:tav>
                                      </p:tavLst>
                                    </p:anim>
                                    <p:anim calcmode="lin" valueType="num">
                                      <p:cBhvr>
                                        <p:cTn id="450" dur="500" fill="hold"/>
                                        <p:tgtEl>
                                          <p:spTgt spid="101"/>
                                        </p:tgtEl>
                                        <p:attrNameLst>
                                          <p:attrName>ppt_x</p:attrName>
                                        </p:attrNameLst>
                                      </p:cBhvr>
                                      <p:tavLst>
                                        <p:tav tm="0">
                                          <p:val>
                                            <p:strVal val="#ppt_x-.3"/>
                                          </p:val>
                                        </p:tav>
                                        <p:tav tm="50000">
                                          <p:val>
                                            <p:strVal val="#ppt_x"/>
                                          </p:val>
                                        </p:tav>
                                        <p:tav tm="100000">
                                          <p:val>
                                            <p:strVal val="#ppt_x"/>
                                          </p:val>
                                        </p:tav>
                                      </p:tavLst>
                                    </p:anim>
                                    <p:anim calcmode="lin" valueType="num">
                                      <p:cBhvr>
                                        <p:cTn id="451" dur="500" fill="hold"/>
                                        <p:tgtEl>
                                          <p:spTgt spid="101"/>
                                        </p:tgtEl>
                                        <p:attrNameLst>
                                          <p:attrName>ppt_y</p:attrName>
                                        </p:attrNameLst>
                                      </p:cBhvr>
                                      <p:tavLst>
                                        <p:tav tm="0">
                                          <p:val>
                                            <p:strVal val="#ppt_y"/>
                                          </p:val>
                                        </p:tav>
                                        <p:tav tm="100000">
                                          <p:val>
                                            <p:strVal val="#ppt_y"/>
                                          </p:val>
                                        </p:tav>
                                      </p:tavLst>
                                    </p:anim>
                                  </p:childTnLst>
                                </p:cTn>
                              </p:par>
                              <p:par>
                                <p:cTn id="452" presetID="39" presetClass="entr" presetSubtype="0" accel="100000" fill="hold" grpId="0" nodeType="withEffect">
                                  <p:stCondLst>
                                    <p:cond delay="0"/>
                                  </p:stCondLst>
                                  <p:childTnLst>
                                    <p:set>
                                      <p:cBhvr>
                                        <p:cTn id="453" dur="1" fill="hold">
                                          <p:stCondLst>
                                            <p:cond delay="0"/>
                                          </p:stCondLst>
                                        </p:cTn>
                                        <p:tgtEl>
                                          <p:spTgt spid="102"/>
                                        </p:tgtEl>
                                        <p:attrNameLst>
                                          <p:attrName>style.visibility</p:attrName>
                                        </p:attrNameLst>
                                      </p:cBhvr>
                                      <p:to>
                                        <p:strVal val="visible"/>
                                      </p:to>
                                    </p:set>
                                    <p:anim calcmode="lin" valueType="num">
                                      <p:cBhvr>
                                        <p:cTn id="454" dur="500" fill="hold"/>
                                        <p:tgtEl>
                                          <p:spTgt spid="102"/>
                                        </p:tgtEl>
                                        <p:attrNameLst>
                                          <p:attrName>ppt_h</p:attrName>
                                        </p:attrNameLst>
                                      </p:cBhvr>
                                      <p:tavLst>
                                        <p:tav tm="0">
                                          <p:val>
                                            <p:strVal val="#ppt_h/20"/>
                                          </p:val>
                                        </p:tav>
                                        <p:tav tm="50000">
                                          <p:val>
                                            <p:strVal val="#ppt_h/20"/>
                                          </p:val>
                                        </p:tav>
                                        <p:tav tm="100000">
                                          <p:val>
                                            <p:strVal val="#ppt_h"/>
                                          </p:val>
                                        </p:tav>
                                      </p:tavLst>
                                    </p:anim>
                                    <p:anim calcmode="lin" valueType="num">
                                      <p:cBhvr>
                                        <p:cTn id="455" dur="500" fill="hold"/>
                                        <p:tgtEl>
                                          <p:spTgt spid="102"/>
                                        </p:tgtEl>
                                        <p:attrNameLst>
                                          <p:attrName>ppt_w</p:attrName>
                                        </p:attrNameLst>
                                      </p:cBhvr>
                                      <p:tavLst>
                                        <p:tav tm="0">
                                          <p:val>
                                            <p:strVal val="#ppt_w+.3"/>
                                          </p:val>
                                        </p:tav>
                                        <p:tav tm="50000">
                                          <p:val>
                                            <p:strVal val="#ppt_w+.3"/>
                                          </p:val>
                                        </p:tav>
                                        <p:tav tm="100000">
                                          <p:val>
                                            <p:strVal val="#ppt_w"/>
                                          </p:val>
                                        </p:tav>
                                      </p:tavLst>
                                    </p:anim>
                                    <p:anim calcmode="lin" valueType="num">
                                      <p:cBhvr>
                                        <p:cTn id="456" dur="500" fill="hold"/>
                                        <p:tgtEl>
                                          <p:spTgt spid="102"/>
                                        </p:tgtEl>
                                        <p:attrNameLst>
                                          <p:attrName>ppt_x</p:attrName>
                                        </p:attrNameLst>
                                      </p:cBhvr>
                                      <p:tavLst>
                                        <p:tav tm="0">
                                          <p:val>
                                            <p:strVal val="#ppt_x-.3"/>
                                          </p:val>
                                        </p:tav>
                                        <p:tav tm="50000">
                                          <p:val>
                                            <p:strVal val="#ppt_x"/>
                                          </p:val>
                                        </p:tav>
                                        <p:tav tm="100000">
                                          <p:val>
                                            <p:strVal val="#ppt_x"/>
                                          </p:val>
                                        </p:tav>
                                      </p:tavLst>
                                    </p:anim>
                                    <p:anim calcmode="lin" valueType="num">
                                      <p:cBhvr>
                                        <p:cTn id="457" dur="500" fill="hold"/>
                                        <p:tgtEl>
                                          <p:spTgt spid="102"/>
                                        </p:tgtEl>
                                        <p:attrNameLst>
                                          <p:attrName>ppt_y</p:attrName>
                                        </p:attrNameLst>
                                      </p:cBhvr>
                                      <p:tavLst>
                                        <p:tav tm="0">
                                          <p:val>
                                            <p:strVal val="#ppt_y"/>
                                          </p:val>
                                        </p:tav>
                                        <p:tav tm="100000">
                                          <p:val>
                                            <p:strVal val="#ppt_y"/>
                                          </p:val>
                                        </p:tav>
                                      </p:tavLst>
                                    </p:anim>
                                  </p:childTnLst>
                                </p:cTn>
                              </p:par>
                            </p:childTnLst>
                          </p:cTn>
                        </p:par>
                        <p:par>
                          <p:cTn id="458" fill="hold">
                            <p:stCondLst>
                              <p:cond delay="8500"/>
                            </p:stCondLst>
                            <p:childTnLst>
                              <p:par>
                                <p:cTn id="459" presetID="39" presetClass="entr" presetSubtype="0" accel="100000" fill="hold" nodeType="afterEffect">
                                  <p:stCondLst>
                                    <p:cond delay="0"/>
                                  </p:stCondLst>
                                  <p:childTnLst>
                                    <p:set>
                                      <p:cBhvr>
                                        <p:cTn id="460" dur="1" fill="hold">
                                          <p:stCondLst>
                                            <p:cond delay="0"/>
                                          </p:stCondLst>
                                        </p:cTn>
                                        <p:tgtEl>
                                          <p:spTgt spid="105"/>
                                        </p:tgtEl>
                                        <p:attrNameLst>
                                          <p:attrName>style.visibility</p:attrName>
                                        </p:attrNameLst>
                                      </p:cBhvr>
                                      <p:to>
                                        <p:strVal val="visible"/>
                                      </p:to>
                                    </p:set>
                                    <p:anim calcmode="lin" valueType="num">
                                      <p:cBhvr>
                                        <p:cTn id="461" dur="500" fill="hold"/>
                                        <p:tgtEl>
                                          <p:spTgt spid="105"/>
                                        </p:tgtEl>
                                        <p:attrNameLst>
                                          <p:attrName>ppt_h</p:attrName>
                                        </p:attrNameLst>
                                      </p:cBhvr>
                                      <p:tavLst>
                                        <p:tav tm="0">
                                          <p:val>
                                            <p:strVal val="#ppt_h/20"/>
                                          </p:val>
                                        </p:tav>
                                        <p:tav tm="50000">
                                          <p:val>
                                            <p:strVal val="#ppt_h/20"/>
                                          </p:val>
                                        </p:tav>
                                        <p:tav tm="100000">
                                          <p:val>
                                            <p:strVal val="#ppt_h"/>
                                          </p:val>
                                        </p:tav>
                                      </p:tavLst>
                                    </p:anim>
                                    <p:anim calcmode="lin" valueType="num">
                                      <p:cBhvr>
                                        <p:cTn id="462" dur="500" fill="hold"/>
                                        <p:tgtEl>
                                          <p:spTgt spid="105"/>
                                        </p:tgtEl>
                                        <p:attrNameLst>
                                          <p:attrName>ppt_w</p:attrName>
                                        </p:attrNameLst>
                                      </p:cBhvr>
                                      <p:tavLst>
                                        <p:tav tm="0">
                                          <p:val>
                                            <p:strVal val="#ppt_w+.3"/>
                                          </p:val>
                                        </p:tav>
                                        <p:tav tm="50000">
                                          <p:val>
                                            <p:strVal val="#ppt_w+.3"/>
                                          </p:val>
                                        </p:tav>
                                        <p:tav tm="100000">
                                          <p:val>
                                            <p:strVal val="#ppt_w"/>
                                          </p:val>
                                        </p:tav>
                                      </p:tavLst>
                                    </p:anim>
                                    <p:anim calcmode="lin" valueType="num">
                                      <p:cBhvr>
                                        <p:cTn id="463" dur="500" fill="hold"/>
                                        <p:tgtEl>
                                          <p:spTgt spid="105"/>
                                        </p:tgtEl>
                                        <p:attrNameLst>
                                          <p:attrName>ppt_x</p:attrName>
                                        </p:attrNameLst>
                                      </p:cBhvr>
                                      <p:tavLst>
                                        <p:tav tm="0">
                                          <p:val>
                                            <p:strVal val="#ppt_x-.3"/>
                                          </p:val>
                                        </p:tav>
                                        <p:tav tm="50000">
                                          <p:val>
                                            <p:strVal val="#ppt_x"/>
                                          </p:val>
                                        </p:tav>
                                        <p:tav tm="100000">
                                          <p:val>
                                            <p:strVal val="#ppt_x"/>
                                          </p:val>
                                        </p:tav>
                                      </p:tavLst>
                                    </p:anim>
                                    <p:anim calcmode="lin" valueType="num">
                                      <p:cBhvr>
                                        <p:cTn id="464" dur="500" fill="hold"/>
                                        <p:tgtEl>
                                          <p:spTgt spid="105"/>
                                        </p:tgtEl>
                                        <p:attrNameLst>
                                          <p:attrName>ppt_y</p:attrName>
                                        </p:attrNameLst>
                                      </p:cBhvr>
                                      <p:tavLst>
                                        <p:tav tm="0">
                                          <p:val>
                                            <p:strVal val="#ppt_y"/>
                                          </p:val>
                                        </p:tav>
                                        <p:tav tm="100000">
                                          <p:val>
                                            <p:strVal val="#ppt_y"/>
                                          </p:val>
                                        </p:tav>
                                      </p:tavLst>
                                    </p:anim>
                                  </p:childTnLst>
                                </p:cTn>
                              </p:par>
                              <p:par>
                                <p:cTn id="465" presetID="39" presetClass="entr" presetSubtype="0" accel="100000" fill="hold" grpId="0" nodeType="withEffect">
                                  <p:stCondLst>
                                    <p:cond delay="0"/>
                                  </p:stCondLst>
                                  <p:childTnLst>
                                    <p:set>
                                      <p:cBhvr>
                                        <p:cTn id="466" dur="1" fill="hold">
                                          <p:stCondLst>
                                            <p:cond delay="0"/>
                                          </p:stCondLst>
                                        </p:cTn>
                                        <p:tgtEl>
                                          <p:spTgt spid="106"/>
                                        </p:tgtEl>
                                        <p:attrNameLst>
                                          <p:attrName>style.visibility</p:attrName>
                                        </p:attrNameLst>
                                      </p:cBhvr>
                                      <p:to>
                                        <p:strVal val="visible"/>
                                      </p:to>
                                    </p:set>
                                    <p:anim calcmode="lin" valueType="num">
                                      <p:cBhvr>
                                        <p:cTn id="467" dur="500" fill="hold"/>
                                        <p:tgtEl>
                                          <p:spTgt spid="106"/>
                                        </p:tgtEl>
                                        <p:attrNameLst>
                                          <p:attrName>ppt_h</p:attrName>
                                        </p:attrNameLst>
                                      </p:cBhvr>
                                      <p:tavLst>
                                        <p:tav tm="0">
                                          <p:val>
                                            <p:strVal val="#ppt_h/20"/>
                                          </p:val>
                                        </p:tav>
                                        <p:tav tm="50000">
                                          <p:val>
                                            <p:strVal val="#ppt_h/20"/>
                                          </p:val>
                                        </p:tav>
                                        <p:tav tm="100000">
                                          <p:val>
                                            <p:strVal val="#ppt_h"/>
                                          </p:val>
                                        </p:tav>
                                      </p:tavLst>
                                    </p:anim>
                                    <p:anim calcmode="lin" valueType="num">
                                      <p:cBhvr>
                                        <p:cTn id="468" dur="500" fill="hold"/>
                                        <p:tgtEl>
                                          <p:spTgt spid="106"/>
                                        </p:tgtEl>
                                        <p:attrNameLst>
                                          <p:attrName>ppt_w</p:attrName>
                                        </p:attrNameLst>
                                      </p:cBhvr>
                                      <p:tavLst>
                                        <p:tav tm="0">
                                          <p:val>
                                            <p:strVal val="#ppt_w+.3"/>
                                          </p:val>
                                        </p:tav>
                                        <p:tav tm="50000">
                                          <p:val>
                                            <p:strVal val="#ppt_w+.3"/>
                                          </p:val>
                                        </p:tav>
                                        <p:tav tm="100000">
                                          <p:val>
                                            <p:strVal val="#ppt_w"/>
                                          </p:val>
                                        </p:tav>
                                      </p:tavLst>
                                    </p:anim>
                                    <p:anim calcmode="lin" valueType="num">
                                      <p:cBhvr>
                                        <p:cTn id="469" dur="500" fill="hold"/>
                                        <p:tgtEl>
                                          <p:spTgt spid="106"/>
                                        </p:tgtEl>
                                        <p:attrNameLst>
                                          <p:attrName>ppt_x</p:attrName>
                                        </p:attrNameLst>
                                      </p:cBhvr>
                                      <p:tavLst>
                                        <p:tav tm="0">
                                          <p:val>
                                            <p:strVal val="#ppt_x-.3"/>
                                          </p:val>
                                        </p:tav>
                                        <p:tav tm="50000">
                                          <p:val>
                                            <p:strVal val="#ppt_x"/>
                                          </p:val>
                                        </p:tav>
                                        <p:tav tm="100000">
                                          <p:val>
                                            <p:strVal val="#ppt_x"/>
                                          </p:val>
                                        </p:tav>
                                      </p:tavLst>
                                    </p:anim>
                                    <p:anim calcmode="lin" valueType="num">
                                      <p:cBhvr>
                                        <p:cTn id="470" dur="500" fill="hold"/>
                                        <p:tgtEl>
                                          <p:spTgt spid="106"/>
                                        </p:tgtEl>
                                        <p:attrNameLst>
                                          <p:attrName>ppt_y</p:attrName>
                                        </p:attrNameLst>
                                      </p:cBhvr>
                                      <p:tavLst>
                                        <p:tav tm="0">
                                          <p:val>
                                            <p:strVal val="#ppt_y"/>
                                          </p:val>
                                        </p:tav>
                                        <p:tav tm="100000">
                                          <p:val>
                                            <p:strVal val="#ppt_y"/>
                                          </p:val>
                                        </p:tav>
                                      </p:tavLst>
                                    </p:anim>
                                  </p:childTnLst>
                                </p:cTn>
                              </p:par>
                            </p:childTnLst>
                          </p:cTn>
                        </p:par>
                        <p:par>
                          <p:cTn id="471" fill="hold">
                            <p:stCondLst>
                              <p:cond delay="9000"/>
                            </p:stCondLst>
                            <p:childTnLst>
                              <p:par>
                                <p:cTn id="472" presetID="39" presetClass="entr" presetSubtype="0" accel="100000" fill="hold" nodeType="afterEffect">
                                  <p:stCondLst>
                                    <p:cond delay="0"/>
                                  </p:stCondLst>
                                  <p:childTnLst>
                                    <p:set>
                                      <p:cBhvr>
                                        <p:cTn id="473" dur="1" fill="hold">
                                          <p:stCondLst>
                                            <p:cond delay="0"/>
                                          </p:stCondLst>
                                        </p:cTn>
                                        <p:tgtEl>
                                          <p:spTgt spid="109"/>
                                        </p:tgtEl>
                                        <p:attrNameLst>
                                          <p:attrName>style.visibility</p:attrName>
                                        </p:attrNameLst>
                                      </p:cBhvr>
                                      <p:to>
                                        <p:strVal val="visible"/>
                                      </p:to>
                                    </p:set>
                                    <p:anim calcmode="lin" valueType="num">
                                      <p:cBhvr>
                                        <p:cTn id="474" dur="500" fill="hold"/>
                                        <p:tgtEl>
                                          <p:spTgt spid="109"/>
                                        </p:tgtEl>
                                        <p:attrNameLst>
                                          <p:attrName>ppt_h</p:attrName>
                                        </p:attrNameLst>
                                      </p:cBhvr>
                                      <p:tavLst>
                                        <p:tav tm="0">
                                          <p:val>
                                            <p:strVal val="#ppt_h/20"/>
                                          </p:val>
                                        </p:tav>
                                        <p:tav tm="50000">
                                          <p:val>
                                            <p:strVal val="#ppt_h/20"/>
                                          </p:val>
                                        </p:tav>
                                        <p:tav tm="100000">
                                          <p:val>
                                            <p:strVal val="#ppt_h"/>
                                          </p:val>
                                        </p:tav>
                                      </p:tavLst>
                                    </p:anim>
                                    <p:anim calcmode="lin" valueType="num">
                                      <p:cBhvr>
                                        <p:cTn id="475" dur="500" fill="hold"/>
                                        <p:tgtEl>
                                          <p:spTgt spid="109"/>
                                        </p:tgtEl>
                                        <p:attrNameLst>
                                          <p:attrName>ppt_w</p:attrName>
                                        </p:attrNameLst>
                                      </p:cBhvr>
                                      <p:tavLst>
                                        <p:tav tm="0">
                                          <p:val>
                                            <p:strVal val="#ppt_w+.3"/>
                                          </p:val>
                                        </p:tav>
                                        <p:tav tm="50000">
                                          <p:val>
                                            <p:strVal val="#ppt_w+.3"/>
                                          </p:val>
                                        </p:tav>
                                        <p:tav tm="100000">
                                          <p:val>
                                            <p:strVal val="#ppt_w"/>
                                          </p:val>
                                        </p:tav>
                                      </p:tavLst>
                                    </p:anim>
                                    <p:anim calcmode="lin" valueType="num">
                                      <p:cBhvr>
                                        <p:cTn id="476" dur="500" fill="hold"/>
                                        <p:tgtEl>
                                          <p:spTgt spid="109"/>
                                        </p:tgtEl>
                                        <p:attrNameLst>
                                          <p:attrName>ppt_x</p:attrName>
                                        </p:attrNameLst>
                                      </p:cBhvr>
                                      <p:tavLst>
                                        <p:tav tm="0">
                                          <p:val>
                                            <p:strVal val="#ppt_x-.3"/>
                                          </p:val>
                                        </p:tav>
                                        <p:tav tm="50000">
                                          <p:val>
                                            <p:strVal val="#ppt_x"/>
                                          </p:val>
                                        </p:tav>
                                        <p:tav tm="100000">
                                          <p:val>
                                            <p:strVal val="#ppt_x"/>
                                          </p:val>
                                        </p:tav>
                                      </p:tavLst>
                                    </p:anim>
                                    <p:anim calcmode="lin" valueType="num">
                                      <p:cBhvr>
                                        <p:cTn id="477" dur="500" fill="hold"/>
                                        <p:tgtEl>
                                          <p:spTgt spid="109"/>
                                        </p:tgtEl>
                                        <p:attrNameLst>
                                          <p:attrName>ppt_y</p:attrName>
                                        </p:attrNameLst>
                                      </p:cBhvr>
                                      <p:tavLst>
                                        <p:tav tm="0">
                                          <p:val>
                                            <p:strVal val="#ppt_y"/>
                                          </p:val>
                                        </p:tav>
                                        <p:tav tm="100000">
                                          <p:val>
                                            <p:strVal val="#ppt_y"/>
                                          </p:val>
                                        </p:tav>
                                      </p:tavLst>
                                    </p:anim>
                                  </p:childTnLst>
                                </p:cTn>
                              </p:par>
                              <p:par>
                                <p:cTn id="478" presetID="39" presetClass="entr" presetSubtype="0" accel="100000" fill="hold" grpId="0" nodeType="withEffect">
                                  <p:stCondLst>
                                    <p:cond delay="0"/>
                                  </p:stCondLst>
                                  <p:childTnLst>
                                    <p:set>
                                      <p:cBhvr>
                                        <p:cTn id="479" dur="1" fill="hold">
                                          <p:stCondLst>
                                            <p:cond delay="0"/>
                                          </p:stCondLst>
                                        </p:cTn>
                                        <p:tgtEl>
                                          <p:spTgt spid="110"/>
                                        </p:tgtEl>
                                        <p:attrNameLst>
                                          <p:attrName>style.visibility</p:attrName>
                                        </p:attrNameLst>
                                      </p:cBhvr>
                                      <p:to>
                                        <p:strVal val="visible"/>
                                      </p:to>
                                    </p:set>
                                    <p:anim calcmode="lin" valueType="num">
                                      <p:cBhvr>
                                        <p:cTn id="480" dur="500" fill="hold"/>
                                        <p:tgtEl>
                                          <p:spTgt spid="110"/>
                                        </p:tgtEl>
                                        <p:attrNameLst>
                                          <p:attrName>ppt_h</p:attrName>
                                        </p:attrNameLst>
                                      </p:cBhvr>
                                      <p:tavLst>
                                        <p:tav tm="0">
                                          <p:val>
                                            <p:strVal val="#ppt_h/20"/>
                                          </p:val>
                                        </p:tav>
                                        <p:tav tm="50000">
                                          <p:val>
                                            <p:strVal val="#ppt_h/20"/>
                                          </p:val>
                                        </p:tav>
                                        <p:tav tm="100000">
                                          <p:val>
                                            <p:strVal val="#ppt_h"/>
                                          </p:val>
                                        </p:tav>
                                      </p:tavLst>
                                    </p:anim>
                                    <p:anim calcmode="lin" valueType="num">
                                      <p:cBhvr>
                                        <p:cTn id="481" dur="500" fill="hold"/>
                                        <p:tgtEl>
                                          <p:spTgt spid="110"/>
                                        </p:tgtEl>
                                        <p:attrNameLst>
                                          <p:attrName>ppt_w</p:attrName>
                                        </p:attrNameLst>
                                      </p:cBhvr>
                                      <p:tavLst>
                                        <p:tav tm="0">
                                          <p:val>
                                            <p:strVal val="#ppt_w+.3"/>
                                          </p:val>
                                        </p:tav>
                                        <p:tav tm="50000">
                                          <p:val>
                                            <p:strVal val="#ppt_w+.3"/>
                                          </p:val>
                                        </p:tav>
                                        <p:tav tm="100000">
                                          <p:val>
                                            <p:strVal val="#ppt_w"/>
                                          </p:val>
                                        </p:tav>
                                      </p:tavLst>
                                    </p:anim>
                                    <p:anim calcmode="lin" valueType="num">
                                      <p:cBhvr>
                                        <p:cTn id="482" dur="500" fill="hold"/>
                                        <p:tgtEl>
                                          <p:spTgt spid="110"/>
                                        </p:tgtEl>
                                        <p:attrNameLst>
                                          <p:attrName>ppt_x</p:attrName>
                                        </p:attrNameLst>
                                      </p:cBhvr>
                                      <p:tavLst>
                                        <p:tav tm="0">
                                          <p:val>
                                            <p:strVal val="#ppt_x-.3"/>
                                          </p:val>
                                        </p:tav>
                                        <p:tav tm="50000">
                                          <p:val>
                                            <p:strVal val="#ppt_x"/>
                                          </p:val>
                                        </p:tav>
                                        <p:tav tm="100000">
                                          <p:val>
                                            <p:strVal val="#ppt_x"/>
                                          </p:val>
                                        </p:tav>
                                      </p:tavLst>
                                    </p:anim>
                                    <p:anim calcmode="lin" valueType="num">
                                      <p:cBhvr>
                                        <p:cTn id="483" dur="500" fill="hold"/>
                                        <p:tgtEl>
                                          <p:spTgt spid="110"/>
                                        </p:tgtEl>
                                        <p:attrNameLst>
                                          <p:attrName>ppt_y</p:attrName>
                                        </p:attrNameLst>
                                      </p:cBhvr>
                                      <p:tavLst>
                                        <p:tav tm="0">
                                          <p:val>
                                            <p:strVal val="#ppt_y"/>
                                          </p:val>
                                        </p:tav>
                                        <p:tav tm="100000">
                                          <p:val>
                                            <p:strVal val="#ppt_y"/>
                                          </p:val>
                                        </p:tav>
                                      </p:tavLst>
                                    </p:anim>
                                  </p:childTnLst>
                                </p:cTn>
                              </p:par>
                            </p:childTnLst>
                          </p:cTn>
                        </p:par>
                        <p:par>
                          <p:cTn id="484" fill="hold">
                            <p:stCondLst>
                              <p:cond delay="9500"/>
                            </p:stCondLst>
                            <p:childTnLst>
                              <p:par>
                                <p:cTn id="485" presetID="39" presetClass="entr" presetSubtype="0" accel="100000" fill="hold" nodeType="afterEffect">
                                  <p:stCondLst>
                                    <p:cond delay="0"/>
                                  </p:stCondLst>
                                  <p:childTnLst>
                                    <p:set>
                                      <p:cBhvr>
                                        <p:cTn id="486" dur="1" fill="hold">
                                          <p:stCondLst>
                                            <p:cond delay="0"/>
                                          </p:stCondLst>
                                        </p:cTn>
                                        <p:tgtEl>
                                          <p:spTgt spid="147"/>
                                        </p:tgtEl>
                                        <p:attrNameLst>
                                          <p:attrName>style.visibility</p:attrName>
                                        </p:attrNameLst>
                                      </p:cBhvr>
                                      <p:to>
                                        <p:strVal val="visible"/>
                                      </p:to>
                                    </p:set>
                                    <p:anim calcmode="lin" valueType="num">
                                      <p:cBhvr>
                                        <p:cTn id="487" dur="500" fill="hold"/>
                                        <p:tgtEl>
                                          <p:spTgt spid="147"/>
                                        </p:tgtEl>
                                        <p:attrNameLst>
                                          <p:attrName>ppt_h</p:attrName>
                                        </p:attrNameLst>
                                      </p:cBhvr>
                                      <p:tavLst>
                                        <p:tav tm="0">
                                          <p:val>
                                            <p:strVal val="#ppt_h/20"/>
                                          </p:val>
                                        </p:tav>
                                        <p:tav tm="50000">
                                          <p:val>
                                            <p:strVal val="#ppt_h/20"/>
                                          </p:val>
                                        </p:tav>
                                        <p:tav tm="100000">
                                          <p:val>
                                            <p:strVal val="#ppt_h"/>
                                          </p:val>
                                        </p:tav>
                                      </p:tavLst>
                                    </p:anim>
                                    <p:anim calcmode="lin" valueType="num">
                                      <p:cBhvr>
                                        <p:cTn id="488" dur="500" fill="hold"/>
                                        <p:tgtEl>
                                          <p:spTgt spid="147"/>
                                        </p:tgtEl>
                                        <p:attrNameLst>
                                          <p:attrName>ppt_w</p:attrName>
                                        </p:attrNameLst>
                                      </p:cBhvr>
                                      <p:tavLst>
                                        <p:tav tm="0">
                                          <p:val>
                                            <p:strVal val="#ppt_w+.3"/>
                                          </p:val>
                                        </p:tav>
                                        <p:tav tm="50000">
                                          <p:val>
                                            <p:strVal val="#ppt_w+.3"/>
                                          </p:val>
                                        </p:tav>
                                        <p:tav tm="100000">
                                          <p:val>
                                            <p:strVal val="#ppt_w"/>
                                          </p:val>
                                        </p:tav>
                                      </p:tavLst>
                                    </p:anim>
                                    <p:anim calcmode="lin" valueType="num">
                                      <p:cBhvr>
                                        <p:cTn id="489" dur="500" fill="hold"/>
                                        <p:tgtEl>
                                          <p:spTgt spid="147"/>
                                        </p:tgtEl>
                                        <p:attrNameLst>
                                          <p:attrName>ppt_x</p:attrName>
                                        </p:attrNameLst>
                                      </p:cBhvr>
                                      <p:tavLst>
                                        <p:tav tm="0">
                                          <p:val>
                                            <p:strVal val="#ppt_x-.3"/>
                                          </p:val>
                                        </p:tav>
                                        <p:tav tm="50000">
                                          <p:val>
                                            <p:strVal val="#ppt_x"/>
                                          </p:val>
                                        </p:tav>
                                        <p:tav tm="100000">
                                          <p:val>
                                            <p:strVal val="#ppt_x"/>
                                          </p:val>
                                        </p:tav>
                                      </p:tavLst>
                                    </p:anim>
                                    <p:anim calcmode="lin" valueType="num">
                                      <p:cBhvr>
                                        <p:cTn id="490" dur="500" fill="hold"/>
                                        <p:tgtEl>
                                          <p:spTgt spid="147"/>
                                        </p:tgtEl>
                                        <p:attrNameLst>
                                          <p:attrName>ppt_y</p:attrName>
                                        </p:attrNameLst>
                                      </p:cBhvr>
                                      <p:tavLst>
                                        <p:tav tm="0">
                                          <p:val>
                                            <p:strVal val="#ppt_y"/>
                                          </p:val>
                                        </p:tav>
                                        <p:tav tm="100000">
                                          <p:val>
                                            <p:strVal val="#ppt_y"/>
                                          </p:val>
                                        </p:tav>
                                      </p:tavLst>
                                    </p:anim>
                                  </p:childTnLst>
                                </p:cTn>
                              </p:par>
                              <p:par>
                                <p:cTn id="491" presetID="39" presetClass="entr" presetSubtype="0" accel="100000" fill="hold" grpId="0" nodeType="withEffect">
                                  <p:stCondLst>
                                    <p:cond delay="0"/>
                                  </p:stCondLst>
                                  <p:childTnLst>
                                    <p:set>
                                      <p:cBhvr>
                                        <p:cTn id="492" dur="1" fill="hold">
                                          <p:stCondLst>
                                            <p:cond delay="0"/>
                                          </p:stCondLst>
                                        </p:cTn>
                                        <p:tgtEl>
                                          <p:spTgt spid="148"/>
                                        </p:tgtEl>
                                        <p:attrNameLst>
                                          <p:attrName>style.visibility</p:attrName>
                                        </p:attrNameLst>
                                      </p:cBhvr>
                                      <p:to>
                                        <p:strVal val="visible"/>
                                      </p:to>
                                    </p:set>
                                    <p:anim calcmode="lin" valueType="num">
                                      <p:cBhvr>
                                        <p:cTn id="493" dur="500" fill="hold"/>
                                        <p:tgtEl>
                                          <p:spTgt spid="148"/>
                                        </p:tgtEl>
                                        <p:attrNameLst>
                                          <p:attrName>ppt_h</p:attrName>
                                        </p:attrNameLst>
                                      </p:cBhvr>
                                      <p:tavLst>
                                        <p:tav tm="0">
                                          <p:val>
                                            <p:strVal val="#ppt_h/20"/>
                                          </p:val>
                                        </p:tav>
                                        <p:tav tm="50000">
                                          <p:val>
                                            <p:strVal val="#ppt_h/20"/>
                                          </p:val>
                                        </p:tav>
                                        <p:tav tm="100000">
                                          <p:val>
                                            <p:strVal val="#ppt_h"/>
                                          </p:val>
                                        </p:tav>
                                      </p:tavLst>
                                    </p:anim>
                                    <p:anim calcmode="lin" valueType="num">
                                      <p:cBhvr>
                                        <p:cTn id="494" dur="500" fill="hold"/>
                                        <p:tgtEl>
                                          <p:spTgt spid="148"/>
                                        </p:tgtEl>
                                        <p:attrNameLst>
                                          <p:attrName>ppt_w</p:attrName>
                                        </p:attrNameLst>
                                      </p:cBhvr>
                                      <p:tavLst>
                                        <p:tav tm="0">
                                          <p:val>
                                            <p:strVal val="#ppt_w+.3"/>
                                          </p:val>
                                        </p:tav>
                                        <p:tav tm="50000">
                                          <p:val>
                                            <p:strVal val="#ppt_w+.3"/>
                                          </p:val>
                                        </p:tav>
                                        <p:tav tm="100000">
                                          <p:val>
                                            <p:strVal val="#ppt_w"/>
                                          </p:val>
                                        </p:tav>
                                      </p:tavLst>
                                    </p:anim>
                                    <p:anim calcmode="lin" valueType="num">
                                      <p:cBhvr>
                                        <p:cTn id="495" dur="500" fill="hold"/>
                                        <p:tgtEl>
                                          <p:spTgt spid="148"/>
                                        </p:tgtEl>
                                        <p:attrNameLst>
                                          <p:attrName>ppt_x</p:attrName>
                                        </p:attrNameLst>
                                      </p:cBhvr>
                                      <p:tavLst>
                                        <p:tav tm="0">
                                          <p:val>
                                            <p:strVal val="#ppt_x-.3"/>
                                          </p:val>
                                        </p:tav>
                                        <p:tav tm="50000">
                                          <p:val>
                                            <p:strVal val="#ppt_x"/>
                                          </p:val>
                                        </p:tav>
                                        <p:tav tm="100000">
                                          <p:val>
                                            <p:strVal val="#ppt_x"/>
                                          </p:val>
                                        </p:tav>
                                      </p:tavLst>
                                    </p:anim>
                                    <p:anim calcmode="lin" valueType="num">
                                      <p:cBhvr>
                                        <p:cTn id="496" dur="500" fill="hold"/>
                                        <p:tgtEl>
                                          <p:spTgt spid="148"/>
                                        </p:tgtEl>
                                        <p:attrNameLst>
                                          <p:attrName>ppt_y</p:attrName>
                                        </p:attrNameLst>
                                      </p:cBhvr>
                                      <p:tavLst>
                                        <p:tav tm="0">
                                          <p:val>
                                            <p:strVal val="#ppt_y"/>
                                          </p:val>
                                        </p:tav>
                                        <p:tav tm="100000">
                                          <p:val>
                                            <p:strVal val="#ppt_y"/>
                                          </p:val>
                                        </p:tav>
                                      </p:tavLst>
                                    </p:anim>
                                  </p:childTnLst>
                                </p:cTn>
                              </p:par>
                            </p:childTnLst>
                          </p:cTn>
                        </p:par>
                        <p:par>
                          <p:cTn id="497" fill="hold">
                            <p:stCondLst>
                              <p:cond delay="10000"/>
                            </p:stCondLst>
                            <p:childTnLst>
                              <p:par>
                                <p:cTn id="498" presetID="39" presetClass="entr" presetSubtype="0" accel="100000" fill="hold" nodeType="afterEffect">
                                  <p:stCondLst>
                                    <p:cond delay="0"/>
                                  </p:stCondLst>
                                  <p:childTnLst>
                                    <p:set>
                                      <p:cBhvr>
                                        <p:cTn id="499" dur="1" fill="hold">
                                          <p:stCondLst>
                                            <p:cond delay="0"/>
                                          </p:stCondLst>
                                        </p:cTn>
                                        <p:tgtEl>
                                          <p:spTgt spid="151"/>
                                        </p:tgtEl>
                                        <p:attrNameLst>
                                          <p:attrName>style.visibility</p:attrName>
                                        </p:attrNameLst>
                                      </p:cBhvr>
                                      <p:to>
                                        <p:strVal val="visible"/>
                                      </p:to>
                                    </p:set>
                                    <p:anim calcmode="lin" valueType="num">
                                      <p:cBhvr>
                                        <p:cTn id="500" dur="500" fill="hold"/>
                                        <p:tgtEl>
                                          <p:spTgt spid="151"/>
                                        </p:tgtEl>
                                        <p:attrNameLst>
                                          <p:attrName>ppt_h</p:attrName>
                                        </p:attrNameLst>
                                      </p:cBhvr>
                                      <p:tavLst>
                                        <p:tav tm="0">
                                          <p:val>
                                            <p:strVal val="#ppt_h/20"/>
                                          </p:val>
                                        </p:tav>
                                        <p:tav tm="50000">
                                          <p:val>
                                            <p:strVal val="#ppt_h/20"/>
                                          </p:val>
                                        </p:tav>
                                        <p:tav tm="100000">
                                          <p:val>
                                            <p:strVal val="#ppt_h"/>
                                          </p:val>
                                        </p:tav>
                                      </p:tavLst>
                                    </p:anim>
                                    <p:anim calcmode="lin" valueType="num">
                                      <p:cBhvr>
                                        <p:cTn id="501" dur="500" fill="hold"/>
                                        <p:tgtEl>
                                          <p:spTgt spid="151"/>
                                        </p:tgtEl>
                                        <p:attrNameLst>
                                          <p:attrName>ppt_w</p:attrName>
                                        </p:attrNameLst>
                                      </p:cBhvr>
                                      <p:tavLst>
                                        <p:tav tm="0">
                                          <p:val>
                                            <p:strVal val="#ppt_w+.3"/>
                                          </p:val>
                                        </p:tav>
                                        <p:tav tm="50000">
                                          <p:val>
                                            <p:strVal val="#ppt_w+.3"/>
                                          </p:val>
                                        </p:tav>
                                        <p:tav tm="100000">
                                          <p:val>
                                            <p:strVal val="#ppt_w"/>
                                          </p:val>
                                        </p:tav>
                                      </p:tavLst>
                                    </p:anim>
                                    <p:anim calcmode="lin" valueType="num">
                                      <p:cBhvr>
                                        <p:cTn id="502" dur="500" fill="hold"/>
                                        <p:tgtEl>
                                          <p:spTgt spid="151"/>
                                        </p:tgtEl>
                                        <p:attrNameLst>
                                          <p:attrName>ppt_x</p:attrName>
                                        </p:attrNameLst>
                                      </p:cBhvr>
                                      <p:tavLst>
                                        <p:tav tm="0">
                                          <p:val>
                                            <p:strVal val="#ppt_x-.3"/>
                                          </p:val>
                                        </p:tav>
                                        <p:tav tm="50000">
                                          <p:val>
                                            <p:strVal val="#ppt_x"/>
                                          </p:val>
                                        </p:tav>
                                        <p:tav tm="100000">
                                          <p:val>
                                            <p:strVal val="#ppt_x"/>
                                          </p:val>
                                        </p:tav>
                                      </p:tavLst>
                                    </p:anim>
                                    <p:anim calcmode="lin" valueType="num">
                                      <p:cBhvr>
                                        <p:cTn id="503" dur="500" fill="hold"/>
                                        <p:tgtEl>
                                          <p:spTgt spid="151"/>
                                        </p:tgtEl>
                                        <p:attrNameLst>
                                          <p:attrName>ppt_y</p:attrName>
                                        </p:attrNameLst>
                                      </p:cBhvr>
                                      <p:tavLst>
                                        <p:tav tm="0">
                                          <p:val>
                                            <p:strVal val="#ppt_y"/>
                                          </p:val>
                                        </p:tav>
                                        <p:tav tm="100000">
                                          <p:val>
                                            <p:strVal val="#ppt_y"/>
                                          </p:val>
                                        </p:tav>
                                      </p:tavLst>
                                    </p:anim>
                                  </p:childTnLst>
                                </p:cTn>
                              </p:par>
                              <p:par>
                                <p:cTn id="504" presetID="39" presetClass="entr" presetSubtype="0" accel="100000" fill="hold" grpId="0" nodeType="withEffect">
                                  <p:stCondLst>
                                    <p:cond delay="0"/>
                                  </p:stCondLst>
                                  <p:childTnLst>
                                    <p:set>
                                      <p:cBhvr>
                                        <p:cTn id="505" dur="1" fill="hold">
                                          <p:stCondLst>
                                            <p:cond delay="0"/>
                                          </p:stCondLst>
                                        </p:cTn>
                                        <p:tgtEl>
                                          <p:spTgt spid="152"/>
                                        </p:tgtEl>
                                        <p:attrNameLst>
                                          <p:attrName>style.visibility</p:attrName>
                                        </p:attrNameLst>
                                      </p:cBhvr>
                                      <p:to>
                                        <p:strVal val="visible"/>
                                      </p:to>
                                    </p:set>
                                    <p:anim calcmode="lin" valueType="num">
                                      <p:cBhvr>
                                        <p:cTn id="506" dur="500" fill="hold"/>
                                        <p:tgtEl>
                                          <p:spTgt spid="152"/>
                                        </p:tgtEl>
                                        <p:attrNameLst>
                                          <p:attrName>ppt_h</p:attrName>
                                        </p:attrNameLst>
                                      </p:cBhvr>
                                      <p:tavLst>
                                        <p:tav tm="0">
                                          <p:val>
                                            <p:strVal val="#ppt_h/20"/>
                                          </p:val>
                                        </p:tav>
                                        <p:tav tm="50000">
                                          <p:val>
                                            <p:strVal val="#ppt_h/20"/>
                                          </p:val>
                                        </p:tav>
                                        <p:tav tm="100000">
                                          <p:val>
                                            <p:strVal val="#ppt_h"/>
                                          </p:val>
                                        </p:tav>
                                      </p:tavLst>
                                    </p:anim>
                                    <p:anim calcmode="lin" valueType="num">
                                      <p:cBhvr>
                                        <p:cTn id="507" dur="500" fill="hold"/>
                                        <p:tgtEl>
                                          <p:spTgt spid="152"/>
                                        </p:tgtEl>
                                        <p:attrNameLst>
                                          <p:attrName>ppt_w</p:attrName>
                                        </p:attrNameLst>
                                      </p:cBhvr>
                                      <p:tavLst>
                                        <p:tav tm="0">
                                          <p:val>
                                            <p:strVal val="#ppt_w+.3"/>
                                          </p:val>
                                        </p:tav>
                                        <p:tav tm="50000">
                                          <p:val>
                                            <p:strVal val="#ppt_w+.3"/>
                                          </p:val>
                                        </p:tav>
                                        <p:tav tm="100000">
                                          <p:val>
                                            <p:strVal val="#ppt_w"/>
                                          </p:val>
                                        </p:tav>
                                      </p:tavLst>
                                    </p:anim>
                                    <p:anim calcmode="lin" valueType="num">
                                      <p:cBhvr>
                                        <p:cTn id="508" dur="500" fill="hold"/>
                                        <p:tgtEl>
                                          <p:spTgt spid="152"/>
                                        </p:tgtEl>
                                        <p:attrNameLst>
                                          <p:attrName>ppt_x</p:attrName>
                                        </p:attrNameLst>
                                      </p:cBhvr>
                                      <p:tavLst>
                                        <p:tav tm="0">
                                          <p:val>
                                            <p:strVal val="#ppt_x-.3"/>
                                          </p:val>
                                        </p:tav>
                                        <p:tav tm="50000">
                                          <p:val>
                                            <p:strVal val="#ppt_x"/>
                                          </p:val>
                                        </p:tav>
                                        <p:tav tm="100000">
                                          <p:val>
                                            <p:strVal val="#ppt_x"/>
                                          </p:val>
                                        </p:tav>
                                      </p:tavLst>
                                    </p:anim>
                                    <p:anim calcmode="lin" valueType="num">
                                      <p:cBhvr>
                                        <p:cTn id="509" dur="500" fill="hold"/>
                                        <p:tgtEl>
                                          <p:spTgt spid="152"/>
                                        </p:tgtEl>
                                        <p:attrNameLst>
                                          <p:attrName>ppt_y</p:attrName>
                                        </p:attrNameLst>
                                      </p:cBhvr>
                                      <p:tavLst>
                                        <p:tav tm="0">
                                          <p:val>
                                            <p:strVal val="#ppt_y"/>
                                          </p:val>
                                        </p:tav>
                                        <p:tav tm="100000">
                                          <p:val>
                                            <p:strVal val="#ppt_y"/>
                                          </p:val>
                                        </p:tav>
                                      </p:tavLst>
                                    </p:anim>
                                  </p:childTnLst>
                                </p:cTn>
                              </p:par>
                            </p:childTnLst>
                          </p:cTn>
                        </p:par>
                        <p:par>
                          <p:cTn id="510" fill="hold">
                            <p:stCondLst>
                              <p:cond delay="10500"/>
                            </p:stCondLst>
                            <p:childTnLst>
                              <p:par>
                                <p:cTn id="511" presetID="39" presetClass="entr" presetSubtype="0" accel="100000" fill="hold" nodeType="afterEffect">
                                  <p:stCondLst>
                                    <p:cond delay="0"/>
                                  </p:stCondLst>
                                  <p:childTnLst>
                                    <p:set>
                                      <p:cBhvr>
                                        <p:cTn id="512" dur="1" fill="hold">
                                          <p:stCondLst>
                                            <p:cond delay="0"/>
                                          </p:stCondLst>
                                        </p:cTn>
                                        <p:tgtEl>
                                          <p:spTgt spid="155"/>
                                        </p:tgtEl>
                                        <p:attrNameLst>
                                          <p:attrName>style.visibility</p:attrName>
                                        </p:attrNameLst>
                                      </p:cBhvr>
                                      <p:to>
                                        <p:strVal val="visible"/>
                                      </p:to>
                                    </p:set>
                                    <p:anim calcmode="lin" valueType="num">
                                      <p:cBhvr>
                                        <p:cTn id="513" dur="500" fill="hold"/>
                                        <p:tgtEl>
                                          <p:spTgt spid="155"/>
                                        </p:tgtEl>
                                        <p:attrNameLst>
                                          <p:attrName>ppt_h</p:attrName>
                                        </p:attrNameLst>
                                      </p:cBhvr>
                                      <p:tavLst>
                                        <p:tav tm="0">
                                          <p:val>
                                            <p:strVal val="#ppt_h/20"/>
                                          </p:val>
                                        </p:tav>
                                        <p:tav tm="50000">
                                          <p:val>
                                            <p:strVal val="#ppt_h/20"/>
                                          </p:val>
                                        </p:tav>
                                        <p:tav tm="100000">
                                          <p:val>
                                            <p:strVal val="#ppt_h"/>
                                          </p:val>
                                        </p:tav>
                                      </p:tavLst>
                                    </p:anim>
                                    <p:anim calcmode="lin" valueType="num">
                                      <p:cBhvr>
                                        <p:cTn id="514" dur="500" fill="hold"/>
                                        <p:tgtEl>
                                          <p:spTgt spid="155"/>
                                        </p:tgtEl>
                                        <p:attrNameLst>
                                          <p:attrName>ppt_w</p:attrName>
                                        </p:attrNameLst>
                                      </p:cBhvr>
                                      <p:tavLst>
                                        <p:tav tm="0">
                                          <p:val>
                                            <p:strVal val="#ppt_w+.3"/>
                                          </p:val>
                                        </p:tav>
                                        <p:tav tm="50000">
                                          <p:val>
                                            <p:strVal val="#ppt_w+.3"/>
                                          </p:val>
                                        </p:tav>
                                        <p:tav tm="100000">
                                          <p:val>
                                            <p:strVal val="#ppt_w"/>
                                          </p:val>
                                        </p:tav>
                                      </p:tavLst>
                                    </p:anim>
                                    <p:anim calcmode="lin" valueType="num">
                                      <p:cBhvr>
                                        <p:cTn id="515" dur="500" fill="hold"/>
                                        <p:tgtEl>
                                          <p:spTgt spid="155"/>
                                        </p:tgtEl>
                                        <p:attrNameLst>
                                          <p:attrName>ppt_x</p:attrName>
                                        </p:attrNameLst>
                                      </p:cBhvr>
                                      <p:tavLst>
                                        <p:tav tm="0">
                                          <p:val>
                                            <p:strVal val="#ppt_x-.3"/>
                                          </p:val>
                                        </p:tav>
                                        <p:tav tm="50000">
                                          <p:val>
                                            <p:strVal val="#ppt_x"/>
                                          </p:val>
                                        </p:tav>
                                        <p:tav tm="100000">
                                          <p:val>
                                            <p:strVal val="#ppt_x"/>
                                          </p:val>
                                        </p:tav>
                                      </p:tavLst>
                                    </p:anim>
                                    <p:anim calcmode="lin" valueType="num">
                                      <p:cBhvr>
                                        <p:cTn id="516" dur="500" fill="hold"/>
                                        <p:tgtEl>
                                          <p:spTgt spid="155"/>
                                        </p:tgtEl>
                                        <p:attrNameLst>
                                          <p:attrName>ppt_y</p:attrName>
                                        </p:attrNameLst>
                                      </p:cBhvr>
                                      <p:tavLst>
                                        <p:tav tm="0">
                                          <p:val>
                                            <p:strVal val="#ppt_y"/>
                                          </p:val>
                                        </p:tav>
                                        <p:tav tm="100000">
                                          <p:val>
                                            <p:strVal val="#ppt_y"/>
                                          </p:val>
                                        </p:tav>
                                      </p:tavLst>
                                    </p:anim>
                                  </p:childTnLst>
                                </p:cTn>
                              </p:par>
                              <p:par>
                                <p:cTn id="517" presetID="39" presetClass="entr" presetSubtype="0" accel="100000" fill="hold" grpId="0" nodeType="withEffect">
                                  <p:stCondLst>
                                    <p:cond delay="0"/>
                                  </p:stCondLst>
                                  <p:childTnLst>
                                    <p:set>
                                      <p:cBhvr>
                                        <p:cTn id="518" dur="1" fill="hold">
                                          <p:stCondLst>
                                            <p:cond delay="0"/>
                                          </p:stCondLst>
                                        </p:cTn>
                                        <p:tgtEl>
                                          <p:spTgt spid="156"/>
                                        </p:tgtEl>
                                        <p:attrNameLst>
                                          <p:attrName>style.visibility</p:attrName>
                                        </p:attrNameLst>
                                      </p:cBhvr>
                                      <p:to>
                                        <p:strVal val="visible"/>
                                      </p:to>
                                    </p:set>
                                    <p:anim calcmode="lin" valueType="num">
                                      <p:cBhvr>
                                        <p:cTn id="519" dur="500" fill="hold"/>
                                        <p:tgtEl>
                                          <p:spTgt spid="156"/>
                                        </p:tgtEl>
                                        <p:attrNameLst>
                                          <p:attrName>ppt_h</p:attrName>
                                        </p:attrNameLst>
                                      </p:cBhvr>
                                      <p:tavLst>
                                        <p:tav tm="0">
                                          <p:val>
                                            <p:strVal val="#ppt_h/20"/>
                                          </p:val>
                                        </p:tav>
                                        <p:tav tm="50000">
                                          <p:val>
                                            <p:strVal val="#ppt_h/20"/>
                                          </p:val>
                                        </p:tav>
                                        <p:tav tm="100000">
                                          <p:val>
                                            <p:strVal val="#ppt_h"/>
                                          </p:val>
                                        </p:tav>
                                      </p:tavLst>
                                    </p:anim>
                                    <p:anim calcmode="lin" valueType="num">
                                      <p:cBhvr>
                                        <p:cTn id="520" dur="500" fill="hold"/>
                                        <p:tgtEl>
                                          <p:spTgt spid="156"/>
                                        </p:tgtEl>
                                        <p:attrNameLst>
                                          <p:attrName>ppt_w</p:attrName>
                                        </p:attrNameLst>
                                      </p:cBhvr>
                                      <p:tavLst>
                                        <p:tav tm="0">
                                          <p:val>
                                            <p:strVal val="#ppt_w+.3"/>
                                          </p:val>
                                        </p:tav>
                                        <p:tav tm="50000">
                                          <p:val>
                                            <p:strVal val="#ppt_w+.3"/>
                                          </p:val>
                                        </p:tav>
                                        <p:tav tm="100000">
                                          <p:val>
                                            <p:strVal val="#ppt_w"/>
                                          </p:val>
                                        </p:tav>
                                      </p:tavLst>
                                    </p:anim>
                                    <p:anim calcmode="lin" valueType="num">
                                      <p:cBhvr>
                                        <p:cTn id="521" dur="500" fill="hold"/>
                                        <p:tgtEl>
                                          <p:spTgt spid="156"/>
                                        </p:tgtEl>
                                        <p:attrNameLst>
                                          <p:attrName>ppt_x</p:attrName>
                                        </p:attrNameLst>
                                      </p:cBhvr>
                                      <p:tavLst>
                                        <p:tav tm="0">
                                          <p:val>
                                            <p:strVal val="#ppt_x-.3"/>
                                          </p:val>
                                        </p:tav>
                                        <p:tav tm="50000">
                                          <p:val>
                                            <p:strVal val="#ppt_x"/>
                                          </p:val>
                                        </p:tav>
                                        <p:tav tm="100000">
                                          <p:val>
                                            <p:strVal val="#ppt_x"/>
                                          </p:val>
                                        </p:tav>
                                      </p:tavLst>
                                    </p:anim>
                                    <p:anim calcmode="lin" valueType="num">
                                      <p:cBhvr>
                                        <p:cTn id="522" dur="500" fill="hold"/>
                                        <p:tgtEl>
                                          <p:spTgt spid="156"/>
                                        </p:tgtEl>
                                        <p:attrNameLst>
                                          <p:attrName>ppt_y</p:attrName>
                                        </p:attrNameLst>
                                      </p:cBhvr>
                                      <p:tavLst>
                                        <p:tav tm="0">
                                          <p:val>
                                            <p:strVal val="#ppt_y"/>
                                          </p:val>
                                        </p:tav>
                                        <p:tav tm="100000">
                                          <p:val>
                                            <p:strVal val="#ppt_y"/>
                                          </p:val>
                                        </p:tav>
                                      </p:tavLst>
                                    </p:anim>
                                  </p:childTnLst>
                                </p:cTn>
                              </p:par>
                            </p:childTnLst>
                          </p:cTn>
                        </p:par>
                        <p:par>
                          <p:cTn id="523" fill="hold">
                            <p:stCondLst>
                              <p:cond delay="11000"/>
                            </p:stCondLst>
                            <p:childTnLst>
                              <p:par>
                                <p:cTn id="524" presetID="39" presetClass="entr" presetSubtype="0" accel="100000" fill="hold" nodeType="afterEffect">
                                  <p:stCondLst>
                                    <p:cond delay="0"/>
                                  </p:stCondLst>
                                  <p:childTnLst>
                                    <p:set>
                                      <p:cBhvr>
                                        <p:cTn id="525" dur="1" fill="hold">
                                          <p:stCondLst>
                                            <p:cond delay="0"/>
                                          </p:stCondLst>
                                        </p:cTn>
                                        <p:tgtEl>
                                          <p:spTgt spid="159"/>
                                        </p:tgtEl>
                                        <p:attrNameLst>
                                          <p:attrName>style.visibility</p:attrName>
                                        </p:attrNameLst>
                                      </p:cBhvr>
                                      <p:to>
                                        <p:strVal val="visible"/>
                                      </p:to>
                                    </p:set>
                                    <p:anim calcmode="lin" valueType="num">
                                      <p:cBhvr>
                                        <p:cTn id="526" dur="500" fill="hold"/>
                                        <p:tgtEl>
                                          <p:spTgt spid="159"/>
                                        </p:tgtEl>
                                        <p:attrNameLst>
                                          <p:attrName>ppt_h</p:attrName>
                                        </p:attrNameLst>
                                      </p:cBhvr>
                                      <p:tavLst>
                                        <p:tav tm="0">
                                          <p:val>
                                            <p:strVal val="#ppt_h/20"/>
                                          </p:val>
                                        </p:tav>
                                        <p:tav tm="50000">
                                          <p:val>
                                            <p:strVal val="#ppt_h/20"/>
                                          </p:val>
                                        </p:tav>
                                        <p:tav tm="100000">
                                          <p:val>
                                            <p:strVal val="#ppt_h"/>
                                          </p:val>
                                        </p:tav>
                                      </p:tavLst>
                                    </p:anim>
                                    <p:anim calcmode="lin" valueType="num">
                                      <p:cBhvr>
                                        <p:cTn id="527" dur="500" fill="hold"/>
                                        <p:tgtEl>
                                          <p:spTgt spid="159"/>
                                        </p:tgtEl>
                                        <p:attrNameLst>
                                          <p:attrName>ppt_w</p:attrName>
                                        </p:attrNameLst>
                                      </p:cBhvr>
                                      <p:tavLst>
                                        <p:tav tm="0">
                                          <p:val>
                                            <p:strVal val="#ppt_w+.3"/>
                                          </p:val>
                                        </p:tav>
                                        <p:tav tm="50000">
                                          <p:val>
                                            <p:strVal val="#ppt_w+.3"/>
                                          </p:val>
                                        </p:tav>
                                        <p:tav tm="100000">
                                          <p:val>
                                            <p:strVal val="#ppt_w"/>
                                          </p:val>
                                        </p:tav>
                                      </p:tavLst>
                                    </p:anim>
                                    <p:anim calcmode="lin" valueType="num">
                                      <p:cBhvr>
                                        <p:cTn id="528" dur="500" fill="hold"/>
                                        <p:tgtEl>
                                          <p:spTgt spid="159"/>
                                        </p:tgtEl>
                                        <p:attrNameLst>
                                          <p:attrName>ppt_x</p:attrName>
                                        </p:attrNameLst>
                                      </p:cBhvr>
                                      <p:tavLst>
                                        <p:tav tm="0">
                                          <p:val>
                                            <p:strVal val="#ppt_x-.3"/>
                                          </p:val>
                                        </p:tav>
                                        <p:tav tm="50000">
                                          <p:val>
                                            <p:strVal val="#ppt_x"/>
                                          </p:val>
                                        </p:tav>
                                        <p:tav tm="100000">
                                          <p:val>
                                            <p:strVal val="#ppt_x"/>
                                          </p:val>
                                        </p:tav>
                                      </p:tavLst>
                                    </p:anim>
                                    <p:anim calcmode="lin" valueType="num">
                                      <p:cBhvr>
                                        <p:cTn id="529" dur="500" fill="hold"/>
                                        <p:tgtEl>
                                          <p:spTgt spid="159"/>
                                        </p:tgtEl>
                                        <p:attrNameLst>
                                          <p:attrName>ppt_y</p:attrName>
                                        </p:attrNameLst>
                                      </p:cBhvr>
                                      <p:tavLst>
                                        <p:tav tm="0">
                                          <p:val>
                                            <p:strVal val="#ppt_y"/>
                                          </p:val>
                                        </p:tav>
                                        <p:tav tm="100000">
                                          <p:val>
                                            <p:strVal val="#ppt_y"/>
                                          </p:val>
                                        </p:tav>
                                      </p:tavLst>
                                    </p:anim>
                                  </p:childTnLst>
                                </p:cTn>
                              </p:par>
                              <p:par>
                                <p:cTn id="530" presetID="39" presetClass="entr" presetSubtype="0" accel="100000" fill="hold" grpId="0" nodeType="withEffect">
                                  <p:stCondLst>
                                    <p:cond delay="0"/>
                                  </p:stCondLst>
                                  <p:childTnLst>
                                    <p:set>
                                      <p:cBhvr>
                                        <p:cTn id="531" dur="1" fill="hold">
                                          <p:stCondLst>
                                            <p:cond delay="0"/>
                                          </p:stCondLst>
                                        </p:cTn>
                                        <p:tgtEl>
                                          <p:spTgt spid="160"/>
                                        </p:tgtEl>
                                        <p:attrNameLst>
                                          <p:attrName>style.visibility</p:attrName>
                                        </p:attrNameLst>
                                      </p:cBhvr>
                                      <p:to>
                                        <p:strVal val="visible"/>
                                      </p:to>
                                    </p:set>
                                    <p:anim calcmode="lin" valueType="num">
                                      <p:cBhvr>
                                        <p:cTn id="532" dur="500" fill="hold"/>
                                        <p:tgtEl>
                                          <p:spTgt spid="160"/>
                                        </p:tgtEl>
                                        <p:attrNameLst>
                                          <p:attrName>ppt_h</p:attrName>
                                        </p:attrNameLst>
                                      </p:cBhvr>
                                      <p:tavLst>
                                        <p:tav tm="0">
                                          <p:val>
                                            <p:strVal val="#ppt_h/20"/>
                                          </p:val>
                                        </p:tav>
                                        <p:tav tm="50000">
                                          <p:val>
                                            <p:strVal val="#ppt_h/20"/>
                                          </p:val>
                                        </p:tav>
                                        <p:tav tm="100000">
                                          <p:val>
                                            <p:strVal val="#ppt_h"/>
                                          </p:val>
                                        </p:tav>
                                      </p:tavLst>
                                    </p:anim>
                                    <p:anim calcmode="lin" valueType="num">
                                      <p:cBhvr>
                                        <p:cTn id="533" dur="500" fill="hold"/>
                                        <p:tgtEl>
                                          <p:spTgt spid="160"/>
                                        </p:tgtEl>
                                        <p:attrNameLst>
                                          <p:attrName>ppt_w</p:attrName>
                                        </p:attrNameLst>
                                      </p:cBhvr>
                                      <p:tavLst>
                                        <p:tav tm="0">
                                          <p:val>
                                            <p:strVal val="#ppt_w+.3"/>
                                          </p:val>
                                        </p:tav>
                                        <p:tav tm="50000">
                                          <p:val>
                                            <p:strVal val="#ppt_w+.3"/>
                                          </p:val>
                                        </p:tav>
                                        <p:tav tm="100000">
                                          <p:val>
                                            <p:strVal val="#ppt_w"/>
                                          </p:val>
                                        </p:tav>
                                      </p:tavLst>
                                    </p:anim>
                                    <p:anim calcmode="lin" valueType="num">
                                      <p:cBhvr>
                                        <p:cTn id="534" dur="500" fill="hold"/>
                                        <p:tgtEl>
                                          <p:spTgt spid="160"/>
                                        </p:tgtEl>
                                        <p:attrNameLst>
                                          <p:attrName>ppt_x</p:attrName>
                                        </p:attrNameLst>
                                      </p:cBhvr>
                                      <p:tavLst>
                                        <p:tav tm="0">
                                          <p:val>
                                            <p:strVal val="#ppt_x-.3"/>
                                          </p:val>
                                        </p:tav>
                                        <p:tav tm="50000">
                                          <p:val>
                                            <p:strVal val="#ppt_x"/>
                                          </p:val>
                                        </p:tav>
                                        <p:tav tm="100000">
                                          <p:val>
                                            <p:strVal val="#ppt_x"/>
                                          </p:val>
                                        </p:tav>
                                      </p:tavLst>
                                    </p:anim>
                                    <p:anim calcmode="lin" valueType="num">
                                      <p:cBhvr>
                                        <p:cTn id="535" dur="500" fill="hold"/>
                                        <p:tgtEl>
                                          <p:spTgt spid="160"/>
                                        </p:tgtEl>
                                        <p:attrNameLst>
                                          <p:attrName>ppt_y</p:attrName>
                                        </p:attrNameLst>
                                      </p:cBhvr>
                                      <p:tavLst>
                                        <p:tav tm="0">
                                          <p:val>
                                            <p:strVal val="#ppt_y"/>
                                          </p:val>
                                        </p:tav>
                                        <p:tav tm="100000">
                                          <p:val>
                                            <p:strVal val="#ppt_y"/>
                                          </p:val>
                                        </p:tav>
                                      </p:tavLst>
                                    </p:anim>
                                  </p:childTnLst>
                                </p:cTn>
                              </p:par>
                            </p:childTnLst>
                          </p:cTn>
                        </p:par>
                        <p:par>
                          <p:cTn id="536" fill="hold">
                            <p:stCondLst>
                              <p:cond delay="11500"/>
                            </p:stCondLst>
                            <p:childTnLst>
                              <p:par>
                                <p:cTn id="537" presetID="39" presetClass="entr" presetSubtype="0" accel="100000" fill="hold" nodeType="afterEffect">
                                  <p:stCondLst>
                                    <p:cond delay="0"/>
                                  </p:stCondLst>
                                  <p:childTnLst>
                                    <p:set>
                                      <p:cBhvr>
                                        <p:cTn id="538" dur="1" fill="hold">
                                          <p:stCondLst>
                                            <p:cond delay="0"/>
                                          </p:stCondLst>
                                        </p:cTn>
                                        <p:tgtEl>
                                          <p:spTgt spid="183"/>
                                        </p:tgtEl>
                                        <p:attrNameLst>
                                          <p:attrName>style.visibility</p:attrName>
                                        </p:attrNameLst>
                                      </p:cBhvr>
                                      <p:to>
                                        <p:strVal val="visible"/>
                                      </p:to>
                                    </p:set>
                                    <p:anim calcmode="lin" valueType="num">
                                      <p:cBhvr>
                                        <p:cTn id="539" dur="500" fill="hold"/>
                                        <p:tgtEl>
                                          <p:spTgt spid="183"/>
                                        </p:tgtEl>
                                        <p:attrNameLst>
                                          <p:attrName>ppt_h</p:attrName>
                                        </p:attrNameLst>
                                      </p:cBhvr>
                                      <p:tavLst>
                                        <p:tav tm="0">
                                          <p:val>
                                            <p:strVal val="#ppt_h/20"/>
                                          </p:val>
                                        </p:tav>
                                        <p:tav tm="50000">
                                          <p:val>
                                            <p:strVal val="#ppt_h/20"/>
                                          </p:val>
                                        </p:tav>
                                        <p:tav tm="100000">
                                          <p:val>
                                            <p:strVal val="#ppt_h"/>
                                          </p:val>
                                        </p:tav>
                                      </p:tavLst>
                                    </p:anim>
                                    <p:anim calcmode="lin" valueType="num">
                                      <p:cBhvr>
                                        <p:cTn id="540" dur="500" fill="hold"/>
                                        <p:tgtEl>
                                          <p:spTgt spid="183"/>
                                        </p:tgtEl>
                                        <p:attrNameLst>
                                          <p:attrName>ppt_w</p:attrName>
                                        </p:attrNameLst>
                                      </p:cBhvr>
                                      <p:tavLst>
                                        <p:tav tm="0">
                                          <p:val>
                                            <p:strVal val="#ppt_w+.3"/>
                                          </p:val>
                                        </p:tav>
                                        <p:tav tm="50000">
                                          <p:val>
                                            <p:strVal val="#ppt_w+.3"/>
                                          </p:val>
                                        </p:tav>
                                        <p:tav tm="100000">
                                          <p:val>
                                            <p:strVal val="#ppt_w"/>
                                          </p:val>
                                        </p:tav>
                                      </p:tavLst>
                                    </p:anim>
                                    <p:anim calcmode="lin" valueType="num">
                                      <p:cBhvr>
                                        <p:cTn id="541" dur="500" fill="hold"/>
                                        <p:tgtEl>
                                          <p:spTgt spid="183"/>
                                        </p:tgtEl>
                                        <p:attrNameLst>
                                          <p:attrName>ppt_x</p:attrName>
                                        </p:attrNameLst>
                                      </p:cBhvr>
                                      <p:tavLst>
                                        <p:tav tm="0">
                                          <p:val>
                                            <p:strVal val="#ppt_x-.3"/>
                                          </p:val>
                                        </p:tav>
                                        <p:tav tm="50000">
                                          <p:val>
                                            <p:strVal val="#ppt_x"/>
                                          </p:val>
                                        </p:tav>
                                        <p:tav tm="100000">
                                          <p:val>
                                            <p:strVal val="#ppt_x"/>
                                          </p:val>
                                        </p:tav>
                                      </p:tavLst>
                                    </p:anim>
                                    <p:anim calcmode="lin" valueType="num">
                                      <p:cBhvr>
                                        <p:cTn id="542" dur="500" fill="hold"/>
                                        <p:tgtEl>
                                          <p:spTgt spid="183"/>
                                        </p:tgtEl>
                                        <p:attrNameLst>
                                          <p:attrName>ppt_y</p:attrName>
                                        </p:attrNameLst>
                                      </p:cBhvr>
                                      <p:tavLst>
                                        <p:tav tm="0">
                                          <p:val>
                                            <p:strVal val="#ppt_y"/>
                                          </p:val>
                                        </p:tav>
                                        <p:tav tm="100000">
                                          <p:val>
                                            <p:strVal val="#ppt_y"/>
                                          </p:val>
                                        </p:tav>
                                      </p:tavLst>
                                    </p:anim>
                                  </p:childTnLst>
                                </p:cTn>
                              </p:par>
                              <p:par>
                                <p:cTn id="543" presetID="39" presetClass="entr" presetSubtype="0" accel="100000" fill="hold" grpId="0" nodeType="withEffect">
                                  <p:stCondLst>
                                    <p:cond delay="0"/>
                                  </p:stCondLst>
                                  <p:childTnLst>
                                    <p:set>
                                      <p:cBhvr>
                                        <p:cTn id="544" dur="1" fill="hold">
                                          <p:stCondLst>
                                            <p:cond delay="0"/>
                                          </p:stCondLst>
                                        </p:cTn>
                                        <p:tgtEl>
                                          <p:spTgt spid="184"/>
                                        </p:tgtEl>
                                        <p:attrNameLst>
                                          <p:attrName>style.visibility</p:attrName>
                                        </p:attrNameLst>
                                      </p:cBhvr>
                                      <p:to>
                                        <p:strVal val="visible"/>
                                      </p:to>
                                    </p:set>
                                    <p:anim calcmode="lin" valueType="num">
                                      <p:cBhvr>
                                        <p:cTn id="545" dur="500" fill="hold"/>
                                        <p:tgtEl>
                                          <p:spTgt spid="184"/>
                                        </p:tgtEl>
                                        <p:attrNameLst>
                                          <p:attrName>ppt_h</p:attrName>
                                        </p:attrNameLst>
                                      </p:cBhvr>
                                      <p:tavLst>
                                        <p:tav tm="0">
                                          <p:val>
                                            <p:strVal val="#ppt_h/20"/>
                                          </p:val>
                                        </p:tav>
                                        <p:tav tm="50000">
                                          <p:val>
                                            <p:strVal val="#ppt_h/20"/>
                                          </p:val>
                                        </p:tav>
                                        <p:tav tm="100000">
                                          <p:val>
                                            <p:strVal val="#ppt_h"/>
                                          </p:val>
                                        </p:tav>
                                      </p:tavLst>
                                    </p:anim>
                                    <p:anim calcmode="lin" valueType="num">
                                      <p:cBhvr>
                                        <p:cTn id="546" dur="500" fill="hold"/>
                                        <p:tgtEl>
                                          <p:spTgt spid="184"/>
                                        </p:tgtEl>
                                        <p:attrNameLst>
                                          <p:attrName>ppt_w</p:attrName>
                                        </p:attrNameLst>
                                      </p:cBhvr>
                                      <p:tavLst>
                                        <p:tav tm="0">
                                          <p:val>
                                            <p:strVal val="#ppt_w+.3"/>
                                          </p:val>
                                        </p:tav>
                                        <p:tav tm="50000">
                                          <p:val>
                                            <p:strVal val="#ppt_w+.3"/>
                                          </p:val>
                                        </p:tav>
                                        <p:tav tm="100000">
                                          <p:val>
                                            <p:strVal val="#ppt_w"/>
                                          </p:val>
                                        </p:tav>
                                      </p:tavLst>
                                    </p:anim>
                                    <p:anim calcmode="lin" valueType="num">
                                      <p:cBhvr>
                                        <p:cTn id="547" dur="500" fill="hold"/>
                                        <p:tgtEl>
                                          <p:spTgt spid="184"/>
                                        </p:tgtEl>
                                        <p:attrNameLst>
                                          <p:attrName>ppt_x</p:attrName>
                                        </p:attrNameLst>
                                      </p:cBhvr>
                                      <p:tavLst>
                                        <p:tav tm="0">
                                          <p:val>
                                            <p:strVal val="#ppt_x-.3"/>
                                          </p:val>
                                        </p:tav>
                                        <p:tav tm="50000">
                                          <p:val>
                                            <p:strVal val="#ppt_x"/>
                                          </p:val>
                                        </p:tav>
                                        <p:tav tm="100000">
                                          <p:val>
                                            <p:strVal val="#ppt_x"/>
                                          </p:val>
                                        </p:tav>
                                      </p:tavLst>
                                    </p:anim>
                                    <p:anim calcmode="lin" valueType="num">
                                      <p:cBhvr>
                                        <p:cTn id="548" dur="500" fill="hold"/>
                                        <p:tgtEl>
                                          <p:spTgt spid="184"/>
                                        </p:tgtEl>
                                        <p:attrNameLst>
                                          <p:attrName>ppt_y</p:attrName>
                                        </p:attrNameLst>
                                      </p:cBhvr>
                                      <p:tavLst>
                                        <p:tav tm="0">
                                          <p:val>
                                            <p:strVal val="#ppt_y"/>
                                          </p:val>
                                        </p:tav>
                                        <p:tav tm="100000">
                                          <p:val>
                                            <p:strVal val="#ppt_y"/>
                                          </p:val>
                                        </p:tav>
                                      </p:tavLst>
                                    </p:anim>
                                  </p:childTnLst>
                                </p:cTn>
                              </p:par>
                            </p:childTnLst>
                          </p:cTn>
                        </p:par>
                        <p:par>
                          <p:cTn id="549" fill="hold">
                            <p:stCondLst>
                              <p:cond delay="12000"/>
                            </p:stCondLst>
                            <p:childTnLst>
                              <p:par>
                                <p:cTn id="550" presetID="39" presetClass="entr" presetSubtype="0" accel="100000" fill="hold" nodeType="afterEffect">
                                  <p:stCondLst>
                                    <p:cond delay="0"/>
                                  </p:stCondLst>
                                  <p:childTnLst>
                                    <p:set>
                                      <p:cBhvr>
                                        <p:cTn id="551" dur="1" fill="hold">
                                          <p:stCondLst>
                                            <p:cond delay="0"/>
                                          </p:stCondLst>
                                        </p:cTn>
                                        <p:tgtEl>
                                          <p:spTgt spid="187"/>
                                        </p:tgtEl>
                                        <p:attrNameLst>
                                          <p:attrName>style.visibility</p:attrName>
                                        </p:attrNameLst>
                                      </p:cBhvr>
                                      <p:to>
                                        <p:strVal val="visible"/>
                                      </p:to>
                                    </p:set>
                                    <p:anim calcmode="lin" valueType="num">
                                      <p:cBhvr>
                                        <p:cTn id="552" dur="500" fill="hold"/>
                                        <p:tgtEl>
                                          <p:spTgt spid="187"/>
                                        </p:tgtEl>
                                        <p:attrNameLst>
                                          <p:attrName>ppt_h</p:attrName>
                                        </p:attrNameLst>
                                      </p:cBhvr>
                                      <p:tavLst>
                                        <p:tav tm="0">
                                          <p:val>
                                            <p:strVal val="#ppt_h/20"/>
                                          </p:val>
                                        </p:tav>
                                        <p:tav tm="50000">
                                          <p:val>
                                            <p:strVal val="#ppt_h/20"/>
                                          </p:val>
                                        </p:tav>
                                        <p:tav tm="100000">
                                          <p:val>
                                            <p:strVal val="#ppt_h"/>
                                          </p:val>
                                        </p:tav>
                                      </p:tavLst>
                                    </p:anim>
                                    <p:anim calcmode="lin" valueType="num">
                                      <p:cBhvr>
                                        <p:cTn id="553" dur="500" fill="hold"/>
                                        <p:tgtEl>
                                          <p:spTgt spid="187"/>
                                        </p:tgtEl>
                                        <p:attrNameLst>
                                          <p:attrName>ppt_w</p:attrName>
                                        </p:attrNameLst>
                                      </p:cBhvr>
                                      <p:tavLst>
                                        <p:tav tm="0">
                                          <p:val>
                                            <p:strVal val="#ppt_w+.3"/>
                                          </p:val>
                                        </p:tav>
                                        <p:tav tm="50000">
                                          <p:val>
                                            <p:strVal val="#ppt_w+.3"/>
                                          </p:val>
                                        </p:tav>
                                        <p:tav tm="100000">
                                          <p:val>
                                            <p:strVal val="#ppt_w"/>
                                          </p:val>
                                        </p:tav>
                                      </p:tavLst>
                                    </p:anim>
                                    <p:anim calcmode="lin" valueType="num">
                                      <p:cBhvr>
                                        <p:cTn id="554" dur="500" fill="hold"/>
                                        <p:tgtEl>
                                          <p:spTgt spid="187"/>
                                        </p:tgtEl>
                                        <p:attrNameLst>
                                          <p:attrName>ppt_x</p:attrName>
                                        </p:attrNameLst>
                                      </p:cBhvr>
                                      <p:tavLst>
                                        <p:tav tm="0">
                                          <p:val>
                                            <p:strVal val="#ppt_x-.3"/>
                                          </p:val>
                                        </p:tav>
                                        <p:tav tm="50000">
                                          <p:val>
                                            <p:strVal val="#ppt_x"/>
                                          </p:val>
                                        </p:tav>
                                        <p:tav tm="100000">
                                          <p:val>
                                            <p:strVal val="#ppt_x"/>
                                          </p:val>
                                        </p:tav>
                                      </p:tavLst>
                                    </p:anim>
                                    <p:anim calcmode="lin" valueType="num">
                                      <p:cBhvr>
                                        <p:cTn id="555" dur="500" fill="hold"/>
                                        <p:tgtEl>
                                          <p:spTgt spid="187"/>
                                        </p:tgtEl>
                                        <p:attrNameLst>
                                          <p:attrName>ppt_y</p:attrName>
                                        </p:attrNameLst>
                                      </p:cBhvr>
                                      <p:tavLst>
                                        <p:tav tm="0">
                                          <p:val>
                                            <p:strVal val="#ppt_y"/>
                                          </p:val>
                                        </p:tav>
                                        <p:tav tm="100000">
                                          <p:val>
                                            <p:strVal val="#ppt_y"/>
                                          </p:val>
                                        </p:tav>
                                      </p:tavLst>
                                    </p:anim>
                                  </p:childTnLst>
                                </p:cTn>
                              </p:par>
                              <p:par>
                                <p:cTn id="556" presetID="39" presetClass="entr" presetSubtype="0" accel="100000" fill="hold" grpId="0" nodeType="withEffect">
                                  <p:stCondLst>
                                    <p:cond delay="0"/>
                                  </p:stCondLst>
                                  <p:childTnLst>
                                    <p:set>
                                      <p:cBhvr>
                                        <p:cTn id="557" dur="1" fill="hold">
                                          <p:stCondLst>
                                            <p:cond delay="0"/>
                                          </p:stCondLst>
                                        </p:cTn>
                                        <p:tgtEl>
                                          <p:spTgt spid="188"/>
                                        </p:tgtEl>
                                        <p:attrNameLst>
                                          <p:attrName>style.visibility</p:attrName>
                                        </p:attrNameLst>
                                      </p:cBhvr>
                                      <p:to>
                                        <p:strVal val="visible"/>
                                      </p:to>
                                    </p:set>
                                    <p:anim calcmode="lin" valueType="num">
                                      <p:cBhvr>
                                        <p:cTn id="558" dur="500" fill="hold"/>
                                        <p:tgtEl>
                                          <p:spTgt spid="188"/>
                                        </p:tgtEl>
                                        <p:attrNameLst>
                                          <p:attrName>ppt_h</p:attrName>
                                        </p:attrNameLst>
                                      </p:cBhvr>
                                      <p:tavLst>
                                        <p:tav tm="0">
                                          <p:val>
                                            <p:strVal val="#ppt_h/20"/>
                                          </p:val>
                                        </p:tav>
                                        <p:tav tm="50000">
                                          <p:val>
                                            <p:strVal val="#ppt_h/20"/>
                                          </p:val>
                                        </p:tav>
                                        <p:tav tm="100000">
                                          <p:val>
                                            <p:strVal val="#ppt_h"/>
                                          </p:val>
                                        </p:tav>
                                      </p:tavLst>
                                    </p:anim>
                                    <p:anim calcmode="lin" valueType="num">
                                      <p:cBhvr>
                                        <p:cTn id="559" dur="500" fill="hold"/>
                                        <p:tgtEl>
                                          <p:spTgt spid="188"/>
                                        </p:tgtEl>
                                        <p:attrNameLst>
                                          <p:attrName>ppt_w</p:attrName>
                                        </p:attrNameLst>
                                      </p:cBhvr>
                                      <p:tavLst>
                                        <p:tav tm="0">
                                          <p:val>
                                            <p:strVal val="#ppt_w+.3"/>
                                          </p:val>
                                        </p:tav>
                                        <p:tav tm="50000">
                                          <p:val>
                                            <p:strVal val="#ppt_w+.3"/>
                                          </p:val>
                                        </p:tav>
                                        <p:tav tm="100000">
                                          <p:val>
                                            <p:strVal val="#ppt_w"/>
                                          </p:val>
                                        </p:tav>
                                      </p:tavLst>
                                    </p:anim>
                                    <p:anim calcmode="lin" valueType="num">
                                      <p:cBhvr>
                                        <p:cTn id="560" dur="500" fill="hold"/>
                                        <p:tgtEl>
                                          <p:spTgt spid="188"/>
                                        </p:tgtEl>
                                        <p:attrNameLst>
                                          <p:attrName>ppt_x</p:attrName>
                                        </p:attrNameLst>
                                      </p:cBhvr>
                                      <p:tavLst>
                                        <p:tav tm="0">
                                          <p:val>
                                            <p:strVal val="#ppt_x-.3"/>
                                          </p:val>
                                        </p:tav>
                                        <p:tav tm="50000">
                                          <p:val>
                                            <p:strVal val="#ppt_x"/>
                                          </p:val>
                                        </p:tav>
                                        <p:tav tm="100000">
                                          <p:val>
                                            <p:strVal val="#ppt_x"/>
                                          </p:val>
                                        </p:tav>
                                      </p:tavLst>
                                    </p:anim>
                                    <p:anim calcmode="lin" valueType="num">
                                      <p:cBhvr>
                                        <p:cTn id="561" dur="500" fill="hold"/>
                                        <p:tgtEl>
                                          <p:spTgt spid="188"/>
                                        </p:tgtEl>
                                        <p:attrNameLst>
                                          <p:attrName>ppt_y</p:attrName>
                                        </p:attrNameLst>
                                      </p:cBhvr>
                                      <p:tavLst>
                                        <p:tav tm="0">
                                          <p:val>
                                            <p:strVal val="#ppt_y"/>
                                          </p:val>
                                        </p:tav>
                                        <p:tav tm="100000">
                                          <p:val>
                                            <p:strVal val="#ppt_y"/>
                                          </p:val>
                                        </p:tav>
                                      </p:tavLst>
                                    </p:anim>
                                  </p:childTnLst>
                                </p:cTn>
                              </p:par>
                            </p:childTnLst>
                          </p:cTn>
                        </p:par>
                        <p:par>
                          <p:cTn id="562" fill="hold">
                            <p:stCondLst>
                              <p:cond delay="12500"/>
                            </p:stCondLst>
                            <p:childTnLst>
                              <p:par>
                                <p:cTn id="563" presetID="42" presetClass="entr" presetSubtype="0" fill="hold" nodeType="afterEffect">
                                  <p:stCondLst>
                                    <p:cond delay="0"/>
                                  </p:stCondLst>
                                  <p:childTnLst>
                                    <p:set>
                                      <p:cBhvr>
                                        <p:cTn id="564" dur="1" fill="hold">
                                          <p:stCondLst>
                                            <p:cond delay="0"/>
                                          </p:stCondLst>
                                        </p:cTn>
                                        <p:tgtEl>
                                          <p:spTgt spid="55"/>
                                        </p:tgtEl>
                                        <p:attrNameLst>
                                          <p:attrName>style.visibility</p:attrName>
                                        </p:attrNameLst>
                                      </p:cBhvr>
                                      <p:to>
                                        <p:strVal val="visible"/>
                                      </p:to>
                                    </p:set>
                                    <p:animEffect transition="in" filter="fade">
                                      <p:cBhvr>
                                        <p:cTn id="565" dur="500"/>
                                        <p:tgtEl>
                                          <p:spTgt spid="55"/>
                                        </p:tgtEl>
                                      </p:cBhvr>
                                    </p:animEffect>
                                    <p:anim calcmode="lin" valueType="num">
                                      <p:cBhvr>
                                        <p:cTn id="566" dur="500" fill="hold"/>
                                        <p:tgtEl>
                                          <p:spTgt spid="55"/>
                                        </p:tgtEl>
                                        <p:attrNameLst>
                                          <p:attrName>ppt_x</p:attrName>
                                        </p:attrNameLst>
                                      </p:cBhvr>
                                      <p:tavLst>
                                        <p:tav tm="0">
                                          <p:val>
                                            <p:strVal val="#ppt_x"/>
                                          </p:val>
                                        </p:tav>
                                        <p:tav tm="100000">
                                          <p:val>
                                            <p:strVal val="#ppt_x"/>
                                          </p:val>
                                        </p:tav>
                                      </p:tavLst>
                                    </p:anim>
                                    <p:anim calcmode="lin" valueType="num">
                                      <p:cBhvr>
                                        <p:cTn id="567" dur="500" fill="hold"/>
                                        <p:tgtEl>
                                          <p:spTgt spid="55"/>
                                        </p:tgtEl>
                                        <p:attrNameLst>
                                          <p:attrName>ppt_y</p:attrName>
                                        </p:attrNameLst>
                                      </p:cBhvr>
                                      <p:tavLst>
                                        <p:tav tm="0">
                                          <p:val>
                                            <p:strVal val="#ppt_y+.1"/>
                                          </p:val>
                                        </p:tav>
                                        <p:tav tm="100000">
                                          <p:val>
                                            <p:strVal val="#ppt_y"/>
                                          </p:val>
                                        </p:tav>
                                      </p:tavLst>
                                    </p:anim>
                                  </p:childTnLst>
                                </p:cTn>
                              </p:par>
                              <p:par>
                                <p:cTn id="568" presetID="42" presetClass="entr" presetSubtype="0" fill="hold" grpId="0" nodeType="withEffect">
                                  <p:stCondLst>
                                    <p:cond delay="0"/>
                                  </p:stCondLst>
                                  <p:childTnLst>
                                    <p:set>
                                      <p:cBhvr>
                                        <p:cTn id="569" dur="1" fill="hold">
                                          <p:stCondLst>
                                            <p:cond delay="0"/>
                                          </p:stCondLst>
                                        </p:cTn>
                                        <p:tgtEl>
                                          <p:spTgt spid="56"/>
                                        </p:tgtEl>
                                        <p:attrNameLst>
                                          <p:attrName>style.visibility</p:attrName>
                                        </p:attrNameLst>
                                      </p:cBhvr>
                                      <p:to>
                                        <p:strVal val="visible"/>
                                      </p:to>
                                    </p:set>
                                    <p:animEffect transition="in" filter="fade">
                                      <p:cBhvr>
                                        <p:cTn id="570" dur="500"/>
                                        <p:tgtEl>
                                          <p:spTgt spid="56"/>
                                        </p:tgtEl>
                                      </p:cBhvr>
                                    </p:animEffect>
                                    <p:anim calcmode="lin" valueType="num">
                                      <p:cBhvr>
                                        <p:cTn id="571" dur="500" fill="hold"/>
                                        <p:tgtEl>
                                          <p:spTgt spid="56"/>
                                        </p:tgtEl>
                                        <p:attrNameLst>
                                          <p:attrName>ppt_x</p:attrName>
                                        </p:attrNameLst>
                                      </p:cBhvr>
                                      <p:tavLst>
                                        <p:tav tm="0">
                                          <p:val>
                                            <p:strVal val="#ppt_x"/>
                                          </p:val>
                                        </p:tav>
                                        <p:tav tm="100000">
                                          <p:val>
                                            <p:strVal val="#ppt_x"/>
                                          </p:val>
                                        </p:tav>
                                      </p:tavLst>
                                    </p:anim>
                                    <p:anim calcmode="lin" valueType="num">
                                      <p:cBhvr>
                                        <p:cTn id="572" dur="500" fill="hold"/>
                                        <p:tgtEl>
                                          <p:spTgt spid="56"/>
                                        </p:tgtEl>
                                        <p:attrNameLst>
                                          <p:attrName>ppt_y</p:attrName>
                                        </p:attrNameLst>
                                      </p:cBhvr>
                                      <p:tavLst>
                                        <p:tav tm="0">
                                          <p:val>
                                            <p:strVal val="#ppt_y+.1"/>
                                          </p:val>
                                        </p:tav>
                                        <p:tav tm="100000">
                                          <p:val>
                                            <p:strVal val="#ppt_y"/>
                                          </p:val>
                                        </p:tav>
                                      </p:tavLst>
                                    </p:anim>
                                  </p:childTnLst>
                                </p:cTn>
                              </p:par>
                            </p:childTnLst>
                          </p:cTn>
                        </p:par>
                        <p:par>
                          <p:cTn id="573" fill="hold">
                            <p:stCondLst>
                              <p:cond delay="13000"/>
                            </p:stCondLst>
                            <p:childTnLst>
                              <p:par>
                                <p:cTn id="574" presetID="42" presetClass="entr" presetSubtype="0" fill="hold" nodeType="afterEffect">
                                  <p:stCondLst>
                                    <p:cond delay="0"/>
                                  </p:stCondLst>
                                  <p:childTnLst>
                                    <p:set>
                                      <p:cBhvr>
                                        <p:cTn id="575" dur="1" fill="hold">
                                          <p:stCondLst>
                                            <p:cond delay="0"/>
                                          </p:stCondLst>
                                        </p:cTn>
                                        <p:tgtEl>
                                          <p:spTgt spid="59"/>
                                        </p:tgtEl>
                                        <p:attrNameLst>
                                          <p:attrName>style.visibility</p:attrName>
                                        </p:attrNameLst>
                                      </p:cBhvr>
                                      <p:to>
                                        <p:strVal val="visible"/>
                                      </p:to>
                                    </p:set>
                                    <p:animEffect transition="in" filter="fade">
                                      <p:cBhvr>
                                        <p:cTn id="576" dur="500"/>
                                        <p:tgtEl>
                                          <p:spTgt spid="59"/>
                                        </p:tgtEl>
                                      </p:cBhvr>
                                    </p:animEffect>
                                    <p:anim calcmode="lin" valueType="num">
                                      <p:cBhvr>
                                        <p:cTn id="577" dur="500" fill="hold"/>
                                        <p:tgtEl>
                                          <p:spTgt spid="59"/>
                                        </p:tgtEl>
                                        <p:attrNameLst>
                                          <p:attrName>ppt_x</p:attrName>
                                        </p:attrNameLst>
                                      </p:cBhvr>
                                      <p:tavLst>
                                        <p:tav tm="0">
                                          <p:val>
                                            <p:strVal val="#ppt_x"/>
                                          </p:val>
                                        </p:tav>
                                        <p:tav tm="100000">
                                          <p:val>
                                            <p:strVal val="#ppt_x"/>
                                          </p:val>
                                        </p:tav>
                                      </p:tavLst>
                                    </p:anim>
                                    <p:anim calcmode="lin" valueType="num">
                                      <p:cBhvr>
                                        <p:cTn id="578" dur="500" fill="hold"/>
                                        <p:tgtEl>
                                          <p:spTgt spid="59"/>
                                        </p:tgtEl>
                                        <p:attrNameLst>
                                          <p:attrName>ppt_y</p:attrName>
                                        </p:attrNameLst>
                                      </p:cBhvr>
                                      <p:tavLst>
                                        <p:tav tm="0">
                                          <p:val>
                                            <p:strVal val="#ppt_y+.1"/>
                                          </p:val>
                                        </p:tav>
                                        <p:tav tm="100000">
                                          <p:val>
                                            <p:strVal val="#ppt_y"/>
                                          </p:val>
                                        </p:tav>
                                      </p:tavLst>
                                    </p:anim>
                                  </p:childTnLst>
                                </p:cTn>
                              </p:par>
                              <p:par>
                                <p:cTn id="579" presetID="42" presetClass="entr" presetSubtype="0" fill="hold" grpId="0" nodeType="withEffect">
                                  <p:stCondLst>
                                    <p:cond delay="0"/>
                                  </p:stCondLst>
                                  <p:childTnLst>
                                    <p:set>
                                      <p:cBhvr>
                                        <p:cTn id="580" dur="1" fill="hold">
                                          <p:stCondLst>
                                            <p:cond delay="0"/>
                                          </p:stCondLst>
                                        </p:cTn>
                                        <p:tgtEl>
                                          <p:spTgt spid="60"/>
                                        </p:tgtEl>
                                        <p:attrNameLst>
                                          <p:attrName>style.visibility</p:attrName>
                                        </p:attrNameLst>
                                      </p:cBhvr>
                                      <p:to>
                                        <p:strVal val="visible"/>
                                      </p:to>
                                    </p:set>
                                    <p:animEffect transition="in" filter="fade">
                                      <p:cBhvr>
                                        <p:cTn id="581" dur="500"/>
                                        <p:tgtEl>
                                          <p:spTgt spid="60"/>
                                        </p:tgtEl>
                                      </p:cBhvr>
                                    </p:animEffect>
                                    <p:anim calcmode="lin" valueType="num">
                                      <p:cBhvr>
                                        <p:cTn id="582" dur="500" fill="hold"/>
                                        <p:tgtEl>
                                          <p:spTgt spid="60"/>
                                        </p:tgtEl>
                                        <p:attrNameLst>
                                          <p:attrName>ppt_x</p:attrName>
                                        </p:attrNameLst>
                                      </p:cBhvr>
                                      <p:tavLst>
                                        <p:tav tm="0">
                                          <p:val>
                                            <p:strVal val="#ppt_x"/>
                                          </p:val>
                                        </p:tav>
                                        <p:tav tm="100000">
                                          <p:val>
                                            <p:strVal val="#ppt_x"/>
                                          </p:val>
                                        </p:tav>
                                      </p:tavLst>
                                    </p:anim>
                                    <p:anim calcmode="lin" valueType="num">
                                      <p:cBhvr>
                                        <p:cTn id="583" dur="500" fill="hold"/>
                                        <p:tgtEl>
                                          <p:spTgt spid="60"/>
                                        </p:tgtEl>
                                        <p:attrNameLst>
                                          <p:attrName>ppt_y</p:attrName>
                                        </p:attrNameLst>
                                      </p:cBhvr>
                                      <p:tavLst>
                                        <p:tav tm="0">
                                          <p:val>
                                            <p:strVal val="#ppt_y+.1"/>
                                          </p:val>
                                        </p:tav>
                                        <p:tav tm="100000">
                                          <p:val>
                                            <p:strVal val="#ppt_y"/>
                                          </p:val>
                                        </p:tav>
                                      </p:tavLst>
                                    </p:anim>
                                  </p:childTnLst>
                                </p:cTn>
                              </p:par>
                            </p:childTnLst>
                          </p:cTn>
                        </p:par>
                        <p:par>
                          <p:cTn id="584" fill="hold">
                            <p:stCondLst>
                              <p:cond delay="13500"/>
                            </p:stCondLst>
                            <p:childTnLst>
                              <p:par>
                                <p:cTn id="585" presetID="42" presetClass="entr" presetSubtype="0" fill="hold" nodeType="afterEffect">
                                  <p:stCondLst>
                                    <p:cond delay="0"/>
                                  </p:stCondLst>
                                  <p:childTnLst>
                                    <p:set>
                                      <p:cBhvr>
                                        <p:cTn id="586" dur="1" fill="hold">
                                          <p:stCondLst>
                                            <p:cond delay="0"/>
                                          </p:stCondLst>
                                        </p:cTn>
                                        <p:tgtEl>
                                          <p:spTgt spid="63"/>
                                        </p:tgtEl>
                                        <p:attrNameLst>
                                          <p:attrName>style.visibility</p:attrName>
                                        </p:attrNameLst>
                                      </p:cBhvr>
                                      <p:to>
                                        <p:strVal val="visible"/>
                                      </p:to>
                                    </p:set>
                                    <p:animEffect transition="in" filter="fade">
                                      <p:cBhvr>
                                        <p:cTn id="587" dur="500"/>
                                        <p:tgtEl>
                                          <p:spTgt spid="63"/>
                                        </p:tgtEl>
                                      </p:cBhvr>
                                    </p:animEffect>
                                    <p:anim calcmode="lin" valueType="num">
                                      <p:cBhvr>
                                        <p:cTn id="588" dur="500" fill="hold"/>
                                        <p:tgtEl>
                                          <p:spTgt spid="63"/>
                                        </p:tgtEl>
                                        <p:attrNameLst>
                                          <p:attrName>ppt_x</p:attrName>
                                        </p:attrNameLst>
                                      </p:cBhvr>
                                      <p:tavLst>
                                        <p:tav tm="0">
                                          <p:val>
                                            <p:strVal val="#ppt_x"/>
                                          </p:val>
                                        </p:tav>
                                        <p:tav tm="100000">
                                          <p:val>
                                            <p:strVal val="#ppt_x"/>
                                          </p:val>
                                        </p:tav>
                                      </p:tavLst>
                                    </p:anim>
                                    <p:anim calcmode="lin" valueType="num">
                                      <p:cBhvr>
                                        <p:cTn id="589" dur="500" fill="hold"/>
                                        <p:tgtEl>
                                          <p:spTgt spid="63"/>
                                        </p:tgtEl>
                                        <p:attrNameLst>
                                          <p:attrName>ppt_y</p:attrName>
                                        </p:attrNameLst>
                                      </p:cBhvr>
                                      <p:tavLst>
                                        <p:tav tm="0">
                                          <p:val>
                                            <p:strVal val="#ppt_y+.1"/>
                                          </p:val>
                                        </p:tav>
                                        <p:tav tm="100000">
                                          <p:val>
                                            <p:strVal val="#ppt_y"/>
                                          </p:val>
                                        </p:tav>
                                      </p:tavLst>
                                    </p:anim>
                                  </p:childTnLst>
                                </p:cTn>
                              </p:par>
                              <p:par>
                                <p:cTn id="590" presetID="42" presetClass="entr" presetSubtype="0" fill="hold" grpId="0" nodeType="withEffect">
                                  <p:stCondLst>
                                    <p:cond delay="0"/>
                                  </p:stCondLst>
                                  <p:childTnLst>
                                    <p:set>
                                      <p:cBhvr>
                                        <p:cTn id="591" dur="1" fill="hold">
                                          <p:stCondLst>
                                            <p:cond delay="0"/>
                                          </p:stCondLst>
                                        </p:cTn>
                                        <p:tgtEl>
                                          <p:spTgt spid="64"/>
                                        </p:tgtEl>
                                        <p:attrNameLst>
                                          <p:attrName>style.visibility</p:attrName>
                                        </p:attrNameLst>
                                      </p:cBhvr>
                                      <p:to>
                                        <p:strVal val="visible"/>
                                      </p:to>
                                    </p:set>
                                    <p:animEffect transition="in" filter="fade">
                                      <p:cBhvr>
                                        <p:cTn id="592" dur="500"/>
                                        <p:tgtEl>
                                          <p:spTgt spid="64"/>
                                        </p:tgtEl>
                                      </p:cBhvr>
                                    </p:animEffect>
                                    <p:anim calcmode="lin" valueType="num">
                                      <p:cBhvr>
                                        <p:cTn id="593" dur="500" fill="hold"/>
                                        <p:tgtEl>
                                          <p:spTgt spid="64"/>
                                        </p:tgtEl>
                                        <p:attrNameLst>
                                          <p:attrName>ppt_x</p:attrName>
                                        </p:attrNameLst>
                                      </p:cBhvr>
                                      <p:tavLst>
                                        <p:tav tm="0">
                                          <p:val>
                                            <p:strVal val="#ppt_x"/>
                                          </p:val>
                                        </p:tav>
                                        <p:tav tm="100000">
                                          <p:val>
                                            <p:strVal val="#ppt_x"/>
                                          </p:val>
                                        </p:tav>
                                      </p:tavLst>
                                    </p:anim>
                                    <p:anim calcmode="lin" valueType="num">
                                      <p:cBhvr>
                                        <p:cTn id="594" dur="500" fill="hold"/>
                                        <p:tgtEl>
                                          <p:spTgt spid="64"/>
                                        </p:tgtEl>
                                        <p:attrNameLst>
                                          <p:attrName>ppt_y</p:attrName>
                                        </p:attrNameLst>
                                      </p:cBhvr>
                                      <p:tavLst>
                                        <p:tav tm="0">
                                          <p:val>
                                            <p:strVal val="#ppt_y+.1"/>
                                          </p:val>
                                        </p:tav>
                                        <p:tav tm="100000">
                                          <p:val>
                                            <p:strVal val="#ppt_y"/>
                                          </p:val>
                                        </p:tav>
                                      </p:tavLst>
                                    </p:anim>
                                  </p:childTnLst>
                                </p:cTn>
                              </p:par>
                            </p:childTnLst>
                          </p:cTn>
                        </p:par>
                        <p:par>
                          <p:cTn id="595" fill="hold">
                            <p:stCondLst>
                              <p:cond delay="14000"/>
                            </p:stCondLst>
                            <p:childTnLst>
                              <p:par>
                                <p:cTn id="596" presetID="42" presetClass="entr" presetSubtype="0" fill="hold" nodeType="afterEffect">
                                  <p:stCondLst>
                                    <p:cond delay="0"/>
                                  </p:stCondLst>
                                  <p:childTnLst>
                                    <p:set>
                                      <p:cBhvr>
                                        <p:cTn id="597" dur="1" fill="hold">
                                          <p:stCondLst>
                                            <p:cond delay="0"/>
                                          </p:stCondLst>
                                        </p:cTn>
                                        <p:tgtEl>
                                          <p:spTgt spid="67"/>
                                        </p:tgtEl>
                                        <p:attrNameLst>
                                          <p:attrName>style.visibility</p:attrName>
                                        </p:attrNameLst>
                                      </p:cBhvr>
                                      <p:to>
                                        <p:strVal val="visible"/>
                                      </p:to>
                                    </p:set>
                                    <p:animEffect transition="in" filter="fade">
                                      <p:cBhvr>
                                        <p:cTn id="598" dur="500"/>
                                        <p:tgtEl>
                                          <p:spTgt spid="67"/>
                                        </p:tgtEl>
                                      </p:cBhvr>
                                    </p:animEffect>
                                    <p:anim calcmode="lin" valueType="num">
                                      <p:cBhvr>
                                        <p:cTn id="599" dur="500" fill="hold"/>
                                        <p:tgtEl>
                                          <p:spTgt spid="67"/>
                                        </p:tgtEl>
                                        <p:attrNameLst>
                                          <p:attrName>ppt_x</p:attrName>
                                        </p:attrNameLst>
                                      </p:cBhvr>
                                      <p:tavLst>
                                        <p:tav tm="0">
                                          <p:val>
                                            <p:strVal val="#ppt_x"/>
                                          </p:val>
                                        </p:tav>
                                        <p:tav tm="100000">
                                          <p:val>
                                            <p:strVal val="#ppt_x"/>
                                          </p:val>
                                        </p:tav>
                                      </p:tavLst>
                                    </p:anim>
                                    <p:anim calcmode="lin" valueType="num">
                                      <p:cBhvr>
                                        <p:cTn id="600" dur="500" fill="hold"/>
                                        <p:tgtEl>
                                          <p:spTgt spid="67"/>
                                        </p:tgtEl>
                                        <p:attrNameLst>
                                          <p:attrName>ppt_y</p:attrName>
                                        </p:attrNameLst>
                                      </p:cBhvr>
                                      <p:tavLst>
                                        <p:tav tm="0">
                                          <p:val>
                                            <p:strVal val="#ppt_y+.1"/>
                                          </p:val>
                                        </p:tav>
                                        <p:tav tm="100000">
                                          <p:val>
                                            <p:strVal val="#ppt_y"/>
                                          </p:val>
                                        </p:tav>
                                      </p:tavLst>
                                    </p:anim>
                                  </p:childTnLst>
                                </p:cTn>
                              </p:par>
                              <p:par>
                                <p:cTn id="601" presetID="42" presetClass="entr" presetSubtype="0" fill="hold" grpId="0" nodeType="withEffect">
                                  <p:stCondLst>
                                    <p:cond delay="0"/>
                                  </p:stCondLst>
                                  <p:childTnLst>
                                    <p:set>
                                      <p:cBhvr>
                                        <p:cTn id="602" dur="1" fill="hold">
                                          <p:stCondLst>
                                            <p:cond delay="0"/>
                                          </p:stCondLst>
                                        </p:cTn>
                                        <p:tgtEl>
                                          <p:spTgt spid="68"/>
                                        </p:tgtEl>
                                        <p:attrNameLst>
                                          <p:attrName>style.visibility</p:attrName>
                                        </p:attrNameLst>
                                      </p:cBhvr>
                                      <p:to>
                                        <p:strVal val="visible"/>
                                      </p:to>
                                    </p:set>
                                    <p:animEffect transition="in" filter="fade">
                                      <p:cBhvr>
                                        <p:cTn id="603" dur="500"/>
                                        <p:tgtEl>
                                          <p:spTgt spid="68"/>
                                        </p:tgtEl>
                                      </p:cBhvr>
                                    </p:animEffect>
                                    <p:anim calcmode="lin" valueType="num">
                                      <p:cBhvr>
                                        <p:cTn id="604" dur="500" fill="hold"/>
                                        <p:tgtEl>
                                          <p:spTgt spid="68"/>
                                        </p:tgtEl>
                                        <p:attrNameLst>
                                          <p:attrName>ppt_x</p:attrName>
                                        </p:attrNameLst>
                                      </p:cBhvr>
                                      <p:tavLst>
                                        <p:tav tm="0">
                                          <p:val>
                                            <p:strVal val="#ppt_x"/>
                                          </p:val>
                                        </p:tav>
                                        <p:tav tm="100000">
                                          <p:val>
                                            <p:strVal val="#ppt_x"/>
                                          </p:val>
                                        </p:tav>
                                      </p:tavLst>
                                    </p:anim>
                                    <p:anim calcmode="lin" valueType="num">
                                      <p:cBhvr>
                                        <p:cTn id="605" dur="500" fill="hold"/>
                                        <p:tgtEl>
                                          <p:spTgt spid="68"/>
                                        </p:tgtEl>
                                        <p:attrNameLst>
                                          <p:attrName>ppt_y</p:attrName>
                                        </p:attrNameLst>
                                      </p:cBhvr>
                                      <p:tavLst>
                                        <p:tav tm="0">
                                          <p:val>
                                            <p:strVal val="#ppt_y+.1"/>
                                          </p:val>
                                        </p:tav>
                                        <p:tav tm="100000">
                                          <p:val>
                                            <p:strVal val="#ppt_y"/>
                                          </p:val>
                                        </p:tav>
                                      </p:tavLst>
                                    </p:anim>
                                  </p:childTnLst>
                                </p:cTn>
                              </p:par>
                            </p:childTnLst>
                          </p:cTn>
                        </p:par>
                        <p:par>
                          <p:cTn id="606" fill="hold">
                            <p:stCondLst>
                              <p:cond delay="14500"/>
                            </p:stCondLst>
                            <p:childTnLst>
                              <p:par>
                                <p:cTn id="607" presetID="42" presetClass="entr" presetSubtype="0" fill="hold" nodeType="afterEffect">
                                  <p:stCondLst>
                                    <p:cond delay="0"/>
                                  </p:stCondLst>
                                  <p:childTnLst>
                                    <p:set>
                                      <p:cBhvr>
                                        <p:cTn id="608" dur="1" fill="hold">
                                          <p:stCondLst>
                                            <p:cond delay="0"/>
                                          </p:stCondLst>
                                        </p:cTn>
                                        <p:tgtEl>
                                          <p:spTgt spid="71"/>
                                        </p:tgtEl>
                                        <p:attrNameLst>
                                          <p:attrName>style.visibility</p:attrName>
                                        </p:attrNameLst>
                                      </p:cBhvr>
                                      <p:to>
                                        <p:strVal val="visible"/>
                                      </p:to>
                                    </p:set>
                                    <p:animEffect transition="in" filter="fade">
                                      <p:cBhvr>
                                        <p:cTn id="609" dur="500"/>
                                        <p:tgtEl>
                                          <p:spTgt spid="71"/>
                                        </p:tgtEl>
                                      </p:cBhvr>
                                    </p:animEffect>
                                    <p:anim calcmode="lin" valueType="num">
                                      <p:cBhvr>
                                        <p:cTn id="610" dur="500" fill="hold"/>
                                        <p:tgtEl>
                                          <p:spTgt spid="71"/>
                                        </p:tgtEl>
                                        <p:attrNameLst>
                                          <p:attrName>ppt_x</p:attrName>
                                        </p:attrNameLst>
                                      </p:cBhvr>
                                      <p:tavLst>
                                        <p:tav tm="0">
                                          <p:val>
                                            <p:strVal val="#ppt_x"/>
                                          </p:val>
                                        </p:tav>
                                        <p:tav tm="100000">
                                          <p:val>
                                            <p:strVal val="#ppt_x"/>
                                          </p:val>
                                        </p:tav>
                                      </p:tavLst>
                                    </p:anim>
                                    <p:anim calcmode="lin" valueType="num">
                                      <p:cBhvr>
                                        <p:cTn id="611" dur="500" fill="hold"/>
                                        <p:tgtEl>
                                          <p:spTgt spid="71"/>
                                        </p:tgtEl>
                                        <p:attrNameLst>
                                          <p:attrName>ppt_y</p:attrName>
                                        </p:attrNameLst>
                                      </p:cBhvr>
                                      <p:tavLst>
                                        <p:tav tm="0">
                                          <p:val>
                                            <p:strVal val="#ppt_y+.1"/>
                                          </p:val>
                                        </p:tav>
                                        <p:tav tm="100000">
                                          <p:val>
                                            <p:strVal val="#ppt_y"/>
                                          </p:val>
                                        </p:tav>
                                      </p:tavLst>
                                    </p:anim>
                                  </p:childTnLst>
                                </p:cTn>
                              </p:par>
                              <p:par>
                                <p:cTn id="612" presetID="42" presetClass="entr" presetSubtype="0" fill="hold" grpId="0" nodeType="withEffect">
                                  <p:stCondLst>
                                    <p:cond delay="0"/>
                                  </p:stCondLst>
                                  <p:childTnLst>
                                    <p:set>
                                      <p:cBhvr>
                                        <p:cTn id="613" dur="1" fill="hold">
                                          <p:stCondLst>
                                            <p:cond delay="0"/>
                                          </p:stCondLst>
                                        </p:cTn>
                                        <p:tgtEl>
                                          <p:spTgt spid="72"/>
                                        </p:tgtEl>
                                        <p:attrNameLst>
                                          <p:attrName>style.visibility</p:attrName>
                                        </p:attrNameLst>
                                      </p:cBhvr>
                                      <p:to>
                                        <p:strVal val="visible"/>
                                      </p:to>
                                    </p:set>
                                    <p:animEffect transition="in" filter="fade">
                                      <p:cBhvr>
                                        <p:cTn id="614" dur="500"/>
                                        <p:tgtEl>
                                          <p:spTgt spid="72"/>
                                        </p:tgtEl>
                                      </p:cBhvr>
                                    </p:animEffect>
                                    <p:anim calcmode="lin" valueType="num">
                                      <p:cBhvr>
                                        <p:cTn id="615" dur="500" fill="hold"/>
                                        <p:tgtEl>
                                          <p:spTgt spid="72"/>
                                        </p:tgtEl>
                                        <p:attrNameLst>
                                          <p:attrName>ppt_x</p:attrName>
                                        </p:attrNameLst>
                                      </p:cBhvr>
                                      <p:tavLst>
                                        <p:tav tm="0">
                                          <p:val>
                                            <p:strVal val="#ppt_x"/>
                                          </p:val>
                                        </p:tav>
                                        <p:tav tm="100000">
                                          <p:val>
                                            <p:strVal val="#ppt_x"/>
                                          </p:val>
                                        </p:tav>
                                      </p:tavLst>
                                    </p:anim>
                                    <p:anim calcmode="lin" valueType="num">
                                      <p:cBhvr>
                                        <p:cTn id="616" dur="500" fill="hold"/>
                                        <p:tgtEl>
                                          <p:spTgt spid="72"/>
                                        </p:tgtEl>
                                        <p:attrNameLst>
                                          <p:attrName>ppt_y</p:attrName>
                                        </p:attrNameLst>
                                      </p:cBhvr>
                                      <p:tavLst>
                                        <p:tav tm="0">
                                          <p:val>
                                            <p:strVal val="#ppt_y+.1"/>
                                          </p:val>
                                        </p:tav>
                                        <p:tav tm="100000">
                                          <p:val>
                                            <p:strVal val="#ppt_y"/>
                                          </p:val>
                                        </p:tav>
                                      </p:tavLst>
                                    </p:anim>
                                  </p:childTnLst>
                                </p:cTn>
                              </p:par>
                            </p:childTnLst>
                          </p:cTn>
                        </p:par>
                        <p:par>
                          <p:cTn id="617" fill="hold">
                            <p:stCondLst>
                              <p:cond delay="15000"/>
                            </p:stCondLst>
                            <p:childTnLst>
                              <p:par>
                                <p:cTn id="618" presetID="42" presetClass="entr" presetSubtype="0" fill="hold" nodeType="afterEffect">
                                  <p:stCondLst>
                                    <p:cond delay="0"/>
                                  </p:stCondLst>
                                  <p:childTnLst>
                                    <p:set>
                                      <p:cBhvr>
                                        <p:cTn id="619" dur="1" fill="hold">
                                          <p:stCondLst>
                                            <p:cond delay="0"/>
                                          </p:stCondLst>
                                        </p:cTn>
                                        <p:tgtEl>
                                          <p:spTgt spid="75"/>
                                        </p:tgtEl>
                                        <p:attrNameLst>
                                          <p:attrName>style.visibility</p:attrName>
                                        </p:attrNameLst>
                                      </p:cBhvr>
                                      <p:to>
                                        <p:strVal val="visible"/>
                                      </p:to>
                                    </p:set>
                                    <p:animEffect transition="in" filter="fade">
                                      <p:cBhvr>
                                        <p:cTn id="620" dur="500"/>
                                        <p:tgtEl>
                                          <p:spTgt spid="75"/>
                                        </p:tgtEl>
                                      </p:cBhvr>
                                    </p:animEffect>
                                    <p:anim calcmode="lin" valueType="num">
                                      <p:cBhvr>
                                        <p:cTn id="621" dur="500" fill="hold"/>
                                        <p:tgtEl>
                                          <p:spTgt spid="75"/>
                                        </p:tgtEl>
                                        <p:attrNameLst>
                                          <p:attrName>ppt_x</p:attrName>
                                        </p:attrNameLst>
                                      </p:cBhvr>
                                      <p:tavLst>
                                        <p:tav tm="0">
                                          <p:val>
                                            <p:strVal val="#ppt_x"/>
                                          </p:val>
                                        </p:tav>
                                        <p:tav tm="100000">
                                          <p:val>
                                            <p:strVal val="#ppt_x"/>
                                          </p:val>
                                        </p:tav>
                                      </p:tavLst>
                                    </p:anim>
                                    <p:anim calcmode="lin" valueType="num">
                                      <p:cBhvr>
                                        <p:cTn id="622" dur="500" fill="hold"/>
                                        <p:tgtEl>
                                          <p:spTgt spid="75"/>
                                        </p:tgtEl>
                                        <p:attrNameLst>
                                          <p:attrName>ppt_y</p:attrName>
                                        </p:attrNameLst>
                                      </p:cBhvr>
                                      <p:tavLst>
                                        <p:tav tm="0">
                                          <p:val>
                                            <p:strVal val="#ppt_y+.1"/>
                                          </p:val>
                                        </p:tav>
                                        <p:tav tm="100000">
                                          <p:val>
                                            <p:strVal val="#ppt_y"/>
                                          </p:val>
                                        </p:tav>
                                      </p:tavLst>
                                    </p:anim>
                                  </p:childTnLst>
                                </p:cTn>
                              </p:par>
                              <p:par>
                                <p:cTn id="623" presetID="42" presetClass="entr" presetSubtype="0" fill="hold" grpId="0" nodeType="withEffect">
                                  <p:stCondLst>
                                    <p:cond delay="0"/>
                                  </p:stCondLst>
                                  <p:childTnLst>
                                    <p:set>
                                      <p:cBhvr>
                                        <p:cTn id="624" dur="1" fill="hold">
                                          <p:stCondLst>
                                            <p:cond delay="0"/>
                                          </p:stCondLst>
                                        </p:cTn>
                                        <p:tgtEl>
                                          <p:spTgt spid="76"/>
                                        </p:tgtEl>
                                        <p:attrNameLst>
                                          <p:attrName>style.visibility</p:attrName>
                                        </p:attrNameLst>
                                      </p:cBhvr>
                                      <p:to>
                                        <p:strVal val="visible"/>
                                      </p:to>
                                    </p:set>
                                    <p:animEffect transition="in" filter="fade">
                                      <p:cBhvr>
                                        <p:cTn id="625" dur="500"/>
                                        <p:tgtEl>
                                          <p:spTgt spid="76"/>
                                        </p:tgtEl>
                                      </p:cBhvr>
                                    </p:animEffect>
                                    <p:anim calcmode="lin" valueType="num">
                                      <p:cBhvr>
                                        <p:cTn id="626" dur="500" fill="hold"/>
                                        <p:tgtEl>
                                          <p:spTgt spid="76"/>
                                        </p:tgtEl>
                                        <p:attrNameLst>
                                          <p:attrName>ppt_x</p:attrName>
                                        </p:attrNameLst>
                                      </p:cBhvr>
                                      <p:tavLst>
                                        <p:tav tm="0">
                                          <p:val>
                                            <p:strVal val="#ppt_x"/>
                                          </p:val>
                                        </p:tav>
                                        <p:tav tm="100000">
                                          <p:val>
                                            <p:strVal val="#ppt_x"/>
                                          </p:val>
                                        </p:tav>
                                      </p:tavLst>
                                    </p:anim>
                                    <p:anim calcmode="lin" valueType="num">
                                      <p:cBhvr>
                                        <p:cTn id="627" dur="500" fill="hold"/>
                                        <p:tgtEl>
                                          <p:spTgt spid="76"/>
                                        </p:tgtEl>
                                        <p:attrNameLst>
                                          <p:attrName>ppt_y</p:attrName>
                                        </p:attrNameLst>
                                      </p:cBhvr>
                                      <p:tavLst>
                                        <p:tav tm="0">
                                          <p:val>
                                            <p:strVal val="#ppt_y+.1"/>
                                          </p:val>
                                        </p:tav>
                                        <p:tav tm="100000">
                                          <p:val>
                                            <p:strVal val="#ppt_y"/>
                                          </p:val>
                                        </p:tav>
                                      </p:tavLst>
                                    </p:anim>
                                  </p:childTnLst>
                                </p:cTn>
                              </p:par>
                              <p:par>
                                <p:cTn id="628" presetID="42" presetClass="entr" presetSubtype="0" fill="hold" nodeType="withEffect">
                                  <p:stCondLst>
                                    <p:cond delay="0"/>
                                  </p:stCondLst>
                                  <p:childTnLst>
                                    <p:set>
                                      <p:cBhvr>
                                        <p:cTn id="629" dur="1" fill="hold">
                                          <p:stCondLst>
                                            <p:cond delay="0"/>
                                          </p:stCondLst>
                                        </p:cTn>
                                        <p:tgtEl>
                                          <p:spTgt spid="79"/>
                                        </p:tgtEl>
                                        <p:attrNameLst>
                                          <p:attrName>style.visibility</p:attrName>
                                        </p:attrNameLst>
                                      </p:cBhvr>
                                      <p:to>
                                        <p:strVal val="visible"/>
                                      </p:to>
                                    </p:set>
                                    <p:animEffect transition="in" filter="fade">
                                      <p:cBhvr>
                                        <p:cTn id="630" dur="500"/>
                                        <p:tgtEl>
                                          <p:spTgt spid="79"/>
                                        </p:tgtEl>
                                      </p:cBhvr>
                                    </p:animEffect>
                                    <p:anim calcmode="lin" valueType="num">
                                      <p:cBhvr>
                                        <p:cTn id="631" dur="500" fill="hold"/>
                                        <p:tgtEl>
                                          <p:spTgt spid="79"/>
                                        </p:tgtEl>
                                        <p:attrNameLst>
                                          <p:attrName>ppt_x</p:attrName>
                                        </p:attrNameLst>
                                      </p:cBhvr>
                                      <p:tavLst>
                                        <p:tav tm="0">
                                          <p:val>
                                            <p:strVal val="#ppt_x"/>
                                          </p:val>
                                        </p:tav>
                                        <p:tav tm="100000">
                                          <p:val>
                                            <p:strVal val="#ppt_x"/>
                                          </p:val>
                                        </p:tav>
                                      </p:tavLst>
                                    </p:anim>
                                    <p:anim calcmode="lin" valueType="num">
                                      <p:cBhvr>
                                        <p:cTn id="632" dur="500" fill="hold"/>
                                        <p:tgtEl>
                                          <p:spTgt spid="79"/>
                                        </p:tgtEl>
                                        <p:attrNameLst>
                                          <p:attrName>ppt_y</p:attrName>
                                        </p:attrNameLst>
                                      </p:cBhvr>
                                      <p:tavLst>
                                        <p:tav tm="0">
                                          <p:val>
                                            <p:strVal val="#ppt_y+.1"/>
                                          </p:val>
                                        </p:tav>
                                        <p:tav tm="100000">
                                          <p:val>
                                            <p:strVal val="#ppt_y"/>
                                          </p:val>
                                        </p:tav>
                                      </p:tavLst>
                                    </p:anim>
                                  </p:childTnLst>
                                </p:cTn>
                              </p:par>
                              <p:par>
                                <p:cTn id="633" presetID="42" presetClass="entr" presetSubtype="0" fill="hold" grpId="0" nodeType="withEffect">
                                  <p:stCondLst>
                                    <p:cond delay="0"/>
                                  </p:stCondLst>
                                  <p:childTnLst>
                                    <p:set>
                                      <p:cBhvr>
                                        <p:cTn id="634" dur="1" fill="hold">
                                          <p:stCondLst>
                                            <p:cond delay="0"/>
                                          </p:stCondLst>
                                        </p:cTn>
                                        <p:tgtEl>
                                          <p:spTgt spid="80"/>
                                        </p:tgtEl>
                                        <p:attrNameLst>
                                          <p:attrName>style.visibility</p:attrName>
                                        </p:attrNameLst>
                                      </p:cBhvr>
                                      <p:to>
                                        <p:strVal val="visible"/>
                                      </p:to>
                                    </p:set>
                                    <p:animEffect transition="in" filter="fade">
                                      <p:cBhvr>
                                        <p:cTn id="635" dur="500"/>
                                        <p:tgtEl>
                                          <p:spTgt spid="80"/>
                                        </p:tgtEl>
                                      </p:cBhvr>
                                    </p:animEffect>
                                    <p:anim calcmode="lin" valueType="num">
                                      <p:cBhvr>
                                        <p:cTn id="636" dur="500" fill="hold"/>
                                        <p:tgtEl>
                                          <p:spTgt spid="80"/>
                                        </p:tgtEl>
                                        <p:attrNameLst>
                                          <p:attrName>ppt_x</p:attrName>
                                        </p:attrNameLst>
                                      </p:cBhvr>
                                      <p:tavLst>
                                        <p:tav tm="0">
                                          <p:val>
                                            <p:strVal val="#ppt_x"/>
                                          </p:val>
                                        </p:tav>
                                        <p:tav tm="100000">
                                          <p:val>
                                            <p:strVal val="#ppt_x"/>
                                          </p:val>
                                        </p:tav>
                                      </p:tavLst>
                                    </p:anim>
                                    <p:anim calcmode="lin" valueType="num">
                                      <p:cBhvr>
                                        <p:cTn id="637" dur="500" fill="hold"/>
                                        <p:tgtEl>
                                          <p:spTgt spid="80"/>
                                        </p:tgtEl>
                                        <p:attrNameLst>
                                          <p:attrName>ppt_y</p:attrName>
                                        </p:attrNameLst>
                                      </p:cBhvr>
                                      <p:tavLst>
                                        <p:tav tm="0">
                                          <p:val>
                                            <p:strVal val="#ppt_y+.1"/>
                                          </p:val>
                                        </p:tav>
                                        <p:tav tm="100000">
                                          <p:val>
                                            <p:strVal val="#ppt_y"/>
                                          </p:val>
                                        </p:tav>
                                      </p:tavLst>
                                    </p:anim>
                                  </p:childTnLst>
                                </p:cTn>
                              </p:par>
                              <p:par>
                                <p:cTn id="638" presetID="42" presetClass="entr" presetSubtype="0" fill="hold" nodeType="withEffect">
                                  <p:stCondLst>
                                    <p:cond delay="0"/>
                                  </p:stCondLst>
                                  <p:childTnLst>
                                    <p:set>
                                      <p:cBhvr>
                                        <p:cTn id="639" dur="1" fill="hold">
                                          <p:stCondLst>
                                            <p:cond delay="0"/>
                                          </p:stCondLst>
                                        </p:cTn>
                                        <p:tgtEl>
                                          <p:spTgt spid="83"/>
                                        </p:tgtEl>
                                        <p:attrNameLst>
                                          <p:attrName>style.visibility</p:attrName>
                                        </p:attrNameLst>
                                      </p:cBhvr>
                                      <p:to>
                                        <p:strVal val="visible"/>
                                      </p:to>
                                    </p:set>
                                    <p:animEffect transition="in" filter="fade">
                                      <p:cBhvr>
                                        <p:cTn id="640" dur="500"/>
                                        <p:tgtEl>
                                          <p:spTgt spid="83"/>
                                        </p:tgtEl>
                                      </p:cBhvr>
                                    </p:animEffect>
                                    <p:anim calcmode="lin" valueType="num">
                                      <p:cBhvr>
                                        <p:cTn id="641" dur="500" fill="hold"/>
                                        <p:tgtEl>
                                          <p:spTgt spid="83"/>
                                        </p:tgtEl>
                                        <p:attrNameLst>
                                          <p:attrName>ppt_x</p:attrName>
                                        </p:attrNameLst>
                                      </p:cBhvr>
                                      <p:tavLst>
                                        <p:tav tm="0">
                                          <p:val>
                                            <p:strVal val="#ppt_x"/>
                                          </p:val>
                                        </p:tav>
                                        <p:tav tm="100000">
                                          <p:val>
                                            <p:strVal val="#ppt_x"/>
                                          </p:val>
                                        </p:tav>
                                      </p:tavLst>
                                    </p:anim>
                                    <p:anim calcmode="lin" valueType="num">
                                      <p:cBhvr>
                                        <p:cTn id="642" dur="500" fill="hold"/>
                                        <p:tgtEl>
                                          <p:spTgt spid="83"/>
                                        </p:tgtEl>
                                        <p:attrNameLst>
                                          <p:attrName>ppt_y</p:attrName>
                                        </p:attrNameLst>
                                      </p:cBhvr>
                                      <p:tavLst>
                                        <p:tav tm="0">
                                          <p:val>
                                            <p:strVal val="#ppt_y+.1"/>
                                          </p:val>
                                        </p:tav>
                                        <p:tav tm="100000">
                                          <p:val>
                                            <p:strVal val="#ppt_y"/>
                                          </p:val>
                                        </p:tav>
                                      </p:tavLst>
                                    </p:anim>
                                  </p:childTnLst>
                                </p:cTn>
                              </p:par>
                              <p:par>
                                <p:cTn id="643" presetID="42" presetClass="entr" presetSubtype="0" fill="hold" grpId="0" nodeType="withEffect">
                                  <p:stCondLst>
                                    <p:cond delay="0"/>
                                  </p:stCondLst>
                                  <p:childTnLst>
                                    <p:set>
                                      <p:cBhvr>
                                        <p:cTn id="644" dur="1" fill="hold">
                                          <p:stCondLst>
                                            <p:cond delay="0"/>
                                          </p:stCondLst>
                                        </p:cTn>
                                        <p:tgtEl>
                                          <p:spTgt spid="84"/>
                                        </p:tgtEl>
                                        <p:attrNameLst>
                                          <p:attrName>style.visibility</p:attrName>
                                        </p:attrNameLst>
                                      </p:cBhvr>
                                      <p:to>
                                        <p:strVal val="visible"/>
                                      </p:to>
                                    </p:set>
                                    <p:animEffect transition="in" filter="fade">
                                      <p:cBhvr>
                                        <p:cTn id="645" dur="500"/>
                                        <p:tgtEl>
                                          <p:spTgt spid="84"/>
                                        </p:tgtEl>
                                      </p:cBhvr>
                                    </p:animEffect>
                                    <p:anim calcmode="lin" valueType="num">
                                      <p:cBhvr>
                                        <p:cTn id="646" dur="500" fill="hold"/>
                                        <p:tgtEl>
                                          <p:spTgt spid="84"/>
                                        </p:tgtEl>
                                        <p:attrNameLst>
                                          <p:attrName>ppt_x</p:attrName>
                                        </p:attrNameLst>
                                      </p:cBhvr>
                                      <p:tavLst>
                                        <p:tav tm="0">
                                          <p:val>
                                            <p:strVal val="#ppt_x"/>
                                          </p:val>
                                        </p:tav>
                                        <p:tav tm="100000">
                                          <p:val>
                                            <p:strVal val="#ppt_x"/>
                                          </p:val>
                                        </p:tav>
                                      </p:tavLst>
                                    </p:anim>
                                    <p:anim calcmode="lin" valueType="num">
                                      <p:cBhvr>
                                        <p:cTn id="647" dur="500" fill="hold"/>
                                        <p:tgtEl>
                                          <p:spTgt spid="84"/>
                                        </p:tgtEl>
                                        <p:attrNameLst>
                                          <p:attrName>ppt_y</p:attrName>
                                        </p:attrNameLst>
                                      </p:cBhvr>
                                      <p:tavLst>
                                        <p:tav tm="0">
                                          <p:val>
                                            <p:strVal val="#ppt_y+.1"/>
                                          </p:val>
                                        </p:tav>
                                        <p:tav tm="100000">
                                          <p:val>
                                            <p:strVal val="#ppt_y"/>
                                          </p:val>
                                        </p:tav>
                                      </p:tavLst>
                                    </p:anim>
                                  </p:childTnLst>
                                </p:cTn>
                              </p:par>
                              <p:par>
                                <p:cTn id="648" presetID="42" presetClass="entr" presetSubtype="0" fill="hold" nodeType="withEffect">
                                  <p:stCondLst>
                                    <p:cond delay="0"/>
                                  </p:stCondLst>
                                  <p:childTnLst>
                                    <p:set>
                                      <p:cBhvr>
                                        <p:cTn id="649" dur="1" fill="hold">
                                          <p:stCondLst>
                                            <p:cond delay="0"/>
                                          </p:stCondLst>
                                        </p:cTn>
                                        <p:tgtEl>
                                          <p:spTgt spid="87"/>
                                        </p:tgtEl>
                                        <p:attrNameLst>
                                          <p:attrName>style.visibility</p:attrName>
                                        </p:attrNameLst>
                                      </p:cBhvr>
                                      <p:to>
                                        <p:strVal val="visible"/>
                                      </p:to>
                                    </p:set>
                                    <p:animEffect transition="in" filter="fade">
                                      <p:cBhvr>
                                        <p:cTn id="650" dur="500"/>
                                        <p:tgtEl>
                                          <p:spTgt spid="87"/>
                                        </p:tgtEl>
                                      </p:cBhvr>
                                    </p:animEffect>
                                    <p:anim calcmode="lin" valueType="num">
                                      <p:cBhvr>
                                        <p:cTn id="651" dur="500" fill="hold"/>
                                        <p:tgtEl>
                                          <p:spTgt spid="87"/>
                                        </p:tgtEl>
                                        <p:attrNameLst>
                                          <p:attrName>ppt_x</p:attrName>
                                        </p:attrNameLst>
                                      </p:cBhvr>
                                      <p:tavLst>
                                        <p:tav tm="0">
                                          <p:val>
                                            <p:strVal val="#ppt_x"/>
                                          </p:val>
                                        </p:tav>
                                        <p:tav tm="100000">
                                          <p:val>
                                            <p:strVal val="#ppt_x"/>
                                          </p:val>
                                        </p:tav>
                                      </p:tavLst>
                                    </p:anim>
                                    <p:anim calcmode="lin" valueType="num">
                                      <p:cBhvr>
                                        <p:cTn id="652" dur="500" fill="hold"/>
                                        <p:tgtEl>
                                          <p:spTgt spid="87"/>
                                        </p:tgtEl>
                                        <p:attrNameLst>
                                          <p:attrName>ppt_y</p:attrName>
                                        </p:attrNameLst>
                                      </p:cBhvr>
                                      <p:tavLst>
                                        <p:tav tm="0">
                                          <p:val>
                                            <p:strVal val="#ppt_y+.1"/>
                                          </p:val>
                                        </p:tav>
                                        <p:tav tm="100000">
                                          <p:val>
                                            <p:strVal val="#ppt_y"/>
                                          </p:val>
                                        </p:tav>
                                      </p:tavLst>
                                    </p:anim>
                                  </p:childTnLst>
                                </p:cTn>
                              </p:par>
                              <p:par>
                                <p:cTn id="653" presetID="42" presetClass="entr" presetSubtype="0" fill="hold" grpId="0" nodeType="withEffect">
                                  <p:stCondLst>
                                    <p:cond delay="0"/>
                                  </p:stCondLst>
                                  <p:childTnLst>
                                    <p:set>
                                      <p:cBhvr>
                                        <p:cTn id="654" dur="1" fill="hold">
                                          <p:stCondLst>
                                            <p:cond delay="0"/>
                                          </p:stCondLst>
                                        </p:cTn>
                                        <p:tgtEl>
                                          <p:spTgt spid="88"/>
                                        </p:tgtEl>
                                        <p:attrNameLst>
                                          <p:attrName>style.visibility</p:attrName>
                                        </p:attrNameLst>
                                      </p:cBhvr>
                                      <p:to>
                                        <p:strVal val="visible"/>
                                      </p:to>
                                    </p:set>
                                    <p:animEffect transition="in" filter="fade">
                                      <p:cBhvr>
                                        <p:cTn id="655" dur="500"/>
                                        <p:tgtEl>
                                          <p:spTgt spid="88"/>
                                        </p:tgtEl>
                                      </p:cBhvr>
                                    </p:animEffect>
                                    <p:anim calcmode="lin" valueType="num">
                                      <p:cBhvr>
                                        <p:cTn id="656" dur="500" fill="hold"/>
                                        <p:tgtEl>
                                          <p:spTgt spid="88"/>
                                        </p:tgtEl>
                                        <p:attrNameLst>
                                          <p:attrName>ppt_x</p:attrName>
                                        </p:attrNameLst>
                                      </p:cBhvr>
                                      <p:tavLst>
                                        <p:tav tm="0">
                                          <p:val>
                                            <p:strVal val="#ppt_x"/>
                                          </p:val>
                                        </p:tav>
                                        <p:tav tm="100000">
                                          <p:val>
                                            <p:strVal val="#ppt_x"/>
                                          </p:val>
                                        </p:tav>
                                      </p:tavLst>
                                    </p:anim>
                                    <p:anim calcmode="lin" valueType="num">
                                      <p:cBhvr>
                                        <p:cTn id="657" dur="500" fill="hold"/>
                                        <p:tgtEl>
                                          <p:spTgt spid="88"/>
                                        </p:tgtEl>
                                        <p:attrNameLst>
                                          <p:attrName>ppt_y</p:attrName>
                                        </p:attrNameLst>
                                      </p:cBhvr>
                                      <p:tavLst>
                                        <p:tav tm="0">
                                          <p:val>
                                            <p:strVal val="#ppt_y+.1"/>
                                          </p:val>
                                        </p:tav>
                                        <p:tav tm="100000">
                                          <p:val>
                                            <p:strVal val="#ppt_y"/>
                                          </p:val>
                                        </p:tav>
                                      </p:tavLst>
                                    </p:anim>
                                  </p:childTnLst>
                                </p:cTn>
                              </p:par>
                              <p:par>
                                <p:cTn id="658" presetID="42" presetClass="entr" presetSubtype="0" fill="hold" nodeType="withEffect">
                                  <p:stCondLst>
                                    <p:cond delay="0"/>
                                  </p:stCondLst>
                                  <p:childTnLst>
                                    <p:set>
                                      <p:cBhvr>
                                        <p:cTn id="659" dur="1" fill="hold">
                                          <p:stCondLst>
                                            <p:cond delay="0"/>
                                          </p:stCondLst>
                                        </p:cTn>
                                        <p:tgtEl>
                                          <p:spTgt spid="91"/>
                                        </p:tgtEl>
                                        <p:attrNameLst>
                                          <p:attrName>style.visibility</p:attrName>
                                        </p:attrNameLst>
                                      </p:cBhvr>
                                      <p:to>
                                        <p:strVal val="visible"/>
                                      </p:to>
                                    </p:set>
                                    <p:animEffect transition="in" filter="fade">
                                      <p:cBhvr>
                                        <p:cTn id="660" dur="500"/>
                                        <p:tgtEl>
                                          <p:spTgt spid="91"/>
                                        </p:tgtEl>
                                      </p:cBhvr>
                                    </p:animEffect>
                                    <p:anim calcmode="lin" valueType="num">
                                      <p:cBhvr>
                                        <p:cTn id="661" dur="500" fill="hold"/>
                                        <p:tgtEl>
                                          <p:spTgt spid="91"/>
                                        </p:tgtEl>
                                        <p:attrNameLst>
                                          <p:attrName>ppt_x</p:attrName>
                                        </p:attrNameLst>
                                      </p:cBhvr>
                                      <p:tavLst>
                                        <p:tav tm="0">
                                          <p:val>
                                            <p:strVal val="#ppt_x"/>
                                          </p:val>
                                        </p:tav>
                                        <p:tav tm="100000">
                                          <p:val>
                                            <p:strVal val="#ppt_x"/>
                                          </p:val>
                                        </p:tav>
                                      </p:tavLst>
                                    </p:anim>
                                    <p:anim calcmode="lin" valueType="num">
                                      <p:cBhvr>
                                        <p:cTn id="662" dur="500" fill="hold"/>
                                        <p:tgtEl>
                                          <p:spTgt spid="91"/>
                                        </p:tgtEl>
                                        <p:attrNameLst>
                                          <p:attrName>ppt_y</p:attrName>
                                        </p:attrNameLst>
                                      </p:cBhvr>
                                      <p:tavLst>
                                        <p:tav tm="0">
                                          <p:val>
                                            <p:strVal val="#ppt_y+.1"/>
                                          </p:val>
                                        </p:tav>
                                        <p:tav tm="100000">
                                          <p:val>
                                            <p:strVal val="#ppt_y"/>
                                          </p:val>
                                        </p:tav>
                                      </p:tavLst>
                                    </p:anim>
                                  </p:childTnLst>
                                </p:cTn>
                              </p:par>
                              <p:par>
                                <p:cTn id="663" presetID="42" presetClass="entr" presetSubtype="0" fill="hold" grpId="0" nodeType="withEffect">
                                  <p:stCondLst>
                                    <p:cond delay="0"/>
                                  </p:stCondLst>
                                  <p:childTnLst>
                                    <p:set>
                                      <p:cBhvr>
                                        <p:cTn id="664" dur="1" fill="hold">
                                          <p:stCondLst>
                                            <p:cond delay="0"/>
                                          </p:stCondLst>
                                        </p:cTn>
                                        <p:tgtEl>
                                          <p:spTgt spid="92"/>
                                        </p:tgtEl>
                                        <p:attrNameLst>
                                          <p:attrName>style.visibility</p:attrName>
                                        </p:attrNameLst>
                                      </p:cBhvr>
                                      <p:to>
                                        <p:strVal val="visible"/>
                                      </p:to>
                                    </p:set>
                                    <p:animEffect transition="in" filter="fade">
                                      <p:cBhvr>
                                        <p:cTn id="665" dur="500"/>
                                        <p:tgtEl>
                                          <p:spTgt spid="92"/>
                                        </p:tgtEl>
                                      </p:cBhvr>
                                    </p:animEffect>
                                    <p:anim calcmode="lin" valueType="num">
                                      <p:cBhvr>
                                        <p:cTn id="666" dur="500" fill="hold"/>
                                        <p:tgtEl>
                                          <p:spTgt spid="92"/>
                                        </p:tgtEl>
                                        <p:attrNameLst>
                                          <p:attrName>ppt_x</p:attrName>
                                        </p:attrNameLst>
                                      </p:cBhvr>
                                      <p:tavLst>
                                        <p:tav tm="0">
                                          <p:val>
                                            <p:strVal val="#ppt_x"/>
                                          </p:val>
                                        </p:tav>
                                        <p:tav tm="100000">
                                          <p:val>
                                            <p:strVal val="#ppt_x"/>
                                          </p:val>
                                        </p:tav>
                                      </p:tavLst>
                                    </p:anim>
                                    <p:anim calcmode="lin" valueType="num">
                                      <p:cBhvr>
                                        <p:cTn id="667" dur="500" fill="hold"/>
                                        <p:tgtEl>
                                          <p:spTgt spid="92"/>
                                        </p:tgtEl>
                                        <p:attrNameLst>
                                          <p:attrName>ppt_y</p:attrName>
                                        </p:attrNameLst>
                                      </p:cBhvr>
                                      <p:tavLst>
                                        <p:tav tm="0">
                                          <p:val>
                                            <p:strVal val="#ppt_y+.1"/>
                                          </p:val>
                                        </p:tav>
                                        <p:tav tm="100000">
                                          <p:val>
                                            <p:strVal val="#ppt_y"/>
                                          </p:val>
                                        </p:tav>
                                      </p:tavLst>
                                    </p:anim>
                                  </p:childTnLst>
                                </p:cTn>
                              </p:par>
                            </p:childTnLst>
                          </p:cTn>
                        </p:par>
                        <p:par>
                          <p:cTn id="668" fill="hold">
                            <p:stCondLst>
                              <p:cond delay="15500"/>
                            </p:stCondLst>
                            <p:childTnLst>
                              <p:par>
                                <p:cTn id="669" presetID="42" presetClass="entr" presetSubtype="0" fill="hold" nodeType="afterEffect">
                                  <p:stCondLst>
                                    <p:cond delay="0"/>
                                  </p:stCondLst>
                                  <p:childTnLst>
                                    <p:set>
                                      <p:cBhvr>
                                        <p:cTn id="670" dur="1" fill="hold">
                                          <p:stCondLst>
                                            <p:cond delay="0"/>
                                          </p:stCondLst>
                                        </p:cTn>
                                        <p:tgtEl>
                                          <p:spTgt spid="95"/>
                                        </p:tgtEl>
                                        <p:attrNameLst>
                                          <p:attrName>style.visibility</p:attrName>
                                        </p:attrNameLst>
                                      </p:cBhvr>
                                      <p:to>
                                        <p:strVal val="visible"/>
                                      </p:to>
                                    </p:set>
                                    <p:animEffect transition="in" filter="fade">
                                      <p:cBhvr>
                                        <p:cTn id="671" dur="500"/>
                                        <p:tgtEl>
                                          <p:spTgt spid="95"/>
                                        </p:tgtEl>
                                      </p:cBhvr>
                                    </p:animEffect>
                                    <p:anim calcmode="lin" valueType="num">
                                      <p:cBhvr>
                                        <p:cTn id="672" dur="500" fill="hold"/>
                                        <p:tgtEl>
                                          <p:spTgt spid="95"/>
                                        </p:tgtEl>
                                        <p:attrNameLst>
                                          <p:attrName>ppt_x</p:attrName>
                                        </p:attrNameLst>
                                      </p:cBhvr>
                                      <p:tavLst>
                                        <p:tav tm="0">
                                          <p:val>
                                            <p:strVal val="#ppt_x"/>
                                          </p:val>
                                        </p:tav>
                                        <p:tav tm="100000">
                                          <p:val>
                                            <p:strVal val="#ppt_x"/>
                                          </p:val>
                                        </p:tav>
                                      </p:tavLst>
                                    </p:anim>
                                    <p:anim calcmode="lin" valueType="num">
                                      <p:cBhvr>
                                        <p:cTn id="673" dur="500" fill="hold"/>
                                        <p:tgtEl>
                                          <p:spTgt spid="95"/>
                                        </p:tgtEl>
                                        <p:attrNameLst>
                                          <p:attrName>ppt_y</p:attrName>
                                        </p:attrNameLst>
                                      </p:cBhvr>
                                      <p:tavLst>
                                        <p:tav tm="0">
                                          <p:val>
                                            <p:strVal val="#ppt_y+.1"/>
                                          </p:val>
                                        </p:tav>
                                        <p:tav tm="100000">
                                          <p:val>
                                            <p:strVal val="#ppt_y"/>
                                          </p:val>
                                        </p:tav>
                                      </p:tavLst>
                                    </p:anim>
                                  </p:childTnLst>
                                </p:cTn>
                              </p:par>
                              <p:par>
                                <p:cTn id="674" presetID="42" presetClass="entr" presetSubtype="0" fill="hold" grpId="0" nodeType="withEffect">
                                  <p:stCondLst>
                                    <p:cond delay="0"/>
                                  </p:stCondLst>
                                  <p:childTnLst>
                                    <p:set>
                                      <p:cBhvr>
                                        <p:cTn id="675" dur="1" fill="hold">
                                          <p:stCondLst>
                                            <p:cond delay="0"/>
                                          </p:stCondLst>
                                        </p:cTn>
                                        <p:tgtEl>
                                          <p:spTgt spid="96"/>
                                        </p:tgtEl>
                                        <p:attrNameLst>
                                          <p:attrName>style.visibility</p:attrName>
                                        </p:attrNameLst>
                                      </p:cBhvr>
                                      <p:to>
                                        <p:strVal val="visible"/>
                                      </p:to>
                                    </p:set>
                                    <p:animEffect transition="in" filter="fade">
                                      <p:cBhvr>
                                        <p:cTn id="676" dur="500"/>
                                        <p:tgtEl>
                                          <p:spTgt spid="96"/>
                                        </p:tgtEl>
                                      </p:cBhvr>
                                    </p:animEffect>
                                    <p:anim calcmode="lin" valueType="num">
                                      <p:cBhvr>
                                        <p:cTn id="677" dur="500" fill="hold"/>
                                        <p:tgtEl>
                                          <p:spTgt spid="96"/>
                                        </p:tgtEl>
                                        <p:attrNameLst>
                                          <p:attrName>ppt_x</p:attrName>
                                        </p:attrNameLst>
                                      </p:cBhvr>
                                      <p:tavLst>
                                        <p:tav tm="0">
                                          <p:val>
                                            <p:strVal val="#ppt_x"/>
                                          </p:val>
                                        </p:tav>
                                        <p:tav tm="100000">
                                          <p:val>
                                            <p:strVal val="#ppt_x"/>
                                          </p:val>
                                        </p:tav>
                                      </p:tavLst>
                                    </p:anim>
                                    <p:anim calcmode="lin" valueType="num">
                                      <p:cBhvr>
                                        <p:cTn id="678" dur="500" fill="hold"/>
                                        <p:tgtEl>
                                          <p:spTgt spid="96"/>
                                        </p:tgtEl>
                                        <p:attrNameLst>
                                          <p:attrName>ppt_y</p:attrName>
                                        </p:attrNameLst>
                                      </p:cBhvr>
                                      <p:tavLst>
                                        <p:tav tm="0">
                                          <p:val>
                                            <p:strVal val="#ppt_y+.1"/>
                                          </p:val>
                                        </p:tav>
                                        <p:tav tm="100000">
                                          <p:val>
                                            <p:strVal val="#ppt_y"/>
                                          </p:val>
                                        </p:tav>
                                      </p:tavLst>
                                    </p:anim>
                                  </p:childTnLst>
                                </p:cTn>
                              </p:par>
                              <p:par>
                                <p:cTn id="679" presetID="42" presetClass="entr" presetSubtype="0" fill="hold" nodeType="withEffect">
                                  <p:stCondLst>
                                    <p:cond delay="0"/>
                                  </p:stCondLst>
                                  <p:childTnLst>
                                    <p:set>
                                      <p:cBhvr>
                                        <p:cTn id="680" dur="1" fill="hold">
                                          <p:stCondLst>
                                            <p:cond delay="0"/>
                                          </p:stCondLst>
                                        </p:cTn>
                                        <p:tgtEl>
                                          <p:spTgt spid="99"/>
                                        </p:tgtEl>
                                        <p:attrNameLst>
                                          <p:attrName>style.visibility</p:attrName>
                                        </p:attrNameLst>
                                      </p:cBhvr>
                                      <p:to>
                                        <p:strVal val="visible"/>
                                      </p:to>
                                    </p:set>
                                    <p:animEffect transition="in" filter="fade">
                                      <p:cBhvr>
                                        <p:cTn id="681" dur="500"/>
                                        <p:tgtEl>
                                          <p:spTgt spid="99"/>
                                        </p:tgtEl>
                                      </p:cBhvr>
                                    </p:animEffect>
                                    <p:anim calcmode="lin" valueType="num">
                                      <p:cBhvr>
                                        <p:cTn id="682" dur="500" fill="hold"/>
                                        <p:tgtEl>
                                          <p:spTgt spid="99"/>
                                        </p:tgtEl>
                                        <p:attrNameLst>
                                          <p:attrName>ppt_x</p:attrName>
                                        </p:attrNameLst>
                                      </p:cBhvr>
                                      <p:tavLst>
                                        <p:tav tm="0">
                                          <p:val>
                                            <p:strVal val="#ppt_x"/>
                                          </p:val>
                                        </p:tav>
                                        <p:tav tm="100000">
                                          <p:val>
                                            <p:strVal val="#ppt_x"/>
                                          </p:val>
                                        </p:tav>
                                      </p:tavLst>
                                    </p:anim>
                                    <p:anim calcmode="lin" valueType="num">
                                      <p:cBhvr>
                                        <p:cTn id="683" dur="500" fill="hold"/>
                                        <p:tgtEl>
                                          <p:spTgt spid="99"/>
                                        </p:tgtEl>
                                        <p:attrNameLst>
                                          <p:attrName>ppt_y</p:attrName>
                                        </p:attrNameLst>
                                      </p:cBhvr>
                                      <p:tavLst>
                                        <p:tav tm="0">
                                          <p:val>
                                            <p:strVal val="#ppt_y+.1"/>
                                          </p:val>
                                        </p:tav>
                                        <p:tav tm="100000">
                                          <p:val>
                                            <p:strVal val="#ppt_y"/>
                                          </p:val>
                                        </p:tav>
                                      </p:tavLst>
                                    </p:anim>
                                  </p:childTnLst>
                                </p:cTn>
                              </p:par>
                              <p:par>
                                <p:cTn id="684" presetID="42" presetClass="entr" presetSubtype="0" fill="hold" grpId="0" nodeType="withEffect">
                                  <p:stCondLst>
                                    <p:cond delay="0"/>
                                  </p:stCondLst>
                                  <p:childTnLst>
                                    <p:set>
                                      <p:cBhvr>
                                        <p:cTn id="685" dur="1" fill="hold">
                                          <p:stCondLst>
                                            <p:cond delay="0"/>
                                          </p:stCondLst>
                                        </p:cTn>
                                        <p:tgtEl>
                                          <p:spTgt spid="100"/>
                                        </p:tgtEl>
                                        <p:attrNameLst>
                                          <p:attrName>style.visibility</p:attrName>
                                        </p:attrNameLst>
                                      </p:cBhvr>
                                      <p:to>
                                        <p:strVal val="visible"/>
                                      </p:to>
                                    </p:set>
                                    <p:animEffect transition="in" filter="fade">
                                      <p:cBhvr>
                                        <p:cTn id="686" dur="500"/>
                                        <p:tgtEl>
                                          <p:spTgt spid="100"/>
                                        </p:tgtEl>
                                      </p:cBhvr>
                                    </p:animEffect>
                                    <p:anim calcmode="lin" valueType="num">
                                      <p:cBhvr>
                                        <p:cTn id="687" dur="500" fill="hold"/>
                                        <p:tgtEl>
                                          <p:spTgt spid="100"/>
                                        </p:tgtEl>
                                        <p:attrNameLst>
                                          <p:attrName>ppt_x</p:attrName>
                                        </p:attrNameLst>
                                      </p:cBhvr>
                                      <p:tavLst>
                                        <p:tav tm="0">
                                          <p:val>
                                            <p:strVal val="#ppt_x"/>
                                          </p:val>
                                        </p:tav>
                                        <p:tav tm="100000">
                                          <p:val>
                                            <p:strVal val="#ppt_x"/>
                                          </p:val>
                                        </p:tav>
                                      </p:tavLst>
                                    </p:anim>
                                    <p:anim calcmode="lin" valueType="num">
                                      <p:cBhvr>
                                        <p:cTn id="688" dur="500" fill="hold"/>
                                        <p:tgtEl>
                                          <p:spTgt spid="100"/>
                                        </p:tgtEl>
                                        <p:attrNameLst>
                                          <p:attrName>ppt_y</p:attrName>
                                        </p:attrNameLst>
                                      </p:cBhvr>
                                      <p:tavLst>
                                        <p:tav tm="0">
                                          <p:val>
                                            <p:strVal val="#ppt_y+.1"/>
                                          </p:val>
                                        </p:tav>
                                        <p:tav tm="100000">
                                          <p:val>
                                            <p:strVal val="#ppt_y"/>
                                          </p:val>
                                        </p:tav>
                                      </p:tavLst>
                                    </p:anim>
                                  </p:childTnLst>
                                </p:cTn>
                              </p:par>
                              <p:par>
                                <p:cTn id="689" presetID="42" presetClass="entr" presetSubtype="0" fill="hold" nodeType="withEffect">
                                  <p:stCondLst>
                                    <p:cond delay="0"/>
                                  </p:stCondLst>
                                  <p:childTnLst>
                                    <p:set>
                                      <p:cBhvr>
                                        <p:cTn id="690" dur="1" fill="hold">
                                          <p:stCondLst>
                                            <p:cond delay="0"/>
                                          </p:stCondLst>
                                        </p:cTn>
                                        <p:tgtEl>
                                          <p:spTgt spid="103"/>
                                        </p:tgtEl>
                                        <p:attrNameLst>
                                          <p:attrName>style.visibility</p:attrName>
                                        </p:attrNameLst>
                                      </p:cBhvr>
                                      <p:to>
                                        <p:strVal val="visible"/>
                                      </p:to>
                                    </p:set>
                                    <p:animEffect transition="in" filter="fade">
                                      <p:cBhvr>
                                        <p:cTn id="691" dur="500"/>
                                        <p:tgtEl>
                                          <p:spTgt spid="103"/>
                                        </p:tgtEl>
                                      </p:cBhvr>
                                    </p:animEffect>
                                    <p:anim calcmode="lin" valueType="num">
                                      <p:cBhvr>
                                        <p:cTn id="692" dur="500" fill="hold"/>
                                        <p:tgtEl>
                                          <p:spTgt spid="103"/>
                                        </p:tgtEl>
                                        <p:attrNameLst>
                                          <p:attrName>ppt_x</p:attrName>
                                        </p:attrNameLst>
                                      </p:cBhvr>
                                      <p:tavLst>
                                        <p:tav tm="0">
                                          <p:val>
                                            <p:strVal val="#ppt_x"/>
                                          </p:val>
                                        </p:tav>
                                        <p:tav tm="100000">
                                          <p:val>
                                            <p:strVal val="#ppt_x"/>
                                          </p:val>
                                        </p:tav>
                                      </p:tavLst>
                                    </p:anim>
                                    <p:anim calcmode="lin" valueType="num">
                                      <p:cBhvr>
                                        <p:cTn id="693" dur="500" fill="hold"/>
                                        <p:tgtEl>
                                          <p:spTgt spid="103"/>
                                        </p:tgtEl>
                                        <p:attrNameLst>
                                          <p:attrName>ppt_y</p:attrName>
                                        </p:attrNameLst>
                                      </p:cBhvr>
                                      <p:tavLst>
                                        <p:tav tm="0">
                                          <p:val>
                                            <p:strVal val="#ppt_y+.1"/>
                                          </p:val>
                                        </p:tav>
                                        <p:tav tm="100000">
                                          <p:val>
                                            <p:strVal val="#ppt_y"/>
                                          </p:val>
                                        </p:tav>
                                      </p:tavLst>
                                    </p:anim>
                                  </p:childTnLst>
                                </p:cTn>
                              </p:par>
                              <p:par>
                                <p:cTn id="694" presetID="42" presetClass="entr" presetSubtype="0" fill="hold" grpId="0" nodeType="withEffect">
                                  <p:stCondLst>
                                    <p:cond delay="0"/>
                                  </p:stCondLst>
                                  <p:childTnLst>
                                    <p:set>
                                      <p:cBhvr>
                                        <p:cTn id="695" dur="1" fill="hold">
                                          <p:stCondLst>
                                            <p:cond delay="0"/>
                                          </p:stCondLst>
                                        </p:cTn>
                                        <p:tgtEl>
                                          <p:spTgt spid="104"/>
                                        </p:tgtEl>
                                        <p:attrNameLst>
                                          <p:attrName>style.visibility</p:attrName>
                                        </p:attrNameLst>
                                      </p:cBhvr>
                                      <p:to>
                                        <p:strVal val="visible"/>
                                      </p:to>
                                    </p:set>
                                    <p:animEffect transition="in" filter="fade">
                                      <p:cBhvr>
                                        <p:cTn id="696" dur="500"/>
                                        <p:tgtEl>
                                          <p:spTgt spid="104"/>
                                        </p:tgtEl>
                                      </p:cBhvr>
                                    </p:animEffect>
                                    <p:anim calcmode="lin" valueType="num">
                                      <p:cBhvr>
                                        <p:cTn id="697" dur="500" fill="hold"/>
                                        <p:tgtEl>
                                          <p:spTgt spid="104"/>
                                        </p:tgtEl>
                                        <p:attrNameLst>
                                          <p:attrName>ppt_x</p:attrName>
                                        </p:attrNameLst>
                                      </p:cBhvr>
                                      <p:tavLst>
                                        <p:tav tm="0">
                                          <p:val>
                                            <p:strVal val="#ppt_x"/>
                                          </p:val>
                                        </p:tav>
                                        <p:tav tm="100000">
                                          <p:val>
                                            <p:strVal val="#ppt_x"/>
                                          </p:val>
                                        </p:tav>
                                      </p:tavLst>
                                    </p:anim>
                                    <p:anim calcmode="lin" valueType="num">
                                      <p:cBhvr>
                                        <p:cTn id="698" dur="500" fill="hold"/>
                                        <p:tgtEl>
                                          <p:spTgt spid="104"/>
                                        </p:tgtEl>
                                        <p:attrNameLst>
                                          <p:attrName>ppt_y</p:attrName>
                                        </p:attrNameLst>
                                      </p:cBhvr>
                                      <p:tavLst>
                                        <p:tav tm="0">
                                          <p:val>
                                            <p:strVal val="#ppt_y+.1"/>
                                          </p:val>
                                        </p:tav>
                                        <p:tav tm="100000">
                                          <p:val>
                                            <p:strVal val="#ppt_y"/>
                                          </p:val>
                                        </p:tav>
                                      </p:tavLst>
                                    </p:anim>
                                  </p:childTnLst>
                                </p:cTn>
                              </p:par>
                              <p:par>
                                <p:cTn id="699" presetID="42" presetClass="entr" presetSubtype="0" fill="hold" nodeType="withEffect">
                                  <p:stCondLst>
                                    <p:cond delay="0"/>
                                  </p:stCondLst>
                                  <p:childTnLst>
                                    <p:set>
                                      <p:cBhvr>
                                        <p:cTn id="700" dur="1" fill="hold">
                                          <p:stCondLst>
                                            <p:cond delay="0"/>
                                          </p:stCondLst>
                                        </p:cTn>
                                        <p:tgtEl>
                                          <p:spTgt spid="107"/>
                                        </p:tgtEl>
                                        <p:attrNameLst>
                                          <p:attrName>style.visibility</p:attrName>
                                        </p:attrNameLst>
                                      </p:cBhvr>
                                      <p:to>
                                        <p:strVal val="visible"/>
                                      </p:to>
                                    </p:set>
                                    <p:animEffect transition="in" filter="fade">
                                      <p:cBhvr>
                                        <p:cTn id="701" dur="500"/>
                                        <p:tgtEl>
                                          <p:spTgt spid="107"/>
                                        </p:tgtEl>
                                      </p:cBhvr>
                                    </p:animEffect>
                                    <p:anim calcmode="lin" valueType="num">
                                      <p:cBhvr>
                                        <p:cTn id="702" dur="500" fill="hold"/>
                                        <p:tgtEl>
                                          <p:spTgt spid="107"/>
                                        </p:tgtEl>
                                        <p:attrNameLst>
                                          <p:attrName>ppt_x</p:attrName>
                                        </p:attrNameLst>
                                      </p:cBhvr>
                                      <p:tavLst>
                                        <p:tav tm="0">
                                          <p:val>
                                            <p:strVal val="#ppt_x"/>
                                          </p:val>
                                        </p:tav>
                                        <p:tav tm="100000">
                                          <p:val>
                                            <p:strVal val="#ppt_x"/>
                                          </p:val>
                                        </p:tav>
                                      </p:tavLst>
                                    </p:anim>
                                    <p:anim calcmode="lin" valueType="num">
                                      <p:cBhvr>
                                        <p:cTn id="703" dur="500" fill="hold"/>
                                        <p:tgtEl>
                                          <p:spTgt spid="107"/>
                                        </p:tgtEl>
                                        <p:attrNameLst>
                                          <p:attrName>ppt_y</p:attrName>
                                        </p:attrNameLst>
                                      </p:cBhvr>
                                      <p:tavLst>
                                        <p:tav tm="0">
                                          <p:val>
                                            <p:strVal val="#ppt_y+.1"/>
                                          </p:val>
                                        </p:tav>
                                        <p:tav tm="100000">
                                          <p:val>
                                            <p:strVal val="#ppt_y"/>
                                          </p:val>
                                        </p:tav>
                                      </p:tavLst>
                                    </p:anim>
                                  </p:childTnLst>
                                </p:cTn>
                              </p:par>
                              <p:par>
                                <p:cTn id="704" presetID="42" presetClass="entr" presetSubtype="0" fill="hold" grpId="0" nodeType="withEffect">
                                  <p:stCondLst>
                                    <p:cond delay="0"/>
                                  </p:stCondLst>
                                  <p:childTnLst>
                                    <p:set>
                                      <p:cBhvr>
                                        <p:cTn id="705" dur="1" fill="hold">
                                          <p:stCondLst>
                                            <p:cond delay="0"/>
                                          </p:stCondLst>
                                        </p:cTn>
                                        <p:tgtEl>
                                          <p:spTgt spid="108"/>
                                        </p:tgtEl>
                                        <p:attrNameLst>
                                          <p:attrName>style.visibility</p:attrName>
                                        </p:attrNameLst>
                                      </p:cBhvr>
                                      <p:to>
                                        <p:strVal val="visible"/>
                                      </p:to>
                                    </p:set>
                                    <p:animEffect transition="in" filter="fade">
                                      <p:cBhvr>
                                        <p:cTn id="706" dur="500"/>
                                        <p:tgtEl>
                                          <p:spTgt spid="108"/>
                                        </p:tgtEl>
                                      </p:cBhvr>
                                    </p:animEffect>
                                    <p:anim calcmode="lin" valueType="num">
                                      <p:cBhvr>
                                        <p:cTn id="707" dur="500" fill="hold"/>
                                        <p:tgtEl>
                                          <p:spTgt spid="108"/>
                                        </p:tgtEl>
                                        <p:attrNameLst>
                                          <p:attrName>ppt_x</p:attrName>
                                        </p:attrNameLst>
                                      </p:cBhvr>
                                      <p:tavLst>
                                        <p:tav tm="0">
                                          <p:val>
                                            <p:strVal val="#ppt_x"/>
                                          </p:val>
                                        </p:tav>
                                        <p:tav tm="100000">
                                          <p:val>
                                            <p:strVal val="#ppt_x"/>
                                          </p:val>
                                        </p:tav>
                                      </p:tavLst>
                                    </p:anim>
                                    <p:anim calcmode="lin" valueType="num">
                                      <p:cBhvr>
                                        <p:cTn id="708" dur="500" fill="hold"/>
                                        <p:tgtEl>
                                          <p:spTgt spid="108"/>
                                        </p:tgtEl>
                                        <p:attrNameLst>
                                          <p:attrName>ppt_y</p:attrName>
                                        </p:attrNameLst>
                                      </p:cBhvr>
                                      <p:tavLst>
                                        <p:tav tm="0">
                                          <p:val>
                                            <p:strVal val="#ppt_y+.1"/>
                                          </p:val>
                                        </p:tav>
                                        <p:tav tm="100000">
                                          <p:val>
                                            <p:strVal val="#ppt_y"/>
                                          </p:val>
                                        </p:tav>
                                      </p:tavLst>
                                    </p:anim>
                                  </p:childTnLst>
                                </p:cTn>
                              </p:par>
                              <p:par>
                                <p:cTn id="709" presetID="42" presetClass="entr" presetSubtype="0" fill="hold" nodeType="withEffect">
                                  <p:stCondLst>
                                    <p:cond delay="0"/>
                                  </p:stCondLst>
                                  <p:childTnLst>
                                    <p:set>
                                      <p:cBhvr>
                                        <p:cTn id="710" dur="1" fill="hold">
                                          <p:stCondLst>
                                            <p:cond delay="0"/>
                                          </p:stCondLst>
                                        </p:cTn>
                                        <p:tgtEl>
                                          <p:spTgt spid="111"/>
                                        </p:tgtEl>
                                        <p:attrNameLst>
                                          <p:attrName>style.visibility</p:attrName>
                                        </p:attrNameLst>
                                      </p:cBhvr>
                                      <p:to>
                                        <p:strVal val="visible"/>
                                      </p:to>
                                    </p:set>
                                    <p:animEffect transition="in" filter="fade">
                                      <p:cBhvr>
                                        <p:cTn id="711" dur="500"/>
                                        <p:tgtEl>
                                          <p:spTgt spid="111"/>
                                        </p:tgtEl>
                                      </p:cBhvr>
                                    </p:animEffect>
                                    <p:anim calcmode="lin" valueType="num">
                                      <p:cBhvr>
                                        <p:cTn id="712" dur="500" fill="hold"/>
                                        <p:tgtEl>
                                          <p:spTgt spid="111"/>
                                        </p:tgtEl>
                                        <p:attrNameLst>
                                          <p:attrName>ppt_x</p:attrName>
                                        </p:attrNameLst>
                                      </p:cBhvr>
                                      <p:tavLst>
                                        <p:tav tm="0">
                                          <p:val>
                                            <p:strVal val="#ppt_x"/>
                                          </p:val>
                                        </p:tav>
                                        <p:tav tm="100000">
                                          <p:val>
                                            <p:strVal val="#ppt_x"/>
                                          </p:val>
                                        </p:tav>
                                      </p:tavLst>
                                    </p:anim>
                                    <p:anim calcmode="lin" valueType="num">
                                      <p:cBhvr>
                                        <p:cTn id="713" dur="500" fill="hold"/>
                                        <p:tgtEl>
                                          <p:spTgt spid="111"/>
                                        </p:tgtEl>
                                        <p:attrNameLst>
                                          <p:attrName>ppt_y</p:attrName>
                                        </p:attrNameLst>
                                      </p:cBhvr>
                                      <p:tavLst>
                                        <p:tav tm="0">
                                          <p:val>
                                            <p:strVal val="#ppt_y+.1"/>
                                          </p:val>
                                        </p:tav>
                                        <p:tav tm="100000">
                                          <p:val>
                                            <p:strVal val="#ppt_y"/>
                                          </p:val>
                                        </p:tav>
                                      </p:tavLst>
                                    </p:anim>
                                  </p:childTnLst>
                                </p:cTn>
                              </p:par>
                              <p:par>
                                <p:cTn id="714" presetID="42" presetClass="entr" presetSubtype="0" fill="hold" grpId="0" nodeType="withEffect">
                                  <p:stCondLst>
                                    <p:cond delay="0"/>
                                  </p:stCondLst>
                                  <p:childTnLst>
                                    <p:set>
                                      <p:cBhvr>
                                        <p:cTn id="715" dur="1" fill="hold">
                                          <p:stCondLst>
                                            <p:cond delay="0"/>
                                          </p:stCondLst>
                                        </p:cTn>
                                        <p:tgtEl>
                                          <p:spTgt spid="112"/>
                                        </p:tgtEl>
                                        <p:attrNameLst>
                                          <p:attrName>style.visibility</p:attrName>
                                        </p:attrNameLst>
                                      </p:cBhvr>
                                      <p:to>
                                        <p:strVal val="visible"/>
                                      </p:to>
                                    </p:set>
                                    <p:animEffect transition="in" filter="fade">
                                      <p:cBhvr>
                                        <p:cTn id="716" dur="500"/>
                                        <p:tgtEl>
                                          <p:spTgt spid="112"/>
                                        </p:tgtEl>
                                      </p:cBhvr>
                                    </p:animEffect>
                                    <p:anim calcmode="lin" valueType="num">
                                      <p:cBhvr>
                                        <p:cTn id="717" dur="500" fill="hold"/>
                                        <p:tgtEl>
                                          <p:spTgt spid="112"/>
                                        </p:tgtEl>
                                        <p:attrNameLst>
                                          <p:attrName>ppt_x</p:attrName>
                                        </p:attrNameLst>
                                      </p:cBhvr>
                                      <p:tavLst>
                                        <p:tav tm="0">
                                          <p:val>
                                            <p:strVal val="#ppt_x"/>
                                          </p:val>
                                        </p:tav>
                                        <p:tav tm="100000">
                                          <p:val>
                                            <p:strVal val="#ppt_x"/>
                                          </p:val>
                                        </p:tav>
                                      </p:tavLst>
                                    </p:anim>
                                    <p:anim calcmode="lin" valueType="num">
                                      <p:cBhvr>
                                        <p:cTn id="718" dur="500" fill="hold"/>
                                        <p:tgtEl>
                                          <p:spTgt spid="112"/>
                                        </p:tgtEl>
                                        <p:attrNameLst>
                                          <p:attrName>ppt_y</p:attrName>
                                        </p:attrNameLst>
                                      </p:cBhvr>
                                      <p:tavLst>
                                        <p:tav tm="0">
                                          <p:val>
                                            <p:strVal val="#ppt_y+.1"/>
                                          </p:val>
                                        </p:tav>
                                        <p:tav tm="100000">
                                          <p:val>
                                            <p:strVal val="#ppt_y"/>
                                          </p:val>
                                        </p:tav>
                                      </p:tavLst>
                                    </p:anim>
                                  </p:childTnLst>
                                </p:cTn>
                              </p:par>
                            </p:childTnLst>
                          </p:cTn>
                        </p:par>
                        <p:par>
                          <p:cTn id="719" fill="hold">
                            <p:stCondLst>
                              <p:cond delay="16000"/>
                            </p:stCondLst>
                            <p:childTnLst>
                              <p:par>
                                <p:cTn id="720" presetID="42" presetClass="entr" presetSubtype="0" fill="hold" nodeType="afterEffect">
                                  <p:stCondLst>
                                    <p:cond delay="0"/>
                                  </p:stCondLst>
                                  <p:childTnLst>
                                    <p:set>
                                      <p:cBhvr>
                                        <p:cTn id="721" dur="1" fill="hold">
                                          <p:stCondLst>
                                            <p:cond delay="0"/>
                                          </p:stCondLst>
                                        </p:cTn>
                                        <p:tgtEl>
                                          <p:spTgt spid="149"/>
                                        </p:tgtEl>
                                        <p:attrNameLst>
                                          <p:attrName>style.visibility</p:attrName>
                                        </p:attrNameLst>
                                      </p:cBhvr>
                                      <p:to>
                                        <p:strVal val="visible"/>
                                      </p:to>
                                    </p:set>
                                    <p:animEffect transition="in" filter="fade">
                                      <p:cBhvr>
                                        <p:cTn id="722" dur="500"/>
                                        <p:tgtEl>
                                          <p:spTgt spid="149"/>
                                        </p:tgtEl>
                                      </p:cBhvr>
                                    </p:animEffect>
                                    <p:anim calcmode="lin" valueType="num">
                                      <p:cBhvr>
                                        <p:cTn id="723" dur="500" fill="hold"/>
                                        <p:tgtEl>
                                          <p:spTgt spid="149"/>
                                        </p:tgtEl>
                                        <p:attrNameLst>
                                          <p:attrName>ppt_x</p:attrName>
                                        </p:attrNameLst>
                                      </p:cBhvr>
                                      <p:tavLst>
                                        <p:tav tm="0">
                                          <p:val>
                                            <p:strVal val="#ppt_x"/>
                                          </p:val>
                                        </p:tav>
                                        <p:tav tm="100000">
                                          <p:val>
                                            <p:strVal val="#ppt_x"/>
                                          </p:val>
                                        </p:tav>
                                      </p:tavLst>
                                    </p:anim>
                                    <p:anim calcmode="lin" valueType="num">
                                      <p:cBhvr>
                                        <p:cTn id="724" dur="500" fill="hold"/>
                                        <p:tgtEl>
                                          <p:spTgt spid="149"/>
                                        </p:tgtEl>
                                        <p:attrNameLst>
                                          <p:attrName>ppt_y</p:attrName>
                                        </p:attrNameLst>
                                      </p:cBhvr>
                                      <p:tavLst>
                                        <p:tav tm="0">
                                          <p:val>
                                            <p:strVal val="#ppt_y+.1"/>
                                          </p:val>
                                        </p:tav>
                                        <p:tav tm="100000">
                                          <p:val>
                                            <p:strVal val="#ppt_y"/>
                                          </p:val>
                                        </p:tav>
                                      </p:tavLst>
                                    </p:anim>
                                  </p:childTnLst>
                                </p:cTn>
                              </p:par>
                              <p:par>
                                <p:cTn id="725" presetID="42" presetClass="entr" presetSubtype="0" fill="hold" grpId="0" nodeType="withEffect">
                                  <p:stCondLst>
                                    <p:cond delay="0"/>
                                  </p:stCondLst>
                                  <p:childTnLst>
                                    <p:set>
                                      <p:cBhvr>
                                        <p:cTn id="726" dur="1" fill="hold">
                                          <p:stCondLst>
                                            <p:cond delay="0"/>
                                          </p:stCondLst>
                                        </p:cTn>
                                        <p:tgtEl>
                                          <p:spTgt spid="150"/>
                                        </p:tgtEl>
                                        <p:attrNameLst>
                                          <p:attrName>style.visibility</p:attrName>
                                        </p:attrNameLst>
                                      </p:cBhvr>
                                      <p:to>
                                        <p:strVal val="visible"/>
                                      </p:to>
                                    </p:set>
                                    <p:animEffect transition="in" filter="fade">
                                      <p:cBhvr>
                                        <p:cTn id="727" dur="500"/>
                                        <p:tgtEl>
                                          <p:spTgt spid="150"/>
                                        </p:tgtEl>
                                      </p:cBhvr>
                                    </p:animEffect>
                                    <p:anim calcmode="lin" valueType="num">
                                      <p:cBhvr>
                                        <p:cTn id="728" dur="500" fill="hold"/>
                                        <p:tgtEl>
                                          <p:spTgt spid="150"/>
                                        </p:tgtEl>
                                        <p:attrNameLst>
                                          <p:attrName>ppt_x</p:attrName>
                                        </p:attrNameLst>
                                      </p:cBhvr>
                                      <p:tavLst>
                                        <p:tav tm="0">
                                          <p:val>
                                            <p:strVal val="#ppt_x"/>
                                          </p:val>
                                        </p:tav>
                                        <p:tav tm="100000">
                                          <p:val>
                                            <p:strVal val="#ppt_x"/>
                                          </p:val>
                                        </p:tav>
                                      </p:tavLst>
                                    </p:anim>
                                    <p:anim calcmode="lin" valueType="num">
                                      <p:cBhvr>
                                        <p:cTn id="729" dur="500" fill="hold"/>
                                        <p:tgtEl>
                                          <p:spTgt spid="150"/>
                                        </p:tgtEl>
                                        <p:attrNameLst>
                                          <p:attrName>ppt_y</p:attrName>
                                        </p:attrNameLst>
                                      </p:cBhvr>
                                      <p:tavLst>
                                        <p:tav tm="0">
                                          <p:val>
                                            <p:strVal val="#ppt_y+.1"/>
                                          </p:val>
                                        </p:tav>
                                        <p:tav tm="100000">
                                          <p:val>
                                            <p:strVal val="#ppt_y"/>
                                          </p:val>
                                        </p:tav>
                                      </p:tavLst>
                                    </p:anim>
                                  </p:childTnLst>
                                </p:cTn>
                              </p:par>
                              <p:par>
                                <p:cTn id="730" presetID="42" presetClass="entr" presetSubtype="0" fill="hold" grpId="0" nodeType="withEffect">
                                  <p:stCondLst>
                                    <p:cond delay="0"/>
                                  </p:stCondLst>
                                  <p:childTnLst>
                                    <p:set>
                                      <p:cBhvr>
                                        <p:cTn id="731" dur="1" fill="hold">
                                          <p:stCondLst>
                                            <p:cond delay="0"/>
                                          </p:stCondLst>
                                        </p:cTn>
                                        <p:tgtEl>
                                          <p:spTgt spid="154"/>
                                        </p:tgtEl>
                                        <p:attrNameLst>
                                          <p:attrName>style.visibility</p:attrName>
                                        </p:attrNameLst>
                                      </p:cBhvr>
                                      <p:to>
                                        <p:strVal val="visible"/>
                                      </p:to>
                                    </p:set>
                                    <p:animEffect transition="in" filter="fade">
                                      <p:cBhvr>
                                        <p:cTn id="732" dur="500"/>
                                        <p:tgtEl>
                                          <p:spTgt spid="154"/>
                                        </p:tgtEl>
                                      </p:cBhvr>
                                    </p:animEffect>
                                    <p:anim calcmode="lin" valueType="num">
                                      <p:cBhvr>
                                        <p:cTn id="733" dur="500" fill="hold"/>
                                        <p:tgtEl>
                                          <p:spTgt spid="154"/>
                                        </p:tgtEl>
                                        <p:attrNameLst>
                                          <p:attrName>ppt_x</p:attrName>
                                        </p:attrNameLst>
                                      </p:cBhvr>
                                      <p:tavLst>
                                        <p:tav tm="0">
                                          <p:val>
                                            <p:strVal val="#ppt_x"/>
                                          </p:val>
                                        </p:tav>
                                        <p:tav tm="100000">
                                          <p:val>
                                            <p:strVal val="#ppt_x"/>
                                          </p:val>
                                        </p:tav>
                                      </p:tavLst>
                                    </p:anim>
                                    <p:anim calcmode="lin" valueType="num">
                                      <p:cBhvr>
                                        <p:cTn id="734" dur="500" fill="hold"/>
                                        <p:tgtEl>
                                          <p:spTgt spid="154"/>
                                        </p:tgtEl>
                                        <p:attrNameLst>
                                          <p:attrName>ppt_y</p:attrName>
                                        </p:attrNameLst>
                                      </p:cBhvr>
                                      <p:tavLst>
                                        <p:tav tm="0">
                                          <p:val>
                                            <p:strVal val="#ppt_y+.1"/>
                                          </p:val>
                                        </p:tav>
                                        <p:tav tm="100000">
                                          <p:val>
                                            <p:strVal val="#ppt_y"/>
                                          </p:val>
                                        </p:tav>
                                      </p:tavLst>
                                    </p:anim>
                                  </p:childTnLst>
                                </p:cTn>
                              </p:par>
                              <p:par>
                                <p:cTn id="735" presetID="42" presetClass="entr" presetSubtype="0" fill="hold" grpId="0" nodeType="withEffect">
                                  <p:stCondLst>
                                    <p:cond delay="0"/>
                                  </p:stCondLst>
                                  <p:childTnLst>
                                    <p:set>
                                      <p:cBhvr>
                                        <p:cTn id="736" dur="1" fill="hold">
                                          <p:stCondLst>
                                            <p:cond delay="0"/>
                                          </p:stCondLst>
                                        </p:cTn>
                                        <p:tgtEl>
                                          <p:spTgt spid="158"/>
                                        </p:tgtEl>
                                        <p:attrNameLst>
                                          <p:attrName>style.visibility</p:attrName>
                                        </p:attrNameLst>
                                      </p:cBhvr>
                                      <p:to>
                                        <p:strVal val="visible"/>
                                      </p:to>
                                    </p:set>
                                    <p:animEffect transition="in" filter="fade">
                                      <p:cBhvr>
                                        <p:cTn id="737" dur="500"/>
                                        <p:tgtEl>
                                          <p:spTgt spid="158"/>
                                        </p:tgtEl>
                                      </p:cBhvr>
                                    </p:animEffect>
                                    <p:anim calcmode="lin" valueType="num">
                                      <p:cBhvr>
                                        <p:cTn id="738" dur="500" fill="hold"/>
                                        <p:tgtEl>
                                          <p:spTgt spid="158"/>
                                        </p:tgtEl>
                                        <p:attrNameLst>
                                          <p:attrName>ppt_x</p:attrName>
                                        </p:attrNameLst>
                                      </p:cBhvr>
                                      <p:tavLst>
                                        <p:tav tm="0">
                                          <p:val>
                                            <p:strVal val="#ppt_x"/>
                                          </p:val>
                                        </p:tav>
                                        <p:tav tm="100000">
                                          <p:val>
                                            <p:strVal val="#ppt_x"/>
                                          </p:val>
                                        </p:tav>
                                      </p:tavLst>
                                    </p:anim>
                                    <p:anim calcmode="lin" valueType="num">
                                      <p:cBhvr>
                                        <p:cTn id="739" dur="500" fill="hold"/>
                                        <p:tgtEl>
                                          <p:spTgt spid="158"/>
                                        </p:tgtEl>
                                        <p:attrNameLst>
                                          <p:attrName>ppt_y</p:attrName>
                                        </p:attrNameLst>
                                      </p:cBhvr>
                                      <p:tavLst>
                                        <p:tav tm="0">
                                          <p:val>
                                            <p:strVal val="#ppt_y+.1"/>
                                          </p:val>
                                        </p:tav>
                                        <p:tav tm="100000">
                                          <p:val>
                                            <p:strVal val="#ppt_y"/>
                                          </p:val>
                                        </p:tav>
                                      </p:tavLst>
                                    </p:anim>
                                  </p:childTnLst>
                                </p:cTn>
                              </p:par>
                              <p:par>
                                <p:cTn id="740" presetID="42" presetClass="entr" presetSubtype="0" fill="hold" nodeType="withEffect">
                                  <p:stCondLst>
                                    <p:cond delay="0"/>
                                  </p:stCondLst>
                                  <p:childTnLst>
                                    <p:set>
                                      <p:cBhvr>
                                        <p:cTn id="741" dur="1" fill="hold">
                                          <p:stCondLst>
                                            <p:cond delay="0"/>
                                          </p:stCondLst>
                                        </p:cTn>
                                        <p:tgtEl>
                                          <p:spTgt spid="177"/>
                                        </p:tgtEl>
                                        <p:attrNameLst>
                                          <p:attrName>style.visibility</p:attrName>
                                        </p:attrNameLst>
                                      </p:cBhvr>
                                      <p:to>
                                        <p:strVal val="visible"/>
                                      </p:to>
                                    </p:set>
                                    <p:animEffect transition="in" filter="fade">
                                      <p:cBhvr>
                                        <p:cTn id="742" dur="500"/>
                                        <p:tgtEl>
                                          <p:spTgt spid="177"/>
                                        </p:tgtEl>
                                      </p:cBhvr>
                                    </p:animEffect>
                                    <p:anim calcmode="lin" valueType="num">
                                      <p:cBhvr>
                                        <p:cTn id="743" dur="500" fill="hold"/>
                                        <p:tgtEl>
                                          <p:spTgt spid="177"/>
                                        </p:tgtEl>
                                        <p:attrNameLst>
                                          <p:attrName>ppt_x</p:attrName>
                                        </p:attrNameLst>
                                      </p:cBhvr>
                                      <p:tavLst>
                                        <p:tav tm="0">
                                          <p:val>
                                            <p:strVal val="#ppt_x"/>
                                          </p:val>
                                        </p:tav>
                                        <p:tav tm="100000">
                                          <p:val>
                                            <p:strVal val="#ppt_x"/>
                                          </p:val>
                                        </p:tav>
                                      </p:tavLst>
                                    </p:anim>
                                    <p:anim calcmode="lin" valueType="num">
                                      <p:cBhvr>
                                        <p:cTn id="744" dur="500" fill="hold"/>
                                        <p:tgtEl>
                                          <p:spTgt spid="177"/>
                                        </p:tgtEl>
                                        <p:attrNameLst>
                                          <p:attrName>ppt_y</p:attrName>
                                        </p:attrNameLst>
                                      </p:cBhvr>
                                      <p:tavLst>
                                        <p:tav tm="0">
                                          <p:val>
                                            <p:strVal val="#ppt_y+.1"/>
                                          </p:val>
                                        </p:tav>
                                        <p:tav tm="100000">
                                          <p:val>
                                            <p:strVal val="#ppt_y"/>
                                          </p:val>
                                        </p:tav>
                                      </p:tavLst>
                                    </p:anim>
                                  </p:childTnLst>
                                </p:cTn>
                              </p:par>
                              <p:par>
                                <p:cTn id="745" presetID="42" presetClass="entr" presetSubtype="0" fill="hold" nodeType="withEffect">
                                  <p:stCondLst>
                                    <p:cond delay="0"/>
                                  </p:stCondLst>
                                  <p:childTnLst>
                                    <p:set>
                                      <p:cBhvr>
                                        <p:cTn id="746" dur="1" fill="hold">
                                          <p:stCondLst>
                                            <p:cond delay="0"/>
                                          </p:stCondLst>
                                        </p:cTn>
                                        <p:tgtEl>
                                          <p:spTgt spid="178"/>
                                        </p:tgtEl>
                                        <p:attrNameLst>
                                          <p:attrName>style.visibility</p:attrName>
                                        </p:attrNameLst>
                                      </p:cBhvr>
                                      <p:to>
                                        <p:strVal val="visible"/>
                                      </p:to>
                                    </p:set>
                                    <p:animEffect transition="in" filter="fade">
                                      <p:cBhvr>
                                        <p:cTn id="747" dur="500"/>
                                        <p:tgtEl>
                                          <p:spTgt spid="178"/>
                                        </p:tgtEl>
                                      </p:cBhvr>
                                    </p:animEffect>
                                    <p:anim calcmode="lin" valueType="num">
                                      <p:cBhvr>
                                        <p:cTn id="748" dur="500" fill="hold"/>
                                        <p:tgtEl>
                                          <p:spTgt spid="178"/>
                                        </p:tgtEl>
                                        <p:attrNameLst>
                                          <p:attrName>ppt_x</p:attrName>
                                        </p:attrNameLst>
                                      </p:cBhvr>
                                      <p:tavLst>
                                        <p:tav tm="0">
                                          <p:val>
                                            <p:strVal val="#ppt_x"/>
                                          </p:val>
                                        </p:tav>
                                        <p:tav tm="100000">
                                          <p:val>
                                            <p:strVal val="#ppt_x"/>
                                          </p:val>
                                        </p:tav>
                                      </p:tavLst>
                                    </p:anim>
                                    <p:anim calcmode="lin" valueType="num">
                                      <p:cBhvr>
                                        <p:cTn id="749" dur="500" fill="hold"/>
                                        <p:tgtEl>
                                          <p:spTgt spid="178"/>
                                        </p:tgtEl>
                                        <p:attrNameLst>
                                          <p:attrName>ppt_y</p:attrName>
                                        </p:attrNameLst>
                                      </p:cBhvr>
                                      <p:tavLst>
                                        <p:tav tm="0">
                                          <p:val>
                                            <p:strVal val="#ppt_y+.1"/>
                                          </p:val>
                                        </p:tav>
                                        <p:tav tm="100000">
                                          <p:val>
                                            <p:strVal val="#ppt_y"/>
                                          </p:val>
                                        </p:tav>
                                      </p:tavLst>
                                    </p:anim>
                                  </p:childTnLst>
                                </p:cTn>
                              </p:par>
                            </p:childTnLst>
                          </p:cTn>
                        </p:par>
                        <p:par>
                          <p:cTn id="750" fill="hold">
                            <p:stCondLst>
                              <p:cond delay="16500"/>
                            </p:stCondLst>
                            <p:childTnLst>
                              <p:par>
                                <p:cTn id="751" presetID="42" presetClass="entr" presetSubtype="0" fill="hold" nodeType="afterEffect">
                                  <p:stCondLst>
                                    <p:cond delay="0"/>
                                  </p:stCondLst>
                                  <p:childTnLst>
                                    <p:set>
                                      <p:cBhvr>
                                        <p:cTn id="752" dur="1" fill="hold">
                                          <p:stCondLst>
                                            <p:cond delay="0"/>
                                          </p:stCondLst>
                                        </p:cTn>
                                        <p:tgtEl>
                                          <p:spTgt spid="180"/>
                                        </p:tgtEl>
                                        <p:attrNameLst>
                                          <p:attrName>style.visibility</p:attrName>
                                        </p:attrNameLst>
                                      </p:cBhvr>
                                      <p:to>
                                        <p:strVal val="visible"/>
                                      </p:to>
                                    </p:set>
                                    <p:animEffect transition="in" filter="fade">
                                      <p:cBhvr>
                                        <p:cTn id="753" dur="500"/>
                                        <p:tgtEl>
                                          <p:spTgt spid="180"/>
                                        </p:tgtEl>
                                      </p:cBhvr>
                                    </p:animEffect>
                                    <p:anim calcmode="lin" valueType="num">
                                      <p:cBhvr>
                                        <p:cTn id="754" dur="500" fill="hold"/>
                                        <p:tgtEl>
                                          <p:spTgt spid="180"/>
                                        </p:tgtEl>
                                        <p:attrNameLst>
                                          <p:attrName>ppt_x</p:attrName>
                                        </p:attrNameLst>
                                      </p:cBhvr>
                                      <p:tavLst>
                                        <p:tav tm="0">
                                          <p:val>
                                            <p:strVal val="#ppt_x"/>
                                          </p:val>
                                        </p:tav>
                                        <p:tav tm="100000">
                                          <p:val>
                                            <p:strVal val="#ppt_x"/>
                                          </p:val>
                                        </p:tav>
                                      </p:tavLst>
                                    </p:anim>
                                    <p:anim calcmode="lin" valueType="num">
                                      <p:cBhvr>
                                        <p:cTn id="755" dur="500" fill="hold"/>
                                        <p:tgtEl>
                                          <p:spTgt spid="180"/>
                                        </p:tgtEl>
                                        <p:attrNameLst>
                                          <p:attrName>ppt_y</p:attrName>
                                        </p:attrNameLst>
                                      </p:cBhvr>
                                      <p:tavLst>
                                        <p:tav tm="0">
                                          <p:val>
                                            <p:strVal val="#ppt_y+.1"/>
                                          </p:val>
                                        </p:tav>
                                        <p:tav tm="100000">
                                          <p:val>
                                            <p:strVal val="#ppt_y"/>
                                          </p:val>
                                        </p:tav>
                                      </p:tavLst>
                                    </p:anim>
                                  </p:childTnLst>
                                </p:cTn>
                              </p:par>
                              <p:par>
                                <p:cTn id="756" presetID="42" presetClass="entr" presetSubtype="0" fill="hold" grpId="0" nodeType="withEffect">
                                  <p:stCondLst>
                                    <p:cond delay="0"/>
                                  </p:stCondLst>
                                  <p:childTnLst>
                                    <p:set>
                                      <p:cBhvr>
                                        <p:cTn id="757" dur="1" fill="hold">
                                          <p:stCondLst>
                                            <p:cond delay="0"/>
                                          </p:stCondLst>
                                        </p:cTn>
                                        <p:tgtEl>
                                          <p:spTgt spid="181"/>
                                        </p:tgtEl>
                                        <p:attrNameLst>
                                          <p:attrName>style.visibility</p:attrName>
                                        </p:attrNameLst>
                                      </p:cBhvr>
                                      <p:to>
                                        <p:strVal val="visible"/>
                                      </p:to>
                                    </p:set>
                                    <p:animEffect transition="in" filter="fade">
                                      <p:cBhvr>
                                        <p:cTn id="758" dur="500"/>
                                        <p:tgtEl>
                                          <p:spTgt spid="181"/>
                                        </p:tgtEl>
                                      </p:cBhvr>
                                    </p:animEffect>
                                    <p:anim calcmode="lin" valueType="num">
                                      <p:cBhvr>
                                        <p:cTn id="759" dur="500" fill="hold"/>
                                        <p:tgtEl>
                                          <p:spTgt spid="181"/>
                                        </p:tgtEl>
                                        <p:attrNameLst>
                                          <p:attrName>ppt_x</p:attrName>
                                        </p:attrNameLst>
                                      </p:cBhvr>
                                      <p:tavLst>
                                        <p:tav tm="0">
                                          <p:val>
                                            <p:strVal val="#ppt_x"/>
                                          </p:val>
                                        </p:tav>
                                        <p:tav tm="100000">
                                          <p:val>
                                            <p:strVal val="#ppt_x"/>
                                          </p:val>
                                        </p:tav>
                                      </p:tavLst>
                                    </p:anim>
                                    <p:anim calcmode="lin" valueType="num">
                                      <p:cBhvr>
                                        <p:cTn id="760" dur="500" fill="hold"/>
                                        <p:tgtEl>
                                          <p:spTgt spid="181"/>
                                        </p:tgtEl>
                                        <p:attrNameLst>
                                          <p:attrName>ppt_y</p:attrName>
                                        </p:attrNameLst>
                                      </p:cBhvr>
                                      <p:tavLst>
                                        <p:tav tm="0">
                                          <p:val>
                                            <p:strVal val="#ppt_y+.1"/>
                                          </p:val>
                                        </p:tav>
                                        <p:tav tm="100000">
                                          <p:val>
                                            <p:strVal val="#ppt_y"/>
                                          </p:val>
                                        </p:tav>
                                      </p:tavLst>
                                    </p:anim>
                                  </p:childTnLst>
                                </p:cTn>
                              </p:par>
                              <p:par>
                                <p:cTn id="761" presetID="42" presetClass="entr" presetSubtype="0" fill="hold" nodeType="withEffect">
                                  <p:stCondLst>
                                    <p:cond delay="0"/>
                                  </p:stCondLst>
                                  <p:childTnLst>
                                    <p:set>
                                      <p:cBhvr>
                                        <p:cTn id="762" dur="1" fill="hold">
                                          <p:stCondLst>
                                            <p:cond delay="0"/>
                                          </p:stCondLst>
                                        </p:cTn>
                                        <p:tgtEl>
                                          <p:spTgt spid="185"/>
                                        </p:tgtEl>
                                        <p:attrNameLst>
                                          <p:attrName>style.visibility</p:attrName>
                                        </p:attrNameLst>
                                      </p:cBhvr>
                                      <p:to>
                                        <p:strVal val="visible"/>
                                      </p:to>
                                    </p:set>
                                    <p:animEffect transition="in" filter="fade">
                                      <p:cBhvr>
                                        <p:cTn id="763" dur="500"/>
                                        <p:tgtEl>
                                          <p:spTgt spid="185"/>
                                        </p:tgtEl>
                                      </p:cBhvr>
                                    </p:animEffect>
                                    <p:anim calcmode="lin" valueType="num">
                                      <p:cBhvr>
                                        <p:cTn id="764" dur="500" fill="hold"/>
                                        <p:tgtEl>
                                          <p:spTgt spid="185"/>
                                        </p:tgtEl>
                                        <p:attrNameLst>
                                          <p:attrName>ppt_x</p:attrName>
                                        </p:attrNameLst>
                                      </p:cBhvr>
                                      <p:tavLst>
                                        <p:tav tm="0">
                                          <p:val>
                                            <p:strVal val="#ppt_x"/>
                                          </p:val>
                                        </p:tav>
                                        <p:tav tm="100000">
                                          <p:val>
                                            <p:strVal val="#ppt_x"/>
                                          </p:val>
                                        </p:tav>
                                      </p:tavLst>
                                    </p:anim>
                                    <p:anim calcmode="lin" valueType="num">
                                      <p:cBhvr>
                                        <p:cTn id="765" dur="500" fill="hold"/>
                                        <p:tgtEl>
                                          <p:spTgt spid="185"/>
                                        </p:tgtEl>
                                        <p:attrNameLst>
                                          <p:attrName>ppt_y</p:attrName>
                                        </p:attrNameLst>
                                      </p:cBhvr>
                                      <p:tavLst>
                                        <p:tav tm="0">
                                          <p:val>
                                            <p:strVal val="#ppt_y+.1"/>
                                          </p:val>
                                        </p:tav>
                                        <p:tav tm="100000">
                                          <p:val>
                                            <p:strVal val="#ppt_y"/>
                                          </p:val>
                                        </p:tav>
                                      </p:tavLst>
                                    </p:anim>
                                  </p:childTnLst>
                                </p:cTn>
                              </p:par>
                              <p:par>
                                <p:cTn id="766" presetID="42" presetClass="entr" presetSubtype="0" fill="hold" grpId="0" nodeType="withEffect">
                                  <p:stCondLst>
                                    <p:cond delay="0"/>
                                  </p:stCondLst>
                                  <p:childTnLst>
                                    <p:set>
                                      <p:cBhvr>
                                        <p:cTn id="767" dur="1" fill="hold">
                                          <p:stCondLst>
                                            <p:cond delay="0"/>
                                          </p:stCondLst>
                                        </p:cTn>
                                        <p:tgtEl>
                                          <p:spTgt spid="186"/>
                                        </p:tgtEl>
                                        <p:attrNameLst>
                                          <p:attrName>style.visibility</p:attrName>
                                        </p:attrNameLst>
                                      </p:cBhvr>
                                      <p:to>
                                        <p:strVal val="visible"/>
                                      </p:to>
                                    </p:set>
                                    <p:animEffect transition="in" filter="fade">
                                      <p:cBhvr>
                                        <p:cTn id="768" dur="500"/>
                                        <p:tgtEl>
                                          <p:spTgt spid="186"/>
                                        </p:tgtEl>
                                      </p:cBhvr>
                                    </p:animEffect>
                                    <p:anim calcmode="lin" valueType="num">
                                      <p:cBhvr>
                                        <p:cTn id="769" dur="500" fill="hold"/>
                                        <p:tgtEl>
                                          <p:spTgt spid="186"/>
                                        </p:tgtEl>
                                        <p:attrNameLst>
                                          <p:attrName>ppt_x</p:attrName>
                                        </p:attrNameLst>
                                      </p:cBhvr>
                                      <p:tavLst>
                                        <p:tav tm="0">
                                          <p:val>
                                            <p:strVal val="#ppt_x"/>
                                          </p:val>
                                        </p:tav>
                                        <p:tav tm="100000">
                                          <p:val>
                                            <p:strVal val="#ppt_x"/>
                                          </p:val>
                                        </p:tav>
                                      </p:tavLst>
                                    </p:anim>
                                    <p:anim calcmode="lin" valueType="num">
                                      <p:cBhvr>
                                        <p:cTn id="770" dur="500" fill="hold"/>
                                        <p:tgtEl>
                                          <p:spTgt spid="186"/>
                                        </p:tgtEl>
                                        <p:attrNameLst>
                                          <p:attrName>ppt_y</p:attrName>
                                        </p:attrNameLst>
                                      </p:cBhvr>
                                      <p:tavLst>
                                        <p:tav tm="0">
                                          <p:val>
                                            <p:strVal val="#ppt_y+.1"/>
                                          </p:val>
                                        </p:tav>
                                        <p:tav tm="100000">
                                          <p:val>
                                            <p:strVal val="#ppt_y"/>
                                          </p:val>
                                        </p:tav>
                                      </p:tavLst>
                                    </p:anim>
                                  </p:childTnLst>
                                </p:cTn>
                              </p:par>
                              <p:par>
                                <p:cTn id="771" presetID="42" presetClass="entr" presetSubtype="0" fill="hold" nodeType="withEffect">
                                  <p:stCondLst>
                                    <p:cond delay="0"/>
                                  </p:stCondLst>
                                  <p:childTnLst>
                                    <p:set>
                                      <p:cBhvr>
                                        <p:cTn id="772" dur="1" fill="hold">
                                          <p:stCondLst>
                                            <p:cond delay="0"/>
                                          </p:stCondLst>
                                        </p:cTn>
                                        <p:tgtEl>
                                          <p:spTgt spid="189"/>
                                        </p:tgtEl>
                                        <p:attrNameLst>
                                          <p:attrName>style.visibility</p:attrName>
                                        </p:attrNameLst>
                                      </p:cBhvr>
                                      <p:to>
                                        <p:strVal val="visible"/>
                                      </p:to>
                                    </p:set>
                                    <p:animEffect transition="in" filter="fade">
                                      <p:cBhvr>
                                        <p:cTn id="773" dur="500"/>
                                        <p:tgtEl>
                                          <p:spTgt spid="189"/>
                                        </p:tgtEl>
                                      </p:cBhvr>
                                    </p:animEffect>
                                    <p:anim calcmode="lin" valueType="num">
                                      <p:cBhvr>
                                        <p:cTn id="774" dur="500" fill="hold"/>
                                        <p:tgtEl>
                                          <p:spTgt spid="189"/>
                                        </p:tgtEl>
                                        <p:attrNameLst>
                                          <p:attrName>ppt_x</p:attrName>
                                        </p:attrNameLst>
                                      </p:cBhvr>
                                      <p:tavLst>
                                        <p:tav tm="0">
                                          <p:val>
                                            <p:strVal val="#ppt_x"/>
                                          </p:val>
                                        </p:tav>
                                        <p:tav tm="100000">
                                          <p:val>
                                            <p:strVal val="#ppt_x"/>
                                          </p:val>
                                        </p:tav>
                                      </p:tavLst>
                                    </p:anim>
                                    <p:anim calcmode="lin" valueType="num">
                                      <p:cBhvr>
                                        <p:cTn id="775" dur="500" fill="hold"/>
                                        <p:tgtEl>
                                          <p:spTgt spid="189"/>
                                        </p:tgtEl>
                                        <p:attrNameLst>
                                          <p:attrName>ppt_y</p:attrName>
                                        </p:attrNameLst>
                                      </p:cBhvr>
                                      <p:tavLst>
                                        <p:tav tm="0">
                                          <p:val>
                                            <p:strVal val="#ppt_y+.1"/>
                                          </p:val>
                                        </p:tav>
                                        <p:tav tm="100000">
                                          <p:val>
                                            <p:strVal val="#ppt_y"/>
                                          </p:val>
                                        </p:tav>
                                      </p:tavLst>
                                    </p:anim>
                                  </p:childTnLst>
                                </p:cTn>
                              </p:par>
                              <p:par>
                                <p:cTn id="776" presetID="42" presetClass="entr" presetSubtype="0" fill="hold" grpId="0" nodeType="withEffect">
                                  <p:stCondLst>
                                    <p:cond delay="0"/>
                                  </p:stCondLst>
                                  <p:childTnLst>
                                    <p:set>
                                      <p:cBhvr>
                                        <p:cTn id="777" dur="1" fill="hold">
                                          <p:stCondLst>
                                            <p:cond delay="0"/>
                                          </p:stCondLst>
                                        </p:cTn>
                                        <p:tgtEl>
                                          <p:spTgt spid="190"/>
                                        </p:tgtEl>
                                        <p:attrNameLst>
                                          <p:attrName>style.visibility</p:attrName>
                                        </p:attrNameLst>
                                      </p:cBhvr>
                                      <p:to>
                                        <p:strVal val="visible"/>
                                      </p:to>
                                    </p:set>
                                    <p:animEffect transition="in" filter="fade">
                                      <p:cBhvr>
                                        <p:cTn id="778" dur="500"/>
                                        <p:tgtEl>
                                          <p:spTgt spid="190"/>
                                        </p:tgtEl>
                                      </p:cBhvr>
                                    </p:animEffect>
                                    <p:anim calcmode="lin" valueType="num">
                                      <p:cBhvr>
                                        <p:cTn id="779" dur="500" fill="hold"/>
                                        <p:tgtEl>
                                          <p:spTgt spid="190"/>
                                        </p:tgtEl>
                                        <p:attrNameLst>
                                          <p:attrName>ppt_x</p:attrName>
                                        </p:attrNameLst>
                                      </p:cBhvr>
                                      <p:tavLst>
                                        <p:tav tm="0">
                                          <p:val>
                                            <p:strVal val="#ppt_x"/>
                                          </p:val>
                                        </p:tav>
                                        <p:tav tm="100000">
                                          <p:val>
                                            <p:strVal val="#ppt_x"/>
                                          </p:val>
                                        </p:tav>
                                      </p:tavLst>
                                    </p:anim>
                                    <p:anim calcmode="lin" valueType="num">
                                      <p:cBhvr>
                                        <p:cTn id="780" dur="500" fill="hold"/>
                                        <p:tgtEl>
                                          <p:spTgt spid="1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p:bldP spid="56" grpId="0"/>
      <p:bldP spid="58" grpId="0"/>
      <p:bldP spid="60" grpId="0"/>
      <p:bldP spid="62" grpId="0"/>
      <p:bldP spid="64" grpId="0"/>
      <p:bldP spid="66" grpId="0"/>
      <p:bldP spid="68" grpId="0"/>
      <p:bldP spid="70" grpId="0"/>
      <p:bldP spid="72" grpId="0"/>
      <p:bldP spid="74" grpId="0"/>
      <p:bldP spid="76" grpId="0"/>
      <p:bldP spid="78" grpId="0"/>
      <p:bldP spid="80" grpId="0"/>
      <p:bldP spid="82" grpId="0"/>
      <p:bldP spid="84" grpId="0"/>
      <p:bldP spid="86" grpId="0"/>
      <p:bldP spid="88" grpId="0"/>
      <p:bldP spid="90" grpId="0"/>
      <p:bldP spid="92" grpId="0"/>
      <p:bldP spid="94" grpId="0"/>
      <p:bldP spid="96" grpId="0"/>
      <p:bldP spid="98" grpId="0"/>
      <p:bldP spid="100" grpId="0"/>
      <p:bldP spid="102" grpId="0"/>
      <p:bldP spid="104" grpId="0"/>
      <p:bldP spid="106" grpId="0"/>
      <p:bldP spid="108" grpId="0"/>
      <p:bldP spid="110" grpId="0"/>
      <p:bldP spid="112" grpId="0"/>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19" grpId="1"/>
      <p:bldP spid="120" grpId="0"/>
      <p:bldP spid="120" grpId="1"/>
      <p:bldP spid="121" grpId="0"/>
      <p:bldP spid="121" grpId="1"/>
      <p:bldP spid="122" grpId="0"/>
      <p:bldP spid="122" grpId="1"/>
      <p:bldP spid="123" grpId="0"/>
      <p:bldP spid="123" grpId="1"/>
      <p:bldP spid="124" grpId="0"/>
      <p:bldP spid="124" grpId="1"/>
      <p:bldP spid="125" grpId="0"/>
      <p:bldP spid="125" grpId="1"/>
      <p:bldP spid="126" grpId="0"/>
      <p:bldP spid="126" grpId="1"/>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8" grpId="0"/>
      <p:bldP spid="150" grpId="0"/>
      <p:bldP spid="152" grpId="0"/>
      <p:bldP spid="154" grpId="0"/>
      <p:bldP spid="156" grpId="0"/>
      <p:bldP spid="158" grpId="0"/>
      <p:bldP spid="160" grpId="0"/>
      <p:bldP spid="181" grpId="0"/>
      <p:bldP spid="184" grpId="0"/>
      <p:bldP spid="186" grpId="0"/>
      <p:bldP spid="188" grpId="0"/>
      <p:bldP spid="19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73844"/>
            <a:ext cx="7772400" cy="654032"/>
          </a:xfrm>
        </p:spPr>
        <p:txBody>
          <a:bodyPr>
            <a:noAutofit/>
          </a:bodyPr>
          <a:lstStyle/>
          <a:p>
            <a:r>
              <a:rPr lang="es-EC" sz="2800" b="1" dirty="0" smtClean="0">
                <a:latin typeface="Times New Roman" pitchFamily="18" charset="0"/>
                <a:cs typeface="Times New Roman" pitchFamily="18" charset="0"/>
              </a:rPr>
              <a:t>E. F. SUELO-PRESA: MATRIZ DE MASAS</a:t>
            </a:r>
            <a:endParaRPr lang="es-EC" sz="2800" b="1" dirty="0">
              <a:latin typeface="Times New Roman" pitchFamily="18" charset="0"/>
              <a:cs typeface="Times New Roman" pitchFamily="18" charset="0"/>
            </a:endParaRPr>
          </a:p>
        </p:txBody>
      </p:sp>
      <p:pic>
        <p:nvPicPr>
          <p:cNvPr id="23" name="Picture 2"/>
          <p:cNvPicPr>
            <a:picLocks noChangeAspect="1" noChangeArrowheads="1"/>
          </p:cNvPicPr>
          <p:nvPr/>
        </p:nvPicPr>
        <p:blipFill>
          <a:blip r:embed="rId3" cstate="print"/>
          <a:srcRect l="31994" t="3434" r="23382" b="3434"/>
          <a:stretch>
            <a:fillRect/>
          </a:stretch>
        </p:blipFill>
        <p:spPr bwMode="auto">
          <a:xfrm>
            <a:off x="1533570" y="1116371"/>
            <a:ext cx="6291104" cy="5187401"/>
          </a:xfrm>
          <a:prstGeom prst="rect">
            <a:avLst/>
          </a:prstGeom>
          <a:noFill/>
          <a:ln w="9525">
            <a:noFill/>
            <a:miter lim="800000"/>
            <a:headEnd/>
            <a:tailEnd/>
          </a:ln>
          <a:effectLst/>
        </p:spPr>
      </p:pic>
      <p:sp>
        <p:nvSpPr>
          <p:cNvPr id="24" name="23 Forma libre"/>
          <p:cNvSpPr/>
          <p:nvPr/>
        </p:nvSpPr>
        <p:spPr>
          <a:xfrm>
            <a:off x="3748086" y="2190746"/>
            <a:ext cx="559688" cy="967000"/>
          </a:xfrm>
          <a:custGeom>
            <a:avLst/>
            <a:gdLst>
              <a:gd name="connsiteX0" fmla="*/ 1023937 w 1023937"/>
              <a:gd name="connsiteY0" fmla="*/ 0 h 1778793"/>
              <a:gd name="connsiteX1" fmla="*/ 490537 w 1023937"/>
              <a:gd name="connsiteY1" fmla="*/ 0 h 1778793"/>
              <a:gd name="connsiteX2" fmla="*/ 0 w 1023937"/>
              <a:gd name="connsiteY2" fmla="*/ 1778793 h 1778793"/>
              <a:gd name="connsiteX3" fmla="*/ 857250 w 1023937"/>
              <a:gd name="connsiteY3" fmla="*/ 1778793 h 1778793"/>
              <a:gd name="connsiteX4" fmla="*/ 1023937 w 1023937"/>
              <a:gd name="connsiteY4" fmla="*/ 0 h 1778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37" h="1778793">
                <a:moveTo>
                  <a:pt x="1023937" y="0"/>
                </a:moveTo>
                <a:lnTo>
                  <a:pt x="490537" y="0"/>
                </a:lnTo>
                <a:lnTo>
                  <a:pt x="0" y="1778793"/>
                </a:lnTo>
                <a:lnTo>
                  <a:pt x="857250" y="1778793"/>
                </a:lnTo>
                <a:lnTo>
                  <a:pt x="1023937"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Forma libre"/>
          <p:cNvSpPr/>
          <p:nvPr/>
        </p:nvSpPr>
        <p:spPr>
          <a:xfrm>
            <a:off x="4905362" y="2193126"/>
            <a:ext cx="726294" cy="964411"/>
          </a:xfrm>
          <a:custGeom>
            <a:avLst/>
            <a:gdLst>
              <a:gd name="connsiteX0" fmla="*/ 0 w 1328738"/>
              <a:gd name="connsiteY0" fmla="*/ 0 h 1774031"/>
              <a:gd name="connsiteX1" fmla="*/ 542925 w 1328738"/>
              <a:gd name="connsiteY1" fmla="*/ 0 h 1774031"/>
              <a:gd name="connsiteX2" fmla="*/ 1328738 w 1328738"/>
              <a:gd name="connsiteY2" fmla="*/ 1774031 h 1774031"/>
              <a:gd name="connsiteX3" fmla="*/ 457200 w 1328738"/>
              <a:gd name="connsiteY3" fmla="*/ 1774031 h 1774031"/>
              <a:gd name="connsiteX4" fmla="*/ 0 w 1328738"/>
              <a:gd name="connsiteY4" fmla="*/ 0 h 177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738" h="1774031">
                <a:moveTo>
                  <a:pt x="0" y="0"/>
                </a:moveTo>
                <a:lnTo>
                  <a:pt x="542925" y="0"/>
                </a:lnTo>
                <a:lnTo>
                  <a:pt x="1328738" y="1774031"/>
                </a:lnTo>
                <a:lnTo>
                  <a:pt x="457200" y="177403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Forma libre"/>
          <p:cNvSpPr/>
          <p:nvPr/>
        </p:nvSpPr>
        <p:spPr>
          <a:xfrm>
            <a:off x="4221953" y="2187571"/>
            <a:ext cx="928041" cy="968295"/>
          </a:xfrm>
          <a:custGeom>
            <a:avLst/>
            <a:gdLst>
              <a:gd name="connsiteX0" fmla="*/ 166688 w 1697832"/>
              <a:gd name="connsiteY0" fmla="*/ 0 h 1781175"/>
              <a:gd name="connsiteX1" fmla="*/ 1238250 w 1697832"/>
              <a:gd name="connsiteY1" fmla="*/ 2381 h 1781175"/>
              <a:gd name="connsiteX2" fmla="*/ 1697832 w 1697832"/>
              <a:gd name="connsiteY2" fmla="*/ 1781175 h 1781175"/>
              <a:gd name="connsiteX3" fmla="*/ 0 w 1697832"/>
              <a:gd name="connsiteY3" fmla="*/ 1781175 h 1781175"/>
              <a:gd name="connsiteX4" fmla="*/ 166688 w 1697832"/>
              <a:gd name="connsiteY4" fmla="*/ 0 h 178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832" h="1781175">
                <a:moveTo>
                  <a:pt x="166688" y="0"/>
                </a:moveTo>
                <a:lnTo>
                  <a:pt x="1238250" y="2381"/>
                </a:lnTo>
                <a:lnTo>
                  <a:pt x="1697832" y="1781175"/>
                </a:lnTo>
                <a:lnTo>
                  <a:pt x="0" y="1781175"/>
                </a:lnTo>
                <a:lnTo>
                  <a:pt x="166688" y="0"/>
                </a:lnTo>
                <a:close/>
              </a:path>
            </a:pathLst>
          </a:cu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26 Forma libre"/>
          <p:cNvSpPr/>
          <p:nvPr/>
        </p:nvSpPr>
        <p:spPr>
          <a:xfrm>
            <a:off x="4017420" y="1223946"/>
            <a:ext cx="290257" cy="959233"/>
          </a:xfrm>
          <a:custGeom>
            <a:avLst/>
            <a:gdLst>
              <a:gd name="connsiteX0" fmla="*/ 347663 w 531019"/>
              <a:gd name="connsiteY0" fmla="*/ 0 h 1764506"/>
              <a:gd name="connsiteX1" fmla="*/ 0 w 531019"/>
              <a:gd name="connsiteY1" fmla="*/ 0 h 1764506"/>
              <a:gd name="connsiteX2" fmla="*/ 0 w 531019"/>
              <a:gd name="connsiteY2" fmla="*/ 1762125 h 1764506"/>
              <a:gd name="connsiteX3" fmla="*/ 531019 w 531019"/>
              <a:gd name="connsiteY3" fmla="*/ 1764506 h 1764506"/>
              <a:gd name="connsiteX4" fmla="*/ 347663 w 531019"/>
              <a:gd name="connsiteY4" fmla="*/ 0 h 17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019" h="1764506">
                <a:moveTo>
                  <a:pt x="347663" y="0"/>
                </a:moveTo>
                <a:lnTo>
                  <a:pt x="0" y="0"/>
                </a:lnTo>
                <a:lnTo>
                  <a:pt x="0" y="1762125"/>
                </a:lnTo>
                <a:lnTo>
                  <a:pt x="531019" y="1764506"/>
                </a:lnTo>
                <a:lnTo>
                  <a:pt x="34766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Forma libre"/>
          <p:cNvSpPr/>
          <p:nvPr/>
        </p:nvSpPr>
        <p:spPr>
          <a:xfrm>
            <a:off x="4581309" y="1223947"/>
            <a:ext cx="616958" cy="961822"/>
          </a:xfrm>
          <a:custGeom>
            <a:avLst/>
            <a:gdLst>
              <a:gd name="connsiteX0" fmla="*/ 0 w 1128713"/>
              <a:gd name="connsiteY0" fmla="*/ 0 h 1769269"/>
              <a:gd name="connsiteX1" fmla="*/ 347663 w 1128713"/>
              <a:gd name="connsiteY1" fmla="*/ 2381 h 1769269"/>
              <a:gd name="connsiteX2" fmla="*/ 1128713 w 1128713"/>
              <a:gd name="connsiteY2" fmla="*/ 1766887 h 1769269"/>
              <a:gd name="connsiteX3" fmla="*/ 588169 w 1128713"/>
              <a:gd name="connsiteY3" fmla="*/ 1769269 h 1769269"/>
              <a:gd name="connsiteX4" fmla="*/ 0 w 1128713"/>
              <a:gd name="connsiteY4" fmla="*/ 0 h 176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13" h="1769269">
                <a:moveTo>
                  <a:pt x="0" y="0"/>
                </a:moveTo>
                <a:lnTo>
                  <a:pt x="347663" y="2381"/>
                </a:lnTo>
                <a:lnTo>
                  <a:pt x="1128713" y="1766887"/>
                </a:lnTo>
                <a:lnTo>
                  <a:pt x="588169" y="1769269"/>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Forma libre"/>
          <p:cNvSpPr/>
          <p:nvPr/>
        </p:nvSpPr>
        <p:spPr>
          <a:xfrm>
            <a:off x="4210984" y="1223947"/>
            <a:ext cx="687245" cy="957938"/>
          </a:xfrm>
          <a:custGeom>
            <a:avLst/>
            <a:gdLst>
              <a:gd name="connsiteX0" fmla="*/ 0 w 1257300"/>
              <a:gd name="connsiteY0" fmla="*/ 0 h 1762125"/>
              <a:gd name="connsiteX1" fmla="*/ 671513 w 1257300"/>
              <a:gd name="connsiteY1" fmla="*/ 0 h 1762125"/>
              <a:gd name="connsiteX2" fmla="*/ 1257300 w 1257300"/>
              <a:gd name="connsiteY2" fmla="*/ 1762125 h 1762125"/>
              <a:gd name="connsiteX3" fmla="*/ 183357 w 1257300"/>
              <a:gd name="connsiteY3" fmla="*/ 1762125 h 1762125"/>
              <a:gd name="connsiteX4" fmla="*/ 0 w 1257300"/>
              <a:gd name="connsiteY4" fmla="*/ 0 h 176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762125">
                <a:moveTo>
                  <a:pt x="0" y="0"/>
                </a:moveTo>
                <a:lnTo>
                  <a:pt x="671513" y="0"/>
                </a:lnTo>
                <a:lnTo>
                  <a:pt x="1257300" y="1762125"/>
                </a:lnTo>
                <a:lnTo>
                  <a:pt x="183357" y="1762125"/>
                </a:lnTo>
                <a:lnTo>
                  <a:pt x="0" y="0"/>
                </a:lnTo>
                <a:close/>
              </a:path>
            </a:pathLst>
          </a:cu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29 Elipse"/>
          <p:cNvSpPr/>
          <p:nvPr/>
        </p:nvSpPr>
        <p:spPr>
          <a:xfrm>
            <a:off x="4543420" y="2131211"/>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32 Elipse"/>
          <p:cNvSpPr/>
          <p:nvPr/>
        </p:nvSpPr>
        <p:spPr>
          <a:xfrm>
            <a:off x="5138742" y="2131227"/>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Elipse"/>
          <p:cNvSpPr/>
          <p:nvPr/>
        </p:nvSpPr>
        <p:spPr>
          <a:xfrm>
            <a:off x="3959551" y="2131211"/>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4 Elipse"/>
          <p:cNvSpPr/>
          <p:nvPr/>
        </p:nvSpPr>
        <p:spPr>
          <a:xfrm>
            <a:off x="4339501" y="1166956"/>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Elipse"/>
          <p:cNvSpPr/>
          <p:nvPr/>
        </p:nvSpPr>
        <p:spPr>
          <a:xfrm>
            <a:off x="4716797" y="1166972"/>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Elipse"/>
          <p:cNvSpPr/>
          <p:nvPr/>
        </p:nvSpPr>
        <p:spPr>
          <a:xfrm>
            <a:off x="3961932" y="1166956"/>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40 Rectángulo"/>
          <p:cNvSpPr/>
          <p:nvPr/>
        </p:nvSpPr>
        <p:spPr>
          <a:xfrm>
            <a:off x="1871663" y="5098257"/>
            <a:ext cx="1412072" cy="96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42 Rectángulo"/>
          <p:cNvSpPr/>
          <p:nvPr/>
        </p:nvSpPr>
        <p:spPr>
          <a:xfrm>
            <a:off x="3291833" y="5100638"/>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5" name="44 Rectángulo"/>
          <p:cNvSpPr/>
          <p:nvPr/>
        </p:nvSpPr>
        <p:spPr>
          <a:xfrm>
            <a:off x="6098410" y="5098269"/>
            <a:ext cx="1412072" cy="96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53 Rectángulo"/>
          <p:cNvSpPr/>
          <p:nvPr/>
        </p:nvSpPr>
        <p:spPr>
          <a:xfrm>
            <a:off x="5162552" y="5100657"/>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3" name="52 Rectángulo"/>
          <p:cNvSpPr/>
          <p:nvPr/>
        </p:nvSpPr>
        <p:spPr>
          <a:xfrm>
            <a:off x="4227510" y="5100657"/>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1" name="70 Rectángulo"/>
          <p:cNvSpPr/>
          <p:nvPr/>
        </p:nvSpPr>
        <p:spPr>
          <a:xfrm>
            <a:off x="1871642" y="4129074"/>
            <a:ext cx="1412072" cy="96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2" name="71 Rectángulo"/>
          <p:cNvSpPr/>
          <p:nvPr/>
        </p:nvSpPr>
        <p:spPr>
          <a:xfrm>
            <a:off x="3291812" y="4131455"/>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3" name="72 Rectángulo"/>
          <p:cNvSpPr/>
          <p:nvPr/>
        </p:nvSpPr>
        <p:spPr>
          <a:xfrm>
            <a:off x="6098389" y="4129086"/>
            <a:ext cx="1412072" cy="96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4" name="73 Rectángulo"/>
          <p:cNvSpPr/>
          <p:nvPr/>
        </p:nvSpPr>
        <p:spPr>
          <a:xfrm>
            <a:off x="5162531" y="4131474"/>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5" name="74 Rectángulo"/>
          <p:cNvSpPr/>
          <p:nvPr/>
        </p:nvSpPr>
        <p:spPr>
          <a:xfrm>
            <a:off x="4227489" y="4131474"/>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1" name="80 Rectángulo"/>
          <p:cNvSpPr/>
          <p:nvPr/>
        </p:nvSpPr>
        <p:spPr>
          <a:xfrm>
            <a:off x="1871642" y="3159745"/>
            <a:ext cx="1412072" cy="96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2" name="81 Rectángulo"/>
          <p:cNvSpPr/>
          <p:nvPr/>
        </p:nvSpPr>
        <p:spPr>
          <a:xfrm>
            <a:off x="3291812" y="3162126"/>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3" name="82 Rectángulo"/>
          <p:cNvSpPr/>
          <p:nvPr/>
        </p:nvSpPr>
        <p:spPr>
          <a:xfrm>
            <a:off x="6098389" y="3159757"/>
            <a:ext cx="1412072" cy="96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4" name="83 Rectángulo"/>
          <p:cNvSpPr/>
          <p:nvPr/>
        </p:nvSpPr>
        <p:spPr>
          <a:xfrm>
            <a:off x="5162531" y="3162145"/>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5" name="84 Rectángulo"/>
          <p:cNvSpPr/>
          <p:nvPr/>
        </p:nvSpPr>
        <p:spPr>
          <a:xfrm>
            <a:off x="4227489" y="3162145"/>
            <a:ext cx="930124" cy="964406"/>
          </a:xfrm>
          <a:prstGeom prst="rect">
            <a:avLst/>
          </a:prstGeom>
          <a:solidFill>
            <a:srgbClr val="F48642"/>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6" name="85 Elipse"/>
          <p:cNvSpPr/>
          <p:nvPr/>
        </p:nvSpPr>
        <p:spPr>
          <a:xfrm>
            <a:off x="3692826" y="3102763"/>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7" name="86 Elipse"/>
          <p:cNvSpPr/>
          <p:nvPr/>
        </p:nvSpPr>
        <p:spPr>
          <a:xfrm>
            <a:off x="6512710" y="3102779"/>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8" name="87 Elipse"/>
          <p:cNvSpPr/>
          <p:nvPr/>
        </p:nvSpPr>
        <p:spPr>
          <a:xfrm>
            <a:off x="2752227" y="3102763"/>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9" name="88 Elipse"/>
          <p:cNvSpPr/>
          <p:nvPr/>
        </p:nvSpPr>
        <p:spPr>
          <a:xfrm>
            <a:off x="4633885" y="3102779"/>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0" name="89 Elipse"/>
          <p:cNvSpPr/>
          <p:nvPr/>
        </p:nvSpPr>
        <p:spPr>
          <a:xfrm>
            <a:off x="5572111" y="3102779"/>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Elipse"/>
          <p:cNvSpPr/>
          <p:nvPr/>
        </p:nvSpPr>
        <p:spPr>
          <a:xfrm>
            <a:off x="3692847" y="5041275"/>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55 Elipse"/>
          <p:cNvSpPr/>
          <p:nvPr/>
        </p:nvSpPr>
        <p:spPr>
          <a:xfrm>
            <a:off x="6512731" y="5041291"/>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56 Elipse"/>
          <p:cNvSpPr/>
          <p:nvPr/>
        </p:nvSpPr>
        <p:spPr>
          <a:xfrm>
            <a:off x="2752248" y="5041275"/>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9" name="68 Elipse"/>
          <p:cNvSpPr/>
          <p:nvPr/>
        </p:nvSpPr>
        <p:spPr>
          <a:xfrm>
            <a:off x="4633906" y="5041291"/>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0" name="69 Elipse"/>
          <p:cNvSpPr/>
          <p:nvPr/>
        </p:nvSpPr>
        <p:spPr>
          <a:xfrm>
            <a:off x="5572132" y="5041291"/>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6" name="75 Elipse"/>
          <p:cNvSpPr/>
          <p:nvPr/>
        </p:nvSpPr>
        <p:spPr>
          <a:xfrm>
            <a:off x="3692826" y="4072092"/>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7" name="76 Elipse"/>
          <p:cNvSpPr/>
          <p:nvPr/>
        </p:nvSpPr>
        <p:spPr>
          <a:xfrm>
            <a:off x="6512710" y="4072108"/>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8" name="77 Elipse"/>
          <p:cNvSpPr/>
          <p:nvPr/>
        </p:nvSpPr>
        <p:spPr>
          <a:xfrm>
            <a:off x="2752227" y="4072092"/>
            <a:ext cx="117145" cy="11650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9" name="78 Elipse"/>
          <p:cNvSpPr/>
          <p:nvPr/>
        </p:nvSpPr>
        <p:spPr>
          <a:xfrm>
            <a:off x="4633885" y="4072108"/>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0" name="79 Elipse"/>
          <p:cNvSpPr/>
          <p:nvPr/>
        </p:nvSpPr>
        <p:spPr>
          <a:xfrm>
            <a:off x="5572111" y="4072108"/>
            <a:ext cx="117145" cy="116507"/>
          </a:xfrm>
          <a:prstGeom prst="ellipse">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1"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50726" y="1071546"/>
            <a:ext cx="2893240" cy="12858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1000"/>
                                        <p:tgtEl>
                                          <p:spTgt spid="23"/>
                                        </p:tgtEl>
                                      </p:cBhvr>
                                    </p:animEffect>
                                  </p:childTnLst>
                                </p:cTn>
                              </p:par>
                            </p:childTnLst>
                          </p:cTn>
                        </p:par>
                        <p:par>
                          <p:cTn id="14" fill="hold">
                            <p:stCondLst>
                              <p:cond delay="2000"/>
                            </p:stCondLst>
                            <p:childTnLst>
                              <p:par>
                                <p:cTn id="15" presetID="23" presetClass="entr" presetSubtype="16"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ppt_w</p:attrName>
                                        </p:attrNameLst>
                                      </p:cBhvr>
                                      <p:tavLst>
                                        <p:tav tm="0">
                                          <p:val>
                                            <p:fltVal val="0"/>
                                          </p:val>
                                        </p:tav>
                                        <p:tav tm="100000">
                                          <p:val>
                                            <p:strVal val="#ppt_w"/>
                                          </p:val>
                                        </p:tav>
                                      </p:tavLst>
                                    </p:anim>
                                    <p:anim calcmode="lin" valueType="num">
                                      <p:cBhvr>
                                        <p:cTn id="18" dur="1000" fill="hold"/>
                                        <p:tgtEl>
                                          <p:spTgt spid="45"/>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1000" fill="hold"/>
                                        <p:tgtEl>
                                          <p:spTgt spid="41"/>
                                        </p:tgtEl>
                                        <p:attrNameLst>
                                          <p:attrName>ppt_w</p:attrName>
                                        </p:attrNameLst>
                                      </p:cBhvr>
                                      <p:tavLst>
                                        <p:tav tm="0">
                                          <p:val>
                                            <p:fltVal val="0"/>
                                          </p:val>
                                        </p:tav>
                                        <p:tav tm="100000">
                                          <p:val>
                                            <p:strVal val="#ppt_w"/>
                                          </p:val>
                                        </p:tav>
                                      </p:tavLst>
                                    </p:anim>
                                    <p:anim calcmode="lin" valueType="num">
                                      <p:cBhvr>
                                        <p:cTn id="22" dur="1000" fill="hold"/>
                                        <p:tgtEl>
                                          <p:spTgt spid="41"/>
                                        </p:tgtEl>
                                        <p:attrNameLst>
                                          <p:attrName>ppt_h</p:attrName>
                                        </p:attrNameLst>
                                      </p:cBhvr>
                                      <p:tavLst>
                                        <p:tav tm="0">
                                          <p:val>
                                            <p:fltVal val="0"/>
                                          </p:val>
                                        </p:tav>
                                        <p:tav tm="100000">
                                          <p:val>
                                            <p:strVal val="#ppt_h"/>
                                          </p:val>
                                        </p:tav>
                                      </p:tavLst>
                                    </p:anim>
                                  </p:childTnLst>
                                </p:cTn>
                              </p:par>
                            </p:childTnLst>
                          </p:cTn>
                        </p:par>
                        <p:par>
                          <p:cTn id="23" fill="hold">
                            <p:stCondLst>
                              <p:cond delay="3000"/>
                            </p:stCondLst>
                            <p:childTnLst>
                              <p:par>
                                <p:cTn id="24" presetID="53" presetClass="entr" presetSubtype="0"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1000" fill="hold"/>
                                        <p:tgtEl>
                                          <p:spTgt spid="57"/>
                                        </p:tgtEl>
                                        <p:attrNameLst>
                                          <p:attrName>ppt_w</p:attrName>
                                        </p:attrNameLst>
                                      </p:cBhvr>
                                      <p:tavLst>
                                        <p:tav tm="0">
                                          <p:val>
                                            <p:fltVal val="0"/>
                                          </p:val>
                                        </p:tav>
                                        <p:tav tm="100000">
                                          <p:val>
                                            <p:strVal val="#ppt_w"/>
                                          </p:val>
                                        </p:tav>
                                      </p:tavLst>
                                    </p:anim>
                                    <p:anim calcmode="lin" valueType="num">
                                      <p:cBhvr>
                                        <p:cTn id="27" dur="1000" fill="hold"/>
                                        <p:tgtEl>
                                          <p:spTgt spid="57"/>
                                        </p:tgtEl>
                                        <p:attrNameLst>
                                          <p:attrName>ppt_h</p:attrName>
                                        </p:attrNameLst>
                                      </p:cBhvr>
                                      <p:tavLst>
                                        <p:tav tm="0">
                                          <p:val>
                                            <p:fltVal val="0"/>
                                          </p:val>
                                        </p:tav>
                                        <p:tav tm="100000">
                                          <p:val>
                                            <p:strVal val="#ppt_h"/>
                                          </p:val>
                                        </p:tav>
                                      </p:tavLst>
                                    </p:anim>
                                    <p:animEffect transition="in" filter="fade">
                                      <p:cBhvr>
                                        <p:cTn id="28" dur="1000"/>
                                        <p:tgtEl>
                                          <p:spTgt spid="57"/>
                                        </p:tgtEl>
                                      </p:cBhvr>
                                    </p:animEffect>
                                  </p:childTnLst>
                                </p:cTn>
                              </p:par>
                              <p:par>
                                <p:cTn id="29" presetID="53"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Effect transition="in" filter="fade">
                                      <p:cBhvr>
                                        <p:cTn id="33" dur="10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1000" fill="hold"/>
                                        <p:tgtEl>
                                          <p:spTgt spid="43"/>
                                        </p:tgtEl>
                                        <p:attrNameLst>
                                          <p:attrName>ppt_w</p:attrName>
                                        </p:attrNameLst>
                                      </p:cBhvr>
                                      <p:tavLst>
                                        <p:tav tm="0">
                                          <p:val>
                                            <p:fltVal val="0"/>
                                          </p:val>
                                        </p:tav>
                                        <p:tav tm="100000">
                                          <p:val>
                                            <p:strVal val="#ppt_w"/>
                                          </p:val>
                                        </p:tav>
                                      </p:tavLst>
                                    </p:anim>
                                    <p:anim calcmode="lin" valueType="num">
                                      <p:cBhvr>
                                        <p:cTn id="39" dur="1000" fill="hold"/>
                                        <p:tgtEl>
                                          <p:spTgt spid="43"/>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cTn>
                              </p:par>
                            </p:childTnLst>
                          </p:cTn>
                        </p:par>
                        <p:par>
                          <p:cTn id="44" fill="hold">
                            <p:stCondLst>
                              <p:cond delay="1000"/>
                            </p:stCondLst>
                            <p:childTnLst>
                              <p:par>
                                <p:cTn id="45" presetID="23" presetClass="entr" presetSubtype="16"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fltVal val="0"/>
                                          </p:val>
                                        </p:tav>
                                        <p:tav tm="100000">
                                          <p:val>
                                            <p:strVal val="#ppt_w"/>
                                          </p:val>
                                        </p:tav>
                                      </p:tavLst>
                                    </p:anim>
                                    <p:anim calcmode="lin" valueType="num">
                                      <p:cBhvr>
                                        <p:cTn id="48" dur="1000" fill="hold"/>
                                        <p:tgtEl>
                                          <p:spTgt spid="53"/>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53"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1000" fill="hold"/>
                                        <p:tgtEl>
                                          <p:spTgt spid="55"/>
                                        </p:tgtEl>
                                        <p:attrNameLst>
                                          <p:attrName>ppt_w</p:attrName>
                                        </p:attrNameLst>
                                      </p:cBhvr>
                                      <p:tavLst>
                                        <p:tav tm="0">
                                          <p:val>
                                            <p:fltVal val="0"/>
                                          </p:val>
                                        </p:tav>
                                        <p:tav tm="100000">
                                          <p:val>
                                            <p:strVal val="#ppt_w"/>
                                          </p:val>
                                        </p:tav>
                                      </p:tavLst>
                                    </p:anim>
                                    <p:anim calcmode="lin" valueType="num">
                                      <p:cBhvr>
                                        <p:cTn id="53" dur="1000" fill="hold"/>
                                        <p:tgtEl>
                                          <p:spTgt spid="55"/>
                                        </p:tgtEl>
                                        <p:attrNameLst>
                                          <p:attrName>ppt_h</p:attrName>
                                        </p:attrNameLst>
                                      </p:cBhvr>
                                      <p:tavLst>
                                        <p:tav tm="0">
                                          <p:val>
                                            <p:fltVal val="0"/>
                                          </p:val>
                                        </p:tav>
                                        <p:tav tm="100000">
                                          <p:val>
                                            <p:strVal val="#ppt_h"/>
                                          </p:val>
                                        </p:tav>
                                      </p:tavLst>
                                    </p:anim>
                                    <p:animEffect transition="in" filter="fade">
                                      <p:cBhvr>
                                        <p:cTn id="54" dur="1000"/>
                                        <p:tgtEl>
                                          <p:spTgt spid="55"/>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 calcmode="lin" valueType="num">
                                      <p:cBhvr>
                                        <p:cTn id="57" dur="1000" fill="hold"/>
                                        <p:tgtEl>
                                          <p:spTgt spid="69"/>
                                        </p:tgtEl>
                                        <p:attrNameLst>
                                          <p:attrName>ppt_w</p:attrName>
                                        </p:attrNameLst>
                                      </p:cBhvr>
                                      <p:tavLst>
                                        <p:tav tm="0">
                                          <p:val>
                                            <p:fltVal val="0"/>
                                          </p:val>
                                        </p:tav>
                                        <p:tav tm="100000">
                                          <p:val>
                                            <p:strVal val="#ppt_w"/>
                                          </p:val>
                                        </p:tav>
                                      </p:tavLst>
                                    </p:anim>
                                    <p:anim calcmode="lin" valueType="num">
                                      <p:cBhvr>
                                        <p:cTn id="58" dur="1000" fill="hold"/>
                                        <p:tgtEl>
                                          <p:spTgt spid="69"/>
                                        </p:tgtEl>
                                        <p:attrNameLst>
                                          <p:attrName>ppt_h</p:attrName>
                                        </p:attrNameLst>
                                      </p:cBhvr>
                                      <p:tavLst>
                                        <p:tav tm="0">
                                          <p:val>
                                            <p:fltVal val="0"/>
                                          </p:val>
                                        </p:tav>
                                        <p:tav tm="100000">
                                          <p:val>
                                            <p:strVal val="#ppt_h"/>
                                          </p:val>
                                        </p:tav>
                                      </p:tavLst>
                                    </p:anim>
                                    <p:animEffect transition="in" filter="fade">
                                      <p:cBhvr>
                                        <p:cTn id="59" dur="1000"/>
                                        <p:tgtEl>
                                          <p:spTgt spid="69"/>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p:cTn id="62" dur="1000" fill="hold"/>
                                        <p:tgtEl>
                                          <p:spTgt spid="70"/>
                                        </p:tgtEl>
                                        <p:attrNameLst>
                                          <p:attrName>ppt_w</p:attrName>
                                        </p:attrNameLst>
                                      </p:cBhvr>
                                      <p:tavLst>
                                        <p:tav tm="0">
                                          <p:val>
                                            <p:fltVal val="0"/>
                                          </p:val>
                                        </p:tav>
                                        <p:tav tm="100000">
                                          <p:val>
                                            <p:strVal val="#ppt_w"/>
                                          </p:val>
                                        </p:tav>
                                      </p:tavLst>
                                    </p:anim>
                                    <p:anim calcmode="lin" valueType="num">
                                      <p:cBhvr>
                                        <p:cTn id="63" dur="1000" fill="hold"/>
                                        <p:tgtEl>
                                          <p:spTgt spid="70"/>
                                        </p:tgtEl>
                                        <p:attrNameLst>
                                          <p:attrName>ppt_h</p:attrName>
                                        </p:attrNameLst>
                                      </p:cBhvr>
                                      <p:tavLst>
                                        <p:tav tm="0">
                                          <p:val>
                                            <p:fltVal val="0"/>
                                          </p:val>
                                        </p:tav>
                                        <p:tav tm="100000">
                                          <p:val>
                                            <p:strVal val="#ppt_h"/>
                                          </p:val>
                                        </p:tav>
                                      </p:tavLst>
                                    </p:anim>
                                    <p:animEffect transition="in" filter="fade">
                                      <p:cBhvr>
                                        <p:cTn id="64" dur="1000"/>
                                        <p:tgtEl>
                                          <p:spTgt spid="70"/>
                                        </p:tgtEl>
                                      </p:cBhvr>
                                    </p:animEffect>
                                  </p:childTnLst>
                                </p:cTn>
                              </p:par>
                            </p:childTnLst>
                          </p:cTn>
                        </p:par>
                        <p:par>
                          <p:cTn id="65" fill="hold">
                            <p:stCondLst>
                              <p:cond delay="3000"/>
                            </p:stCondLst>
                            <p:childTnLst>
                              <p:par>
                                <p:cTn id="66" presetID="10" presetClass="exit" presetSubtype="0" fill="hold" grpId="1" nodeType="afterEffect">
                                  <p:stCondLst>
                                    <p:cond delay="0"/>
                                  </p:stCondLst>
                                  <p:childTnLst>
                                    <p:animEffect transition="out" filter="fade">
                                      <p:cBhvr>
                                        <p:cTn id="67" dur="1000"/>
                                        <p:tgtEl>
                                          <p:spTgt spid="41"/>
                                        </p:tgtEl>
                                      </p:cBhvr>
                                    </p:animEffect>
                                    <p:set>
                                      <p:cBhvr>
                                        <p:cTn id="68" dur="1" fill="hold">
                                          <p:stCondLst>
                                            <p:cond delay="999"/>
                                          </p:stCondLst>
                                        </p:cTn>
                                        <p:tgtEl>
                                          <p:spTgt spid="4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43"/>
                                        </p:tgtEl>
                                      </p:cBhvr>
                                    </p:animEffect>
                                    <p:set>
                                      <p:cBhvr>
                                        <p:cTn id="71" dur="1" fill="hold">
                                          <p:stCondLst>
                                            <p:cond delay="999"/>
                                          </p:stCondLst>
                                        </p:cTn>
                                        <p:tgtEl>
                                          <p:spTgt spid="4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53"/>
                                        </p:tgtEl>
                                      </p:cBhvr>
                                    </p:animEffect>
                                    <p:set>
                                      <p:cBhvr>
                                        <p:cTn id="74" dur="1" fill="hold">
                                          <p:stCondLst>
                                            <p:cond delay="999"/>
                                          </p:stCondLst>
                                        </p:cTn>
                                        <p:tgtEl>
                                          <p:spTgt spid="5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54"/>
                                        </p:tgtEl>
                                      </p:cBhvr>
                                    </p:animEffect>
                                    <p:set>
                                      <p:cBhvr>
                                        <p:cTn id="77" dur="1" fill="hold">
                                          <p:stCondLst>
                                            <p:cond delay="999"/>
                                          </p:stCondLst>
                                        </p:cTn>
                                        <p:tgtEl>
                                          <p:spTgt spid="5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45"/>
                                        </p:tgtEl>
                                      </p:cBhvr>
                                    </p:animEffect>
                                    <p:set>
                                      <p:cBhvr>
                                        <p:cTn id="80" dur="1" fill="hold">
                                          <p:stCondLst>
                                            <p:cond delay="999"/>
                                          </p:stCondLst>
                                        </p:cTn>
                                        <p:tgtEl>
                                          <p:spTgt spid="45"/>
                                        </p:tgtEl>
                                        <p:attrNameLst>
                                          <p:attrName>style.visibility</p:attrName>
                                        </p:attrNameLst>
                                      </p:cBhvr>
                                      <p:to>
                                        <p:strVal val="hidden"/>
                                      </p:to>
                                    </p:set>
                                  </p:childTnLst>
                                </p:cTn>
                              </p:par>
                            </p:childTnLst>
                          </p:cTn>
                        </p:par>
                        <p:par>
                          <p:cTn id="81" fill="hold">
                            <p:stCondLst>
                              <p:cond delay="4000"/>
                            </p:stCondLst>
                            <p:childTnLst>
                              <p:par>
                                <p:cTn id="82" presetID="23" presetClass="entr" presetSubtype="16" fill="hold" grpId="0" nodeType="afterEffect">
                                  <p:stCondLst>
                                    <p:cond delay="0"/>
                                  </p:stCondLst>
                                  <p:childTnLst>
                                    <p:set>
                                      <p:cBhvr>
                                        <p:cTn id="83" dur="1" fill="hold">
                                          <p:stCondLst>
                                            <p:cond delay="0"/>
                                          </p:stCondLst>
                                        </p:cTn>
                                        <p:tgtEl>
                                          <p:spTgt spid="73"/>
                                        </p:tgtEl>
                                        <p:attrNameLst>
                                          <p:attrName>style.visibility</p:attrName>
                                        </p:attrNameLst>
                                      </p:cBhvr>
                                      <p:to>
                                        <p:strVal val="visible"/>
                                      </p:to>
                                    </p:set>
                                    <p:anim calcmode="lin" valueType="num">
                                      <p:cBhvr>
                                        <p:cTn id="84" dur="1000" fill="hold"/>
                                        <p:tgtEl>
                                          <p:spTgt spid="73"/>
                                        </p:tgtEl>
                                        <p:attrNameLst>
                                          <p:attrName>ppt_w</p:attrName>
                                        </p:attrNameLst>
                                      </p:cBhvr>
                                      <p:tavLst>
                                        <p:tav tm="0">
                                          <p:val>
                                            <p:fltVal val="0"/>
                                          </p:val>
                                        </p:tav>
                                        <p:tav tm="100000">
                                          <p:val>
                                            <p:strVal val="#ppt_w"/>
                                          </p:val>
                                        </p:tav>
                                      </p:tavLst>
                                    </p:anim>
                                    <p:anim calcmode="lin" valueType="num">
                                      <p:cBhvr>
                                        <p:cTn id="85" dur="1000" fill="hold"/>
                                        <p:tgtEl>
                                          <p:spTgt spid="73"/>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 calcmode="lin" valueType="num">
                                      <p:cBhvr>
                                        <p:cTn id="88" dur="1000" fill="hold"/>
                                        <p:tgtEl>
                                          <p:spTgt spid="71"/>
                                        </p:tgtEl>
                                        <p:attrNameLst>
                                          <p:attrName>ppt_w</p:attrName>
                                        </p:attrNameLst>
                                      </p:cBhvr>
                                      <p:tavLst>
                                        <p:tav tm="0">
                                          <p:val>
                                            <p:fltVal val="0"/>
                                          </p:val>
                                        </p:tav>
                                        <p:tav tm="100000">
                                          <p:val>
                                            <p:strVal val="#ppt_w"/>
                                          </p:val>
                                        </p:tav>
                                      </p:tavLst>
                                    </p:anim>
                                    <p:anim calcmode="lin" valueType="num">
                                      <p:cBhvr>
                                        <p:cTn id="89" dur="1000" fill="hold"/>
                                        <p:tgtEl>
                                          <p:spTgt spid="71"/>
                                        </p:tgtEl>
                                        <p:attrNameLst>
                                          <p:attrName>ppt_h</p:attrName>
                                        </p:attrNameLst>
                                      </p:cBhvr>
                                      <p:tavLst>
                                        <p:tav tm="0">
                                          <p:val>
                                            <p:fltVal val="0"/>
                                          </p:val>
                                        </p:tav>
                                        <p:tav tm="100000">
                                          <p:val>
                                            <p:strVal val="#ppt_h"/>
                                          </p:val>
                                        </p:tav>
                                      </p:tavLst>
                                    </p:anim>
                                  </p:childTnLst>
                                </p:cTn>
                              </p:par>
                            </p:childTnLst>
                          </p:cTn>
                        </p:par>
                        <p:par>
                          <p:cTn id="90" fill="hold">
                            <p:stCondLst>
                              <p:cond delay="5000"/>
                            </p:stCondLst>
                            <p:childTnLst>
                              <p:par>
                                <p:cTn id="91" presetID="53" presetClass="entr" presetSubtype="0" fill="hold" grpId="0" nodeType="afterEffect">
                                  <p:stCondLst>
                                    <p:cond delay="0"/>
                                  </p:stCondLst>
                                  <p:childTnLst>
                                    <p:set>
                                      <p:cBhvr>
                                        <p:cTn id="92" dur="1" fill="hold">
                                          <p:stCondLst>
                                            <p:cond delay="0"/>
                                          </p:stCondLst>
                                        </p:cTn>
                                        <p:tgtEl>
                                          <p:spTgt spid="78"/>
                                        </p:tgtEl>
                                        <p:attrNameLst>
                                          <p:attrName>style.visibility</p:attrName>
                                        </p:attrNameLst>
                                      </p:cBhvr>
                                      <p:to>
                                        <p:strVal val="visible"/>
                                      </p:to>
                                    </p:set>
                                    <p:anim calcmode="lin" valueType="num">
                                      <p:cBhvr>
                                        <p:cTn id="93" dur="1000" fill="hold"/>
                                        <p:tgtEl>
                                          <p:spTgt spid="78"/>
                                        </p:tgtEl>
                                        <p:attrNameLst>
                                          <p:attrName>ppt_w</p:attrName>
                                        </p:attrNameLst>
                                      </p:cBhvr>
                                      <p:tavLst>
                                        <p:tav tm="0">
                                          <p:val>
                                            <p:fltVal val="0"/>
                                          </p:val>
                                        </p:tav>
                                        <p:tav tm="100000">
                                          <p:val>
                                            <p:strVal val="#ppt_w"/>
                                          </p:val>
                                        </p:tav>
                                      </p:tavLst>
                                    </p:anim>
                                    <p:anim calcmode="lin" valueType="num">
                                      <p:cBhvr>
                                        <p:cTn id="94" dur="1000" fill="hold"/>
                                        <p:tgtEl>
                                          <p:spTgt spid="78"/>
                                        </p:tgtEl>
                                        <p:attrNameLst>
                                          <p:attrName>ppt_h</p:attrName>
                                        </p:attrNameLst>
                                      </p:cBhvr>
                                      <p:tavLst>
                                        <p:tav tm="0">
                                          <p:val>
                                            <p:fltVal val="0"/>
                                          </p:val>
                                        </p:tav>
                                        <p:tav tm="100000">
                                          <p:val>
                                            <p:strVal val="#ppt_h"/>
                                          </p:val>
                                        </p:tav>
                                      </p:tavLst>
                                    </p:anim>
                                    <p:animEffect transition="in" filter="fade">
                                      <p:cBhvr>
                                        <p:cTn id="95" dur="1000"/>
                                        <p:tgtEl>
                                          <p:spTgt spid="78"/>
                                        </p:tgtEl>
                                      </p:cBhvr>
                                    </p:animEffect>
                                  </p:childTnLst>
                                </p:cTn>
                              </p:par>
                              <p:par>
                                <p:cTn id="96" presetID="53" presetClass="entr" presetSubtype="0" fill="hold" nodeType="with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p:cTn id="98" dur="1000" fill="hold"/>
                                        <p:tgtEl>
                                          <p:spTgt spid="77"/>
                                        </p:tgtEl>
                                        <p:attrNameLst>
                                          <p:attrName>ppt_w</p:attrName>
                                        </p:attrNameLst>
                                      </p:cBhvr>
                                      <p:tavLst>
                                        <p:tav tm="0">
                                          <p:val>
                                            <p:fltVal val="0"/>
                                          </p:val>
                                        </p:tav>
                                        <p:tav tm="100000">
                                          <p:val>
                                            <p:strVal val="#ppt_w"/>
                                          </p:val>
                                        </p:tav>
                                      </p:tavLst>
                                    </p:anim>
                                    <p:anim calcmode="lin" valueType="num">
                                      <p:cBhvr>
                                        <p:cTn id="99" dur="1000" fill="hold"/>
                                        <p:tgtEl>
                                          <p:spTgt spid="77"/>
                                        </p:tgtEl>
                                        <p:attrNameLst>
                                          <p:attrName>ppt_h</p:attrName>
                                        </p:attrNameLst>
                                      </p:cBhvr>
                                      <p:tavLst>
                                        <p:tav tm="0">
                                          <p:val>
                                            <p:fltVal val="0"/>
                                          </p:val>
                                        </p:tav>
                                        <p:tav tm="100000">
                                          <p:val>
                                            <p:strVal val="#ppt_h"/>
                                          </p:val>
                                        </p:tav>
                                      </p:tavLst>
                                    </p:anim>
                                    <p:animEffect transition="in" filter="fade">
                                      <p:cBhvr>
                                        <p:cTn id="100" dur="1000"/>
                                        <p:tgtEl>
                                          <p:spTgt spid="77"/>
                                        </p:tgtEl>
                                      </p:cBhvr>
                                    </p:animEffect>
                                  </p:childTnLst>
                                </p:cTn>
                              </p:par>
                            </p:childTnLst>
                          </p:cTn>
                        </p:par>
                        <p:par>
                          <p:cTn id="101" fill="hold">
                            <p:stCondLst>
                              <p:cond delay="6000"/>
                            </p:stCondLst>
                            <p:childTnLst>
                              <p:par>
                                <p:cTn id="102" presetID="23" presetClass="entr" presetSubtype="16" fill="hold" grpId="0" nodeType="afterEffect">
                                  <p:stCondLst>
                                    <p:cond delay="0"/>
                                  </p:stCondLst>
                                  <p:childTnLst>
                                    <p:set>
                                      <p:cBhvr>
                                        <p:cTn id="103" dur="1" fill="hold">
                                          <p:stCondLst>
                                            <p:cond delay="0"/>
                                          </p:stCondLst>
                                        </p:cTn>
                                        <p:tgtEl>
                                          <p:spTgt spid="72"/>
                                        </p:tgtEl>
                                        <p:attrNameLst>
                                          <p:attrName>style.visibility</p:attrName>
                                        </p:attrNameLst>
                                      </p:cBhvr>
                                      <p:to>
                                        <p:strVal val="visible"/>
                                      </p:to>
                                    </p:set>
                                    <p:anim calcmode="lin" valueType="num">
                                      <p:cBhvr>
                                        <p:cTn id="104" dur="1000" fill="hold"/>
                                        <p:tgtEl>
                                          <p:spTgt spid="72"/>
                                        </p:tgtEl>
                                        <p:attrNameLst>
                                          <p:attrName>ppt_w</p:attrName>
                                        </p:attrNameLst>
                                      </p:cBhvr>
                                      <p:tavLst>
                                        <p:tav tm="0">
                                          <p:val>
                                            <p:fltVal val="0"/>
                                          </p:val>
                                        </p:tav>
                                        <p:tav tm="100000">
                                          <p:val>
                                            <p:strVal val="#ppt_w"/>
                                          </p:val>
                                        </p:tav>
                                      </p:tavLst>
                                    </p:anim>
                                    <p:anim calcmode="lin" valueType="num">
                                      <p:cBhvr>
                                        <p:cTn id="105" dur="1000" fill="hold"/>
                                        <p:tgtEl>
                                          <p:spTgt spid="72"/>
                                        </p:tgtEl>
                                        <p:attrNameLst>
                                          <p:attrName>ppt_h</p:attrName>
                                        </p:attrNameLst>
                                      </p:cBhvr>
                                      <p:tavLst>
                                        <p:tav tm="0">
                                          <p:val>
                                            <p:fltVal val="0"/>
                                          </p:val>
                                        </p:tav>
                                        <p:tav tm="100000">
                                          <p:val>
                                            <p:strVal val="#ppt_h"/>
                                          </p:val>
                                        </p:tav>
                                      </p:tavLst>
                                    </p:anim>
                                  </p:childTnLst>
                                </p:cTn>
                              </p:par>
                              <p:par>
                                <p:cTn id="106" presetID="23" presetClass="entr" presetSubtype="16"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 calcmode="lin" valueType="num">
                                      <p:cBhvr>
                                        <p:cTn id="108" dur="1000" fill="hold"/>
                                        <p:tgtEl>
                                          <p:spTgt spid="74"/>
                                        </p:tgtEl>
                                        <p:attrNameLst>
                                          <p:attrName>ppt_w</p:attrName>
                                        </p:attrNameLst>
                                      </p:cBhvr>
                                      <p:tavLst>
                                        <p:tav tm="0">
                                          <p:val>
                                            <p:fltVal val="0"/>
                                          </p:val>
                                        </p:tav>
                                        <p:tav tm="100000">
                                          <p:val>
                                            <p:strVal val="#ppt_w"/>
                                          </p:val>
                                        </p:tav>
                                      </p:tavLst>
                                    </p:anim>
                                    <p:anim calcmode="lin" valueType="num">
                                      <p:cBhvr>
                                        <p:cTn id="109" dur="1000" fill="hold"/>
                                        <p:tgtEl>
                                          <p:spTgt spid="74"/>
                                        </p:tgtEl>
                                        <p:attrNameLst>
                                          <p:attrName>ppt_h</p:attrName>
                                        </p:attrNameLst>
                                      </p:cBhvr>
                                      <p:tavLst>
                                        <p:tav tm="0">
                                          <p:val>
                                            <p:fltVal val="0"/>
                                          </p:val>
                                        </p:tav>
                                        <p:tav tm="100000">
                                          <p:val>
                                            <p:strVal val="#ppt_h"/>
                                          </p:val>
                                        </p:tav>
                                      </p:tavLst>
                                    </p:anim>
                                  </p:childTnLst>
                                </p:cTn>
                              </p:par>
                            </p:childTnLst>
                          </p:cTn>
                        </p:par>
                        <p:par>
                          <p:cTn id="110" fill="hold">
                            <p:stCondLst>
                              <p:cond delay="7000"/>
                            </p:stCondLst>
                            <p:childTnLst>
                              <p:par>
                                <p:cTn id="111" presetID="23" presetClass="entr" presetSubtype="16" fill="hold" grpId="0" nodeType="afterEffect">
                                  <p:stCondLst>
                                    <p:cond delay="0"/>
                                  </p:stCondLst>
                                  <p:childTnLst>
                                    <p:set>
                                      <p:cBhvr>
                                        <p:cTn id="112" dur="1" fill="hold">
                                          <p:stCondLst>
                                            <p:cond delay="0"/>
                                          </p:stCondLst>
                                        </p:cTn>
                                        <p:tgtEl>
                                          <p:spTgt spid="75"/>
                                        </p:tgtEl>
                                        <p:attrNameLst>
                                          <p:attrName>style.visibility</p:attrName>
                                        </p:attrNameLst>
                                      </p:cBhvr>
                                      <p:to>
                                        <p:strVal val="visible"/>
                                      </p:to>
                                    </p:set>
                                    <p:anim calcmode="lin" valueType="num">
                                      <p:cBhvr>
                                        <p:cTn id="113" dur="1000" fill="hold"/>
                                        <p:tgtEl>
                                          <p:spTgt spid="75"/>
                                        </p:tgtEl>
                                        <p:attrNameLst>
                                          <p:attrName>ppt_w</p:attrName>
                                        </p:attrNameLst>
                                      </p:cBhvr>
                                      <p:tavLst>
                                        <p:tav tm="0">
                                          <p:val>
                                            <p:fltVal val="0"/>
                                          </p:val>
                                        </p:tav>
                                        <p:tav tm="100000">
                                          <p:val>
                                            <p:strVal val="#ppt_w"/>
                                          </p:val>
                                        </p:tav>
                                      </p:tavLst>
                                    </p:anim>
                                    <p:anim calcmode="lin" valueType="num">
                                      <p:cBhvr>
                                        <p:cTn id="114" dur="1000" fill="hold"/>
                                        <p:tgtEl>
                                          <p:spTgt spid="75"/>
                                        </p:tgtEl>
                                        <p:attrNameLst>
                                          <p:attrName>ppt_h</p:attrName>
                                        </p:attrNameLst>
                                      </p:cBhvr>
                                      <p:tavLst>
                                        <p:tav tm="0">
                                          <p:val>
                                            <p:fltVal val="0"/>
                                          </p:val>
                                        </p:tav>
                                        <p:tav tm="100000">
                                          <p:val>
                                            <p:strVal val="#ppt_h"/>
                                          </p:val>
                                        </p:tav>
                                      </p:tavLst>
                                    </p:anim>
                                  </p:childTnLst>
                                </p:cTn>
                              </p:par>
                            </p:childTnLst>
                          </p:cTn>
                        </p:par>
                        <p:par>
                          <p:cTn id="115" fill="hold">
                            <p:stCondLst>
                              <p:cond delay="8000"/>
                            </p:stCondLst>
                            <p:childTnLst>
                              <p:par>
                                <p:cTn id="116" presetID="53" presetClass="entr" presetSubtype="0" fill="hold" grpId="0" nodeType="afterEffect">
                                  <p:stCondLst>
                                    <p:cond delay="0"/>
                                  </p:stCondLst>
                                  <p:childTnLst>
                                    <p:set>
                                      <p:cBhvr>
                                        <p:cTn id="117" dur="1" fill="hold">
                                          <p:stCondLst>
                                            <p:cond delay="0"/>
                                          </p:stCondLst>
                                        </p:cTn>
                                        <p:tgtEl>
                                          <p:spTgt spid="76"/>
                                        </p:tgtEl>
                                        <p:attrNameLst>
                                          <p:attrName>style.visibility</p:attrName>
                                        </p:attrNameLst>
                                      </p:cBhvr>
                                      <p:to>
                                        <p:strVal val="visible"/>
                                      </p:to>
                                    </p:set>
                                    <p:anim calcmode="lin" valueType="num">
                                      <p:cBhvr>
                                        <p:cTn id="118" dur="1000" fill="hold"/>
                                        <p:tgtEl>
                                          <p:spTgt spid="76"/>
                                        </p:tgtEl>
                                        <p:attrNameLst>
                                          <p:attrName>ppt_w</p:attrName>
                                        </p:attrNameLst>
                                      </p:cBhvr>
                                      <p:tavLst>
                                        <p:tav tm="0">
                                          <p:val>
                                            <p:fltVal val="0"/>
                                          </p:val>
                                        </p:tav>
                                        <p:tav tm="100000">
                                          <p:val>
                                            <p:strVal val="#ppt_w"/>
                                          </p:val>
                                        </p:tav>
                                      </p:tavLst>
                                    </p:anim>
                                    <p:anim calcmode="lin" valueType="num">
                                      <p:cBhvr>
                                        <p:cTn id="119" dur="1000" fill="hold"/>
                                        <p:tgtEl>
                                          <p:spTgt spid="76"/>
                                        </p:tgtEl>
                                        <p:attrNameLst>
                                          <p:attrName>ppt_h</p:attrName>
                                        </p:attrNameLst>
                                      </p:cBhvr>
                                      <p:tavLst>
                                        <p:tav tm="0">
                                          <p:val>
                                            <p:fltVal val="0"/>
                                          </p:val>
                                        </p:tav>
                                        <p:tav tm="100000">
                                          <p:val>
                                            <p:strVal val="#ppt_h"/>
                                          </p:val>
                                        </p:tav>
                                      </p:tavLst>
                                    </p:anim>
                                    <p:animEffect transition="in" filter="fade">
                                      <p:cBhvr>
                                        <p:cTn id="120" dur="1000"/>
                                        <p:tgtEl>
                                          <p:spTgt spid="76"/>
                                        </p:tgtEl>
                                      </p:cBhvr>
                                    </p:animEffect>
                                  </p:childTnLst>
                                </p:cTn>
                              </p:par>
                              <p:par>
                                <p:cTn id="121" presetID="53"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anim calcmode="lin" valueType="num">
                                      <p:cBhvr>
                                        <p:cTn id="123" dur="1000" fill="hold"/>
                                        <p:tgtEl>
                                          <p:spTgt spid="79"/>
                                        </p:tgtEl>
                                        <p:attrNameLst>
                                          <p:attrName>ppt_w</p:attrName>
                                        </p:attrNameLst>
                                      </p:cBhvr>
                                      <p:tavLst>
                                        <p:tav tm="0">
                                          <p:val>
                                            <p:fltVal val="0"/>
                                          </p:val>
                                        </p:tav>
                                        <p:tav tm="100000">
                                          <p:val>
                                            <p:strVal val="#ppt_w"/>
                                          </p:val>
                                        </p:tav>
                                      </p:tavLst>
                                    </p:anim>
                                    <p:anim calcmode="lin" valueType="num">
                                      <p:cBhvr>
                                        <p:cTn id="124" dur="1000" fill="hold"/>
                                        <p:tgtEl>
                                          <p:spTgt spid="79"/>
                                        </p:tgtEl>
                                        <p:attrNameLst>
                                          <p:attrName>ppt_h</p:attrName>
                                        </p:attrNameLst>
                                      </p:cBhvr>
                                      <p:tavLst>
                                        <p:tav tm="0">
                                          <p:val>
                                            <p:fltVal val="0"/>
                                          </p:val>
                                        </p:tav>
                                        <p:tav tm="100000">
                                          <p:val>
                                            <p:strVal val="#ppt_h"/>
                                          </p:val>
                                        </p:tav>
                                      </p:tavLst>
                                    </p:anim>
                                    <p:animEffect transition="in" filter="fade">
                                      <p:cBhvr>
                                        <p:cTn id="125" dur="1000"/>
                                        <p:tgtEl>
                                          <p:spTgt spid="79"/>
                                        </p:tgtEl>
                                      </p:cBhvr>
                                    </p:animEffect>
                                  </p:childTnLst>
                                </p:cTn>
                              </p:par>
                              <p:par>
                                <p:cTn id="126" presetID="53" presetClass="entr" presetSubtype="0" fill="hold" grpId="0" nodeType="withEffect">
                                  <p:stCondLst>
                                    <p:cond delay="0"/>
                                  </p:stCondLst>
                                  <p:childTnLst>
                                    <p:set>
                                      <p:cBhvr>
                                        <p:cTn id="127" dur="1" fill="hold">
                                          <p:stCondLst>
                                            <p:cond delay="0"/>
                                          </p:stCondLst>
                                        </p:cTn>
                                        <p:tgtEl>
                                          <p:spTgt spid="80"/>
                                        </p:tgtEl>
                                        <p:attrNameLst>
                                          <p:attrName>style.visibility</p:attrName>
                                        </p:attrNameLst>
                                      </p:cBhvr>
                                      <p:to>
                                        <p:strVal val="visible"/>
                                      </p:to>
                                    </p:set>
                                    <p:anim calcmode="lin" valueType="num">
                                      <p:cBhvr>
                                        <p:cTn id="128" dur="1000" fill="hold"/>
                                        <p:tgtEl>
                                          <p:spTgt spid="80"/>
                                        </p:tgtEl>
                                        <p:attrNameLst>
                                          <p:attrName>ppt_w</p:attrName>
                                        </p:attrNameLst>
                                      </p:cBhvr>
                                      <p:tavLst>
                                        <p:tav tm="0">
                                          <p:val>
                                            <p:fltVal val="0"/>
                                          </p:val>
                                        </p:tav>
                                        <p:tav tm="100000">
                                          <p:val>
                                            <p:strVal val="#ppt_w"/>
                                          </p:val>
                                        </p:tav>
                                      </p:tavLst>
                                    </p:anim>
                                    <p:anim calcmode="lin" valueType="num">
                                      <p:cBhvr>
                                        <p:cTn id="129" dur="1000" fill="hold"/>
                                        <p:tgtEl>
                                          <p:spTgt spid="80"/>
                                        </p:tgtEl>
                                        <p:attrNameLst>
                                          <p:attrName>ppt_h</p:attrName>
                                        </p:attrNameLst>
                                      </p:cBhvr>
                                      <p:tavLst>
                                        <p:tav tm="0">
                                          <p:val>
                                            <p:fltVal val="0"/>
                                          </p:val>
                                        </p:tav>
                                        <p:tav tm="100000">
                                          <p:val>
                                            <p:strVal val="#ppt_h"/>
                                          </p:val>
                                        </p:tav>
                                      </p:tavLst>
                                    </p:anim>
                                    <p:animEffect transition="in" filter="fade">
                                      <p:cBhvr>
                                        <p:cTn id="130" dur="1000"/>
                                        <p:tgtEl>
                                          <p:spTgt spid="80"/>
                                        </p:tgtEl>
                                      </p:cBhvr>
                                    </p:animEffect>
                                  </p:childTnLst>
                                </p:cTn>
                              </p:par>
                            </p:childTnLst>
                          </p:cTn>
                        </p:par>
                        <p:par>
                          <p:cTn id="131" fill="hold">
                            <p:stCondLst>
                              <p:cond delay="9000"/>
                            </p:stCondLst>
                            <p:childTnLst>
                              <p:par>
                                <p:cTn id="132" presetID="10" presetClass="exit" presetSubtype="0" fill="hold" grpId="1" nodeType="afterEffect">
                                  <p:stCondLst>
                                    <p:cond delay="0"/>
                                  </p:stCondLst>
                                  <p:childTnLst>
                                    <p:animEffect transition="out" filter="fade">
                                      <p:cBhvr>
                                        <p:cTn id="133" dur="1000"/>
                                        <p:tgtEl>
                                          <p:spTgt spid="71"/>
                                        </p:tgtEl>
                                      </p:cBhvr>
                                    </p:animEffect>
                                    <p:set>
                                      <p:cBhvr>
                                        <p:cTn id="134" dur="1" fill="hold">
                                          <p:stCondLst>
                                            <p:cond delay="999"/>
                                          </p:stCondLst>
                                        </p:cTn>
                                        <p:tgtEl>
                                          <p:spTgt spid="71"/>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1000"/>
                                        <p:tgtEl>
                                          <p:spTgt spid="72"/>
                                        </p:tgtEl>
                                      </p:cBhvr>
                                    </p:animEffect>
                                    <p:set>
                                      <p:cBhvr>
                                        <p:cTn id="137" dur="1" fill="hold">
                                          <p:stCondLst>
                                            <p:cond delay="999"/>
                                          </p:stCondLst>
                                        </p:cTn>
                                        <p:tgtEl>
                                          <p:spTgt spid="72"/>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75"/>
                                        </p:tgtEl>
                                      </p:cBhvr>
                                    </p:animEffect>
                                    <p:set>
                                      <p:cBhvr>
                                        <p:cTn id="140" dur="1" fill="hold">
                                          <p:stCondLst>
                                            <p:cond delay="999"/>
                                          </p:stCondLst>
                                        </p:cTn>
                                        <p:tgtEl>
                                          <p:spTgt spid="75"/>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74"/>
                                        </p:tgtEl>
                                      </p:cBhvr>
                                    </p:animEffect>
                                    <p:set>
                                      <p:cBhvr>
                                        <p:cTn id="143" dur="1" fill="hold">
                                          <p:stCondLst>
                                            <p:cond delay="999"/>
                                          </p:stCondLst>
                                        </p:cTn>
                                        <p:tgtEl>
                                          <p:spTgt spid="7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73"/>
                                        </p:tgtEl>
                                      </p:cBhvr>
                                    </p:animEffect>
                                    <p:set>
                                      <p:cBhvr>
                                        <p:cTn id="146" dur="1" fill="hold">
                                          <p:stCondLst>
                                            <p:cond delay="999"/>
                                          </p:stCondLst>
                                        </p:cTn>
                                        <p:tgtEl>
                                          <p:spTgt spid="73"/>
                                        </p:tgtEl>
                                        <p:attrNameLst>
                                          <p:attrName>style.visibility</p:attrName>
                                        </p:attrNameLst>
                                      </p:cBhvr>
                                      <p:to>
                                        <p:strVal val="hidden"/>
                                      </p:to>
                                    </p:set>
                                  </p:childTnLst>
                                </p:cTn>
                              </p:par>
                            </p:childTnLst>
                          </p:cTn>
                        </p:par>
                        <p:par>
                          <p:cTn id="147" fill="hold">
                            <p:stCondLst>
                              <p:cond delay="10000"/>
                            </p:stCondLst>
                            <p:childTnLst>
                              <p:par>
                                <p:cTn id="148" presetID="23" presetClass="entr" presetSubtype="16" fill="hold" grpId="0" nodeType="afterEffect">
                                  <p:stCondLst>
                                    <p:cond delay="0"/>
                                  </p:stCondLst>
                                  <p:childTnLst>
                                    <p:set>
                                      <p:cBhvr>
                                        <p:cTn id="149" dur="1" fill="hold">
                                          <p:stCondLst>
                                            <p:cond delay="0"/>
                                          </p:stCondLst>
                                        </p:cTn>
                                        <p:tgtEl>
                                          <p:spTgt spid="83"/>
                                        </p:tgtEl>
                                        <p:attrNameLst>
                                          <p:attrName>style.visibility</p:attrName>
                                        </p:attrNameLst>
                                      </p:cBhvr>
                                      <p:to>
                                        <p:strVal val="visible"/>
                                      </p:to>
                                    </p:set>
                                    <p:anim calcmode="lin" valueType="num">
                                      <p:cBhvr>
                                        <p:cTn id="150" dur="1000" fill="hold"/>
                                        <p:tgtEl>
                                          <p:spTgt spid="83"/>
                                        </p:tgtEl>
                                        <p:attrNameLst>
                                          <p:attrName>ppt_w</p:attrName>
                                        </p:attrNameLst>
                                      </p:cBhvr>
                                      <p:tavLst>
                                        <p:tav tm="0">
                                          <p:val>
                                            <p:fltVal val="0"/>
                                          </p:val>
                                        </p:tav>
                                        <p:tav tm="100000">
                                          <p:val>
                                            <p:strVal val="#ppt_w"/>
                                          </p:val>
                                        </p:tav>
                                      </p:tavLst>
                                    </p:anim>
                                    <p:anim calcmode="lin" valueType="num">
                                      <p:cBhvr>
                                        <p:cTn id="151" dur="1000" fill="hold"/>
                                        <p:tgtEl>
                                          <p:spTgt spid="83"/>
                                        </p:tgtEl>
                                        <p:attrNameLst>
                                          <p:attrName>ppt_h</p:attrName>
                                        </p:attrNameLst>
                                      </p:cBhvr>
                                      <p:tavLst>
                                        <p:tav tm="0">
                                          <p:val>
                                            <p:fltVal val="0"/>
                                          </p:val>
                                        </p:tav>
                                        <p:tav tm="100000">
                                          <p:val>
                                            <p:strVal val="#ppt_h"/>
                                          </p:val>
                                        </p:tav>
                                      </p:tavLst>
                                    </p:anim>
                                  </p:childTnLst>
                                </p:cTn>
                              </p:par>
                              <p:par>
                                <p:cTn id="152" presetID="23" presetClass="entr" presetSubtype="16" fill="hold" grpId="0" nodeType="withEffect">
                                  <p:stCondLst>
                                    <p:cond delay="0"/>
                                  </p:stCondLst>
                                  <p:childTnLst>
                                    <p:set>
                                      <p:cBhvr>
                                        <p:cTn id="153" dur="1" fill="hold">
                                          <p:stCondLst>
                                            <p:cond delay="0"/>
                                          </p:stCondLst>
                                        </p:cTn>
                                        <p:tgtEl>
                                          <p:spTgt spid="81"/>
                                        </p:tgtEl>
                                        <p:attrNameLst>
                                          <p:attrName>style.visibility</p:attrName>
                                        </p:attrNameLst>
                                      </p:cBhvr>
                                      <p:to>
                                        <p:strVal val="visible"/>
                                      </p:to>
                                    </p:set>
                                    <p:anim calcmode="lin" valueType="num">
                                      <p:cBhvr>
                                        <p:cTn id="154" dur="1000" fill="hold"/>
                                        <p:tgtEl>
                                          <p:spTgt spid="81"/>
                                        </p:tgtEl>
                                        <p:attrNameLst>
                                          <p:attrName>ppt_w</p:attrName>
                                        </p:attrNameLst>
                                      </p:cBhvr>
                                      <p:tavLst>
                                        <p:tav tm="0">
                                          <p:val>
                                            <p:fltVal val="0"/>
                                          </p:val>
                                        </p:tav>
                                        <p:tav tm="100000">
                                          <p:val>
                                            <p:strVal val="#ppt_w"/>
                                          </p:val>
                                        </p:tav>
                                      </p:tavLst>
                                    </p:anim>
                                    <p:anim calcmode="lin" valueType="num">
                                      <p:cBhvr>
                                        <p:cTn id="155" dur="1000" fill="hold"/>
                                        <p:tgtEl>
                                          <p:spTgt spid="81"/>
                                        </p:tgtEl>
                                        <p:attrNameLst>
                                          <p:attrName>ppt_h</p:attrName>
                                        </p:attrNameLst>
                                      </p:cBhvr>
                                      <p:tavLst>
                                        <p:tav tm="0">
                                          <p:val>
                                            <p:fltVal val="0"/>
                                          </p:val>
                                        </p:tav>
                                        <p:tav tm="100000">
                                          <p:val>
                                            <p:strVal val="#ppt_h"/>
                                          </p:val>
                                        </p:tav>
                                      </p:tavLst>
                                    </p:anim>
                                  </p:childTnLst>
                                </p:cTn>
                              </p:par>
                            </p:childTnLst>
                          </p:cTn>
                        </p:par>
                        <p:par>
                          <p:cTn id="156" fill="hold">
                            <p:stCondLst>
                              <p:cond delay="11000"/>
                            </p:stCondLst>
                            <p:childTnLst>
                              <p:par>
                                <p:cTn id="157" presetID="53" presetClass="entr" presetSubtype="0" fill="hold" grpId="0" nodeType="afterEffect">
                                  <p:stCondLst>
                                    <p:cond delay="0"/>
                                  </p:stCondLst>
                                  <p:childTnLst>
                                    <p:set>
                                      <p:cBhvr>
                                        <p:cTn id="158" dur="1" fill="hold">
                                          <p:stCondLst>
                                            <p:cond delay="0"/>
                                          </p:stCondLst>
                                        </p:cTn>
                                        <p:tgtEl>
                                          <p:spTgt spid="88"/>
                                        </p:tgtEl>
                                        <p:attrNameLst>
                                          <p:attrName>style.visibility</p:attrName>
                                        </p:attrNameLst>
                                      </p:cBhvr>
                                      <p:to>
                                        <p:strVal val="visible"/>
                                      </p:to>
                                    </p:set>
                                    <p:anim calcmode="lin" valueType="num">
                                      <p:cBhvr>
                                        <p:cTn id="159" dur="1000" fill="hold"/>
                                        <p:tgtEl>
                                          <p:spTgt spid="88"/>
                                        </p:tgtEl>
                                        <p:attrNameLst>
                                          <p:attrName>ppt_w</p:attrName>
                                        </p:attrNameLst>
                                      </p:cBhvr>
                                      <p:tavLst>
                                        <p:tav tm="0">
                                          <p:val>
                                            <p:fltVal val="0"/>
                                          </p:val>
                                        </p:tav>
                                        <p:tav tm="100000">
                                          <p:val>
                                            <p:strVal val="#ppt_w"/>
                                          </p:val>
                                        </p:tav>
                                      </p:tavLst>
                                    </p:anim>
                                    <p:anim calcmode="lin" valueType="num">
                                      <p:cBhvr>
                                        <p:cTn id="160" dur="1000" fill="hold"/>
                                        <p:tgtEl>
                                          <p:spTgt spid="88"/>
                                        </p:tgtEl>
                                        <p:attrNameLst>
                                          <p:attrName>ppt_h</p:attrName>
                                        </p:attrNameLst>
                                      </p:cBhvr>
                                      <p:tavLst>
                                        <p:tav tm="0">
                                          <p:val>
                                            <p:fltVal val="0"/>
                                          </p:val>
                                        </p:tav>
                                        <p:tav tm="100000">
                                          <p:val>
                                            <p:strVal val="#ppt_h"/>
                                          </p:val>
                                        </p:tav>
                                      </p:tavLst>
                                    </p:anim>
                                    <p:animEffect transition="in" filter="fade">
                                      <p:cBhvr>
                                        <p:cTn id="161" dur="1000"/>
                                        <p:tgtEl>
                                          <p:spTgt spid="88"/>
                                        </p:tgtEl>
                                      </p:cBhvr>
                                    </p:animEffect>
                                  </p:childTnLst>
                                </p:cTn>
                              </p:par>
                              <p:par>
                                <p:cTn id="162" presetID="53" presetClass="entr" presetSubtype="0" fill="hold" nodeType="withEffect">
                                  <p:stCondLst>
                                    <p:cond delay="0"/>
                                  </p:stCondLst>
                                  <p:childTnLst>
                                    <p:set>
                                      <p:cBhvr>
                                        <p:cTn id="163" dur="1" fill="hold">
                                          <p:stCondLst>
                                            <p:cond delay="0"/>
                                          </p:stCondLst>
                                        </p:cTn>
                                        <p:tgtEl>
                                          <p:spTgt spid="87"/>
                                        </p:tgtEl>
                                        <p:attrNameLst>
                                          <p:attrName>style.visibility</p:attrName>
                                        </p:attrNameLst>
                                      </p:cBhvr>
                                      <p:to>
                                        <p:strVal val="visible"/>
                                      </p:to>
                                    </p:set>
                                    <p:anim calcmode="lin" valueType="num">
                                      <p:cBhvr>
                                        <p:cTn id="164" dur="1000" fill="hold"/>
                                        <p:tgtEl>
                                          <p:spTgt spid="87"/>
                                        </p:tgtEl>
                                        <p:attrNameLst>
                                          <p:attrName>ppt_w</p:attrName>
                                        </p:attrNameLst>
                                      </p:cBhvr>
                                      <p:tavLst>
                                        <p:tav tm="0">
                                          <p:val>
                                            <p:fltVal val="0"/>
                                          </p:val>
                                        </p:tav>
                                        <p:tav tm="100000">
                                          <p:val>
                                            <p:strVal val="#ppt_w"/>
                                          </p:val>
                                        </p:tav>
                                      </p:tavLst>
                                    </p:anim>
                                    <p:anim calcmode="lin" valueType="num">
                                      <p:cBhvr>
                                        <p:cTn id="165" dur="1000" fill="hold"/>
                                        <p:tgtEl>
                                          <p:spTgt spid="87"/>
                                        </p:tgtEl>
                                        <p:attrNameLst>
                                          <p:attrName>ppt_h</p:attrName>
                                        </p:attrNameLst>
                                      </p:cBhvr>
                                      <p:tavLst>
                                        <p:tav tm="0">
                                          <p:val>
                                            <p:fltVal val="0"/>
                                          </p:val>
                                        </p:tav>
                                        <p:tav tm="100000">
                                          <p:val>
                                            <p:strVal val="#ppt_h"/>
                                          </p:val>
                                        </p:tav>
                                      </p:tavLst>
                                    </p:anim>
                                    <p:animEffect transition="in" filter="fade">
                                      <p:cBhvr>
                                        <p:cTn id="166" dur="1000"/>
                                        <p:tgtEl>
                                          <p:spTgt spid="87"/>
                                        </p:tgtEl>
                                      </p:cBhvr>
                                    </p:animEffect>
                                  </p:childTnLst>
                                </p:cTn>
                              </p:par>
                            </p:childTnLst>
                          </p:cTn>
                        </p:par>
                        <p:par>
                          <p:cTn id="167" fill="hold">
                            <p:stCondLst>
                              <p:cond delay="12000"/>
                            </p:stCondLst>
                            <p:childTnLst>
                              <p:par>
                                <p:cTn id="168" presetID="23" presetClass="entr" presetSubtype="16" fill="hold" grpId="0" nodeType="afterEffect">
                                  <p:stCondLst>
                                    <p:cond delay="0"/>
                                  </p:stCondLst>
                                  <p:childTnLst>
                                    <p:set>
                                      <p:cBhvr>
                                        <p:cTn id="169" dur="1" fill="hold">
                                          <p:stCondLst>
                                            <p:cond delay="0"/>
                                          </p:stCondLst>
                                        </p:cTn>
                                        <p:tgtEl>
                                          <p:spTgt spid="82"/>
                                        </p:tgtEl>
                                        <p:attrNameLst>
                                          <p:attrName>style.visibility</p:attrName>
                                        </p:attrNameLst>
                                      </p:cBhvr>
                                      <p:to>
                                        <p:strVal val="visible"/>
                                      </p:to>
                                    </p:set>
                                    <p:anim calcmode="lin" valueType="num">
                                      <p:cBhvr>
                                        <p:cTn id="170" dur="1000" fill="hold"/>
                                        <p:tgtEl>
                                          <p:spTgt spid="82"/>
                                        </p:tgtEl>
                                        <p:attrNameLst>
                                          <p:attrName>ppt_w</p:attrName>
                                        </p:attrNameLst>
                                      </p:cBhvr>
                                      <p:tavLst>
                                        <p:tav tm="0">
                                          <p:val>
                                            <p:fltVal val="0"/>
                                          </p:val>
                                        </p:tav>
                                        <p:tav tm="100000">
                                          <p:val>
                                            <p:strVal val="#ppt_w"/>
                                          </p:val>
                                        </p:tav>
                                      </p:tavLst>
                                    </p:anim>
                                    <p:anim calcmode="lin" valueType="num">
                                      <p:cBhvr>
                                        <p:cTn id="171" dur="1000" fill="hold"/>
                                        <p:tgtEl>
                                          <p:spTgt spid="82"/>
                                        </p:tgtEl>
                                        <p:attrNameLst>
                                          <p:attrName>ppt_h</p:attrName>
                                        </p:attrNameLst>
                                      </p:cBhvr>
                                      <p:tavLst>
                                        <p:tav tm="0">
                                          <p:val>
                                            <p:fltVal val="0"/>
                                          </p:val>
                                        </p:tav>
                                        <p:tav tm="100000">
                                          <p:val>
                                            <p:strVal val="#ppt_h"/>
                                          </p:val>
                                        </p:tav>
                                      </p:tavLst>
                                    </p:anim>
                                  </p:childTnLst>
                                </p:cTn>
                              </p:par>
                              <p:par>
                                <p:cTn id="172" presetID="23" presetClass="entr" presetSubtype="16" fill="hold" grpId="0" nodeType="withEffect">
                                  <p:stCondLst>
                                    <p:cond delay="0"/>
                                  </p:stCondLst>
                                  <p:childTnLst>
                                    <p:set>
                                      <p:cBhvr>
                                        <p:cTn id="173" dur="1" fill="hold">
                                          <p:stCondLst>
                                            <p:cond delay="0"/>
                                          </p:stCondLst>
                                        </p:cTn>
                                        <p:tgtEl>
                                          <p:spTgt spid="84"/>
                                        </p:tgtEl>
                                        <p:attrNameLst>
                                          <p:attrName>style.visibility</p:attrName>
                                        </p:attrNameLst>
                                      </p:cBhvr>
                                      <p:to>
                                        <p:strVal val="visible"/>
                                      </p:to>
                                    </p:set>
                                    <p:anim calcmode="lin" valueType="num">
                                      <p:cBhvr>
                                        <p:cTn id="174" dur="1000" fill="hold"/>
                                        <p:tgtEl>
                                          <p:spTgt spid="84"/>
                                        </p:tgtEl>
                                        <p:attrNameLst>
                                          <p:attrName>ppt_w</p:attrName>
                                        </p:attrNameLst>
                                      </p:cBhvr>
                                      <p:tavLst>
                                        <p:tav tm="0">
                                          <p:val>
                                            <p:fltVal val="0"/>
                                          </p:val>
                                        </p:tav>
                                        <p:tav tm="100000">
                                          <p:val>
                                            <p:strVal val="#ppt_w"/>
                                          </p:val>
                                        </p:tav>
                                      </p:tavLst>
                                    </p:anim>
                                    <p:anim calcmode="lin" valueType="num">
                                      <p:cBhvr>
                                        <p:cTn id="175" dur="1000" fill="hold"/>
                                        <p:tgtEl>
                                          <p:spTgt spid="84"/>
                                        </p:tgtEl>
                                        <p:attrNameLst>
                                          <p:attrName>ppt_h</p:attrName>
                                        </p:attrNameLst>
                                      </p:cBhvr>
                                      <p:tavLst>
                                        <p:tav tm="0">
                                          <p:val>
                                            <p:fltVal val="0"/>
                                          </p:val>
                                        </p:tav>
                                        <p:tav tm="100000">
                                          <p:val>
                                            <p:strVal val="#ppt_h"/>
                                          </p:val>
                                        </p:tav>
                                      </p:tavLst>
                                    </p:anim>
                                  </p:childTnLst>
                                </p:cTn>
                              </p:par>
                            </p:childTnLst>
                          </p:cTn>
                        </p:par>
                        <p:par>
                          <p:cTn id="176" fill="hold">
                            <p:stCondLst>
                              <p:cond delay="13000"/>
                            </p:stCondLst>
                            <p:childTnLst>
                              <p:par>
                                <p:cTn id="177" presetID="23" presetClass="entr" presetSubtype="16" fill="hold" grpId="0" nodeType="afterEffect">
                                  <p:stCondLst>
                                    <p:cond delay="0"/>
                                  </p:stCondLst>
                                  <p:childTnLst>
                                    <p:set>
                                      <p:cBhvr>
                                        <p:cTn id="178" dur="1" fill="hold">
                                          <p:stCondLst>
                                            <p:cond delay="0"/>
                                          </p:stCondLst>
                                        </p:cTn>
                                        <p:tgtEl>
                                          <p:spTgt spid="85"/>
                                        </p:tgtEl>
                                        <p:attrNameLst>
                                          <p:attrName>style.visibility</p:attrName>
                                        </p:attrNameLst>
                                      </p:cBhvr>
                                      <p:to>
                                        <p:strVal val="visible"/>
                                      </p:to>
                                    </p:set>
                                    <p:anim calcmode="lin" valueType="num">
                                      <p:cBhvr>
                                        <p:cTn id="179" dur="1000" fill="hold"/>
                                        <p:tgtEl>
                                          <p:spTgt spid="85"/>
                                        </p:tgtEl>
                                        <p:attrNameLst>
                                          <p:attrName>ppt_w</p:attrName>
                                        </p:attrNameLst>
                                      </p:cBhvr>
                                      <p:tavLst>
                                        <p:tav tm="0">
                                          <p:val>
                                            <p:fltVal val="0"/>
                                          </p:val>
                                        </p:tav>
                                        <p:tav tm="100000">
                                          <p:val>
                                            <p:strVal val="#ppt_w"/>
                                          </p:val>
                                        </p:tav>
                                      </p:tavLst>
                                    </p:anim>
                                    <p:anim calcmode="lin" valueType="num">
                                      <p:cBhvr>
                                        <p:cTn id="180" dur="1000" fill="hold"/>
                                        <p:tgtEl>
                                          <p:spTgt spid="85"/>
                                        </p:tgtEl>
                                        <p:attrNameLst>
                                          <p:attrName>ppt_h</p:attrName>
                                        </p:attrNameLst>
                                      </p:cBhvr>
                                      <p:tavLst>
                                        <p:tav tm="0">
                                          <p:val>
                                            <p:fltVal val="0"/>
                                          </p:val>
                                        </p:tav>
                                        <p:tav tm="100000">
                                          <p:val>
                                            <p:strVal val="#ppt_h"/>
                                          </p:val>
                                        </p:tav>
                                      </p:tavLst>
                                    </p:anim>
                                  </p:childTnLst>
                                </p:cTn>
                              </p:par>
                            </p:childTnLst>
                          </p:cTn>
                        </p:par>
                        <p:par>
                          <p:cTn id="181" fill="hold">
                            <p:stCondLst>
                              <p:cond delay="14000"/>
                            </p:stCondLst>
                            <p:childTnLst>
                              <p:par>
                                <p:cTn id="182" presetID="53" presetClass="entr" presetSubtype="0" fill="hold" grpId="0" nodeType="afterEffect">
                                  <p:stCondLst>
                                    <p:cond delay="0"/>
                                  </p:stCondLst>
                                  <p:childTnLst>
                                    <p:set>
                                      <p:cBhvr>
                                        <p:cTn id="183" dur="1" fill="hold">
                                          <p:stCondLst>
                                            <p:cond delay="0"/>
                                          </p:stCondLst>
                                        </p:cTn>
                                        <p:tgtEl>
                                          <p:spTgt spid="86"/>
                                        </p:tgtEl>
                                        <p:attrNameLst>
                                          <p:attrName>style.visibility</p:attrName>
                                        </p:attrNameLst>
                                      </p:cBhvr>
                                      <p:to>
                                        <p:strVal val="visible"/>
                                      </p:to>
                                    </p:set>
                                    <p:anim calcmode="lin" valueType="num">
                                      <p:cBhvr>
                                        <p:cTn id="184" dur="1000" fill="hold"/>
                                        <p:tgtEl>
                                          <p:spTgt spid="86"/>
                                        </p:tgtEl>
                                        <p:attrNameLst>
                                          <p:attrName>ppt_w</p:attrName>
                                        </p:attrNameLst>
                                      </p:cBhvr>
                                      <p:tavLst>
                                        <p:tav tm="0">
                                          <p:val>
                                            <p:fltVal val="0"/>
                                          </p:val>
                                        </p:tav>
                                        <p:tav tm="100000">
                                          <p:val>
                                            <p:strVal val="#ppt_w"/>
                                          </p:val>
                                        </p:tav>
                                      </p:tavLst>
                                    </p:anim>
                                    <p:anim calcmode="lin" valueType="num">
                                      <p:cBhvr>
                                        <p:cTn id="185" dur="1000" fill="hold"/>
                                        <p:tgtEl>
                                          <p:spTgt spid="86"/>
                                        </p:tgtEl>
                                        <p:attrNameLst>
                                          <p:attrName>ppt_h</p:attrName>
                                        </p:attrNameLst>
                                      </p:cBhvr>
                                      <p:tavLst>
                                        <p:tav tm="0">
                                          <p:val>
                                            <p:fltVal val="0"/>
                                          </p:val>
                                        </p:tav>
                                        <p:tav tm="100000">
                                          <p:val>
                                            <p:strVal val="#ppt_h"/>
                                          </p:val>
                                        </p:tav>
                                      </p:tavLst>
                                    </p:anim>
                                    <p:animEffect transition="in" filter="fade">
                                      <p:cBhvr>
                                        <p:cTn id="186" dur="1000"/>
                                        <p:tgtEl>
                                          <p:spTgt spid="86"/>
                                        </p:tgtEl>
                                      </p:cBhvr>
                                    </p:animEffect>
                                  </p:childTnLst>
                                </p:cTn>
                              </p:par>
                              <p:par>
                                <p:cTn id="187" presetID="53" presetClass="entr" presetSubtype="0" fill="hold" grpId="0" nodeType="withEffect">
                                  <p:stCondLst>
                                    <p:cond delay="0"/>
                                  </p:stCondLst>
                                  <p:childTnLst>
                                    <p:set>
                                      <p:cBhvr>
                                        <p:cTn id="188" dur="1" fill="hold">
                                          <p:stCondLst>
                                            <p:cond delay="0"/>
                                          </p:stCondLst>
                                        </p:cTn>
                                        <p:tgtEl>
                                          <p:spTgt spid="89"/>
                                        </p:tgtEl>
                                        <p:attrNameLst>
                                          <p:attrName>style.visibility</p:attrName>
                                        </p:attrNameLst>
                                      </p:cBhvr>
                                      <p:to>
                                        <p:strVal val="visible"/>
                                      </p:to>
                                    </p:set>
                                    <p:anim calcmode="lin" valueType="num">
                                      <p:cBhvr>
                                        <p:cTn id="189" dur="1000" fill="hold"/>
                                        <p:tgtEl>
                                          <p:spTgt spid="89"/>
                                        </p:tgtEl>
                                        <p:attrNameLst>
                                          <p:attrName>ppt_w</p:attrName>
                                        </p:attrNameLst>
                                      </p:cBhvr>
                                      <p:tavLst>
                                        <p:tav tm="0">
                                          <p:val>
                                            <p:fltVal val="0"/>
                                          </p:val>
                                        </p:tav>
                                        <p:tav tm="100000">
                                          <p:val>
                                            <p:strVal val="#ppt_w"/>
                                          </p:val>
                                        </p:tav>
                                      </p:tavLst>
                                    </p:anim>
                                    <p:anim calcmode="lin" valueType="num">
                                      <p:cBhvr>
                                        <p:cTn id="190" dur="1000" fill="hold"/>
                                        <p:tgtEl>
                                          <p:spTgt spid="89"/>
                                        </p:tgtEl>
                                        <p:attrNameLst>
                                          <p:attrName>ppt_h</p:attrName>
                                        </p:attrNameLst>
                                      </p:cBhvr>
                                      <p:tavLst>
                                        <p:tav tm="0">
                                          <p:val>
                                            <p:fltVal val="0"/>
                                          </p:val>
                                        </p:tav>
                                        <p:tav tm="100000">
                                          <p:val>
                                            <p:strVal val="#ppt_h"/>
                                          </p:val>
                                        </p:tav>
                                      </p:tavLst>
                                    </p:anim>
                                    <p:animEffect transition="in" filter="fade">
                                      <p:cBhvr>
                                        <p:cTn id="191" dur="1000"/>
                                        <p:tgtEl>
                                          <p:spTgt spid="89"/>
                                        </p:tgtEl>
                                      </p:cBhvr>
                                    </p:animEffect>
                                  </p:childTnLst>
                                </p:cTn>
                              </p:par>
                              <p:par>
                                <p:cTn id="192" presetID="53" presetClass="entr" presetSubtype="0" fill="hold" grpId="0" nodeType="withEffect">
                                  <p:stCondLst>
                                    <p:cond delay="0"/>
                                  </p:stCondLst>
                                  <p:childTnLst>
                                    <p:set>
                                      <p:cBhvr>
                                        <p:cTn id="193" dur="1" fill="hold">
                                          <p:stCondLst>
                                            <p:cond delay="0"/>
                                          </p:stCondLst>
                                        </p:cTn>
                                        <p:tgtEl>
                                          <p:spTgt spid="90"/>
                                        </p:tgtEl>
                                        <p:attrNameLst>
                                          <p:attrName>style.visibility</p:attrName>
                                        </p:attrNameLst>
                                      </p:cBhvr>
                                      <p:to>
                                        <p:strVal val="visible"/>
                                      </p:to>
                                    </p:set>
                                    <p:anim calcmode="lin" valueType="num">
                                      <p:cBhvr>
                                        <p:cTn id="194" dur="1000" fill="hold"/>
                                        <p:tgtEl>
                                          <p:spTgt spid="90"/>
                                        </p:tgtEl>
                                        <p:attrNameLst>
                                          <p:attrName>ppt_w</p:attrName>
                                        </p:attrNameLst>
                                      </p:cBhvr>
                                      <p:tavLst>
                                        <p:tav tm="0">
                                          <p:val>
                                            <p:fltVal val="0"/>
                                          </p:val>
                                        </p:tav>
                                        <p:tav tm="100000">
                                          <p:val>
                                            <p:strVal val="#ppt_w"/>
                                          </p:val>
                                        </p:tav>
                                      </p:tavLst>
                                    </p:anim>
                                    <p:anim calcmode="lin" valueType="num">
                                      <p:cBhvr>
                                        <p:cTn id="195" dur="1000" fill="hold"/>
                                        <p:tgtEl>
                                          <p:spTgt spid="90"/>
                                        </p:tgtEl>
                                        <p:attrNameLst>
                                          <p:attrName>ppt_h</p:attrName>
                                        </p:attrNameLst>
                                      </p:cBhvr>
                                      <p:tavLst>
                                        <p:tav tm="0">
                                          <p:val>
                                            <p:fltVal val="0"/>
                                          </p:val>
                                        </p:tav>
                                        <p:tav tm="100000">
                                          <p:val>
                                            <p:strVal val="#ppt_h"/>
                                          </p:val>
                                        </p:tav>
                                      </p:tavLst>
                                    </p:anim>
                                    <p:animEffect transition="in" filter="fade">
                                      <p:cBhvr>
                                        <p:cTn id="196" dur="1000"/>
                                        <p:tgtEl>
                                          <p:spTgt spid="90"/>
                                        </p:tgtEl>
                                      </p:cBhvr>
                                    </p:animEffect>
                                  </p:childTnLst>
                                </p:cTn>
                              </p:par>
                            </p:childTnLst>
                          </p:cTn>
                        </p:par>
                        <p:par>
                          <p:cTn id="197" fill="hold">
                            <p:stCondLst>
                              <p:cond delay="15000"/>
                            </p:stCondLst>
                            <p:childTnLst>
                              <p:par>
                                <p:cTn id="198" presetID="10" presetClass="exit" presetSubtype="0" fill="hold" grpId="1" nodeType="afterEffect">
                                  <p:stCondLst>
                                    <p:cond delay="0"/>
                                  </p:stCondLst>
                                  <p:childTnLst>
                                    <p:animEffect transition="out" filter="fade">
                                      <p:cBhvr>
                                        <p:cTn id="199" dur="1000"/>
                                        <p:tgtEl>
                                          <p:spTgt spid="81"/>
                                        </p:tgtEl>
                                      </p:cBhvr>
                                    </p:animEffect>
                                    <p:set>
                                      <p:cBhvr>
                                        <p:cTn id="200" dur="1" fill="hold">
                                          <p:stCondLst>
                                            <p:cond delay="999"/>
                                          </p:stCondLst>
                                        </p:cTn>
                                        <p:tgtEl>
                                          <p:spTgt spid="81"/>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1000"/>
                                        <p:tgtEl>
                                          <p:spTgt spid="82"/>
                                        </p:tgtEl>
                                      </p:cBhvr>
                                    </p:animEffect>
                                    <p:set>
                                      <p:cBhvr>
                                        <p:cTn id="203" dur="1" fill="hold">
                                          <p:stCondLst>
                                            <p:cond delay="999"/>
                                          </p:stCondLst>
                                        </p:cTn>
                                        <p:tgtEl>
                                          <p:spTgt spid="82"/>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1000"/>
                                        <p:tgtEl>
                                          <p:spTgt spid="85"/>
                                        </p:tgtEl>
                                      </p:cBhvr>
                                    </p:animEffect>
                                    <p:set>
                                      <p:cBhvr>
                                        <p:cTn id="206" dur="1" fill="hold">
                                          <p:stCondLst>
                                            <p:cond delay="999"/>
                                          </p:stCondLst>
                                        </p:cTn>
                                        <p:tgtEl>
                                          <p:spTgt spid="85"/>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1000"/>
                                        <p:tgtEl>
                                          <p:spTgt spid="84"/>
                                        </p:tgtEl>
                                      </p:cBhvr>
                                    </p:animEffect>
                                    <p:set>
                                      <p:cBhvr>
                                        <p:cTn id="209" dur="1" fill="hold">
                                          <p:stCondLst>
                                            <p:cond delay="999"/>
                                          </p:stCondLst>
                                        </p:cTn>
                                        <p:tgtEl>
                                          <p:spTgt spid="84"/>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1000"/>
                                        <p:tgtEl>
                                          <p:spTgt spid="83"/>
                                        </p:tgtEl>
                                      </p:cBhvr>
                                    </p:animEffect>
                                    <p:set>
                                      <p:cBhvr>
                                        <p:cTn id="212" dur="1" fill="hold">
                                          <p:stCondLst>
                                            <p:cond delay="999"/>
                                          </p:stCondLst>
                                        </p:cTn>
                                        <p:tgtEl>
                                          <p:spTgt spid="83"/>
                                        </p:tgtEl>
                                        <p:attrNameLst>
                                          <p:attrName>style.visibility</p:attrName>
                                        </p:attrNameLst>
                                      </p:cBhvr>
                                      <p:to>
                                        <p:strVal val="hidden"/>
                                      </p:to>
                                    </p:set>
                                  </p:childTnLst>
                                </p:cTn>
                              </p:par>
                            </p:childTnLst>
                          </p:cTn>
                        </p:par>
                        <p:par>
                          <p:cTn id="213" fill="hold">
                            <p:stCondLst>
                              <p:cond delay="16000"/>
                            </p:stCondLst>
                            <p:childTnLst>
                              <p:par>
                                <p:cTn id="214" presetID="23" presetClass="entr" presetSubtype="16" fill="hold" grpId="0" nodeType="afterEffect">
                                  <p:stCondLst>
                                    <p:cond delay="0"/>
                                  </p:stCondLst>
                                  <p:childTnLst>
                                    <p:set>
                                      <p:cBhvr>
                                        <p:cTn id="215" dur="1" fill="hold">
                                          <p:stCondLst>
                                            <p:cond delay="0"/>
                                          </p:stCondLst>
                                        </p:cTn>
                                        <p:tgtEl>
                                          <p:spTgt spid="24"/>
                                        </p:tgtEl>
                                        <p:attrNameLst>
                                          <p:attrName>style.visibility</p:attrName>
                                        </p:attrNameLst>
                                      </p:cBhvr>
                                      <p:to>
                                        <p:strVal val="visible"/>
                                      </p:to>
                                    </p:set>
                                    <p:anim calcmode="lin" valueType="num">
                                      <p:cBhvr>
                                        <p:cTn id="216" dur="1000" fill="hold"/>
                                        <p:tgtEl>
                                          <p:spTgt spid="24"/>
                                        </p:tgtEl>
                                        <p:attrNameLst>
                                          <p:attrName>ppt_w</p:attrName>
                                        </p:attrNameLst>
                                      </p:cBhvr>
                                      <p:tavLst>
                                        <p:tav tm="0">
                                          <p:val>
                                            <p:fltVal val="0"/>
                                          </p:val>
                                        </p:tav>
                                        <p:tav tm="100000">
                                          <p:val>
                                            <p:strVal val="#ppt_w"/>
                                          </p:val>
                                        </p:tav>
                                      </p:tavLst>
                                    </p:anim>
                                    <p:anim calcmode="lin" valueType="num">
                                      <p:cBhvr>
                                        <p:cTn id="217" dur="1000" fill="hold"/>
                                        <p:tgtEl>
                                          <p:spTgt spid="24"/>
                                        </p:tgtEl>
                                        <p:attrNameLst>
                                          <p:attrName>ppt_h</p:attrName>
                                        </p:attrNameLst>
                                      </p:cBhvr>
                                      <p:tavLst>
                                        <p:tav tm="0">
                                          <p:val>
                                            <p:fltVal val="0"/>
                                          </p:val>
                                        </p:tav>
                                        <p:tav tm="100000">
                                          <p:val>
                                            <p:strVal val="#ppt_h"/>
                                          </p:val>
                                        </p:tav>
                                      </p:tavLst>
                                    </p:anim>
                                  </p:childTnLst>
                                </p:cTn>
                              </p:par>
                              <p:par>
                                <p:cTn id="218" presetID="23" presetClass="entr" presetSubtype="16" fill="hold" grpId="0" nodeType="withEffect">
                                  <p:stCondLst>
                                    <p:cond delay="0"/>
                                  </p:stCondLst>
                                  <p:childTnLst>
                                    <p:set>
                                      <p:cBhvr>
                                        <p:cTn id="219" dur="1" fill="hold">
                                          <p:stCondLst>
                                            <p:cond delay="0"/>
                                          </p:stCondLst>
                                        </p:cTn>
                                        <p:tgtEl>
                                          <p:spTgt spid="25"/>
                                        </p:tgtEl>
                                        <p:attrNameLst>
                                          <p:attrName>style.visibility</p:attrName>
                                        </p:attrNameLst>
                                      </p:cBhvr>
                                      <p:to>
                                        <p:strVal val="visible"/>
                                      </p:to>
                                    </p:set>
                                    <p:anim calcmode="lin" valueType="num">
                                      <p:cBhvr>
                                        <p:cTn id="220" dur="1000" fill="hold"/>
                                        <p:tgtEl>
                                          <p:spTgt spid="25"/>
                                        </p:tgtEl>
                                        <p:attrNameLst>
                                          <p:attrName>ppt_w</p:attrName>
                                        </p:attrNameLst>
                                      </p:cBhvr>
                                      <p:tavLst>
                                        <p:tav tm="0">
                                          <p:val>
                                            <p:fltVal val="0"/>
                                          </p:val>
                                        </p:tav>
                                        <p:tav tm="100000">
                                          <p:val>
                                            <p:strVal val="#ppt_w"/>
                                          </p:val>
                                        </p:tav>
                                      </p:tavLst>
                                    </p:anim>
                                    <p:anim calcmode="lin" valueType="num">
                                      <p:cBhvr>
                                        <p:cTn id="221" dur="1000" fill="hold"/>
                                        <p:tgtEl>
                                          <p:spTgt spid="25"/>
                                        </p:tgtEl>
                                        <p:attrNameLst>
                                          <p:attrName>ppt_h</p:attrName>
                                        </p:attrNameLst>
                                      </p:cBhvr>
                                      <p:tavLst>
                                        <p:tav tm="0">
                                          <p:val>
                                            <p:fltVal val="0"/>
                                          </p:val>
                                        </p:tav>
                                        <p:tav tm="100000">
                                          <p:val>
                                            <p:strVal val="#ppt_h"/>
                                          </p:val>
                                        </p:tav>
                                      </p:tavLst>
                                    </p:anim>
                                  </p:childTnLst>
                                </p:cTn>
                              </p:par>
                            </p:childTnLst>
                          </p:cTn>
                        </p:par>
                        <p:par>
                          <p:cTn id="222" fill="hold">
                            <p:stCondLst>
                              <p:cond delay="17000"/>
                            </p:stCondLst>
                            <p:childTnLst>
                              <p:par>
                                <p:cTn id="223" presetID="53" presetClass="entr" presetSubtype="0" fill="hold" grpId="0" nodeType="afterEffect">
                                  <p:stCondLst>
                                    <p:cond delay="0"/>
                                  </p:stCondLst>
                                  <p:childTnLst>
                                    <p:set>
                                      <p:cBhvr>
                                        <p:cTn id="224" dur="1" fill="hold">
                                          <p:stCondLst>
                                            <p:cond delay="0"/>
                                          </p:stCondLst>
                                        </p:cTn>
                                        <p:tgtEl>
                                          <p:spTgt spid="34"/>
                                        </p:tgtEl>
                                        <p:attrNameLst>
                                          <p:attrName>style.visibility</p:attrName>
                                        </p:attrNameLst>
                                      </p:cBhvr>
                                      <p:to>
                                        <p:strVal val="visible"/>
                                      </p:to>
                                    </p:set>
                                    <p:anim calcmode="lin" valueType="num">
                                      <p:cBhvr>
                                        <p:cTn id="225" dur="1000" fill="hold"/>
                                        <p:tgtEl>
                                          <p:spTgt spid="34"/>
                                        </p:tgtEl>
                                        <p:attrNameLst>
                                          <p:attrName>ppt_w</p:attrName>
                                        </p:attrNameLst>
                                      </p:cBhvr>
                                      <p:tavLst>
                                        <p:tav tm="0">
                                          <p:val>
                                            <p:fltVal val="0"/>
                                          </p:val>
                                        </p:tav>
                                        <p:tav tm="100000">
                                          <p:val>
                                            <p:strVal val="#ppt_w"/>
                                          </p:val>
                                        </p:tav>
                                      </p:tavLst>
                                    </p:anim>
                                    <p:anim calcmode="lin" valueType="num">
                                      <p:cBhvr>
                                        <p:cTn id="226" dur="1000" fill="hold"/>
                                        <p:tgtEl>
                                          <p:spTgt spid="34"/>
                                        </p:tgtEl>
                                        <p:attrNameLst>
                                          <p:attrName>ppt_h</p:attrName>
                                        </p:attrNameLst>
                                      </p:cBhvr>
                                      <p:tavLst>
                                        <p:tav tm="0">
                                          <p:val>
                                            <p:fltVal val="0"/>
                                          </p:val>
                                        </p:tav>
                                        <p:tav tm="100000">
                                          <p:val>
                                            <p:strVal val="#ppt_h"/>
                                          </p:val>
                                        </p:tav>
                                      </p:tavLst>
                                    </p:anim>
                                    <p:animEffect transition="in" filter="fade">
                                      <p:cBhvr>
                                        <p:cTn id="227" dur="1000"/>
                                        <p:tgtEl>
                                          <p:spTgt spid="34"/>
                                        </p:tgtEl>
                                      </p:cBhvr>
                                    </p:animEffect>
                                  </p:childTnLst>
                                </p:cTn>
                              </p:par>
                              <p:par>
                                <p:cTn id="228" presetID="53" presetClass="entr" presetSubtype="0" fill="hold" grpId="0" nodeType="withEffect">
                                  <p:stCondLst>
                                    <p:cond delay="0"/>
                                  </p:stCondLst>
                                  <p:childTnLst>
                                    <p:set>
                                      <p:cBhvr>
                                        <p:cTn id="229" dur="1" fill="hold">
                                          <p:stCondLst>
                                            <p:cond delay="0"/>
                                          </p:stCondLst>
                                        </p:cTn>
                                        <p:tgtEl>
                                          <p:spTgt spid="33"/>
                                        </p:tgtEl>
                                        <p:attrNameLst>
                                          <p:attrName>style.visibility</p:attrName>
                                        </p:attrNameLst>
                                      </p:cBhvr>
                                      <p:to>
                                        <p:strVal val="visible"/>
                                      </p:to>
                                    </p:set>
                                    <p:anim calcmode="lin" valueType="num">
                                      <p:cBhvr>
                                        <p:cTn id="230" dur="1000" fill="hold"/>
                                        <p:tgtEl>
                                          <p:spTgt spid="33"/>
                                        </p:tgtEl>
                                        <p:attrNameLst>
                                          <p:attrName>ppt_w</p:attrName>
                                        </p:attrNameLst>
                                      </p:cBhvr>
                                      <p:tavLst>
                                        <p:tav tm="0">
                                          <p:val>
                                            <p:fltVal val="0"/>
                                          </p:val>
                                        </p:tav>
                                        <p:tav tm="100000">
                                          <p:val>
                                            <p:strVal val="#ppt_w"/>
                                          </p:val>
                                        </p:tav>
                                      </p:tavLst>
                                    </p:anim>
                                    <p:anim calcmode="lin" valueType="num">
                                      <p:cBhvr>
                                        <p:cTn id="231" dur="1000" fill="hold"/>
                                        <p:tgtEl>
                                          <p:spTgt spid="33"/>
                                        </p:tgtEl>
                                        <p:attrNameLst>
                                          <p:attrName>ppt_h</p:attrName>
                                        </p:attrNameLst>
                                      </p:cBhvr>
                                      <p:tavLst>
                                        <p:tav tm="0">
                                          <p:val>
                                            <p:fltVal val="0"/>
                                          </p:val>
                                        </p:tav>
                                        <p:tav tm="100000">
                                          <p:val>
                                            <p:strVal val="#ppt_h"/>
                                          </p:val>
                                        </p:tav>
                                      </p:tavLst>
                                    </p:anim>
                                    <p:animEffect transition="in" filter="fade">
                                      <p:cBhvr>
                                        <p:cTn id="232" dur="1000"/>
                                        <p:tgtEl>
                                          <p:spTgt spid="33"/>
                                        </p:tgtEl>
                                      </p:cBhvr>
                                    </p:animEffect>
                                  </p:childTnLst>
                                </p:cTn>
                              </p:par>
                            </p:childTnLst>
                          </p:cTn>
                        </p:par>
                      </p:childTnLst>
                    </p:cTn>
                  </p:par>
                  <p:par>
                    <p:cTn id="233" fill="hold">
                      <p:stCondLst>
                        <p:cond delay="indefinite"/>
                      </p:stCondLst>
                      <p:childTnLst>
                        <p:par>
                          <p:cTn id="234" fill="hold">
                            <p:stCondLst>
                              <p:cond delay="0"/>
                            </p:stCondLst>
                            <p:childTnLst>
                              <p:par>
                                <p:cTn id="235" presetID="23" presetClass="entr" presetSubtype="16" fill="hold" grpId="0" nodeType="clickEffect">
                                  <p:stCondLst>
                                    <p:cond delay="0"/>
                                  </p:stCondLst>
                                  <p:childTnLst>
                                    <p:set>
                                      <p:cBhvr>
                                        <p:cTn id="236" dur="1" fill="hold">
                                          <p:stCondLst>
                                            <p:cond delay="0"/>
                                          </p:stCondLst>
                                        </p:cTn>
                                        <p:tgtEl>
                                          <p:spTgt spid="26"/>
                                        </p:tgtEl>
                                        <p:attrNameLst>
                                          <p:attrName>style.visibility</p:attrName>
                                        </p:attrNameLst>
                                      </p:cBhvr>
                                      <p:to>
                                        <p:strVal val="visible"/>
                                      </p:to>
                                    </p:set>
                                    <p:anim calcmode="lin" valueType="num">
                                      <p:cBhvr>
                                        <p:cTn id="237" dur="1000" fill="hold"/>
                                        <p:tgtEl>
                                          <p:spTgt spid="26"/>
                                        </p:tgtEl>
                                        <p:attrNameLst>
                                          <p:attrName>ppt_w</p:attrName>
                                        </p:attrNameLst>
                                      </p:cBhvr>
                                      <p:tavLst>
                                        <p:tav tm="0">
                                          <p:val>
                                            <p:fltVal val="0"/>
                                          </p:val>
                                        </p:tav>
                                        <p:tav tm="100000">
                                          <p:val>
                                            <p:strVal val="#ppt_w"/>
                                          </p:val>
                                        </p:tav>
                                      </p:tavLst>
                                    </p:anim>
                                    <p:anim calcmode="lin" valueType="num">
                                      <p:cBhvr>
                                        <p:cTn id="238" dur="1000" fill="hold"/>
                                        <p:tgtEl>
                                          <p:spTgt spid="26"/>
                                        </p:tgtEl>
                                        <p:attrNameLst>
                                          <p:attrName>ppt_h</p:attrName>
                                        </p:attrNameLst>
                                      </p:cBhvr>
                                      <p:tavLst>
                                        <p:tav tm="0">
                                          <p:val>
                                            <p:fltVal val="0"/>
                                          </p:val>
                                        </p:tav>
                                        <p:tav tm="100000">
                                          <p:val>
                                            <p:strVal val="#ppt_h"/>
                                          </p:val>
                                        </p:tav>
                                      </p:tavLst>
                                    </p:anim>
                                  </p:childTnLst>
                                </p:cTn>
                              </p:par>
                            </p:childTnLst>
                          </p:cTn>
                        </p:par>
                        <p:par>
                          <p:cTn id="239" fill="hold">
                            <p:stCondLst>
                              <p:cond delay="1000"/>
                            </p:stCondLst>
                            <p:childTnLst>
                              <p:par>
                                <p:cTn id="240" presetID="53" presetClass="entr" presetSubtype="0" fill="hold" grpId="0" nodeType="afterEffect">
                                  <p:stCondLst>
                                    <p:cond delay="0"/>
                                  </p:stCondLst>
                                  <p:childTnLst>
                                    <p:set>
                                      <p:cBhvr>
                                        <p:cTn id="241" dur="1" fill="hold">
                                          <p:stCondLst>
                                            <p:cond delay="0"/>
                                          </p:stCondLst>
                                        </p:cTn>
                                        <p:tgtEl>
                                          <p:spTgt spid="30"/>
                                        </p:tgtEl>
                                        <p:attrNameLst>
                                          <p:attrName>style.visibility</p:attrName>
                                        </p:attrNameLst>
                                      </p:cBhvr>
                                      <p:to>
                                        <p:strVal val="visible"/>
                                      </p:to>
                                    </p:set>
                                    <p:anim calcmode="lin" valueType="num">
                                      <p:cBhvr>
                                        <p:cTn id="242" dur="1000" fill="hold"/>
                                        <p:tgtEl>
                                          <p:spTgt spid="30"/>
                                        </p:tgtEl>
                                        <p:attrNameLst>
                                          <p:attrName>ppt_w</p:attrName>
                                        </p:attrNameLst>
                                      </p:cBhvr>
                                      <p:tavLst>
                                        <p:tav tm="0">
                                          <p:val>
                                            <p:fltVal val="0"/>
                                          </p:val>
                                        </p:tav>
                                        <p:tav tm="100000">
                                          <p:val>
                                            <p:strVal val="#ppt_w"/>
                                          </p:val>
                                        </p:tav>
                                      </p:tavLst>
                                    </p:anim>
                                    <p:anim calcmode="lin" valueType="num">
                                      <p:cBhvr>
                                        <p:cTn id="243" dur="1000" fill="hold"/>
                                        <p:tgtEl>
                                          <p:spTgt spid="30"/>
                                        </p:tgtEl>
                                        <p:attrNameLst>
                                          <p:attrName>ppt_h</p:attrName>
                                        </p:attrNameLst>
                                      </p:cBhvr>
                                      <p:tavLst>
                                        <p:tav tm="0">
                                          <p:val>
                                            <p:fltVal val="0"/>
                                          </p:val>
                                        </p:tav>
                                        <p:tav tm="100000">
                                          <p:val>
                                            <p:strVal val="#ppt_h"/>
                                          </p:val>
                                        </p:tav>
                                      </p:tavLst>
                                    </p:anim>
                                    <p:animEffect transition="in" filter="fade">
                                      <p:cBhvr>
                                        <p:cTn id="244" dur="1000"/>
                                        <p:tgtEl>
                                          <p:spTgt spid="30"/>
                                        </p:tgtEl>
                                      </p:cBhvr>
                                    </p:animEffect>
                                  </p:childTnLst>
                                </p:cTn>
                              </p:par>
                            </p:childTnLst>
                          </p:cTn>
                        </p:par>
                        <p:par>
                          <p:cTn id="245" fill="hold">
                            <p:stCondLst>
                              <p:cond delay="2000"/>
                            </p:stCondLst>
                            <p:childTnLst>
                              <p:par>
                                <p:cTn id="246" presetID="10" presetClass="exit" presetSubtype="0" fill="hold" grpId="1" nodeType="afterEffect">
                                  <p:stCondLst>
                                    <p:cond delay="0"/>
                                  </p:stCondLst>
                                  <p:childTnLst>
                                    <p:animEffect transition="out" filter="fade">
                                      <p:cBhvr>
                                        <p:cTn id="247" dur="1000"/>
                                        <p:tgtEl>
                                          <p:spTgt spid="24"/>
                                        </p:tgtEl>
                                      </p:cBhvr>
                                    </p:animEffect>
                                    <p:set>
                                      <p:cBhvr>
                                        <p:cTn id="248" dur="1" fill="hold">
                                          <p:stCondLst>
                                            <p:cond delay="999"/>
                                          </p:stCondLst>
                                        </p:cTn>
                                        <p:tgtEl>
                                          <p:spTgt spid="24"/>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1000"/>
                                        <p:tgtEl>
                                          <p:spTgt spid="26"/>
                                        </p:tgtEl>
                                      </p:cBhvr>
                                    </p:animEffect>
                                    <p:set>
                                      <p:cBhvr>
                                        <p:cTn id="251" dur="1" fill="hold">
                                          <p:stCondLst>
                                            <p:cond delay="999"/>
                                          </p:stCondLst>
                                        </p:cTn>
                                        <p:tgtEl>
                                          <p:spTgt spid="26"/>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1000"/>
                                        <p:tgtEl>
                                          <p:spTgt spid="25"/>
                                        </p:tgtEl>
                                      </p:cBhvr>
                                    </p:animEffect>
                                    <p:set>
                                      <p:cBhvr>
                                        <p:cTn id="254" dur="1" fill="hold">
                                          <p:stCondLst>
                                            <p:cond delay="999"/>
                                          </p:stCondLst>
                                        </p:cTn>
                                        <p:tgtEl>
                                          <p:spTgt spid="25"/>
                                        </p:tgtEl>
                                        <p:attrNameLst>
                                          <p:attrName>style.visibility</p:attrName>
                                        </p:attrNameLst>
                                      </p:cBhvr>
                                      <p:to>
                                        <p:strVal val="hidden"/>
                                      </p:to>
                                    </p:set>
                                  </p:childTnLst>
                                </p:cTn>
                              </p:par>
                            </p:childTnLst>
                          </p:cTn>
                        </p:par>
                        <p:par>
                          <p:cTn id="255" fill="hold">
                            <p:stCondLst>
                              <p:cond delay="3000"/>
                            </p:stCondLst>
                            <p:childTnLst>
                              <p:par>
                                <p:cTn id="256" presetID="23" presetClass="entr" presetSubtype="16" fill="hold" grpId="0" nodeType="afterEffect">
                                  <p:stCondLst>
                                    <p:cond delay="0"/>
                                  </p:stCondLst>
                                  <p:childTnLst>
                                    <p:set>
                                      <p:cBhvr>
                                        <p:cTn id="257" dur="1" fill="hold">
                                          <p:stCondLst>
                                            <p:cond delay="0"/>
                                          </p:stCondLst>
                                        </p:cTn>
                                        <p:tgtEl>
                                          <p:spTgt spid="27"/>
                                        </p:tgtEl>
                                        <p:attrNameLst>
                                          <p:attrName>style.visibility</p:attrName>
                                        </p:attrNameLst>
                                      </p:cBhvr>
                                      <p:to>
                                        <p:strVal val="visible"/>
                                      </p:to>
                                    </p:set>
                                    <p:anim calcmode="lin" valueType="num">
                                      <p:cBhvr>
                                        <p:cTn id="258" dur="1000" fill="hold"/>
                                        <p:tgtEl>
                                          <p:spTgt spid="27"/>
                                        </p:tgtEl>
                                        <p:attrNameLst>
                                          <p:attrName>ppt_w</p:attrName>
                                        </p:attrNameLst>
                                      </p:cBhvr>
                                      <p:tavLst>
                                        <p:tav tm="0">
                                          <p:val>
                                            <p:fltVal val="0"/>
                                          </p:val>
                                        </p:tav>
                                        <p:tav tm="100000">
                                          <p:val>
                                            <p:strVal val="#ppt_w"/>
                                          </p:val>
                                        </p:tav>
                                      </p:tavLst>
                                    </p:anim>
                                    <p:anim calcmode="lin" valueType="num">
                                      <p:cBhvr>
                                        <p:cTn id="259" dur="1000" fill="hold"/>
                                        <p:tgtEl>
                                          <p:spTgt spid="27"/>
                                        </p:tgtEl>
                                        <p:attrNameLst>
                                          <p:attrName>ppt_h</p:attrName>
                                        </p:attrNameLst>
                                      </p:cBhvr>
                                      <p:tavLst>
                                        <p:tav tm="0">
                                          <p:val>
                                            <p:fltVal val="0"/>
                                          </p:val>
                                        </p:tav>
                                        <p:tav tm="100000">
                                          <p:val>
                                            <p:strVal val="#ppt_h"/>
                                          </p:val>
                                        </p:tav>
                                      </p:tavLst>
                                    </p:anim>
                                  </p:childTnLst>
                                </p:cTn>
                              </p:par>
                              <p:par>
                                <p:cTn id="260" presetID="23" presetClass="entr" presetSubtype="16" fill="hold" grpId="0" nodeType="withEffect">
                                  <p:stCondLst>
                                    <p:cond delay="0"/>
                                  </p:stCondLst>
                                  <p:childTnLst>
                                    <p:set>
                                      <p:cBhvr>
                                        <p:cTn id="261" dur="1" fill="hold">
                                          <p:stCondLst>
                                            <p:cond delay="0"/>
                                          </p:stCondLst>
                                        </p:cTn>
                                        <p:tgtEl>
                                          <p:spTgt spid="28"/>
                                        </p:tgtEl>
                                        <p:attrNameLst>
                                          <p:attrName>style.visibility</p:attrName>
                                        </p:attrNameLst>
                                      </p:cBhvr>
                                      <p:to>
                                        <p:strVal val="visible"/>
                                      </p:to>
                                    </p:set>
                                    <p:anim calcmode="lin" valueType="num">
                                      <p:cBhvr>
                                        <p:cTn id="262" dur="1000" fill="hold"/>
                                        <p:tgtEl>
                                          <p:spTgt spid="28"/>
                                        </p:tgtEl>
                                        <p:attrNameLst>
                                          <p:attrName>ppt_w</p:attrName>
                                        </p:attrNameLst>
                                      </p:cBhvr>
                                      <p:tavLst>
                                        <p:tav tm="0">
                                          <p:val>
                                            <p:fltVal val="0"/>
                                          </p:val>
                                        </p:tav>
                                        <p:tav tm="100000">
                                          <p:val>
                                            <p:strVal val="#ppt_w"/>
                                          </p:val>
                                        </p:tav>
                                      </p:tavLst>
                                    </p:anim>
                                    <p:anim calcmode="lin" valueType="num">
                                      <p:cBhvr>
                                        <p:cTn id="263" dur="1000" fill="hold"/>
                                        <p:tgtEl>
                                          <p:spTgt spid="28"/>
                                        </p:tgtEl>
                                        <p:attrNameLst>
                                          <p:attrName>ppt_h</p:attrName>
                                        </p:attrNameLst>
                                      </p:cBhvr>
                                      <p:tavLst>
                                        <p:tav tm="0">
                                          <p:val>
                                            <p:fltVal val="0"/>
                                          </p:val>
                                        </p:tav>
                                        <p:tav tm="100000">
                                          <p:val>
                                            <p:strVal val="#ppt_h"/>
                                          </p:val>
                                        </p:tav>
                                      </p:tavLst>
                                    </p:anim>
                                  </p:childTnLst>
                                </p:cTn>
                              </p:par>
                            </p:childTnLst>
                          </p:cTn>
                        </p:par>
                        <p:par>
                          <p:cTn id="264" fill="hold">
                            <p:stCondLst>
                              <p:cond delay="4000"/>
                            </p:stCondLst>
                            <p:childTnLst>
                              <p:par>
                                <p:cTn id="265" presetID="53" presetClass="entr" presetSubtype="0" fill="hold" grpId="0" nodeType="afterEffect">
                                  <p:stCondLst>
                                    <p:cond delay="0"/>
                                  </p:stCondLst>
                                  <p:childTnLst>
                                    <p:set>
                                      <p:cBhvr>
                                        <p:cTn id="266" dur="1" fill="hold">
                                          <p:stCondLst>
                                            <p:cond delay="0"/>
                                          </p:stCondLst>
                                        </p:cTn>
                                        <p:tgtEl>
                                          <p:spTgt spid="38"/>
                                        </p:tgtEl>
                                        <p:attrNameLst>
                                          <p:attrName>style.visibility</p:attrName>
                                        </p:attrNameLst>
                                      </p:cBhvr>
                                      <p:to>
                                        <p:strVal val="visible"/>
                                      </p:to>
                                    </p:set>
                                    <p:anim calcmode="lin" valueType="num">
                                      <p:cBhvr>
                                        <p:cTn id="267" dur="1000" fill="hold"/>
                                        <p:tgtEl>
                                          <p:spTgt spid="38"/>
                                        </p:tgtEl>
                                        <p:attrNameLst>
                                          <p:attrName>ppt_w</p:attrName>
                                        </p:attrNameLst>
                                      </p:cBhvr>
                                      <p:tavLst>
                                        <p:tav tm="0">
                                          <p:val>
                                            <p:fltVal val="0"/>
                                          </p:val>
                                        </p:tav>
                                        <p:tav tm="100000">
                                          <p:val>
                                            <p:strVal val="#ppt_w"/>
                                          </p:val>
                                        </p:tav>
                                      </p:tavLst>
                                    </p:anim>
                                    <p:anim calcmode="lin" valueType="num">
                                      <p:cBhvr>
                                        <p:cTn id="268" dur="1000" fill="hold"/>
                                        <p:tgtEl>
                                          <p:spTgt spid="38"/>
                                        </p:tgtEl>
                                        <p:attrNameLst>
                                          <p:attrName>ppt_h</p:attrName>
                                        </p:attrNameLst>
                                      </p:cBhvr>
                                      <p:tavLst>
                                        <p:tav tm="0">
                                          <p:val>
                                            <p:fltVal val="0"/>
                                          </p:val>
                                        </p:tav>
                                        <p:tav tm="100000">
                                          <p:val>
                                            <p:strVal val="#ppt_h"/>
                                          </p:val>
                                        </p:tav>
                                      </p:tavLst>
                                    </p:anim>
                                    <p:animEffect transition="in" filter="fade">
                                      <p:cBhvr>
                                        <p:cTn id="269" dur="1000"/>
                                        <p:tgtEl>
                                          <p:spTgt spid="38"/>
                                        </p:tgtEl>
                                      </p:cBhvr>
                                    </p:animEffect>
                                  </p:childTnLst>
                                </p:cTn>
                              </p:par>
                              <p:par>
                                <p:cTn id="270" presetID="53" presetClass="entr" presetSubtype="0" fill="hold" grpId="0" nodeType="withEffect">
                                  <p:stCondLst>
                                    <p:cond delay="0"/>
                                  </p:stCondLst>
                                  <p:childTnLst>
                                    <p:set>
                                      <p:cBhvr>
                                        <p:cTn id="271" dur="1" fill="hold">
                                          <p:stCondLst>
                                            <p:cond delay="0"/>
                                          </p:stCondLst>
                                        </p:cTn>
                                        <p:tgtEl>
                                          <p:spTgt spid="37"/>
                                        </p:tgtEl>
                                        <p:attrNameLst>
                                          <p:attrName>style.visibility</p:attrName>
                                        </p:attrNameLst>
                                      </p:cBhvr>
                                      <p:to>
                                        <p:strVal val="visible"/>
                                      </p:to>
                                    </p:set>
                                    <p:anim calcmode="lin" valueType="num">
                                      <p:cBhvr>
                                        <p:cTn id="272" dur="1000" fill="hold"/>
                                        <p:tgtEl>
                                          <p:spTgt spid="37"/>
                                        </p:tgtEl>
                                        <p:attrNameLst>
                                          <p:attrName>ppt_w</p:attrName>
                                        </p:attrNameLst>
                                      </p:cBhvr>
                                      <p:tavLst>
                                        <p:tav tm="0">
                                          <p:val>
                                            <p:fltVal val="0"/>
                                          </p:val>
                                        </p:tav>
                                        <p:tav tm="100000">
                                          <p:val>
                                            <p:strVal val="#ppt_w"/>
                                          </p:val>
                                        </p:tav>
                                      </p:tavLst>
                                    </p:anim>
                                    <p:anim calcmode="lin" valueType="num">
                                      <p:cBhvr>
                                        <p:cTn id="273" dur="1000" fill="hold"/>
                                        <p:tgtEl>
                                          <p:spTgt spid="37"/>
                                        </p:tgtEl>
                                        <p:attrNameLst>
                                          <p:attrName>ppt_h</p:attrName>
                                        </p:attrNameLst>
                                      </p:cBhvr>
                                      <p:tavLst>
                                        <p:tav tm="0">
                                          <p:val>
                                            <p:fltVal val="0"/>
                                          </p:val>
                                        </p:tav>
                                        <p:tav tm="100000">
                                          <p:val>
                                            <p:strVal val="#ppt_h"/>
                                          </p:val>
                                        </p:tav>
                                      </p:tavLst>
                                    </p:anim>
                                    <p:animEffect transition="in" filter="fade">
                                      <p:cBhvr>
                                        <p:cTn id="274" dur="1000"/>
                                        <p:tgtEl>
                                          <p:spTgt spid="37"/>
                                        </p:tgtEl>
                                      </p:cBhvr>
                                    </p:animEffect>
                                  </p:childTnLst>
                                </p:cTn>
                              </p:par>
                            </p:childTnLst>
                          </p:cTn>
                        </p:par>
                        <p:par>
                          <p:cTn id="275" fill="hold">
                            <p:stCondLst>
                              <p:cond delay="5000"/>
                            </p:stCondLst>
                            <p:childTnLst>
                              <p:par>
                                <p:cTn id="276" presetID="23" presetClass="entr" presetSubtype="16" fill="hold" grpId="0" nodeType="afterEffect">
                                  <p:stCondLst>
                                    <p:cond delay="0"/>
                                  </p:stCondLst>
                                  <p:childTnLst>
                                    <p:set>
                                      <p:cBhvr>
                                        <p:cTn id="277" dur="1" fill="hold">
                                          <p:stCondLst>
                                            <p:cond delay="0"/>
                                          </p:stCondLst>
                                        </p:cTn>
                                        <p:tgtEl>
                                          <p:spTgt spid="29"/>
                                        </p:tgtEl>
                                        <p:attrNameLst>
                                          <p:attrName>style.visibility</p:attrName>
                                        </p:attrNameLst>
                                      </p:cBhvr>
                                      <p:to>
                                        <p:strVal val="visible"/>
                                      </p:to>
                                    </p:set>
                                    <p:anim calcmode="lin" valueType="num">
                                      <p:cBhvr>
                                        <p:cTn id="278" dur="1000" fill="hold"/>
                                        <p:tgtEl>
                                          <p:spTgt spid="29"/>
                                        </p:tgtEl>
                                        <p:attrNameLst>
                                          <p:attrName>ppt_w</p:attrName>
                                        </p:attrNameLst>
                                      </p:cBhvr>
                                      <p:tavLst>
                                        <p:tav tm="0">
                                          <p:val>
                                            <p:fltVal val="0"/>
                                          </p:val>
                                        </p:tav>
                                        <p:tav tm="100000">
                                          <p:val>
                                            <p:strVal val="#ppt_w"/>
                                          </p:val>
                                        </p:tav>
                                      </p:tavLst>
                                    </p:anim>
                                    <p:anim calcmode="lin" valueType="num">
                                      <p:cBhvr>
                                        <p:cTn id="279" dur="1000" fill="hold"/>
                                        <p:tgtEl>
                                          <p:spTgt spid="29"/>
                                        </p:tgtEl>
                                        <p:attrNameLst>
                                          <p:attrName>ppt_h</p:attrName>
                                        </p:attrNameLst>
                                      </p:cBhvr>
                                      <p:tavLst>
                                        <p:tav tm="0">
                                          <p:val>
                                            <p:fltVal val="0"/>
                                          </p:val>
                                        </p:tav>
                                        <p:tav tm="100000">
                                          <p:val>
                                            <p:strVal val="#ppt_h"/>
                                          </p:val>
                                        </p:tav>
                                      </p:tavLst>
                                    </p:anim>
                                  </p:childTnLst>
                                </p:cTn>
                              </p:par>
                            </p:childTnLst>
                          </p:cTn>
                        </p:par>
                        <p:par>
                          <p:cTn id="280" fill="hold">
                            <p:stCondLst>
                              <p:cond delay="6000"/>
                            </p:stCondLst>
                            <p:childTnLst>
                              <p:par>
                                <p:cTn id="281" presetID="53" presetClass="entr" presetSubtype="0" fill="hold" grpId="0" nodeType="afterEffect">
                                  <p:stCondLst>
                                    <p:cond delay="0"/>
                                  </p:stCondLst>
                                  <p:childTnLst>
                                    <p:set>
                                      <p:cBhvr>
                                        <p:cTn id="282" dur="1" fill="hold">
                                          <p:stCondLst>
                                            <p:cond delay="0"/>
                                          </p:stCondLst>
                                        </p:cTn>
                                        <p:tgtEl>
                                          <p:spTgt spid="35"/>
                                        </p:tgtEl>
                                        <p:attrNameLst>
                                          <p:attrName>style.visibility</p:attrName>
                                        </p:attrNameLst>
                                      </p:cBhvr>
                                      <p:to>
                                        <p:strVal val="visible"/>
                                      </p:to>
                                    </p:set>
                                    <p:anim calcmode="lin" valueType="num">
                                      <p:cBhvr>
                                        <p:cTn id="283" dur="1000" fill="hold"/>
                                        <p:tgtEl>
                                          <p:spTgt spid="35"/>
                                        </p:tgtEl>
                                        <p:attrNameLst>
                                          <p:attrName>ppt_w</p:attrName>
                                        </p:attrNameLst>
                                      </p:cBhvr>
                                      <p:tavLst>
                                        <p:tav tm="0">
                                          <p:val>
                                            <p:fltVal val="0"/>
                                          </p:val>
                                        </p:tav>
                                        <p:tav tm="100000">
                                          <p:val>
                                            <p:strVal val="#ppt_w"/>
                                          </p:val>
                                        </p:tav>
                                      </p:tavLst>
                                    </p:anim>
                                    <p:anim calcmode="lin" valueType="num">
                                      <p:cBhvr>
                                        <p:cTn id="284" dur="1000" fill="hold"/>
                                        <p:tgtEl>
                                          <p:spTgt spid="35"/>
                                        </p:tgtEl>
                                        <p:attrNameLst>
                                          <p:attrName>ppt_h</p:attrName>
                                        </p:attrNameLst>
                                      </p:cBhvr>
                                      <p:tavLst>
                                        <p:tav tm="0">
                                          <p:val>
                                            <p:fltVal val="0"/>
                                          </p:val>
                                        </p:tav>
                                        <p:tav tm="100000">
                                          <p:val>
                                            <p:strVal val="#ppt_h"/>
                                          </p:val>
                                        </p:tav>
                                      </p:tavLst>
                                    </p:anim>
                                    <p:animEffect transition="in" filter="fade">
                                      <p:cBhvr>
                                        <p:cTn id="285" dur="1000"/>
                                        <p:tgtEl>
                                          <p:spTgt spid="35"/>
                                        </p:tgtEl>
                                      </p:cBhvr>
                                    </p:animEffect>
                                  </p:childTnLst>
                                </p:cTn>
                              </p:par>
                            </p:childTnLst>
                          </p:cTn>
                        </p:par>
                        <p:par>
                          <p:cTn id="286" fill="hold">
                            <p:stCondLst>
                              <p:cond delay="7000"/>
                            </p:stCondLst>
                            <p:childTnLst>
                              <p:par>
                                <p:cTn id="287" presetID="10" presetClass="exit" presetSubtype="0" fill="hold" grpId="1" nodeType="afterEffect">
                                  <p:stCondLst>
                                    <p:cond delay="0"/>
                                  </p:stCondLst>
                                  <p:childTnLst>
                                    <p:animEffect transition="out" filter="fade">
                                      <p:cBhvr>
                                        <p:cTn id="288" dur="1000"/>
                                        <p:tgtEl>
                                          <p:spTgt spid="27"/>
                                        </p:tgtEl>
                                      </p:cBhvr>
                                    </p:animEffect>
                                    <p:set>
                                      <p:cBhvr>
                                        <p:cTn id="289" dur="1" fill="hold">
                                          <p:stCondLst>
                                            <p:cond delay="999"/>
                                          </p:stCondLst>
                                        </p:cTn>
                                        <p:tgtEl>
                                          <p:spTgt spid="27"/>
                                        </p:tgtEl>
                                        <p:attrNameLst>
                                          <p:attrName>style.visibility</p:attrName>
                                        </p:attrNameLst>
                                      </p:cBhvr>
                                      <p:to>
                                        <p:strVal val="hidden"/>
                                      </p:to>
                                    </p:set>
                                  </p:childTnLst>
                                </p:cTn>
                              </p:par>
                              <p:par>
                                <p:cTn id="290" presetID="10" presetClass="exit" presetSubtype="0" fill="hold" grpId="1" nodeType="withEffect">
                                  <p:stCondLst>
                                    <p:cond delay="0"/>
                                  </p:stCondLst>
                                  <p:childTnLst>
                                    <p:animEffect transition="out" filter="fade">
                                      <p:cBhvr>
                                        <p:cTn id="291" dur="1000"/>
                                        <p:tgtEl>
                                          <p:spTgt spid="29"/>
                                        </p:tgtEl>
                                      </p:cBhvr>
                                    </p:animEffect>
                                    <p:set>
                                      <p:cBhvr>
                                        <p:cTn id="292" dur="1" fill="hold">
                                          <p:stCondLst>
                                            <p:cond delay="999"/>
                                          </p:stCondLst>
                                        </p:cTn>
                                        <p:tgtEl>
                                          <p:spTgt spid="29"/>
                                        </p:tgtEl>
                                        <p:attrNameLst>
                                          <p:attrName>style.visibility</p:attrName>
                                        </p:attrNameLst>
                                      </p:cBhvr>
                                      <p:to>
                                        <p:strVal val="hidden"/>
                                      </p:to>
                                    </p:set>
                                  </p:childTnLst>
                                </p:cTn>
                              </p:par>
                              <p:par>
                                <p:cTn id="293" presetID="10" presetClass="exit" presetSubtype="0" fill="hold" grpId="1" nodeType="withEffect">
                                  <p:stCondLst>
                                    <p:cond delay="0"/>
                                  </p:stCondLst>
                                  <p:childTnLst>
                                    <p:animEffect transition="out" filter="fade">
                                      <p:cBhvr>
                                        <p:cTn id="294" dur="1000"/>
                                        <p:tgtEl>
                                          <p:spTgt spid="28"/>
                                        </p:tgtEl>
                                      </p:cBhvr>
                                    </p:animEffect>
                                    <p:set>
                                      <p:cBhvr>
                                        <p:cTn id="295" dur="1" fill="hold">
                                          <p:stCondLst>
                                            <p:cond delay="999"/>
                                          </p:stCondLst>
                                        </p:cTn>
                                        <p:tgtEl>
                                          <p:spTgt spid="28"/>
                                        </p:tgtEl>
                                        <p:attrNameLst>
                                          <p:attrName>style.visibility</p:attrName>
                                        </p:attrNameLst>
                                      </p:cBhvr>
                                      <p:to>
                                        <p:strVal val="hidden"/>
                                      </p:to>
                                    </p:set>
                                  </p:childTnLst>
                                </p:cTn>
                              </p:par>
                            </p:childTnLst>
                          </p:cTn>
                        </p:par>
                        <p:par>
                          <p:cTn id="296" fill="hold">
                            <p:stCondLst>
                              <p:cond delay="8000"/>
                            </p:stCondLst>
                            <p:childTnLst>
                              <p:par>
                                <p:cTn id="297" presetID="35" presetClass="entr" presetSubtype="0" fill="hold" nodeType="afterEffect">
                                  <p:stCondLst>
                                    <p:cond delay="0"/>
                                  </p:stCondLst>
                                  <p:childTnLst>
                                    <p:set>
                                      <p:cBhvr>
                                        <p:cTn id="298" dur="1" fill="hold">
                                          <p:stCondLst>
                                            <p:cond delay="0"/>
                                          </p:stCondLst>
                                        </p:cTn>
                                        <p:tgtEl>
                                          <p:spTgt spid="91"/>
                                        </p:tgtEl>
                                        <p:attrNameLst>
                                          <p:attrName>style.visibility</p:attrName>
                                        </p:attrNameLst>
                                      </p:cBhvr>
                                      <p:to>
                                        <p:strVal val="visible"/>
                                      </p:to>
                                    </p:set>
                                    <p:animEffect transition="in" filter="fade">
                                      <p:cBhvr>
                                        <p:cTn id="299" dur="2000"/>
                                        <p:tgtEl>
                                          <p:spTgt spid="91"/>
                                        </p:tgtEl>
                                      </p:cBhvr>
                                    </p:animEffect>
                                    <p:anim calcmode="lin" valueType="num">
                                      <p:cBhvr>
                                        <p:cTn id="300" dur="2000" fill="hold"/>
                                        <p:tgtEl>
                                          <p:spTgt spid="91"/>
                                        </p:tgtEl>
                                        <p:attrNameLst>
                                          <p:attrName>style.rotation</p:attrName>
                                        </p:attrNameLst>
                                      </p:cBhvr>
                                      <p:tavLst>
                                        <p:tav tm="0">
                                          <p:val>
                                            <p:fltVal val="720"/>
                                          </p:val>
                                        </p:tav>
                                        <p:tav tm="100000">
                                          <p:val>
                                            <p:fltVal val="0"/>
                                          </p:val>
                                        </p:tav>
                                      </p:tavLst>
                                    </p:anim>
                                    <p:anim calcmode="lin" valueType="num">
                                      <p:cBhvr>
                                        <p:cTn id="301" dur="2000" fill="hold"/>
                                        <p:tgtEl>
                                          <p:spTgt spid="91"/>
                                        </p:tgtEl>
                                        <p:attrNameLst>
                                          <p:attrName>ppt_h</p:attrName>
                                        </p:attrNameLst>
                                      </p:cBhvr>
                                      <p:tavLst>
                                        <p:tav tm="0">
                                          <p:val>
                                            <p:fltVal val="0"/>
                                          </p:val>
                                        </p:tav>
                                        <p:tav tm="100000">
                                          <p:val>
                                            <p:strVal val="#ppt_h"/>
                                          </p:val>
                                        </p:tav>
                                      </p:tavLst>
                                    </p:anim>
                                    <p:anim calcmode="lin" valueType="num">
                                      <p:cBhvr>
                                        <p:cTn id="302" dur="2000" fill="hold"/>
                                        <p:tgtEl>
                                          <p:spTgt spid="9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3" grpId="0" animBg="1"/>
      <p:bldP spid="34" grpId="0" animBg="1"/>
      <p:bldP spid="35" grpId="0" animBg="1"/>
      <p:bldP spid="37" grpId="0" animBg="1"/>
      <p:bldP spid="38" grpId="0" animBg="1"/>
      <p:bldP spid="41" grpId="0" animBg="1"/>
      <p:bldP spid="41" grpId="1" animBg="1"/>
      <p:bldP spid="43" grpId="0" animBg="1"/>
      <p:bldP spid="43" grpId="1" animBg="1"/>
      <p:bldP spid="45" grpId="0" animBg="1"/>
      <p:bldP spid="45" grpId="1" animBg="1"/>
      <p:bldP spid="54" grpId="0" animBg="1"/>
      <p:bldP spid="54" grpId="1" animBg="1"/>
      <p:bldP spid="53" grpId="0" animBg="1"/>
      <p:bldP spid="53"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8" grpId="0" animBg="1"/>
      <p:bldP spid="89" grpId="0" animBg="1"/>
      <p:bldP spid="90" grpId="0" animBg="1"/>
      <p:bldP spid="55" grpId="0" animBg="1"/>
      <p:bldP spid="57" grpId="0" animBg="1"/>
      <p:bldP spid="69" grpId="0" animBg="1"/>
      <p:bldP spid="70" grpId="0" animBg="1"/>
      <p:bldP spid="76" grpId="0" animBg="1"/>
      <p:bldP spid="78" grpId="0" animBg="1"/>
      <p:bldP spid="79" grpId="0" animBg="1"/>
      <p:bldP spid="8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4143372" y="5357826"/>
            <a:ext cx="92869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914400" y="240134"/>
            <a:ext cx="7772400" cy="796908"/>
          </a:xfrm>
        </p:spPr>
        <p:txBody>
          <a:bodyPr>
            <a:norm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OBTENCIÓN DEL COEFICIENTE SÍSMICO</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p:txBody>
          <a:bodyPr/>
          <a:lstStyle/>
          <a:p>
            <a:r>
              <a:rPr lang="es-EC" dirty="0" smtClean="0">
                <a:latin typeface="Times New Roman" pitchFamily="18" charset="0"/>
                <a:cs typeface="Times New Roman" pitchFamily="18" charset="0"/>
              </a:rPr>
              <a:t>Cortante Basal (V)</a:t>
            </a:r>
          </a:p>
          <a:p>
            <a:endParaRPr lang="es-EC" dirty="0" smtClean="0">
              <a:latin typeface="Times New Roman" pitchFamily="18" charset="0"/>
              <a:cs typeface="Times New Roman" pitchFamily="18" charset="0"/>
            </a:endParaRPr>
          </a:p>
          <a:p>
            <a:pPr>
              <a:lnSpc>
                <a:spcPct val="150000"/>
              </a:lnSpc>
              <a:buNone/>
            </a:pPr>
            <a:endParaRPr lang="es-EC" dirty="0" smtClean="0">
              <a:latin typeface="Times New Roman" pitchFamily="18" charset="0"/>
              <a:cs typeface="Times New Roman" pitchFamily="18" charset="0"/>
            </a:endParaRPr>
          </a:p>
          <a:p>
            <a:r>
              <a:rPr lang="es-EC" dirty="0" smtClean="0">
                <a:latin typeface="Times New Roman" pitchFamily="18" charset="0"/>
                <a:cs typeface="Times New Roman" pitchFamily="18" charset="0"/>
              </a:rPr>
              <a:t>Peso Total de la sección (PT)</a:t>
            </a:r>
          </a:p>
          <a:p>
            <a:endParaRPr lang="es-EC" dirty="0" smtClean="0">
              <a:latin typeface="Times New Roman" pitchFamily="18" charset="0"/>
              <a:cs typeface="Times New Roman" pitchFamily="18" charset="0"/>
            </a:endParaRPr>
          </a:p>
          <a:p>
            <a:pPr>
              <a:lnSpc>
                <a:spcPct val="150000"/>
              </a:lnSpc>
            </a:pPr>
            <a:endParaRPr lang="es-EC" dirty="0" smtClean="0">
              <a:latin typeface="Times New Roman" pitchFamily="18" charset="0"/>
              <a:cs typeface="Times New Roman" pitchFamily="18" charset="0"/>
            </a:endParaRPr>
          </a:p>
          <a:p>
            <a:r>
              <a:rPr lang="es-EC" dirty="0" smtClean="0">
                <a:latin typeface="Times New Roman" pitchFamily="18" charset="0"/>
                <a:cs typeface="Times New Roman" pitchFamily="18" charset="0"/>
              </a:rPr>
              <a:t>Coeficiente Sísmico (</a:t>
            </a:r>
            <a:r>
              <a:rPr lang="es-EC" dirty="0" smtClean="0">
                <a:latin typeface="Times New Roman" pitchFamily="18" charset="0"/>
                <a:cs typeface="Times New Roman" pitchFamily="18" charset="0"/>
                <a:sym typeface="Symbol"/>
              </a:rPr>
              <a:t></a:t>
            </a:r>
            <a:r>
              <a:rPr lang="es-EC" dirty="0" smtClean="0">
                <a:latin typeface="Times New Roman" pitchFamily="18" charset="0"/>
                <a:cs typeface="Times New Roman" pitchFamily="18" charset="0"/>
              </a:rPr>
              <a:t>)</a:t>
            </a:r>
          </a:p>
          <a:p>
            <a:endParaRPr lang="es-EC" dirty="0">
              <a:latin typeface="Times New Roman" pitchFamily="18" charset="0"/>
              <a:cs typeface="Times New Roman" pitchFamily="18" charset="0"/>
            </a:endParaRPr>
          </a:p>
        </p:txBody>
      </p:sp>
      <p:graphicFrame>
        <p:nvGraphicFramePr>
          <p:cNvPr id="4" name="3 Objeto"/>
          <p:cNvGraphicFramePr>
            <a:graphicFrameLocks noChangeAspect="1"/>
          </p:cNvGraphicFramePr>
          <p:nvPr/>
        </p:nvGraphicFramePr>
        <p:xfrm>
          <a:off x="3980814" y="1928802"/>
          <a:ext cx="1019814" cy="615405"/>
        </p:xfrm>
        <a:graphic>
          <a:graphicData uri="http://schemas.openxmlformats.org/presentationml/2006/ole">
            <p:oleObj spid="_x0000_s124930" name="Ecuación" r:id="rId3" imgW="736560" imgH="444240" progId="Equation.3">
              <p:embed/>
            </p:oleObj>
          </a:graphicData>
        </a:graphic>
      </p:graphicFrame>
      <p:graphicFrame>
        <p:nvGraphicFramePr>
          <p:cNvPr id="124931" name="Object 3"/>
          <p:cNvGraphicFramePr>
            <a:graphicFrameLocks noChangeAspect="1"/>
          </p:cNvGraphicFramePr>
          <p:nvPr/>
        </p:nvGraphicFramePr>
        <p:xfrm>
          <a:off x="3565525" y="3713163"/>
          <a:ext cx="2198688" cy="615950"/>
        </p:xfrm>
        <a:graphic>
          <a:graphicData uri="http://schemas.openxmlformats.org/presentationml/2006/ole">
            <p:oleObj spid="_x0000_s124931" name="Ecuación" r:id="rId4" imgW="1587240" imgH="444240" progId="Equation.3">
              <p:embed/>
            </p:oleObj>
          </a:graphicData>
        </a:graphic>
      </p:graphicFrame>
      <p:graphicFrame>
        <p:nvGraphicFramePr>
          <p:cNvPr id="124932" name="Object 4"/>
          <p:cNvGraphicFramePr>
            <a:graphicFrameLocks noChangeAspect="1"/>
          </p:cNvGraphicFramePr>
          <p:nvPr/>
        </p:nvGraphicFramePr>
        <p:xfrm>
          <a:off x="4184650" y="5383213"/>
          <a:ext cx="846138" cy="625475"/>
        </p:xfrm>
        <a:graphic>
          <a:graphicData uri="http://schemas.openxmlformats.org/presentationml/2006/ole">
            <p:oleObj spid="_x0000_s124932" name="Ecuación" r:id="rId5" imgW="533160" imgH="393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9"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xEl>
                                              <p:pRg st="0" end="0"/>
                                            </p:txEl>
                                          </p:spTgt>
                                        </p:tgtEl>
                                      </p:cBhvr>
                                    </p:animEffect>
                                  </p:childTnLst>
                                </p:cTn>
                              </p:par>
                            </p:childTnLst>
                          </p:cTn>
                        </p:par>
                        <p:par>
                          <p:cTn id="15" fill="hold">
                            <p:stCondLst>
                              <p:cond delay="1500"/>
                            </p:stCondLst>
                            <p:childTnLst>
                              <p:par>
                                <p:cTn id="16" presetID="53"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3">
                                            <p:txEl>
                                              <p:pRg st="3" end="3"/>
                                            </p:txEl>
                                          </p:spTgt>
                                        </p:tgtEl>
                                      </p:cBhvr>
                                    </p:animEffect>
                                  </p:childTnLst>
                                </p:cTn>
                              </p:par>
                            </p:childTnLst>
                          </p:cTn>
                        </p:par>
                        <p:par>
                          <p:cTn id="28" fill="hold">
                            <p:stCondLst>
                              <p:cond delay="1000"/>
                            </p:stCondLst>
                            <p:childTnLst>
                              <p:par>
                                <p:cTn id="29" presetID="53" presetClass="entr" presetSubtype="0" fill="hold" nodeType="afterEffect">
                                  <p:stCondLst>
                                    <p:cond delay="0"/>
                                  </p:stCondLst>
                                  <p:childTnLst>
                                    <p:set>
                                      <p:cBhvr>
                                        <p:cTn id="30" dur="1" fill="hold">
                                          <p:stCondLst>
                                            <p:cond delay="0"/>
                                          </p:stCondLst>
                                        </p:cTn>
                                        <p:tgtEl>
                                          <p:spTgt spid="124931"/>
                                        </p:tgtEl>
                                        <p:attrNameLst>
                                          <p:attrName>style.visibility</p:attrName>
                                        </p:attrNameLst>
                                      </p:cBhvr>
                                      <p:to>
                                        <p:strVal val="visible"/>
                                      </p:to>
                                    </p:set>
                                    <p:anim calcmode="lin" valueType="num">
                                      <p:cBhvr>
                                        <p:cTn id="31" dur="500" fill="hold"/>
                                        <p:tgtEl>
                                          <p:spTgt spid="124931"/>
                                        </p:tgtEl>
                                        <p:attrNameLst>
                                          <p:attrName>ppt_w</p:attrName>
                                        </p:attrNameLst>
                                      </p:cBhvr>
                                      <p:tavLst>
                                        <p:tav tm="0">
                                          <p:val>
                                            <p:fltVal val="0"/>
                                          </p:val>
                                        </p:tav>
                                        <p:tav tm="100000">
                                          <p:val>
                                            <p:strVal val="#ppt_w"/>
                                          </p:val>
                                        </p:tav>
                                      </p:tavLst>
                                    </p:anim>
                                    <p:anim calcmode="lin" valueType="num">
                                      <p:cBhvr>
                                        <p:cTn id="32" dur="500" fill="hold"/>
                                        <p:tgtEl>
                                          <p:spTgt spid="124931"/>
                                        </p:tgtEl>
                                        <p:attrNameLst>
                                          <p:attrName>ppt_h</p:attrName>
                                        </p:attrNameLst>
                                      </p:cBhvr>
                                      <p:tavLst>
                                        <p:tav tm="0">
                                          <p:val>
                                            <p:fltVal val="0"/>
                                          </p:val>
                                        </p:tav>
                                        <p:tav tm="100000">
                                          <p:val>
                                            <p:strVal val="#ppt_h"/>
                                          </p:val>
                                        </p:tav>
                                      </p:tavLst>
                                    </p:anim>
                                    <p:animEffect transition="in" filter="fade">
                                      <p:cBhvr>
                                        <p:cTn id="33" dur="500"/>
                                        <p:tgtEl>
                                          <p:spTgt spid="124931"/>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3">
                                            <p:txEl>
                                              <p:pRg st="6" end="6"/>
                                            </p:txEl>
                                          </p:spTgt>
                                        </p:tgtEl>
                                      </p:cBhvr>
                                    </p:animEffect>
                                  </p:childTnLst>
                                </p:cTn>
                              </p:par>
                            </p:childTnLst>
                          </p:cTn>
                        </p:par>
                        <p:par>
                          <p:cTn id="41" fill="hold">
                            <p:stCondLst>
                              <p:cond delay="1000"/>
                            </p:stCondLst>
                            <p:childTnLst>
                              <p:par>
                                <p:cTn id="42" presetID="53" presetClass="entr" presetSubtype="0" fill="hold" nodeType="afterEffect">
                                  <p:stCondLst>
                                    <p:cond delay="0"/>
                                  </p:stCondLst>
                                  <p:childTnLst>
                                    <p:set>
                                      <p:cBhvr>
                                        <p:cTn id="43" dur="1" fill="hold">
                                          <p:stCondLst>
                                            <p:cond delay="0"/>
                                          </p:stCondLst>
                                        </p:cTn>
                                        <p:tgtEl>
                                          <p:spTgt spid="124932"/>
                                        </p:tgtEl>
                                        <p:attrNameLst>
                                          <p:attrName>style.visibility</p:attrName>
                                        </p:attrNameLst>
                                      </p:cBhvr>
                                      <p:to>
                                        <p:strVal val="visible"/>
                                      </p:to>
                                    </p:set>
                                    <p:anim calcmode="lin" valueType="num">
                                      <p:cBhvr>
                                        <p:cTn id="44" dur="500" fill="hold"/>
                                        <p:tgtEl>
                                          <p:spTgt spid="124932"/>
                                        </p:tgtEl>
                                        <p:attrNameLst>
                                          <p:attrName>ppt_w</p:attrName>
                                        </p:attrNameLst>
                                      </p:cBhvr>
                                      <p:tavLst>
                                        <p:tav tm="0">
                                          <p:val>
                                            <p:fltVal val="0"/>
                                          </p:val>
                                        </p:tav>
                                        <p:tav tm="100000">
                                          <p:val>
                                            <p:strVal val="#ppt_w"/>
                                          </p:val>
                                        </p:tav>
                                      </p:tavLst>
                                    </p:anim>
                                    <p:anim calcmode="lin" valueType="num">
                                      <p:cBhvr>
                                        <p:cTn id="45" dur="500" fill="hold"/>
                                        <p:tgtEl>
                                          <p:spTgt spid="124932"/>
                                        </p:tgtEl>
                                        <p:attrNameLst>
                                          <p:attrName>ppt_h</p:attrName>
                                        </p:attrNameLst>
                                      </p:cBhvr>
                                      <p:tavLst>
                                        <p:tav tm="0">
                                          <p:val>
                                            <p:fltVal val="0"/>
                                          </p:val>
                                        </p:tav>
                                        <p:tav tm="100000">
                                          <p:val>
                                            <p:strVal val="#ppt_h"/>
                                          </p:val>
                                        </p:tav>
                                      </p:tavLst>
                                    </p:anim>
                                    <p:animEffect transition="in" filter="fade">
                                      <p:cBhvr>
                                        <p:cTn id="46" dur="500"/>
                                        <p:tgtEl>
                                          <p:spTgt spid="124932"/>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par>
                          <p:cTn id="51" fill="hold">
                            <p:stCondLst>
                              <p:cond delay="2000"/>
                            </p:stCondLst>
                            <p:childTnLst>
                              <p:par>
                                <p:cTn id="52" presetID="35" presetClass="emph" presetSubtype="0" fill="hold" grpId="1" nodeType="afterEffect">
                                  <p:stCondLst>
                                    <p:cond delay="0"/>
                                  </p:stCondLst>
                                  <p:childTnLst>
                                    <p:anim calcmode="discrete" valueType="str">
                                      <p:cBhvr>
                                        <p:cTn id="53" dur="500" fill="hold"/>
                                        <p:tgtEl>
                                          <p:spTgt spid="7"/>
                                        </p:tgtEl>
                                        <p:attrNameLst>
                                          <p:attrName>style.visibility</p:attrName>
                                        </p:attrNameLst>
                                      </p:cBhvr>
                                      <p:tavLst>
                                        <p:tav tm="0">
                                          <p:val>
                                            <p:strVal val="hidden"/>
                                          </p:val>
                                        </p:tav>
                                        <p:tav tm="50000">
                                          <p:val>
                                            <p:strVal val="visible"/>
                                          </p:val>
                                        </p:tav>
                                      </p:tavLst>
                                    </p:anim>
                                  </p:childTnLst>
                                </p:cTn>
                              </p:par>
                            </p:childTnLst>
                          </p:cTn>
                        </p:par>
                        <p:par>
                          <p:cTn id="54" fill="hold">
                            <p:stCondLst>
                              <p:cond delay="2500"/>
                            </p:stCondLst>
                            <p:childTnLst>
                              <p:par>
                                <p:cTn id="55" presetID="35" presetClass="emph" presetSubtype="0" fill="hold" grpId="2" nodeType="afterEffect">
                                  <p:stCondLst>
                                    <p:cond delay="0"/>
                                  </p:stCondLst>
                                  <p:childTnLst>
                                    <p:anim calcmode="discrete" valueType="str">
                                      <p:cBhvr>
                                        <p:cTn id="56" dur="500" fill="hold"/>
                                        <p:tgtEl>
                                          <p:spTgt spid="7"/>
                                        </p:tgtEl>
                                        <p:attrNameLst>
                                          <p:attrName>style.visibility</p:attrName>
                                        </p:attrNameLst>
                                      </p:cBhvr>
                                      <p:tavLst>
                                        <p:tav tm="0">
                                          <p:val>
                                            <p:strVal val="hidden"/>
                                          </p:val>
                                        </p:tav>
                                        <p:tav tm="50000">
                                          <p:val>
                                            <p:strVal val="visible"/>
                                          </p:val>
                                        </p:tav>
                                      </p:tavLst>
                                    </p:anim>
                                  </p:childTnLst>
                                </p:cTn>
                              </p:par>
                            </p:childTnLst>
                          </p:cTn>
                        </p:par>
                        <p:par>
                          <p:cTn id="57" fill="hold">
                            <p:stCondLst>
                              <p:cond delay="3000"/>
                            </p:stCondLst>
                            <p:childTnLst>
                              <p:par>
                                <p:cTn id="58" presetID="35" presetClass="emph" presetSubtype="0" fill="hold" grpId="3" nodeType="afterEffect">
                                  <p:stCondLst>
                                    <p:cond delay="0"/>
                                  </p:stCondLst>
                                  <p:childTnLst>
                                    <p:anim calcmode="discrete" valueType="str">
                                      <p:cBhvr>
                                        <p:cTn id="59" dur="500" fill="hold"/>
                                        <p:tgtEl>
                                          <p:spTgt spid="7"/>
                                        </p:tgtEl>
                                        <p:attrNameLst>
                                          <p:attrName>style.visibility</p:attrName>
                                        </p:attrNameLst>
                                      </p:cBhvr>
                                      <p:tavLst>
                                        <p:tav tm="0">
                                          <p:val>
                                            <p:strVal val="hidden"/>
                                          </p:val>
                                        </p:tav>
                                        <p:tav tm="50000">
                                          <p:val>
                                            <p:strVal val="visible"/>
                                          </p:val>
                                        </p:tav>
                                      </p:tavLst>
                                    </p:anim>
                                  </p:childTnLst>
                                </p:cTn>
                              </p:par>
                            </p:childTnLst>
                          </p:cTn>
                        </p:par>
                        <p:par>
                          <p:cTn id="60" fill="hold">
                            <p:stCondLst>
                              <p:cond delay="3500"/>
                            </p:stCondLst>
                            <p:childTnLst>
                              <p:par>
                                <p:cTn id="61" presetID="35" presetClass="emph" presetSubtype="0" fill="hold" grpId="4" nodeType="afterEffect">
                                  <p:stCondLst>
                                    <p:cond delay="0"/>
                                  </p:stCondLst>
                                  <p:childTnLst>
                                    <p:anim calcmode="discrete" valueType="str">
                                      <p:cBhvr>
                                        <p:cTn id="62" dur="500" fill="hold"/>
                                        <p:tgtEl>
                                          <p:spTgt spid="7"/>
                                        </p:tgtEl>
                                        <p:attrNameLst>
                                          <p:attrName>style.visibility</p:attrName>
                                        </p:attrNameLst>
                                      </p:cBhvr>
                                      <p:tavLst>
                                        <p:tav tm="0">
                                          <p:val>
                                            <p:strVal val="hidden"/>
                                          </p:val>
                                        </p:tav>
                                        <p:tav tm="50000">
                                          <p:val>
                                            <p:strVal val="visible"/>
                                          </p:val>
                                        </p:tav>
                                      </p:tavLst>
                                    </p:anim>
                                  </p:childTnLst>
                                </p:cTn>
                              </p:par>
                            </p:childTnLst>
                          </p:cTn>
                        </p:par>
                        <p:par>
                          <p:cTn id="63" fill="hold">
                            <p:stCondLst>
                              <p:cond delay="4000"/>
                            </p:stCondLst>
                            <p:childTnLst>
                              <p:par>
                                <p:cTn id="64" presetID="35" presetClass="emph" presetSubtype="0" fill="hold" grpId="5" nodeType="afterEffect">
                                  <p:stCondLst>
                                    <p:cond delay="0"/>
                                  </p:stCondLst>
                                  <p:childTnLst>
                                    <p:anim calcmode="discrete" valueType="str">
                                      <p:cBhvr>
                                        <p:cTn id="65" dur="500" fill="hold"/>
                                        <p:tgtEl>
                                          <p:spTgt spid="7"/>
                                        </p:tgtEl>
                                        <p:attrNameLst>
                                          <p:attrName>style.visibility</p:attrName>
                                        </p:attrNameLst>
                                      </p:cBhvr>
                                      <p:tavLst>
                                        <p:tav tm="0">
                                          <p:val>
                                            <p:strVal val="hidden"/>
                                          </p:val>
                                        </p:tav>
                                        <p:tav tm="50000">
                                          <p:val>
                                            <p:strVal val="visible"/>
                                          </p:val>
                                        </p:tav>
                                      </p:tavLst>
                                    </p:anim>
                                  </p:childTnLst>
                                </p:cTn>
                              </p:par>
                            </p:childTnLst>
                          </p:cTn>
                        </p:par>
                        <p:par>
                          <p:cTn id="66" fill="hold">
                            <p:stCondLst>
                              <p:cond delay="4500"/>
                            </p:stCondLst>
                            <p:childTnLst>
                              <p:par>
                                <p:cTn id="67" presetID="35" presetClass="emph" presetSubtype="0" fill="hold" grpId="6" nodeType="afterEffect">
                                  <p:stCondLst>
                                    <p:cond delay="0"/>
                                  </p:stCondLst>
                                  <p:childTnLst>
                                    <p:anim calcmode="discrete" valueType="str">
                                      <p:cBhvr>
                                        <p:cTn id="68" dur="5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P spid="7" grpId="5" animBg="1"/>
      <p:bldP spid="7" grpId="6"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4638"/>
            <a:ext cx="7772400" cy="582594"/>
          </a:xfrm>
        </p:spPr>
        <p:txBody>
          <a:bodyPr>
            <a:normAutofit fontScale="90000"/>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Datos y Consideraciones de Cálculo</a:t>
            </a:r>
            <a:endParaRPr lang="es-EC" dirty="0"/>
          </a:p>
        </p:txBody>
      </p:sp>
      <p:pic>
        <p:nvPicPr>
          <p:cNvPr id="4" name="3 Marcador de contenido"/>
          <p:cNvPicPr>
            <a:picLocks noGrp="1"/>
          </p:cNvPicPr>
          <p:nvPr>
            <p:ph sz="quarter" idx="1"/>
          </p:nvPr>
        </p:nvPicPr>
        <p:blipFill>
          <a:blip r:embed="rId2" cstate="print"/>
          <a:srcRect l="21835" t="-1617" r="42630"/>
          <a:stretch>
            <a:fillRect/>
          </a:stretch>
        </p:blipFill>
        <p:spPr bwMode="auto">
          <a:xfrm>
            <a:off x="3143240" y="714356"/>
            <a:ext cx="3680685" cy="4357718"/>
          </a:xfrm>
          <a:prstGeom prst="rect">
            <a:avLst/>
          </a:prstGeom>
          <a:noFill/>
          <a:ln w="9525">
            <a:noFill/>
            <a:miter lim="800000"/>
            <a:headEnd/>
            <a:tailEnd/>
          </a:ln>
        </p:spPr>
      </p:pic>
      <p:sp>
        <p:nvSpPr>
          <p:cNvPr id="5" name="2 Marcador de contenido"/>
          <p:cNvSpPr txBox="1">
            <a:spLocks/>
          </p:cNvSpPr>
          <p:nvPr/>
        </p:nvSpPr>
        <p:spPr>
          <a:xfrm>
            <a:off x="914400" y="4929198"/>
            <a:ext cx="7772400" cy="1714512"/>
          </a:xfrm>
          <a:prstGeom prst="rect">
            <a:avLst/>
          </a:prstGeom>
        </p:spPr>
        <p:txBody>
          <a:bodyPr vert="horz">
            <a:normAutofit/>
          </a:bodyPr>
          <a:lstStyle/>
          <a:p>
            <a:pPr marL="274320" marR="0" lvl="0" indent="-274320" algn="l" defTabSz="914400" rtl="0" eaLnBrk="1" fontAlgn="auto" latinLnBrk="0" hangingPunct="1">
              <a:lnSpc>
                <a:spcPct val="120000"/>
              </a:lnSpc>
              <a:spcBef>
                <a:spcPts val="400"/>
              </a:spcBef>
              <a:spcAft>
                <a:spcPts val="400"/>
              </a:spcAft>
              <a:buClr>
                <a:schemeClr val="accent1"/>
              </a:buClr>
              <a:buSzPct val="85000"/>
              <a:buFont typeface="Wingdings 2"/>
              <a:buChar char=""/>
              <a:tabLst/>
              <a:defRPr/>
            </a:pPr>
            <a:r>
              <a:rPr kumimoji="0" lang="es-EC"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f’</a:t>
            </a:r>
            <a:r>
              <a:rPr kumimoji="0" lang="es-EC" i="0" u="none" strike="noStrike" kern="1200" cap="none" spc="0" normalizeH="0" baseline="-25000" noProof="0" dirty="0" err="1" smtClean="0">
                <a:ln>
                  <a:noFill/>
                </a:ln>
                <a:solidFill>
                  <a:schemeClr val="tx1"/>
                </a:solidFill>
                <a:effectLst/>
                <a:uLnTx/>
                <a:uFillTx/>
                <a:latin typeface="Times New Roman" pitchFamily="18" charset="0"/>
                <a:cs typeface="Times New Roman" pitchFamily="18" charset="0"/>
              </a:rPr>
              <a:t>c</a:t>
            </a:r>
            <a:r>
              <a:rPr kumimoji="0" lang="es-EC"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 210 Kg/cm</a:t>
            </a:r>
            <a:r>
              <a:rPr kumimoji="0" lang="es-EC" i="0" u="none" strike="noStrike" kern="1200" cap="none" spc="0" normalizeH="0" baseline="30000" noProof="0" dirty="0" smtClean="0">
                <a:ln>
                  <a:noFill/>
                </a:ln>
                <a:solidFill>
                  <a:schemeClr val="tx1"/>
                </a:solidFill>
                <a:effectLst/>
                <a:uLnTx/>
                <a:uFillTx/>
                <a:latin typeface="Times New Roman" pitchFamily="18" charset="0"/>
                <a:cs typeface="Times New Roman" pitchFamily="18" charset="0"/>
              </a:rPr>
              <a:t>2</a:t>
            </a:r>
          </a:p>
          <a:p>
            <a:pPr marL="274320" marR="0" lvl="0" indent="-274320" algn="l" defTabSz="914400" rtl="0" eaLnBrk="1" fontAlgn="auto" latinLnBrk="0" hangingPunct="1">
              <a:lnSpc>
                <a:spcPct val="120000"/>
              </a:lnSpc>
              <a:spcBef>
                <a:spcPts val="400"/>
              </a:spcBef>
              <a:spcAft>
                <a:spcPts val="400"/>
              </a:spcAft>
              <a:buClr>
                <a:schemeClr val="accent1"/>
              </a:buClr>
              <a:buSzPct val="85000"/>
              <a:buFont typeface="Wingdings 2"/>
              <a:buChar char=""/>
              <a:tabLst/>
              <a:defRPr/>
            </a:pPr>
            <a:r>
              <a:rPr lang="es-EC" baseline="0" dirty="0" smtClean="0">
                <a:latin typeface="Times New Roman" pitchFamily="18" charset="0"/>
                <a:cs typeface="Times New Roman" pitchFamily="18" charset="0"/>
              </a:rPr>
              <a:t>E = 1738965 T/m</a:t>
            </a:r>
            <a:r>
              <a:rPr lang="es-EC" baseline="30000" dirty="0" smtClean="0">
                <a:latin typeface="Times New Roman" pitchFamily="18" charset="0"/>
                <a:cs typeface="Times New Roman" pitchFamily="18" charset="0"/>
              </a:rPr>
              <a:t>2</a:t>
            </a:r>
          </a:p>
          <a:p>
            <a:pPr marL="274320" marR="0" lvl="0" indent="-274320" algn="l" defTabSz="914400" rtl="0" eaLnBrk="1" fontAlgn="auto" latinLnBrk="0" hangingPunct="1">
              <a:lnSpc>
                <a:spcPct val="120000"/>
              </a:lnSpc>
              <a:spcBef>
                <a:spcPts val="400"/>
              </a:spcBef>
              <a:spcAft>
                <a:spcPts val="400"/>
              </a:spcAft>
              <a:buClr>
                <a:schemeClr val="accent1"/>
              </a:buClr>
              <a:buSzPct val="85000"/>
              <a:buFont typeface="Wingdings 2"/>
              <a:buChar char=""/>
              <a:tabLst/>
              <a:defRPr/>
            </a:pPr>
            <a:r>
              <a:rPr kumimoji="0" lang="es-EC" i="0" u="none" strike="noStrike" kern="1200" cap="none" spc="0" normalizeH="0" noProof="0" dirty="0" smtClean="0">
                <a:ln>
                  <a:noFill/>
                </a:ln>
                <a:solidFill>
                  <a:schemeClr val="tx1"/>
                </a:solidFill>
                <a:effectLst/>
                <a:uLnTx/>
                <a:uFillTx/>
                <a:latin typeface="Times New Roman" pitchFamily="18" charset="0"/>
                <a:cs typeface="Times New Roman" pitchFamily="18" charset="0"/>
                <a:sym typeface="Symbol"/>
              </a:rPr>
              <a:t></a:t>
            </a:r>
            <a:r>
              <a:rPr kumimoji="0" lang="es-EC"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 0.20</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es-EC" b="0" i="0" u="none" strike="noStrike" kern="1200" cap="none" spc="0" normalizeH="0" baseline="0" noProof="0" dirty="0" smtClean="0">
                <a:ln>
                  <a:noFill/>
                </a:ln>
                <a:solidFill>
                  <a:schemeClr val="tx1"/>
                </a:solidFill>
                <a:effectLst/>
                <a:uLnTx/>
                <a:uFillTx/>
                <a:latin typeface="+mn-lt"/>
                <a:ea typeface="+mn-ea"/>
                <a:cs typeface="+mn-cs"/>
              </a:rPr>
              <a:t>R = 2</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par>
                          <p:cTn id="12" fill="hold">
                            <p:stCondLst>
                              <p:cond delay="500"/>
                            </p:stCondLst>
                            <p:childTnLst>
                              <p:par>
                                <p:cTn id="13" presetID="53"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childTnLst>
                          </p:cTn>
                        </p:par>
                        <p:par>
                          <p:cTn id="18" fill="hold">
                            <p:stCondLst>
                              <p:cond delay="1500"/>
                            </p:stCondLst>
                            <p:childTnLst>
                              <p:par>
                                <p:cTn id="19" presetID="34" presetClass="entr" presetSubtype="0" fill="hold"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from="(-#ppt_w/2)" to="(#ppt_x)" calcmode="lin" valueType="num">
                                      <p:cBhvr>
                                        <p:cTn id="21" dur="600" fill="hold">
                                          <p:stCondLst>
                                            <p:cond delay="0"/>
                                          </p:stCondLst>
                                        </p:cTn>
                                        <p:tgtEl>
                                          <p:spTgt spid="5">
                                            <p:txEl>
                                              <p:pRg st="0" end="0"/>
                                            </p:txEl>
                                          </p:spTgt>
                                        </p:tgtEl>
                                        <p:attrNameLst>
                                          <p:attrName>ppt_x</p:attrName>
                                        </p:attrNameLst>
                                      </p:cBhvr>
                                    </p:anim>
                                    <p:anim from="0" to="-1.0" calcmode="lin" valueType="num">
                                      <p:cBhvr>
                                        <p:cTn id="22" dur="200" decel="50000" autoRev="1" fill="hold">
                                          <p:stCondLst>
                                            <p:cond delay="600"/>
                                          </p:stCondLst>
                                        </p:cTn>
                                        <p:tgtEl>
                                          <p:spTgt spid="5">
                                            <p:txEl>
                                              <p:pRg st="0" end="0"/>
                                            </p:txEl>
                                          </p:spTgt>
                                        </p:tgtEl>
                                        <p:attrNameLst>
                                          <p:attrName>xshear</p:attrName>
                                        </p:attrNameLst>
                                      </p:cBhvr>
                                    </p:anim>
                                    <p:animScale>
                                      <p:cBhvr>
                                        <p:cTn id="23" dur="200" decel="100000" autoRev="1" fill="hold">
                                          <p:stCondLst>
                                            <p:cond delay="600"/>
                                          </p:stCondLst>
                                        </p:cTn>
                                        <p:tgtEl>
                                          <p:spTgt spid="5">
                                            <p:txEl>
                                              <p:pRg st="0" end="0"/>
                                            </p:txEl>
                                          </p:spTgt>
                                        </p:tgtEl>
                                      </p:cBhvr>
                                      <p:from x="100000" y="100000"/>
                                      <p:to x="80000" y="100000"/>
                                    </p:animScale>
                                    <p:anim by="(#ppt_h/3+#ppt_w*0.1)" calcmode="lin" valueType="num">
                                      <p:cBhvr additive="sum">
                                        <p:cTn id="24" dur="200" decel="100000" autoRev="1" fill="hold">
                                          <p:stCondLst>
                                            <p:cond delay="600"/>
                                          </p:stCondLst>
                                        </p:cTn>
                                        <p:tgtEl>
                                          <p:spTgt spid="5">
                                            <p:txEl>
                                              <p:pRg st="0" end="0"/>
                                            </p:txEl>
                                          </p:spTgt>
                                        </p:tgtEl>
                                        <p:attrNameLst>
                                          <p:attrName>ppt_x</p:attrName>
                                        </p:attrNameLst>
                                      </p:cBhvr>
                                    </p:anim>
                                  </p:childTnLst>
                                </p:cTn>
                              </p:par>
                            </p:childTnLst>
                          </p:cTn>
                        </p:par>
                        <p:par>
                          <p:cTn id="25" fill="hold">
                            <p:stCondLst>
                              <p:cond delay="2500"/>
                            </p:stCondLst>
                            <p:childTnLst>
                              <p:par>
                                <p:cTn id="26" presetID="34" presetClass="entr" presetSubtype="0"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from="(-#ppt_w/2)" to="(#ppt_x)" calcmode="lin" valueType="num">
                                      <p:cBhvr>
                                        <p:cTn id="28" dur="600" fill="hold">
                                          <p:stCondLst>
                                            <p:cond delay="0"/>
                                          </p:stCondLst>
                                        </p:cTn>
                                        <p:tgtEl>
                                          <p:spTgt spid="5">
                                            <p:txEl>
                                              <p:pRg st="1" end="1"/>
                                            </p:txEl>
                                          </p:spTgt>
                                        </p:tgtEl>
                                        <p:attrNameLst>
                                          <p:attrName>ppt_x</p:attrName>
                                        </p:attrNameLst>
                                      </p:cBhvr>
                                    </p:anim>
                                    <p:anim from="0" to="-1.0" calcmode="lin" valueType="num">
                                      <p:cBhvr>
                                        <p:cTn id="29" dur="200" decel="50000" autoRev="1" fill="hold">
                                          <p:stCondLst>
                                            <p:cond delay="600"/>
                                          </p:stCondLst>
                                        </p:cTn>
                                        <p:tgtEl>
                                          <p:spTgt spid="5">
                                            <p:txEl>
                                              <p:pRg st="1" end="1"/>
                                            </p:txEl>
                                          </p:spTgt>
                                        </p:tgtEl>
                                        <p:attrNameLst>
                                          <p:attrName>xshear</p:attrName>
                                        </p:attrNameLst>
                                      </p:cBhvr>
                                    </p:anim>
                                    <p:animScale>
                                      <p:cBhvr>
                                        <p:cTn id="30" dur="200" decel="100000" autoRev="1" fill="hold">
                                          <p:stCondLst>
                                            <p:cond delay="600"/>
                                          </p:stCondLst>
                                        </p:cTn>
                                        <p:tgtEl>
                                          <p:spTgt spid="5">
                                            <p:txEl>
                                              <p:pRg st="1" end="1"/>
                                            </p:txEl>
                                          </p:spTgt>
                                        </p:tgtEl>
                                      </p:cBhvr>
                                      <p:from x="100000" y="100000"/>
                                      <p:to x="80000" y="100000"/>
                                    </p:animScale>
                                    <p:anim by="(#ppt_h/3+#ppt_w*0.1)" calcmode="lin" valueType="num">
                                      <p:cBhvr additive="sum">
                                        <p:cTn id="31" dur="200" decel="100000" autoRev="1" fill="hold">
                                          <p:stCondLst>
                                            <p:cond delay="600"/>
                                          </p:stCondLst>
                                        </p:cTn>
                                        <p:tgtEl>
                                          <p:spTgt spid="5">
                                            <p:txEl>
                                              <p:pRg st="1" end="1"/>
                                            </p:txEl>
                                          </p:spTgt>
                                        </p:tgtEl>
                                        <p:attrNameLst>
                                          <p:attrName>ppt_x</p:attrName>
                                        </p:attrNameLst>
                                      </p:cBhvr>
                                    </p:anim>
                                  </p:childTnLst>
                                </p:cTn>
                              </p:par>
                            </p:childTnLst>
                          </p:cTn>
                        </p:par>
                        <p:par>
                          <p:cTn id="32" fill="hold">
                            <p:stCondLst>
                              <p:cond delay="3500"/>
                            </p:stCondLst>
                            <p:childTnLst>
                              <p:par>
                                <p:cTn id="33" presetID="34" presetClass="entr" presetSubtype="0" fill="hold" nodeType="after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from="(-#ppt_w/2)" to="(#ppt_x)" calcmode="lin" valueType="num">
                                      <p:cBhvr>
                                        <p:cTn id="35" dur="600" fill="hold">
                                          <p:stCondLst>
                                            <p:cond delay="0"/>
                                          </p:stCondLst>
                                        </p:cTn>
                                        <p:tgtEl>
                                          <p:spTgt spid="5">
                                            <p:txEl>
                                              <p:pRg st="2" end="2"/>
                                            </p:txEl>
                                          </p:spTgt>
                                        </p:tgtEl>
                                        <p:attrNameLst>
                                          <p:attrName>ppt_x</p:attrName>
                                        </p:attrNameLst>
                                      </p:cBhvr>
                                    </p:anim>
                                    <p:anim from="0" to="-1.0" calcmode="lin" valueType="num">
                                      <p:cBhvr>
                                        <p:cTn id="36" dur="200" decel="50000" autoRev="1" fill="hold">
                                          <p:stCondLst>
                                            <p:cond delay="600"/>
                                          </p:stCondLst>
                                        </p:cTn>
                                        <p:tgtEl>
                                          <p:spTgt spid="5">
                                            <p:txEl>
                                              <p:pRg st="2" end="2"/>
                                            </p:txEl>
                                          </p:spTgt>
                                        </p:tgtEl>
                                        <p:attrNameLst>
                                          <p:attrName>xshear</p:attrName>
                                        </p:attrNameLst>
                                      </p:cBhvr>
                                    </p:anim>
                                    <p:animScale>
                                      <p:cBhvr>
                                        <p:cTn id="37" dur="200" decel="100000" autoRev="1" fill="hold">
                                          <p:stCondLst>
                                            <p:cond delay="600"/>
                                          </p:stCondLst>
                                        </p:cTn>
                                        <p:tgtEl>
                                          <p:spTgt spid="5">
                                            <p:txEl>
                                              <p:pRg st="2" end="2"/>
                                            </p:txEl>
                                          </p:spTgt>
                                        </p:tgtEl>
                                      </p:cBhvr>
                                      <p:from x="100000" y="100000"/>
                                      <p:to x="80000" y="100000"/>
                                    </p:animScale>
                                    <p:anim by="(#ppt_h/3+#ppt_w*0.1)" calcmode="lin" valueType="num">
                                      <p:cBhvr additive="sum">
                                        <p:cTn id="38" dur="200" decel="100000" autoRev="1" fill="hold">
                                          <p:stCondLst>
                                            <p:cond delay="600"/>
                                          </p:stCondLst>
                                        </p:cTn>
                                        <p:tgtEl>
                                          <p:spTgt spid="5">
                                            <p:txEl>
                                              <p:pRg st="2" end="2"/>
                                            </p:txEl>
                                          </p:spTgt>
                                        </p:tgtEl>
                                        <p:attrNameLst>
                                          <p:attrName>ppt_x</p:attrName>
                                        </p:attrNameLst>
                                      </p:cBhvr>
                                    </p:anim>
                                  </p:childTnLst>
                                </p:cTn>
                              </p:par>
                            </p:childTnLst>
                          </p:cTn>
                        </p:par>
                        <p:par>
                          <p:cTn id="39" fill="hold">
                            <p:stCondLst>
                              <p:cond delay="4500"/>
                            </p:stCondLst>
                            <p:childTnLst>
                              <p:par>
                                <p:cTn id="40" presetID="34" presetClass="entr" presetSubtype="0" fill="hold" nodeType="after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 from="(-#ppt_w/2)" to="(#ppt_x)" calcmode="lin" valueType="num">
                                      <p:cBhvr>
                                        <p:cTn id="42" dur="600" fill="hold">
                                          <p:stCondLst>
                                            <p:cond delay="0"/>
                                          </p:stCondLst>
                                        </p:cTn>
                                        <p:tgtEl>
                                          <p:spTgt spid="5">
                                            <p:txEl>
                                              <p:pRg st="3" end="3"/>
                                            </p:txEl>
                                          </p:spTgt>
                                        </p:tgtEl>
                                        <p:attrNameLst>
                                          <p:attrName>ppt_x</p:attrName>
                                        </p:attrNameLst>
                                      </p:cBhvr>
                                    </p:anim>
                                    <p:anim from="0" to="-1.0" calcmode="lin" valueType="num">
                                      <p:cBhvr>
                                        <p:cTn id="43" dur="200" decel="50000" autoRev="1" fill="hold">
                                          <p:stCondLst>
                                            <p:cond delay="600"/>
                                          </p:stCondLst>
                                        </p:cTn>
                                        <p:tgtEl>
                                          <p:spTgt spid="5">
                                            <p:txEl>
                                              <p:pRg st="3" end="3"/>
                                            </p:txEl>
                                          </p:spTgt>
                                        </p:tgtEl>
                                        <p:attrNameLst>
                                          <p:attrName>xshear</p:attrName>
                                        </p:attrNameLst>
                                      </p:cBhvr>
                                    </p:anim>
                                    <p:animScale>
                                      <p:cBhvr>
                                        <p:cTn id="44" dur="200" decel="100000" autoRev="1" fill="hold">
                                          <p:stCondLst>
                                            <p:cond delay="600"/>
                                          </p:stCondLst>
                                        </p:cTn>
                                        <p:tgtEl>
                                          <p:spTgt spid="5">
                                            <p:txEl>
                                              <p:pRg st="3" end="3"/>
                                            </p:txEl>
                                          </p:spTgt>
                                        </p:tgtEl>
                                      </p:cBhvr>
                                      <p:from x="100000" y="100000"/>
                                      <p:to x="80000" y="100000"/>
                                    </p:animScale>
                                    <p:anim by="(#ppt_h/3+#ppt_w*0.1)" calcmode="lin" valueType="num">
                                      <p:cBhvr additive="sum">
                                        <p:cTn id="45" dur="200" decel="100000" autoRev="1" fill="hold">
                                          <p:stCondLst>
                                            <p:cond delay="600"/>
                                          </p:stCondLst>
                                        </p:cTn>
                                        <p:tgtEl>
                                          <p:spTgt spid="5">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sz="quarter" idx="1"/>
          </p:nvPr>
        </p:nvPicPr>
        <p:blipFill>
          <a:blip r:embed="rId2" cstate="print"/>
          <a:srcRect/>
          <a:stretch>
            <a:fillRect/>
          </a:stretch>
        </p:blipFill>
        <p:spPr bwMode="auto">
          <a:xfrm>
            <a:off x="714348" y="2071678"/>
            <a:ext cx="2717741" cy="2409827"/>
          </a:xfrm>
          <a:prstGeom prst="rect">
            <a:avLst/>
          </a:prstGeom>
          <a:noFill/>
          <a:ln w="9525">
            <a:noFill/>
            <a:miter lim="800000"/>
            <a:headEnd/>
            <a:tailEnd/>
          </a:ln>
          <a:effectLst/>
        </p:spPr>
      </p:pic>
      <p:sp>
        <p:nvSpPr>
          <p:cNvPr id="6" name="1 Título"/>
          <p:cNvSpPr>
            <a:spLocks noGrp="1"/>
          </p:cNvSpPr>
          <p:nvPr>
            <p:ph type="title"/>
          </p:nvPr>
        </p:nvSpPr>
        <p:spPr>
          <a:xfrm>
            <a:off x="714348" y="203200"/>
            <a:ext cx="7772400" cy="511156"/>
          </a:xfrm>
        </p:spPr>
        <p:txBody>
          <a:bodyPr>
            <a:normAutofit fontScale="90000"/>
          </a:bodyPr>
          <a:lstStyle/>
          <a:p>
            <a:pPr algn="ctr"/>
            <a:r>
              <a:rPr lang="es-EC" sz="3100" b="1" dirty="0" smtClean="0">
                <a:effectLst>
                  <a:outerShdw blurRad="38100" dist="38100" dir="2700000" algn="tl">
                    <a:srgbClr val="000000">
                      <a:alpha val="43137"/>
                    </a:srgbClr>
                  </a:outerShdw>
                </a:effectLst>
                <a:latin typeface="Times New Roman" pitchFamily="18" charset="0"/>
                <a:cs typeface="Times New Roman" pitchFamily="18" charset="0"/>
              </a:rPr>
              <a:t>Datos y Consideraciones de Cálculo</a:t>
            </a:r>
            <a:endParaRPr lang="es-EC" sz="3100" b="1" dirty="0">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12" name="11 Tabla"/>
          <p:cNvGraphicFramePr>
            <a:graphicFrameLocks noGrp="1"/>
          </p:cNvGraphicFramePr>
          <p:nvPr/>
        </p:nvGraphicFramePr>
        <p:xfrm>
          <a:off x="2428860" y="857232"/>
          <a:ext cx="4357717" cy="857256"/>
        </p:xfrm>
        <a:graphic>
          <a:graphicData uri="http://schemas.openxmlformats.org/drawingml/2006/table">
            <a:tbl>
              <a:tblPr/>
              <a:tblGrid>
                <a:gridCol w="1407691"/>
                <a:gridCol w="746688"/>
                <a:gridCol w="734446"/>
                <a:gridCol w="734446"/>
                <a:gridCol w="734446"/>
              </a:tblGrid>
              <a:tr h="246850">
                <a:tc>
                  <a:txBody>
                    <a:bodyPr/>
                    <a:lstStyle/>
                    <a:p>
                      <a:pPr algn="ctr" fontAlgn="ctr"/>
                      <a:r>
                        <a:rPr lang="es-ES" sz="1200" b="1" i="0" u="none" strike="noStrike" dirty="0" smtClean="0">
                          <a:solidFill>
                            <a:srgbClr val="000000"/>
                          </a:solidFill>
                          <a:latin typeface="Arial"/>
                        </a:rPr>
                        <a:t>Suelo - Estructura</a:t>
                      </a:r>
                      <a:endParaRPr lang="es-EC" sz="1200" b="1"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200" b="1" i="1" u="none" strike="noStrike">
                          <a:solidFill>
                            <a:srgbClr val="000000"/>
                          </a:solidFill>
                          <a:latin typeface="Times New Roman"/>
                        </a:rPr>
                        <a:t>E (T/m</a:t>
                      </a:r>
                      <a:r>
                        <a:rPr lang="es-EC" sz="1200" b="1" i="1" u="none" strike="noStrike" baseline="30000">
                          <a:solidFill>
                            <a:srgbClr val="000000"/>
                          </a:solidFill>
                          <a:latin typeface="Times New Roman"/>
                        </a:rPr>
                        <a:t>2</a:t>
                      </a:r>
                      <a:r>
                        <a:rPr lang="es-EC" sz="1200" b="1" i="1" u="none" strike="noStrike">
                          <a:solidFill>
                            <a:srgbClr val="000000"/>
                          </a:solidFill>
                          <a:latin typeface="Times New Roman"/>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200" b="1" i="0" u="none" strike="noStrike" dirty="0">
                          <a:solidFill>
                            <a:srgbClr val="000000"/>
                          </a:solidFill>
                          <a:latin typeface="Symbol"/>
                        </a:rPr>
                        <a:t>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200" b="1" i="0" u="none" strike="noStrike">
                          <a:solidFill>
                            <a:srgbClr val="000000"/>
                          </a:solidFill>
                          <a:latin typeface="Symbol"/>
                        </a:rPr>
                        <a:t> g</a:t>
                      </a:r>
                      <a:r>
                        <a:rPr lang="es-EC" sz="1200" b="1" i="1" u="none" strike="noStrike">
                          <a:solidFill>
                            <a:srgbClr val="000000"/>
                          </a:solidFill>
                          <a:latin typeface="Times New Roman"/>
                        </a:rPr>
                        <a:t> (T/m</a:t>
                      </a:r>
                      <a:r>
                        <a:rPr lang="es-EC" sz="1200" b="1" i="1" u="none" strike="noStrike" baseline="30000">
                          <a:solidFill>
                            <a:srgbClr val="000000"/>
                          </a:solidFill>
                          <a:latin typeface="Times New Roman"/>
                        </a:rPr>
                        <a:t>3</a:t>
                      </a:r>
                      <a:r>
                        <a:rPr lang="es-EC" sz="1200" b="1" i="1" u="none" strike="noStrike">
                          <a:solidFill>
                            <a:srgbClr val="000000"/>
                          </a:solidFill>
                          <a:latin typeface="Times New Roman"/>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200" b="1" i="1" u="none" strike="noStrike" dirty="0" smtClean="0">
                          <a:solidFill>
                            <a:srgbClr val="000000"/>
                          </a:solidFill>
                          <a:latin typeface="Times New Roman"/>
                        </a:rPr>
                        <a:t>V</a:t>
                      </a:r>
                      <a:r>
                        <a:rPr lang="es-EC" sz="1200" b="1" i="1" u="none" strike="noStrike" baseline="-25000" dirty="0" smtClean="0">
                          <a:solidFill>
                            <a:srgbClr val="000000"/>
                          </a:solidFill>
                          <a:latin typeface="Times New Roman"/>
                        </a:rPr>
                        <a:t>so</a:t>
                      </a:r>
                      <a:r>
                        <a:rPr lang="es-EC" sz="1200" b="1" i="1" u="none" strike="noStrike" dirty="0" smtClean="0">
                          <a:solidFill>
                            <a:srgbClr val="000000"/>
                          </a:solidFill>
                          <a:latin typeface="Times New Roman"/>
                        </a:rPr>
                        <a:t> (m/s)</a:t>
                      </a:r>
                      <a:endParaRPr lang="es-EC" sz="1200" b="1" i="1" u="none" strike="noStrike" dirty="0">
                        <a:solidFill>
                          <a:srgbClr val="000000"/>
                        </a:solidFill>
                        <a:latin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785">
                <a:tc>
                  <a:txBody>
                    <a:bodyPr/>
                    <a:lstStyle/>
                    <a:p>
                      <a:pPr algn="ctr" fontAlgn="ctr"/>
                      <a:r>
                        <a:rPr lang="es-ES" sz="1200" b="1" i="0" u="none" strike="noStrike">
                          <a:solidFill>
                            <a:srgbClr val="000000"/>
                          </a:solidFill>
                          <a:latin typeface="Arial"/>
                        </a:rPr>
                        <a:t>Roca (Diorita)</a:t>
                      </a:r>
                      <a:endParaRPr lang="es-EC" sz="1200" b="1" i="0" u="none" strike="noStrike">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latin typeface="Arial"/>
                        </a:rPr>
                        <a:t>10000000</a:t>
                      </a:r>
                      <a:endParaRPr lang="es-EC" sz="1200" b="0" i="0" u="none" strike="noStrike">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latin typeface="Arial"/>
                        </a:rPr>
                        <a:t>0.25</a:t>
                      </a:r>
                      <a:endParaRPr lang="es-EC" sz="1200" b="0" i="0" u="none" strike="noStrike">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latin typeface="Arial"/>
                        </a:rPr>
                        <a:t>3.0</a:t>
                      </a:r>
                      <a:endParaRPr lang="es-EC" sz="1200" b="0" i="0" u="none" strike="noStrike">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smtClean="0">
                          <a:solidFill>
                            <a:srgbClr val="000000"/>
                          </a:solidFill>
                          <a:latin typeface="Arial"/>
                        </a:rPr>
                        <a:t>1000</a:t>
                      </a:r>
                      <a:endParaRPr lang="es-EC" sz="12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621">
                <a:tc>
                  <a:txBody>
                    <a:bodyPr/>
                    <a:lstStyle/>
                    <a:p>
                      <a:pPr algn="ctr" fontAlgn="ctr"/>
                      <a:r>
                        <a:rPr lang="es-ES" sz="1200" b="1" i="0" u="none" strike="noStrike" dirty="0">
                          <a:solidFill>
                            <a:srgbClr val="000000"/>
                          </a:solidFill>
                          <a:latin typeface="Arial"/>
                        </a:rPr>
                        <a:t>Presa</a:t>
                      </a:r>
                      <a:endParaRPr lang="es-EC" sz="1200" b="1"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latin typeface="Arial"/>
                        </a:rPr>
                        <a:t>1800000</a:t>
                      </a:r>
                      <a:endParaRPr lang="es-EC" sz="12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latin typeface="Arial"/>
                        </a:rPr>
                        <a:t>0.20</a:t>
                      </a:r>
                      <a:endParaRPr lang="es-EC" sz="1200" b="0" i="0" u="none" strike="noStrike">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latin typeface="Arial"/>
                        </a:rPr>
                        <a:t>2.4</a:t>
                      </a:r>
                      <a:endParaRPr lang="es-EC" sz="1200" b="0" i="0" u="none" strike="noStrike">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latin typeface="Arial"/>
                        </a:rPr>
                        <a:t> </a:t>
                      </a:r>
                      <a:endParaRPr lang="es-EC" sz="12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9962"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63" name="Rectangle 27"/>
          <p:cNvSpPr>
            <a:spLocks noChangeArrowheads="1"/>
          </p:cNvSpPr>
          <p:nvPr/>
        </p:nvSpPr>
        <p:spPr bwMode="auto">
          <a:xfrm>
            <a:off x="457200" y="885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400" b="0" i="0" u="none" strike="noStrike" cap="none" normalizeH="0" baseline="0" smtClean="0">
                <a:ln>
                  <a:noFill/>
                </a:ln>
                <a:solidFill>
                  <a:schemeClr val="tx1"/>
                </a:solidFill>
                <a:effectLst/>
                <a:latin typeface="Arial" pitchFamily="34" charset="0"/>
                <a:ea typeface="Calibri" pitchFamily="34" charset="0"/>
                <a:cs typeface="Arial" pitchFamily="34" charset="0"/>
              </a:rPr>
              <a:t/>
            </a:r>
            <a:br>
              <a:rPr kumimoji="0" lang="es-EC" sz="400" b="0" i="0" u="none" strike="noStrike" cap="none" normalizeH="0" baseline="0" smtClean="0">
                <a:ln>
                  <a:noFill/>
                </a:ln>
                <a:solidFill>
                  <a:schemeClr val="tx1"/>
                </a:solidFill>
                <a:effectLst/>
                <a:latin typeface="Arial" pitchFamily="34" charset="0"/>
                <a:ea typeface="Calibri"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64" name="Rectangle 28"/>
          <p:cNvSpPr>
            <a:spLocks noChangeArrowheads="1"/>
          </p:cNvSpPr>
          <p:nvPr/>
        </p:nvSpPr>
        <p:spPr bwMode="auto">
          <a:xfrm>
            <a:off x="457200" y="1285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65" name="Rectangle 29"/>
          <p:cNvSpPr>
            <a:spLocks noChangeArrowheads="1"/>
          </p:cNvSpPr>
          <p:nvPr/>
        </p:nvSpPr>
        <p:spPr bwMode="auto">
          <a:xfrm>
            <a:off x="0" y="1285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2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200" b="0" i="0" u="none" strike="noStrike" cap="none" normalizeH="0" baseline="0" smtClean="0">
                <a:ln>
                  <a:noFill/>
                </a:ln>
                <a:solidFill>
                  <a:schemeClr val="tx1"/>
                </a:solidFill>
                <a:effectLst/>
                <a:latin typeface="Arial" pitchFamily="34" charset="0"/>
                <a:cs typeface="Arial" pitchFamily="34" charset="0"/>
              </a:rPr>
              <a:t/>
            </a:r>
            <a:br>
              <a:rPr kumimoji="0" lang="es-EC" sz="2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66" name="Rectangle 30"/>
          <p:cNvSpPr>
            <a:spLocks noChangeArrowheads="1"/>
          </p:cNvSpPr>
          <p:nvPr/>
        </p:nvSpPr>
        <p:spPr bwMode="auto">
          <a:xfrm>
            <a:off x="0" y="1666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67" name="Rectangle 31"/>
          <p:cNvSpPr>
            <a:spLocks noChangeArrowheads="1"/>
          </p:cNvSpPr>
          <p:nvPr/>
        </p:nvSpPr>
        <p:spPr bwMode="auto">
          <a:xfrm>
            <a:off x="0" y="1666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00" b="0" i="0" u="none" strike="noStrike" cap="none" normalizeH="0" baseline="0" smtClean="0">
                <a:ln>
                  <a:noFill/>
                </a:ln>
                <a:solidFill>
                  <a:schemeClr val="tx1"/>
                </a:solidFill>
                <a:effectLst/>
                <a:latin typeface="Arial" pitchFamily="34" charset="0"/>
                <a:cs typeface="Arial" pitchFamily="34" charset="0"/>
              </a:rPr>
              <a:t/>
            </a:r>
            <a:br>
              <a:rPr kumimoji="0" lang="es-EC" sz="1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68" name="Rectangle 32"/>
          <p:cNvSpPr>
            <a:spLocks noChangeArrowheads="1"/>
          </p:cNvSpPr>
          <p:nvPr/>
        </p:nvSpPr>
        <p:spPr bwMode="auto">
          <a:xfrm>
            <a:off x="0" y="2238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69" name="Rectangle 33"/>
          <p:cNvSpPr>
            <a:spLocks noChangeArrowheads="1"/>
          </p:cNvSpPr>
          <p:nvPr/>
        </p:nvSpPr>
        <p:spPr bwMode="auto">
          <a:xfrm>
            <a:off x="0" y="2238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00" b="0" i="0" u="none" strike="noStrike" cap="none" normalizeH="0" baseline="0" smtClean="0">
                <a:ln>
                  <a:noFill/>
                </a:ln>
                <a:solidFill>
                  <a:schemeClr val="tx1"/>
                </a:solidFill>
                <a:effectLst/>
                <a:latin typeface="Arial" pitchFamily="34" charset="0"/>
                <a:cs typeface="Arial" pitchFamily="34" charset="0"/>
              </a:rPr>
              <a:t/>
            </a:r>
            <a:br>
              <a:rPr kumimoji="0" lang="es-EC" sz="1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1" name="Rectangle 35"/>
          <p:cNvSpPr>
            <a:spLocks noChangeArrowheads="1"/>
          </p:cNvSpPr>
          <p:nvPr/>
        </p:nvSpPr>
        <p:spPr bwMode="auto">
          <a:xfrm>
            <a:off x="457200" y="265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2" name="Rectangle 36"/>
          <p:cNvSpPr>
            <a:spLocks noChangeArrowheads="1"/>
          </p:cNvSpPr>
          <p:nvPr/>
        </p:nvSpPr>
        <p:spPr bwMode="auto">
          <a:xfrm>
            <a:off x="457200" y="2867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3" name="Rectangle 37"/>
          <p:cNvSpPr>
            <a:spLocks noChangeArrowheads="1"/>
          </p:cNvSpPr>
          <p:nvPr/>
        </p:nvSpPr>
        <p:spPr bwMode="auto">
          <a:xfrm>
            <a:off x="45720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4" name="Rectangle 38"/>
          <p:cNvSpPr>
            <a:spLocks noChangeArrowheads="1"/>
          </p:cNvSpPr>
          <p:nvPr/>
        </p:nvSpPr>
        <p:spPr bwMode="auto">
          <a:xfrm>
            <a:off x="457200" y="3286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5" name="Rectangle 39"/>
          <p:cNvSpPr>
            <a:spLocks noChangeArrowheads="1"/>
          </p:cNvSpPr>
          <p:nvPr/>
        </p:nvSpPr>
        <p:spPr bwMode="auto">
          <a:xfrm>
            <a:off x="457200" y="3495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6" name="Rectangle 40"/>
          <p:cNvSpPr>
            <a:spLocks noChangeArrowheads="1"/>
          </p:cNvSpPr>
          <p:nvPr/>
        </p:nvSpPr>
        <p:spPr bwMode="auto">
          <a:xfrm>
            <a:off x="457200" y="3705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7" name="Rectangle 41"/>
          <p:cNvSpPr>
            <a:spLocks noChangeArrowheads="1"/>
          </p:cNvSpPr>
          <p:nvPr/>
        </p:nvSpPr>
        <p:spPr bwMode="auto">
          <a:xfrm>
            <a:off x="457200" y="3914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8" name="Rectangle 42"/>
          <p:cNvSpPr>
            <a:spLocks noChangeArrowheads="1"/>
          </p:cNvSpPr>
          <p:nvPr/>
        </p:nvSpPr>
        <p:spPr bwMode="auto">
          <a:xfrm>
            <a:off x="457200" y="4124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79" name="Rectangle 43"/>
          <p:cNvSpPr>
            <a:spLocks noChangeArrowheads="1"/>
          </p:cNvSpPr>
          <p:nvPr/>
        </p:nvSpPr>
        <p:spPr bwMode="auto">
          <a:xfrm>
            <a:off x="457200" y="4333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80" name="Rectangle 44"/>
          <p:cNvSpPr>
            <a:spLocks noChangeArrowheads="1"/>
          </p:cNvSpPr>
          <p:nvPr/>
        </p:nvSpPr>
        <p:spPr bwMode="auto">
          <a:xfrm>
            <a:off x="457200" y="454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50 Rectángulo"/>
          <p:cNvSpPr/>
          <p:nvPr/>
        </p:nvSpPr>
        <p:spPr>
          <a:xfrm>
            <a:off x="3114665" y="4824423"/>
            <a:ext cx="1547823" cy="338554"/>
          </a:xfrm>
          <a:prstGeom prst="rect">
            <a:avLst/>
          </a:prstGeom>
          <a:noFill/>
          <a:ln>
            <a:noFill/>
          </a:ln>
        </p:spPr>
        <p:txBody>
          <a:bodyPr wrap="square" lIns="91440" tIns="45720" rIns="91440" bIns="45720">
            <a:spAutoFit/>
          </a:bodyPr>
          <a:lstStyle/>
          <a:p>
            <a:pPr algn="ctr"/>
            <a:r>
              <a:rPr lang="es-ES" sz="1600" cap="none" spc="0" dirty="0" smtClean="0">
                <a:ln w="10541" cmpd="sng">
                  <a:solidFill>
                    <a:srgbClr val="294F59"/>
                  </a:solidFill>
                  <a:prstDash val="solid"/>
                </a:ln>
                <a:solidFill>
                  <a:srgbClr val="294F59"/>
                </a:solidFill>
                <a:effectLst/>
              </a:rPr>
              <a:t>Veletsos (1977)</a:t>
            </a:r>
            <a:endParaRPr lang="es-ES" sz="1600" cap="none" spc="0" dirty="0">
              <a:ln w="10541" cmpd="sng">
                <a:solidFill>
                  <a:srgbClr val="294F59"/>
                </a:solidFill>
                <a:prstDash val="solid"/>
              </a:ln>
              <a:solidFill>
                <a:srgbClr val="294F59"/>
              </a:solidFill>
              <a:effectLst/>
            </a:endParaRPr>
          </a:p>
        </p:txBody>
      </p:sp>
      <p:pic>
        <p:nvPicPr>
          <p:cNvPr id="40019" name="Picture 83"/>
          <p:cNvPicPr>
            <a:picLocks noChangeAspect="1" noChangeArrowheads="1"/>
          </p:cNvPicPr>
          <p:nvPr/>
        </p:nvPicPr>
        <p:blipFill>
          <a:blip r:embed="rId3" cstate="print"/>
          <a:srcRect/>
          <a:stretch>
            <a:fillRect/>
          </a:stretch>
        </p:blipFill>
        <p:spPr bwMode="auto">
          <a:xfrm>
            <a:off x="4619626" y="1857364"/>
            <a:ext cx="4095778" cy="3071834"/>
          </a:xfrm>
          <a:prstGeom prst="rect">
            <a:avLst/>
          </a:prstGeom>
          <a:noFill/>
          <a:ln w="9525">
            <a:noFill/>
            <a:miter lim="800000"/>
            <a:headEnd/>
            <a:tailEnd/>
          </a:ln>
          <a:effectLst/>
        </p:spPr>
      </p:pic>
      <p:pic>
        <p:nvPicPr>
          <p:cNvPr id="40028" name="Picture 9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1538" y="4424370"/>
            <a:ext cx="752500" cy="355802"/>
          </a:xfrm>
          <a:prstGeom prst="rect">
            <a:avLst/>
          </a:prstGeom>
          <a:noFill/>
        </p:spPr>
      </p:pic>
      <p:pic>
        <p:nvPicPr>
          <p:cNvPr id="40027" name="Picture 9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71538" y="4810135"/>
            <a:ext cx="2102092" cy="404878"/>
          </a:xfrm>
          <a:prstGeom prst="rect">
            <a:avLst/>
          </a:prstGeom>
          <a:noFill/>
        </p:spPr>
      </p:pic>
      <p:pic>
        <p:nvPicPr>
          <p:cNvPr id="40025" name="Picture 8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71538" y="5319726"/>
            <a:ext cx="911997" cy="380340"/>
          </a:xfrm>
          <a:prstGeom prst="rect">
            <a:avLst/>
          </a:prstGeom>
          <a:noFill/>
        </p:spPr>
      </p:pic>
      <p:pic>
        <p:nvPicPr>
          <p:cNvPr id="40022" name="Picture 8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71538" y="5767404"/>
            <a:ext cx="642079" cy="568465"/>
          </a:xfrm>
          <a:prstGeom prst="rect">
            <a:avLst/>
          </a:prstGeom>
          <a:noFill/>
        </p:spPr>
      </p:pic>
      <p:pic>
        <p:nvPicPr>
          <p:cNvPr id="40020" name="Picture 8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071538" y="6410346"/>
            <a:ext cx="727962" cy="204484"/>
          </a:xfrm>
          <a:prstGeom prst="rect">
            <a:avLst/>
          </a:prstGeom>
          <a:noFill/>
        </p:spPr>
      </p:pic>
      <p:sp>
        <p:nvSpPr>
          <p:cNvPr id="40030" name="Rectangle 94"/>
          <p:cNvSpPr>
            <a:spLocks noChangeArrowheads="1"/>
          </p:cNvSpPr>
          <p:nvPr/>
        </p:nvSpPr>
        <p:spPr bwMode="auto">
          <a:xfrm>
            <a:off x="457200" y="1285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
            </a:r>
            <a:b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031" name="Rectangle 95"/>
          <p:cNvSpPr>
            <a:spLocks noChangeArrowheads="1"/>
          </p:cNvSpPr>
          <p:nvPr/>
        </p:nvSpPr>
        <p:spPr bwMode="auto">
          <a:xfrm>
            <a:off x="457200" y="2228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032" name="Rectangle 96"/>
          <p:cNvSpPr>
            <a:spLocks noChangeArrowheads="1"/>
          </p:cNvSpPr>
          <p:nvPr/>
        </p:nvSpPr>
        <p:spPr bwMode="auto">
          <a:xfrm>
            <a:off x="0" y="2228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0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smtClean="0">
                <a:ln>
                  <a:noFill/>
                </a:ln>
                <a:solidFill>
                  <a:schemeClr val="tx1"/>
                </a:solidFill>
                <a:effectLst/>
                <a:latin typeface="Arial" pitchFamily="34" charset="0"/>
                <a:cs typeface="Arial" pitchFamily="34" charset="0"/>
              </a:rPr>
              <a:t/>
            </a:r>
            <a:br>
              <a:rPr kumimoji="0" lang="es-EC" sz="10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033" name="Rectangle 97"/>
          <p:cNvSpPr>
            <a:spLocks noChangeArrowheads="1"/>
          </p:cNvSpPr>
          <p:nvPr/>
        </p:nvSpPr>
        <p:spPr bwMode="auto">
          <a:xfrm>
            <a:off x="0" y="3114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034" name="Rectangle 98"/>
          <p:cNvSpPr>
            <a:spLocks noChangeArrowheads="1"/>
          </p:cNvSpPr>
          <p:nvPr/>
        </p:nvSpPr>
        <p:spPr bwMode="auto">
          <a:xfrm>
            <a:off x="0" y="3114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r>
            <a:br>
              <a:rPr kumimoji="0" lang="es-EC" sz="9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035" name="Rectangle 99"/>
          <p:cNvSpPr>
            <a:spLocks noChangeArrowheads="1"/>
          </p:cNvSpPr>
          <p:nvPr/>
        </p:nvSpPr>
        <p:spPr bwMode="auto">
          <a:xfrm>
            <a:off x="0" y="4438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036" name="Rectangle 100"/>
          <p:cNvSpPr>
            <a:spLocks noChangeArrowheads="1"/>
          </p:cNvSpPr>
          <p:nvPr/>
        </p:nvSpPr>
        <p:spPr bwMode="auto">
          <a:xfrm>
            <a:off x="0" y="4438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900" b="0" i="0" u="none" strike="noStrike" cap="none" normalizeH="0" baseline="0" smtClean="0">
                <a:ln>
                  <a:noFill/>
                </a:ln>
                <a:solidFill>
                  <a:schemeClr val="tx1"/>
                </a:solidFill>
                <a:effectLst/>
                <a:latin typeface="Arial" pitchFamily="34" charset="0"/>
                <a:cs typeface="Arial" pitchFamily="34" charset="0"/>
              </a:rPr>
              <a:t/>
            </a:r>
            <a:br>
              <a:rPr kumimoji="0" lang="es-EC" sz="9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037" name="Rectangle 101"/>
          <p:cNvSpPr>
            <a:spLocks noChangeArrowheads="1"/>
          </p:cNvSpPr>
          <p:nvPr/>
        </p:nvSpPr>
        <p:spPr bwMode="auto">
          <a:xfrm>
            <a:off x="0" y="4914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9938"/>
                                        </p:tgtEl>
                                        <p:attrNameLst>
                                          <p:attrName>style.visibility</p:attrName>
                                        </p:attrNameLst>
                                      </p:cBhvr>
                                      <p:to>
                                        <p:strVal val="visible"/>
                                      </p:to>
                                    </p:set>
                                    <p:anim calcmode="lin" valueType="num">
                                      <p:cBhvr>
                                        <p:cTn id="21" dur="1000" fill="hold"/>
                                        <p:tgtEl>
                                          <p:spTgt spid="39938"/>
                                        </p:tgtEl>
                                        <p:attrNameLst>
                                          <p:attrName>ppt_w</p:attrName>
                                        </p:attrNameLst>
                                      </p:cBhvr>
                                      <p:tavLst>
                                        <p:tav tm="0">
                                          <p:val>
                                            <p:fltVal val="0"/>
                                          </p:val>
                                        </p:tav>
                                        <p:tav tm="100000">
                                          <p:val>
                                            <p:strVal val="#ppt_w"/>
                                          </p:val>
                                        </p:tav>
                                      </p:tavLst>
                                    </p:anim>
                                    <p:anim calcmode="lin" valueType="num">
                                      <p:cBhvr>
                                        <p:cTn id="22" dur="1000" fill="hold"/>
                                        <p:tgtEl>
                                          <p:spTgt spid="39938"/>
                                        </p:tgtEl>
                                        <p:attrNameLst>
                                          <p:attrName>ppt_h</p:attrName>
                                        </p:attrNameLst>
                                      </p:cBhvr>
                                      <p:tavLst>
                                        <p:tav tm="0">
                                          <p:val>
                                            <p:fltVal val="0"/>
                                          </p:val>
                                        </p:tav>
                                        <p:tav tm="100000">
                                          <p:val>
                                            <p:strVal val="#ppt_h"/>
                                          </p:val>
                                        </p:tav>
                                      </p:tavLst>
                                    </p:anim>
                                    <p:animEffect transition="in" filter="fade">
                                      <p:cBhvr>
                                        <p:cTn id="23" dur="1000"/>
                                        <p:tgtEl>
                                          <p:spTgt spid="39938"/>
                                        </p:tgtEl>
                                      </p:cBhvr>
                                    </p:animEffect>
                                  </p:childTnLst>
                                </p:cTn>
                              </p:par>
                            </p:childTnLst>
                          </p:cTn>
                        </p:par>
                        <p:par>
                          <p:cTn id="24" fill="hold">
                            <p:stCondLst>
                              <p:cond delay="1000"/>
                            </p:stCondLst>
                            <p:childTnLst>
                              <p:par>
                                <p:cTn id="25" presetID="17" presetClass="entr" presetSubtype="10" fill="hold" nodeType="afterEffect">
                                  <p:stCondLst>
                                    <p:cond delay="0"/>
                                  </p:stCondLst>
                                  <p:childTnLst>
                                    <p:set>
                                      <p:cBhvr>
                                        <p:cTn id="26" dur="1" fill="hold">
                                          <p:stCondLst>
                                            <p:cond delay="0"/>
                                          </p:stCondLst>
                                        </p:cTn>
                                        <p:tgtEl>
                                          <p:spTgt spid="40028"/>
                                        </p:tgtEl>
                                        <p:attrNameLst>
                                          <p:attrName>style.visibility</p:attrName>
                                        </p:attrNameLst>
                                      </p:cBhvr>
                                      <p:to>
                                        <p:strVal val="visible"/>
                                      </p:to>
                                    </p:set>
                                    <p:anim calcmode="lin" valueType="num">
                                      <p:cBhvr>
                                        <p:cTn id="27" dur="500" fill="hold"/>
                                        <p:tgtEl>
                                          <p:spTgt spid="40028"/>
                                        </p:tgtEl>
                                        <p:attrNameLst>
                                          <p:attrName>ppt_w</p:attrName>
                                        </p:attrNameLst>
                                      </p:cBhvr>
                                      <p:tavLst>
                                        <p:tav tm="0">
                                          <p:val>
                                            <p:fltVal val="0"/>
                                          </p:val>
                                        </p:tav>
                                        <p:tav tm="100000">
                                          <p:val>
                                            <p:strVal val="#ppt_w"/>
                                          </p:val>
                                        </p:tav>
                                      </p:tavLst>
                                    </p:anim>
                                    <p:anim calcmode="lin" valueType="num">
                                      <p:cBhvr>
                                        <p:cTn id="28" dur="500" fill="hold"/>
                                        <p:tgtEl>
                                          <p:spTgt spid="40028"/>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17" presetClass="entr" presetSubtype="10" fill="hold" nodeType="afterEffect">
                                  <p:stCondLst>
                                    <p:cond delay="0"/>
                                  </p:stCondLst>
                                  <p:childTnLst>
                                    <p:set>
                                      <p:cBhvr>
                                        <p:cTn id="31" dur="1" fill="hold">
                                          <p:stCondLst>
                                            <p:cond delay="0"/>
                                          </p:stCondLst>
                                        </p:cTn>
                                        <p:tgtEl>
                                          <p:spTgt spid="40027"/>
                                        </p:tgtEl>
                                        <p:attrNameLst>
                                          <p:attrName>style.visibility</p:attrName>
                                        </p:attrNameLst>
                                      </p:cBhvr>
                                      <p:to>
                                        <p:strVal val="visible"/>
                                      </p:to>
                                    </p:set>
                                    <p:anim calcmode="lin" valueType="num">
                                      <p:cBhvr>
                                        <p:cTn id="32" dur="500" fill="hold"/>
                                        <p:tgtEl>
                                          <p:spTgt spid="40027"/>
                                        </p:tgtEl>
                                        <p:attrNameLst>
                                          <p:attrName>ppt_w</p:attrName>
                                        </p:attrNameLst>
                                      </p:cBhvr>
                                      <p:tavLst>
                                        <p:tav tm="0">
                                          <p:val>
                                            <p:fltVal val="0"/>
                                          </p:val>
                                        </p:tav>
                                        <p:tav tm="100000">
                                          <p:val>
                                            <p:strVal val="#ppt_w"/>
                                          </p:val>
                                        </p:tav>
                                      </p:tavLst>
                                    </p:anim>
                                    <p:anim calcmode="lin" valueType="num">
                                      <p:cBhvr>
                                        <p:cTn id="33" dur="500" fill="hold"/>
                                        <p:tgtEl>
                                          <p:spTgt spid="40027"/>
                                        </p:tgtEl>
                                        <p:attrNameLst>
                                          <p:attrName>ppt_h</p:attrName>
                                        </p:attrNameLst>
                                      </p:cBhvr>
                                      <p:tavLst>
                                        <p:tav tm="0">
                                          <p:val>
                                            <p:strVal val="#ppt_h"/>
                                          </p:val>
                                        </p:tav>
                                        <p:tav tm="100000">
                                          <p:val>
                                            <p:strVal val="#ppt_h"/>
                                          </p:val>
                                        </p:tav>
                                      </p:tavLst>
                                    </p:anim>
                                  </p:childTnLst>
                                </p:cTn>
                              </p:par>
                            </p:childTnLst>
                          </p:cTn>
                        </p:par>
                        <p:par>
                          <p:cTn id="34" fill="hold">
                            <p:stCondLst>
                              <p:cond delay="20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51"/>
                                        </p:tgtEl>
                                        <p:attrNameLst>
                                          <p:attrName>ppt_y</p:attrName>
                                        </p:attrNameLst>
                                      </p:cBhvr>
                                      <p:tavLst>
                                        <p:tav tm="0">
                                          <p:val>
                                            <p:strVal val="#ppt_y"/>
                                          </p:val>
                                        </p:tav>
                                        <p:tav tm="100000">
                                          <p:val>
                                            <p:strVal val="#ppt_y"/>
                                          </p:val>
                                        </p:tav>
                                      </p:tavLst>
                                    </p:anim>
                                    <p:anim calcmode="lin" valueType="num">
                                      <p:cBhvr>
                                        <p:cTn id="39" dur="500" fill="hold"/>
                                        <p:tgtEl>
                                          <p:spTgt spid="51"/>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51"/>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51"/>
                                        </p:tgtEl>
                                      </p:cBhvr>
                                    </p:animEffect>
                                  </p:childTnLst>
                                </p:cTn>
                              </p:par>
                            </p:childTnLst>
                          </p:cTn>
                        </p:par>
                        <p:par>
                          <p:cTn id="42" fill="hold">
                            <p:stCondLst>
                              <p:cond delay="3150"/>
                            </p:stCondLst>
                            <p:childTnLst>
                              <p:par>
                                <p:cTn id="43" presetID="17" presetClass="entr" presetSubtype="10" fill="hold" nodeType="afterEffect">
                                  <p:stCondLst>
                                    <p:cond delay="0"/>
                                  </p:stCondLst>
                                  <p:childTnLst>
                                    <p:set>
                                      <p:cBhvr>
                                        <p:cTn id="44" dur="1" fill="hold">
                                          <p:stCondLst>
                                            <p:cond delay="0"/>
                                          </p:stCondLst>
                                        </p:cTn>
                                        <p:tgtEl>
                                          <p:spTgt spid="40025"/>
                                        </p:tgtEl>
                                        <p:attrNameLst>
                                          <p:attrName>style.visibility</p:attrName>
                                        </p:attrNameLst>
                                      </p:cBhvr>
                                      <p:to>
                                        <p:strVal val="visible"/>
                                      </p:to>
                                    </p:set>
                                    <p:anim calcmode="lin" valueType="num">
                                      <p:cBhvr>
                                        <p:cTn id="45" dur="500" fill="hold"/>
                                        <p:tgtEl>
                                          <p:spTgt spid="40025"/>
                                        </p:tgtEl>
                                        <p:attrNameLst>
                                          <p:attrName>ppt_w</p:attrName>
                                        </p:attrNameLst>
                                      </p:cBhvr>
                                      <p:tavLst>
                                        <p:tav tm="0">
                                          <p:val>
                                            <p:fltVal val="0"/>
                                          </p:val>
                                        </p:tav>
                                        <p:tav tm="100000">
                                          <p:val>
                                            <p:strVal val="#ppt_w"/>
                                          </p:val>
                                        </p:tav>
                                      </p:tavLst>
                                    </p:anim>
                                    <p:anim calcmode="lin" valueType="num">
                                      <p:cBhvr>
                                        <p:cTn id="46" dur="500" fill="hold"/>
                                        <p:tgtEl>
                                          <p:spTgt spid="40025"/>
                                        </p:tgtEl>
                                        <p:attrNameLst>
                                          <p:attrName>ppt_h</p:attrName>
                                        </p:attrNameLst>
                                      </p:cBhvr>
                                      <p:tavLst>
                                        <p:tav tm="0">
                                          <p:val>
                                            <p:strVal val="#ppt_h"/>
                                          </p:val>
                                        </p:tav>
                                        <p:tav tm="100000">
                                          <p:val>
                                            <p:strVal val="#ppt_h"/>
                                          </p:val>
                                        </p:tav>
                                      </p:tavLst>
                                    </p:anim>
                                  </p:childTnLst>
                                </p:cTn>
                              </p:par>
                            </p:childTnLst>
                          </p:cTn>
                        </p:par>
                        <p:par>
                          <p:cTn id="47" fill="hold">
                            <p:stCondLst>
                              <p:cond delay="3650"/>
                            </p:stCondLst>
                            <p:childTnLst>
                              <p:par>
                                <p:cTn id="48" presetID="17" presetClass="entr" presetSubtype="10" fill="hold" nodeType="afterEffect">
                                  <p:stCondLst>
                                    <p:cond delay="0"/>
                                  </p:stCondLst>
                                  <p:childTnLst>
                                    <p:set>
                                      <p:cBhvr>
                                        <p:cTn id="49" dur="1" fill="hold">
                                          <p:stCondLst>
                                            <p:cond delay="0"/>
                                          </p:stCondLst>
                                        </p:cTn>
                                        <p:tgtEl>
                                          <p:spTgt spid="40022"/>
                                        </p:tgtEl>
                                        <p:attrNameLst>
                                          <p:attrName>style.visibility</p:attrName>
                                        </p:attrNameLst>
                                      </p:cBhvr>
                                      <p:to>
                                        <p:strVal val="visible"/>
                                      </p:to>
                                    </p:set>
                                    <p:anim calcmode="lin" valueType="num">
                                      <p:cBhvr>
                                        <p:cTn id="50" dur="500" fill="hold"/>
                                        <p:tgtEl>
                                          <p:spTgt spid="40022"/>
                                        </p:tgtEl>
                                        <p:attrNameLst>
                                          <p:attrName>ppt_w</p:attrName>
                                        </p:attrNameLst>
                                      </p:cBhvr>
                                      <p:tavLst>
                                        <p:tav tm="0">
                                          <p:val>
                                            <p:fltVal val="0"/>
                                          </p:val>
                                        </p:tav>
                                        <p:tav tm="100000">
                                          <p:val>
                                            <p:strVal val="#ppt_w"/>
                                          </p:val>
                                        </p:tav>
                                      </p:tavLst>
                                    </p:anim>
                                    <p:anim calcmode="lin" valueType="num">
                                      <p:cBhvr>
                                        <p:cTn id="51" dur="500" fill="hold"/>
                                        <p:tgtEl>
                                          <p:spTgt spid="40022"/>
                                        </p:tgtEl>
                                        <p:attrNameLst>
                                          <p:attrName>ppt_h</p:attrName>
                                        </p:attrNameLst>
                                      </p:cBhvr>
                                      <p:tavLst>
                                        <p:tav tm="0">
                                          <p:val>
                                            <p:strVal val="#ppt_h"/>
                                          </p:val>
                                        </p:tav>
                                        <p:tav tm="100000">
                                          <p:val>
                                            <p:strVal val="#ppt_h"/>
                                          </p:val>
                                        </p:tav>
                                      </p:tavLst>
                                    </p:anim>
                                  </p:childTnLst>
                                </p:cTn>
                              </p:par>
                            </p:childTnLst>
                          </p:cTn>
                        </p:par>
                        <p:par>
                          <p:cTn id="52" fill="hold">
                            <p:stCondLst>
                              <p:cond delay="4150"/>
                            </p:stCondLst>
                            <p:childTnLst>
                              <p:par>
                                <p:cTn id="53" presetID="17" presetClass="entr" presetSubtype="10" fill="hold" nodeType="afterEffect">
                                  <p:stCondLst>
                                    <p:cond delay="0"/>
                                  </p:stCondLst>
                                  <p:childTnLst>
                                    <p:set>
                                      <p:cBhvr>
                                        <p:cTn id="54" dur="1" fill="hold">
                                          <p:stCondLst>
                                            <p:cond delay="0"/>
                                          </p:stCondLst>
                                        </p:cTn>
                                        <p:tgtEl>
                                          <p:spTgt spid="40020"/>
                                        </p:tgtEl>
                                        <p:attrNameLst>
                                          <p:attrName>style.visibility</p:attrName>
                                        </p:attrNameLst>
                                      </p:cBhvr>
                                      <p:to>
                                        <p:strVal val="visible"/>
                                      </p:to>
                                    </p:set>
                                    <p:anim calcmode="lin" valueType="num">
                                      <p:cBhvr>
                                        <p:cTn id="55" dur="500" fill="hold"/>
                                        <p:tgtEl>
                                          <p:spTgt spid="40020"/>
                                        </p:tgtEl>
                                        <p:attrNameLst>
                                          <p:attrName>ppt_w</p:attrName>
                                        </p:attrNameLst>
                                      </p:cBhvr>
                                      <p:tavLst>
                                        <p:tav tm="0">
                                          <p:val>
                                            <p:fltVal val="0"/>
                                          </p:val>
                                        </p:tav>
                                        <p:tav tm="100000">
                                          <p:val>
                                            <p:strVal val="#ppt_w"/>
                                          </p:val>
                                        </p:tav>
                                      </p:tavLst>
                                    </p:anim>
                                    <p:anim calcmode="lin" valueType="num">
                                      <p:cBhvr>
                                        <p:cTn id="56" dur="500" fill="hold"/>
                                        <p:tgtEl>
                                          <p:spTgt spid="40020"/>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40019"/>
                                        </p:tgtEl>
                                        <p:attrNameLst>
                                          <p:attrName>style.visibility</p:attrName>
                                        </p:attrNameLst>
                                      </p:cBhvr>
                                      <p:to>
                                        <p:strVal val="visible"/>
                                      </p:to>
                                    </p:set>
                                    <p:anim calcmode="lin" valueType="num">
                                      <p:cBhvr>
                                        <p:cTn id="61" dur="1000" fill="hold"/>
                                        <p:tgtEl>
                                          <p:spTgt spid="40019"/>
                                        </p:tgtEl>
                                        <p:attrNameLst>
                                          <p:attrName>ppt_w</p:attrName>
                                        </p:attrNameLst>
                                      </p:cBhvr>
                                      <p:tavLst>
                                        <p:tav tm="0">
                                          <p:val>
                                            <p:fltVal val="0"/>
                                          </p:val>
                                        </p:tav>
                                        <p:tav tm="100000">
                                          <p:val>
                                            <p:strVal val="#ppt_w"/>
                                          </p:val>
                                        </p:tav>
                                      </p:tavLst>
                                    </p:anim>
                                    <p:anim calcmode="lin" valueType="num">
                                      <p:cBhvr>
                                        <p:cTn id="62" dur="1000" fill="hold"/>
                                        <p:tgtEl>
                                          <p:spTgt spid="40019"/>
                                        </p:tgtEl>
                                        <p:attrNameLst>
                                          <p:attrName>ppt_h</p:attrName>
                                        </p:attrNameLst>
                                      </p:cBhvr>
                                      <p:tavLst>
                                        <p:tav tm="0">
                                          <p:val>
                                            <p:fltVal val="0"/>
                                          </p:val>
                                        </p:tav>
                                        <p:tav tm="100000">
                                          <p:val>
                                            <p:strVal val="#ppt_h"/>
                                          </p:val>
                                        </p:tav>
                                      </p:tavLst>
                                    </p:anim>
                                    <p:animEffect transition="in" filter="fade">
                                      <p:cBhvr>
                                        <p:cTn id="63" dur="1000"/>
                                        <p:tgtEl>
                                          <p:spTgt spid="40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pPr algn="ct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endParaRPr lang="es-EC"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142852"/>
            <a:ext cx="7772400" cy="1143000"/>
          </a:xfrm>
        </p:spPr>
        <p:txBody>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CONTENIDO</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4" name="3 Marcador de contenido"/>
          <p:cNvGraphicFramePr>
            <a:graphicFrameLocks noGrp="1"/>
          </p:cNvGraphicFramePr>
          <p:nvPr>
            <p:ph sz="quarter" idx="1"/>
          </p:nvPr>
        </p:nvGraphicFramePr>
        <p:xfrm>
          <a:off x="914400" y="1571644"/>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5 Marcador de texto"/>
          <p:cNvSpPr txBox="1">
            <a:spLocks/>
          </p:cNvSpPr>
          <p:nvPr/>
        </p:nvSpPr>
        <p:spPr>
          <a:xfrm>
            <a:off x="2263124" y="1582660"/>
            <a:ext cx="6143668" cy="464734"/>
          </a:xfrm>
          <a:prstGeom prst="rect">
            <a:avLst/>
          </a:prstGeom>
        </p:spPr>
        <p:txBody>
          <a:bodyPr anchor="ctr">
            <a:noAutofit/>
          </a:bodyPr>
          <a:lstStyle/>
          <a:p>
            <a:pPr lvl="0"/>
            <a:r>
              <a:rPr lang="es-ES" sz="1400" b="1" dirty="0" smtClean="0">
                <a:solidFill>
                  <a:schemeClr val="bg1"/>
                </a:solidFill>
                <a:latin typeface="Times New Roman" pitchFamily="18" charset="0"/>
                <a:cs typeface="Times New Roman" pitchFamily="18" charset="0"/>
              </a:rPr>
              <a:t>CAPÍTULO 1. </a:t>
            </a:r>
            <a:r>
              <a:rPr lang="es-ES" sz="1400" dirty="0" smtClean="0">
                <a:solidFill>
                  <a:schemeClr val="bg1"/>
                </a:solidFill>
                <a:latin typeface="Times New Roman" pitchFamily="18" charset="0"/>
                <a:cs typeface="Times New Roman" pitchFamily="18" charset="0"/>
              </a:rPr>
              <a:t>PARÁMETROS SÍSMICOS DE DISEÑO DE PRESAS RCC</a:t>
            </a:r>
            <a:endParaRPr lang="es-ES" sz="1400" dirty="0">
              <a:solidFill>
                <a:schemeClr val="bg1"/>
              </a:solidFill>
              <a:latin typeface="Times New Roman" pitchFamily="18" charset="0"/>
              <a:cs typeface="Times New Roman" pitchFamily="18" charset="0"/>
            </a:endParaRPr>
          </a:p>
        </p:txBody>
      </p:sp>
      <p:sp>
        <p:nvSpPr>
          <p:cNvPr id="6" name="5 Marcador de texto"/>
          <p:cNvSpPr txBox="1">
            <a:spLocks/>
          </p:cNvSpPr>
          <p:nvPr/>
        </p:nvSpPr>
        <p:spPr>
          <a:xfrm>
            <a:off x="2267886" y="2158196"/>
            <a:ext cx="6143668" cy="464734"/>
          </a:xfrm>
          <a:prstGeom prst="rect">
            <a:avLst/>
          </a:prstGeom>
        </p:spPr>
        <p:txBody>
          <a:bodyPr anchor="ctr">
            <a:noAutofit/>
          </a:bodyPr>
          <a:lstStyle/>
          <a:p>
            <a:pPr lvl="0"/>
            <a:r>
              <a:rPr lang="es-ES" sz="1400" b="1" dirty="0" smtClean="0">
                <a:solidFill>
                  <a:schemeClr val="bg1"/>
                </a:solidFill>
                <a:latin typeface="Times New Roman" pitchFamily="18" charset="0"/>
                <a:cs typeface="Times New Roman" pitchFamily="18" charset="0"/>
              </a:rPr>
              <a:t>CAPÍTULO 2. </a:t>
            </a:r>
            <a:r>
              <a:rPr lang="es-ES" sz="1400" dirty="0" smtClean="0">
                <a:solidFill>
                  <a:schemeClr val="bg1"/>
                </a:solidFill>
                <a:latin typeface="Times New Roman" pitchFamily="18" charset="0"/>
                <a:cs typeface="Times New Roman" pitchFamily="18" charset="0"/>
              </a:rPr>
              <a:t>ANÁLISIS SÍSMICO DE LA PRESA CHONTAL</a:t>
            </a:r>
            <a:endParaRPr lang="es-ES" sz="1400" b="1" dirty="0">
              <a:solidFill>
                <a:schemeClr val="bg1"/>
              </a:solidFill>
              <a:latin typeface="Times New Roman" pitchFamily="18" charset="0"/>
              <a:cs typeface="Times New Roman" pitchFamily="18" charset="0"/>
            </a:endParaRPr>
          </a:p>
        </p:txBody>
      </p:sp>
      <p:sp>
        <p:nvSpPr>
          <p:cNvPr id="7" name="5 Marcador de texto"/>
          <p:cNvSpPr txBox="1">
            <a:spLocks/>
          </p:cNvSpPr>
          <p:nvPr/>
        </p:nvSpPr>
        <p:spPr>
          <a:xfrm>
            <a:off x="2265028" y="2738326"/>
            <a:ext cx="6143668" cy="464734"/>
          </a:xfrm>
          <a:prstGeom prst="rect">
            <a:avLst/>
          </a:prstGeom>
        </p:spPr>
        <p:txBody>
          <a:bodyPr anchor="ctr">
            <a:noAutofit/>
          </a:bodyPr>
          <a:lstStyle/>
          <a:p>
            <a:pPr lvl="0"/>
            <a:r>
              <a:rPr lang="es-ES" sz="1400" b="1" dirty="0" smtClean="0">
                <a:solidFill>
                  <a:schemeClr val="bg1"/>
                </a:solidFill>
                <a:latin typeface="Times New Roman" pitchFamily="18" charset="0"/>
                <a:cs typeface="Times New Roman" pitchFamily="18" charset="0"/>
              </a:rPr>
              <a:t>CAPÍTULO 3. </a:t>
            </a:r>
            <a:r>
              <a:rPr lang="es-ES" sz="1400" dirty="0" smtClean="0">
                <a:solidFill>
                  <a:schemeClr val="bg1"/>
                </a:solidFill>
                <a:latin typeface="Times New Roman" pitchFamily="18" charset="0"/>
                <a:cs typeface="Times New Roman" pitchFamily="18" charset="0"/>
              </a:rPr>
              <a:t>PRESIÓN</a:t>
            </a:r>
            <a:r>
              <a:rPr lang="es-ES" sz="1400" b="1" dirty="0" smtClean="0">
                <a:solidFill>
                  <a:schemeClr val="bg1"/>
                </a:solidFill>
                <a:latin typeface="Times New Roman" pitchFamily="18" charset="0"/>
                <a:cs typeface="Times New Roman" pitchFamily="18" charset="0"/>
              </a:rPr>
              <a:t> </a:t>
            </a:r>
            <a:r>
              <a:rPr lang="es-ES" sz="1400" dirty="0" smtClean="0">
                <a:solidFill>
                  <a:schemeClr val="bg1"/>
                </a:solidFill>
                <a:latin typeface="Times New Roman" pitchFamily="18" charset="0"/>
                <a:cs typeface="Times New Roman" pitchFamily="18" charset="0"/>
              </a:rPr>
              <a:t>HIDRODINÁMICA MEDIANTE LA PROPUESTA DE ZANGAR (1952)</a:t>
            </a:r>
            <a:endParaRPr lang="es-ES" sz="1400" b="1" dirty="0">
              <a:solidFill>
                <a:schemeClr val="bg1"/>
              </a:solidFill>
              <a:latin typeface="Times New Roman" pitchFamily="18" charset="0"/>
              <a:cs typeface="Times New Roman" pitchFamily="18" charset="0"/>
            </a:endParaRPr>
          </a:p>
        </p:txBody>
      </p:sp>
      <p:sp>
        <p:nvSpPr>
          <p:cNvPr id="8" name="5 Marcador de texto"/>
          <p:cNvSpPr txBox="1">
            <a:spLocks/>
          </p:cNvSpPr>
          <p:nvPr/>
        </p:nvSpPr>
        <p:spPr>
          <a:xfrm>
            <a:off x="2267886" y="3313862"/>
            <a:ext cx="6143668" cy="464734"/>
          </a:xfrm>
          <a:prstGeom prst="rect">
            <a:avLst/>
          </a:prstGeom>
        </p:spPr>
        <p:txBody>
          <a:bodyPr anchor="ctr">
            <a:noAutofit/>
          </a:bodyPr>
          <a:lstStyle/>
          <a:p>
            <a:pPr lvl="0"/>
            <a:r>
              <a:rPr lang="es-ES" sz="1400" b="1" dirty="0" smtClean="0">
                <a:solidFill>
                  <a:schemeClr val="bg1"/>
                </a:solidFill>
                <a:latin typeface="Times New Roman" pitchFamily="18" charset="0"/>
                <a:cs typeface="Times New Roman" pitchFamily="18" charset="0"/>
              </a:rPr>
              <a:t>CAPÍTULO 4. </a:t>
            </a:r>
            <a:r>
              <a:rPr lang="es-ES" sz="1400" dirty="0" smtClean="0">
                <a:solidFill>
                  <a:schemeClr val="bg1"/>
                </a:solidFill>
                <a:latin typeface="Times New Roman" pitchFamily="18" charset="0"/>
                <a:cs typeface="Times New Roman" pitchFamily="18" charset="0"/>
              </a:rPr>
              <a:t>PRESIÓN</a:t>
            </a:r>
            <a:r>
              <a:rPr lang="es-ES" sz="1400" b="1" dirty="0" smtClean="0">
                <a:solidFill>
                  <a:schemeClr val="bg1"/>
                </a:solidFill>
                <a:latin typeface="Times New Roman" pitchFamily="18" charset="0"/>
                <a:cs typeface="Times New Roman" pitchFamily="18" charset="0"/>
              </a:rPr>
              <a:t> </a:t>
            </a:r>
            <a:r>
              <a:rPr lang="es-ES" sz="1400" dirty="0" smtClean="0">
                <a:solidFill>
                  <a:schemeClr val="bg1"/>
                </a:solidFill>
                <a:latin typeface="Times New Roman" pitchFamily="18" charset="0"/>
                <a:cs typeface="Times New Roman" pitchFamily="18" charset="0"/>
              </a:rPr>
              <a:t>HIDRODINÁMICA MEDIANTE LA PROPUESTA DE CHWANG &amp; HOUSNER (1978)</a:t>
            </a:r>
            <a:r>
              <a:rPr lang="es-ES" sz="1400" b="1" dirty="0" smtClean="0">
                <a:solidFill>
                  <a:schemeClr val="bg1"/>
                </a:solidFill>
                <a:latin typeface="Times New Roman" pitchFamily="18" charset="0"/>
                <a:cs typeface="Times New Roman" pitchFamily="18" charset="0"/>
              </a:rPr>
              <a:t> </a:t>
            </a:r>
            <a:endParaRPr lang="es-ES" sz="1400" b="1" dirty="0">
              <a:solidFill>
                <a:schemeClr val="bg1"/>
              </a:solidFill>
              <a:latin typeface="Times New Roman" pitchFamily="18" charset="0"/>
              <a:cs typeface="Times New Roman" pitchFamily="18" charset="0"/>
            </a:endParaRPr>
          </a:p>
        </p:txBody>
      </p:sp>
      <p:sp>
        <p:nvSpPr>
          <p:cNvPr id="9" name="5 Marcador de texto"/>
          <p:cNvSpPr txBox="1">
            <a:spLocks/>
          </p:cNvSpPr>
          <p:nvPr/>
        </p:nvSpPr>
        <p:spPr>
          <a:xfrm>
            <a:off x="2263124" y="3885105"/>
            <a:ext cx="6595156" cy="464734"/>
          </a:xfrm>
          <a:prstGeom prst="rect">
            <a:avLst/>
          </a:prstGeom>
        </p:spPr>
        <p:txBody>
          <a:bodyPr anchor="ctr">
            <a:noAutofit/>
          </a:bodyPr>
          <a:lstStyle/>
          <a:p>
            <a:pPr lvl="0"/>
            <a:r>
              <a:rPr lang="es-ES" sz="1400" b="1" dirty="0" smtClean="0">
                <a:solidFill>
                  <a:schemeClr val="bg1"/>
                </a:solidFill>
                <a:latin typeface="Times New Roman" pitchFamily="18" charset="0"/>
                <a:cs typeface="Times New Roman" pitchFamily="18" charset="0"/>
              </a:rPr>
              <a:t>CAPÍTULO 5. </a:t>
            </a:r>
            <a:r>
              <a:rPr lang="es-ES" sz="1400" dirty="0" smtClean="0">
                <a:solidFill>
                  <a:schemeClr val="bg1"/>
                </a:solidFill>
                <a:latin typeface="Times New Roman" pitchFamily="18" charset="0"/>
                <a:cs typeface="Times New Roman" pitchFamily="18" charset="0"/>
              </a:rPr>
              <a:t>PRESIÓN</a:t>
            </a:r>
            <a:r>
              <a:rPr lang="es-ES" sz="1400" b="1" dirty="0" smtClean="0">
                <a:solidFill>
                  <a:schemeClr val="bg1"/>
                </a:solidFill>
                <a:latin typeface="Times New Roman" pitchFamily="18" charset="0"/>
                <a:cs typeface="Times New Roman" pitchFamily="18" charset="0"/>
              </a:rPr>
              <a:t> </a:t>
            </a:r>
            <a:r>
              <a:rPr lang="es-ES" sz="1400" dirty="0" smtClean="0">
                <a:solidFill>
                  <a:schemeClr val="bg1"/>
                </a:solidFill>
                <a:latin typeface="Times New Roman" pitchFamily="18" charset="0"/>
                <a:cs typeface="Times New Roman" pitchFamily="18" charset="0"/>
              </a:rPr>
              <a:t>HIDRODINÁMICA MEDIANTE ELEMENTOS FINITOS  (</a:t>
            </a:r>
            <a:r>
              <a:rPr lang="es-ES" sz="1400" dirty="0" smtClean="0">
                <a:solidFill>
                  <a:schemeClr val="bg1"/>
                </a:solidFill>
              </a:rPr>
              <a:t>TILIOUINE &amp; SEGHIR, </a:t>
            </a:r>
            <a:r>
              <a:rPr lang="es-ES" sz="1400" dirty="0" smtClean="0">
                <a:solidFill>
                  <a:schemeClr val="bg1"/>
                </a:solidFill>
                <a:latin typeface="Times New Roman" pitchFamily="18" charset="0"/>
                <a:cs typeface="Times New Roman" pitchFamily="18" charset="0"/>
              </a:rPr>
              <a:t>1998)</a:t>
            </a:r>
            <a:endParaRPr lang="es-EC" sz="1400" b="1" dirty="0">
              <a:solidFill>
                <a:schemeClr val="bg1"/>
              </a:solidFill>
              <a:latin typeface="Times New Roman" pitchFamily="18" charset="0"/>
              <a:cs typeface="Times New Roman" pitchFamily="18" charset="0"/>
            </a:endParaRPr>
          </a:p>
        </p:txBody>
      </p:sp>
      <p:sp>
        <p:nvSpPr>
          <p:cNvPr id="10" name="5 Marcador de texto"/>
          <p:cNvSpPr txBox="1">
            <a:spLocks/>
          </p:cNvSpPr>
          <p:nvPr/>
        </p:nvSpPr>
        <p:spPr>
          <a:xfrm>
            <a:off x="2264162" y="4460641"/>
            <a:ext cx="6143668" cy="464734"/>
          </a:xfrm>
          <a:prstGeom prst="rect">
            <a:avLst/>
          </a:prstGeom>
        </p:spPr>
        <p:txBody>
          <a:bodyPr anchor="ctr">
            <a:noAutofit/>
          </a:bodyPr>
          <a:lstStyle/>
          <a:p>
            <a:pPr lvl="0"/>
            <a:r>
              <a:rPr lang="es-ES" sz="1400" b="1" dirty="0" smtClean="0">
                <a:solidFill>
                  <a:schemeClr val="bg1"/>
                </a:solidFill>
                <a:latin typeface="Times New Roman" pitchFamily="18" charset="0"/>
                <a:cs typeface="Times New Roman" pitchFamily="18" charset="0"/>
              </a:rPr>
              <a:t>CAPÍTULO 6. </a:t>
            </a:r>
            <a:r>
              <a:rPr lang="es-ES" sz="1400" dirty="0" smtClean="0">
                <a:solidFill>
                  <a:schemeClr val="bg1"/>
                </a:solidFill>
                <a:latin typeface="Times New Roman" pitchFamily="18" charset="0"/>
                <a:cs typeface="Times New Roman" pitchFamily="18" charset="0"/>
              </a:rPr>
              <a:t>FUERZAS Y DESPLAZAMIENTOS FINALES</a:t>
            </a:r>
            <a:endParaRPr lang="es-EC" sz="1400" b="1" dirty="0">
              <a:solidFill>
                <a:schemeClr val="bg1"/>
              </a:solidFill>
              <a:latin typeface="Times New Roman" pitchFamily="18" charset="0"/>
              <a:cs typeface="Times New Roman" pitchFamily="18" charset="0"/>
            </a:endParaRPr>
          </a:p>
        </p:txBody>
      </p:sp>
      <p:sp>
        <p:nvSpPr>
          <p:cNvPr id="11" name="5 Marcador de texto"/>
          <p:cNvSpPr txBox="1">
            <a:spLocks/>
          </p:cNvSpPr>
          <p:nvPr/>
        </p:nvSpPr>
        <p:spPr>
          <a:xfrm>
            <a:off x="2267020" y="5040771"/>
            <a:ext cx="5632086" cy="464734"/>
          </a:xfrm>
          <a:prstGeom prst="rect">
            <a:avLst/>
          </a:prstGeom>
        </p:spPr>
        <p:txBody>
          <a:bodyPr anchor="ctr">
            <a:noAutofit/>
          </a:bodyPr>
          <a:lstStyle/>
          <a:p>
            <a:pPr lvl="0"/>
            <a:r>
              <a:rPr lang="es-ES" sz="1400" b="1" dirty="0" smtClean="0">
                <a:solidFill>
                  <a:schemeClr val="bg1"/>
                </a:solidFill>
                <a:latin typeface="Times New Roman" pitchFamily="18" charset="0"/>
                <a:cs typeface="Times New Roman" pitchFamily="18" charset="0"/>
              </a:rPr>
              <a:t>CAPÍTULO 7. </a:t>
            </a:r>
            <a:r>
              <a:rPr lang="es-ES" sz="1400" dirty="0" smtClean="0">
                <a:solidFill>
                  <a:schemeClr val="bg1"/>
                </a:solidFill>
                <a:latin typeface="Times New Roman" pitchFamily="18" charset="0"/>
                <a:cs typeface="Times New Roman" pitchFamily="18" charset="0"/>
              </a:rPr>
              <a:t>ANÁLISIS DE ESFUERZOS</a:t>
            </a:r>
            <a:endParaRPr lang="es-EC" sz="1400" b="1" dirty="0">
              <a:solidFill>
                <a:schemeClr val="bg1"/>
              </a:solidFill>
              <a:latin typeface="Times New Roman" pitchFamily="18" charset="0"/>
              <a:cs typeface="Times New Roman" pitchFamily="18" charset="0"/>
            </a:endParaRPr>
          </a:p>
        </p:txBody>
      </p:sp>
      <p:sp>
        <p:nvSpPr>
          <p:cNvPr id="12" name="5 Marcador de texto"/>
          <p:cNvSpPr txBox="1">
            <a:spLocks/>
          </p:cNvSpPr>
          <p:nvPr/>
        </p:nvSpPr>
        <p:spPr>
          <a:xfrm>
            <a:off x="2264162" y="5616307"/>
            <a:ext cx="6560780" cy="464734"/>
          </a:xfrm>
          <a:prstGeom prst="rect">
            <a:avLst/>
          </a:prstGeom>
        </p:spPr>
        <p:txBody>
          <a:bodyPr anchor="ctr">
            <a:noAutofit/>
          </a:bodyPr>
          <a:lstStyle/>
          <a:p>
            <a:pPr lvl="0"/>
            <a:r>
              <a:rPr lang="es-ES" sz="1400" b="1" dirty="0" smtClean="0">
                <a:solidFill>
                  <a:schemeClr val="bg1"/>
                </a:solidFill>
                <a:latin typeface="Times New Roman" pitchFamily="18" charset="0"/>
                <a:cs typeface="Times New Roman" pitchFamily="18" charset="0"/>
              </a:rPr>
              <a:t>CAPÍTULO 8. </a:t>
            </a:r>
            <a:r>
              <a:rPr lang="es-ES" sz="1400" dirty="0" smtClean="0">
                <a:solidFill>
                  <a:schemeClr val="bg1"/>
                </a:solidFill>
                <a:latin typeface="Times New Roman" pitchFamily="18" charset="0"/>
                <a:cs typeface="Times New Roman" pitchFamily="18" charset="0"/>
              </a:rPr>
              <a:t>COMENTARIOS, CONCLUSIONES Y RECOMENDACIONES</a:t>
            </a:r>
            <a:endParaRPr lang="es-EC"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 calcmode="lin" valueType="num">
                                      <p:cBhvr>
                                        <p:cTn id="32"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3"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47"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 calcmode="lin" valueType="num">
                                      <p:cBhvr>
                                        <p:cTn id="53"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54"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grpId="0" nodeType="click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 calcmode="lin" valueType="num">
                                      <p:cBhvr>
                                        <p:cTn id="60"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61"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grpId="0"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 calcmode="lin" valueType="num">
                                      <p:cBhvr>
                                        <p:cTn id="67"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68"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5" grpId="0" build="p"/>
      <p:bldP spid="6" grpId="0" build="p"/>
      <p:bldP spid="7" grpId="0" build="p"/>
      <p:bldP spid="8" grpId="0" build="p"/>
      <p:bldP spid="9" grpId="0" build="p"/>
      <p:bldP spid="10" grpId="0" build="p"/>
      <p:bldP spid="11" grpId="0" build="p"/>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Users\JUAN PABLO\Desktop\REAL-PP-MODIF-01.jpg"/>
          <p:cNvPicPr/>
          <p:nvPr/>
        </p:nvPicPr>
        <p:blipFill>
          <a:blip r:embed="rId2" cstate="print"/>
          <a:srcRect l="36420" t="3608"/>
          <a:stretch>
            <a:fillRect/>
          </a:stretch>
        </p:blipFill>
        <p:spPr bwMode="auto">
          <a:xfrm>
            <a:off x="4386482" y="2149871"/>
            <a:ext cx="4569114" cy="3548668"/>
          </a:xfrm>
          <a:prstGeom prst="rect">
            <a:avLst/>
          </a:prstGeom>
          <a:noFill/>
          <a:ln w="9525">
            <a:noFill/>
            <a:miter lim="800000"/>
            <a:headEnd/>
            <a:tailEnd/>
          </a:ln>
        </p:spPr>
      </p:pic>
      <p:sp>
        <p:nvSpPr>
          <p:cNvPr id="4" name="1 Título"/>
          <p:cNvSpPr>
            <a:spLocks noGrp="1"/>
          </p:cNvSpPr>
          <p:nvPr>
            <p:ph type="title"/>
          </p:nvPr>
        </p:nvSpPr>
        <p:spPr>
          <a:xfrm>
            <a:off x="914400" y="274638"/>
            <a:ext cx="7772400" cy="1143000"/>
          </a:xfrm>
        </p:spPr>
        <p:txBody>
          <a:bodyPr>
            <a:no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285860"/>
            <a:ext cx="7772400" cy="623878"/>
          </a:xfrm>
          <a:prstGeom prst="rect">
            <a:avLst/>
          </a:prstGeom>
        </p:spPr>
        <p:txBody>
          <a:bodyPr vert="horz">
            <a:norm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es-EC" sz="24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MODELO 1: BASE FIJA</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22 Rectángulo"/>
          <p:cNvSpPr/>
          <p:nvPr/>
        </p:nvSpPr>
        <p:spPr>
          <a:xfrm>
            <a:off x="285720" y="5743534"/>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SÍSMICAS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24" name="23 Rectángulo"/>
          <p:cNvSpPr/>
          <p:nvPr/>
        </p:nvSpPr>
        <p:spPr>
          <a:xfrm>
            <a:off x="4645868" y="5743534"/>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PESO PROPIO</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9" name="Picture 2" descr="C:\Users\JUAN PABLO\Desktop\CHONTAL-FINAL\chontal_gid\REAL - FUERZAS SÍSMICAS-01.jpg"/>
          <p:cNvPicPr>
            <a:picLocks noChangeAspect="1" noChangeArrowheads="1"/>
          </p:cNvPicPr>
          <p:nvPr/>
        </p:nvPicPr>
        <p:blipFill>
          <a:blip r:embed="rId3" cstate="print"/>
          <a:srcRect l="56954" t="22160"/>
          <a:stretch>
            <a:fillRect/>
          </a:stretch>
        </p:blipFill>
        <p:spPr bwMode="auto">
          <a:xfrm>
            <a:off x="571472" y="2082944"/>
            <a:ext cx="4130258" cy="35716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1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500"/>
                            </p:stCondLst>
                            <p:childTnLst>
                              <p:par>
                                <p:cTn id="30" presetID="53"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3000"/>
                            </p:stCondLst>
                            <p:childTnLst>
                              <p:par>
                                <p:cTn id="36" presetID="52"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build="p"/>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14348" y="274638"/>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285860"/>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400" b="1" dirty="0" smtClean="0">
                <a:latin typeface="Times New Roman" pitchFamily="18" charset="0"/>
                <a:cs typeface="Times New Roman" pitchFamily="18" charset="0"/>
              </a:rPr>
              <a:t>MODELO 1: BASE FIJA</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22 Rectángulo"/>
          <p:cNvSpPr/>
          <p:nvPr/>
        </p:nvSpPr>
        <p:spPr>
          <a:xfrm>
            <a:off x="409546" y="5643578"/>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ELÁSTICOS HORIZONTALES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24" name="23 Rectángulo"/>
          <p:cNvSpPr/>
          <p:nvPr/>
        </p:nvSpPr>
        <p:spPr>
          <a:xfrm>
            <a:off x="4767264" y="5643578"/>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ELÁSTICOS VERTICALES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9" name="Picture 2" descr="C:\Users\JUAN PABLO\Desktop\CHONTAL-FINAL\chontal_gid\REAL - DESP ELAS X-01.jpg"/>
          <p:cNvPicPr>
            <a:picLocks noChangeAspect="1" noChangeArrowheads="1"/>
          </p:cNvPicPr>
          <p:nvPr/>
        </p:nvPicPr>
        <p:blipFill>
          <a:blip r:embed="rId2" cstate="print"/>
          <a:srcRect l="57262" t="22160"/>
          <a:stretch>
            <a:fillRect/>
          </a:stretch>
        </p:blipFill>
        <p:spPr bwMode="auto">
          <a:xfrm>
            <a:off x="544006" y="2027420"/>
            <a:ext cx="4170870" cy="3632792"/>
          </a:xfrm>
          <a:prstGeom prst="rect">
            <a:avLst/>
          </a:prstGeom>
          <a:noFill/>
        </p:spPr>
      </p:pic>
      <p:pic>
        <p:nvPicPr>
          <p:cNvPr id="10" name="Picture 3" descr="C:\Users\JUAN PABLO\Desktop\CHONTAL-FINAL\chontal_gid\REAL - DESP ELAS Y-01.jpg"/>
          <p:cNvPicPr>
            <a:picLocks noChangeAspect="1" noChangeArrowheads="1"/>
          </p:cNvPicPr>
          <p:nvPr/>
        </p:nvPicPr>
        <p:blipFill>
          <a:blip r:embed="rId3" cstate="print"/>
          <a:srcRect l="57235" t="22160"/>
          <a:stretch>
            <a:fillRect/>
          </a:stretch>
        </p:blipFill>
        <p:spPr bwMode="auto">
          <a:xfrm>
            <a:off x="4714876" y="2027419"/>
            <a:ext cx="4173530" cy="3632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34"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from="(-#ppt_w/2)" to="(#ppt_x)" calcmode="lin" valueType="num">
                                      <p:cBhvr>
                                        <p:cTn id="25" dur="600" fill="hold">
                                          <p:stCondLst>
                                            <p:cond delay="0"/>
                                          </p:stCondLst>
                                        </p:cTn>
                                        <p:tgtEl>
                                          <p:spTgt spid="9"/>
                                        </p:tgtEl>
                                        <p:attrNameLst>
                                          <p:attrName>ppt_x</p:attrName>
                                        </p:attrNameLst>
                                      </p:cBhvr>
                                    </p:anim>
                                    <p:anim from="0" to="-1.0" calcmode="lin" valueType="num">
                                      <p:cBhvr>
                                        <p:cTn id="26" dur="200" decel="50000" autoRev="1" fill="hold">
                                          <p:stCondLst>
                                            <p:cond delay="600"/>
                                          </p:stCondLst>
                                        </p:cTn>
                                        <p:tgtEl>
                                          <p:spTgt spid="9"/>
                                        </p:tgtEl>
                                        <p:attrNameLst>
                                          <p:attrName>xshear</p:attrName>
                                        </p:attrNameLst>
                                      </p:cBhvr>
                                    </p:anim>
                                    <p:animScale>
                                      <p:cBhvr>
                                        <p:cTn id="27" dur="200" decel="100000" autoRev="1" fill="hold">
                                          <p:stCondLst>
                                            <p:cond delay="600"/>
                                          </p:stCondLst>
                                        </p:cTn>
                                        <p:tgtEl>
                                          <p:spTgt spid="9"/>
                                        </p:tgtEl>
                                      </p:cBhvr>
                                      <p:from x="100000" y="100000"/>
                                      <p:to x="80000" y="100000"/>
                                    </p:animScale>
                                    <p:anim by="(#ppt_h/3+#ppt_w*0.1)" calcmode="lin" valueType="num">
                                      <p:cBhvr additive="sum">
                                        <p:cTn id="28" dur="200" decel="100000" autoRev="1" fill="hold">
                                          <p:stCondLst>
                                            <p:cond delay="600"/>
                                          </p:stCondLst>
                                        </p:cTn>
                                        <p:tgtEl>
                                          <p:spTgt spid="9"/>
                                        </p:tgtEl>
                                        <p:attrNameLst>
                                          <p:attrName>ppt_x</p:attrName>
                                        </p:attrNameLst>
                                      </p:cBhvr>
                                    </p:anim>
                                  </p:childTnLst>
                                </p:cTn>
                              </p:par>
                            </p:childTnLst>
                          </p:cTn>
                        </p:par>
                        <p:par>
                          <p:cTn id="29" fill="hold">
                            <p:stCondLst>
                              <p:cond delay="2500"/>
                            </p:stCondLst>
                            <p:childTnLst>
                              <p:par>
                                <p:cTn id="30" presetID="53"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3000"/>
                            </p:stCondLst>
                            <p:childTnLst>
                              <p:par>
                                <p:cTn id="36" presetID="37"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900" decel="100000" fill="hold"/>
                                        <p:tgtEl>
                                          <p:spTgt spid="1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14348" y="214290"/>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225512"/>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400" b="1" dirty="0" smtClean="0">
                <a:latin typeface="Times New Roman" pitchFamily="18" charset="0"/>
                <a:cs typeface="Times New Roman" pitchFamily="18" charset="0"/>
              </a:rPr>
              <a:t>MODELO 1: BASE FIJA</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22 Rectángulo"/>
          <p:cNvSpPr/>
          <p:nvPr/>
        </p:nvSpPr>
        <p:spPr>
          <a:xfrm>
            <a:off x="500034" y="6000768"/>
            <a:ext cx="8643966"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10 PRIMEROS MODOS DE VIBRACIÓN</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10" name="REAL-10MODOS.avi">
            <a:hlinkClick r:id="" action="ppaction://media"/>
          </p:cNvPr>
          <p:cNvPicPr>
            <a:picLocks noGrp="1" noRot="1" noChangeAspect="1"/>
          </p:cNvPicPr>
          <p:nvPr>
            <p:ph sz="quarter" idx="1"/>
            <a:videoFile r:link="rId1"/>
          </p:nvPr>
        </p:nvPicPr>
        <p:blipFill>
          <a:blip r:embed="rId3" cstate="print"/>
          <a:stretch>
            <a:fillRect/>
          </a:stretch>
        </p:blipFill>
        <p:spPr>
          <a:xfrm>
            <a:off x="0" y="1641918"/>
            <a:ext cx="9144000" cy="4374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2" fill="hold" display="0">
                  <p:stCondLst>
                    <p:cond delay="indefinite"/>
                  </p:stCondLst>
                  <p:endCondLst>
                    <p:cond evt="onNext" delay="0">
                      <p:tgtEl>
                        <p:sldTgt/>
                      </p:tgtEl>
                    </p:cond>
                    <p:cond evt="onPrev" delay="0">
                      <p:tgtEl>
                        <p:sldTgt/>
                      </p:tgtEl>
                    </p:cond>
                  </p:endCondLst>
                </p:cTn>
                <p:tgtEl>
                  <p:spTgt spid="10"/>
                </p:tgtEl>
              </p:cMediaNode>
            </p:video>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afterEffect">
                                  <p:stCondLst>
                                    <p:cond delay="0"/>
                                  </p:stCondLst>
                                  <p:childTnLst>
                                    <p:cmd type="call" cmd="togglePause">
                                      <p:cBhvr>
                                        <p:cTn id="37" dur="1" fill="hold"/>
                                        <p:tgtEl>
                                          <p:spTgt spid="10"/>
                                        </p:tgtEl>
                                      </p:cBhvr>
                                    </p:cmd>
                                  </p:childTnLst>
                                </p:cTn>
                              </p:par>
                            </p:childTnLst>
                          </p:cTn>
                        </p:par>
                      </p:childTnLst>
                    </p:cTn>
                  </p:par>
                </p:childTnLst>
              </p:cTn>
              <p:nextCondLst>
                <p:cond evt="onClick" delay="0">
                  <p:tgtEl>
                    <p:spTgt spid="10"/>
                  </p:tgtEl>
                </p:cond>
              </p:nextCondLst>
            </p:seq>
          </p:childTnLst>
        </p:cTn>
      </p:par>
    </p:tnLst>
    <p:bldLst>
      <p:bldP spid="4" grpId="0"/>
      <p:bldP spid="19"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914400" y="274638"/>
            <a:ext cx="7772400" cy="1143000"/>
          </a:xfrm>
        </p:spPr>
        <p:txBody>
          <a:bodyPr>
            <a:no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pic>
        <p:nvPicPr>
          <p:cNvPr id="54284" name="Picture 12" descr="C:\Users\JUAN PABLO\Desktop\CHONTAL RESORTE OK\GID_RESORTE\Ft-resorte-01.jpg"/>
          <p:cNvPicPr>
            <a:picLocks noGrp="1" noChangeAspect="1" noChangeArrowheads="1"/>
          </p:cNvPicPr>
          <p:nvPr>
            <p:ph sz="quarter" idx="1"/>
          </p:nvPr>
        </p:nvPicPr>
        <p:blipFill>
          <a:blip r:embed="rId2" cstate="print"/>
          <a:srcRect l="52206" t="15376"/>
          <a:stretch>
            <a:fillRect/>
          </a:stretch>
        </p:blipFill>
        <p:spPr bwMode="auto">
          <a:xfrm>
            <a:off x="428596" y="2145211"/>
            <a:ext cx="3967853" cy="3359681"/>
          </a:xfrm>
          <a:prstGeom prst="rect">
            <a:avLst/>
          </a:prstGeom>
          <a:noFill/>
          <a:ln>
            <a:noFill/>
          </a:ln>
        </p:spPr>
      </p:pic>
      <p:pic>
        <p:nvPicPr>
          <p:cNvPr id="18" name="Picture 2" descr="C:\Users\JUAN PABLO\Desktop\CHONTAL RESORTE OK\GID_RESORTE\PP-resorte-01.jpg"/>
          <p:cNvPicPr>
            <a:picLocks noChangeAspect="1" noChangeArrowheads="1"/>
          </p:cNvPicPr>
          <p:nvPr/>
        </p:nvPicPr>
        <p:blipFill>
          <a:blip r:embed="rId3" cstate="print"/>
          <a:srcRect l="52206" t="15376"/>
          <a:stretch>
            <a:fillRect/>
          </a:stretch>
        </p:blipFill>
        <p:spPr bwMode="auto">
          <a:xfrm>
            <a:off x="4714876" y="2143116"/>
            <a:ext cx="3967853" cy="3359681"/>
          </a:xfrm>
          <a:prstGeom prst="rect">
            <a:avLst/>
          </a:prstGeom>
          <a:noFill/>
          <a:ln>
            <a:noFill/>
          </a:ln>
        </p:spPr>
      </p:pic>
      <p:sp>
        <p:nvSpPr>
          <p:cNvPr id="19" name="2 Marcador de contenido"/>
          <p:cNvSpPr txBox="1">
            <a:spLocks/>
          </p:cNvSpPr>
          <p:nvPr/>
        </p:nvSpPr>
        <p:spPr>
          <a:xfrm>
            <a:off x="914400" y="1285860"/>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400" b="1" dirty="0" smtClean="0">
                <a:latin typeface="Times New Roman" pitchFamily="18" charset="0"/>
                <a:cs typeface="Times New Roman" pitchFamily="18" charset="0"/>
              </a:rPr>
              <a:t>MODELO 2: BASE MÓVIL</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22 Rectángulo"/>
          <p:cNvSpPr/>
          <p:nvPr/>
        </p:nvSpPr>
        <p:spPr>
          <a:xfrm>
            <a:off x="419071"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SÍSMICAS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24" name="23 Rectángulo"/>
          <p:cNvSpPr/>
          <p:nvPr/>
        </p:nvSpPr>
        <p:spPr>
          <a:xfrm>
            <a:off x="4714876"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PESO PROPIO</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15" presetClass="entr" presetSubtype="0" fill="hold" nodeType="afterEffect">
                                  <p:stCondLst>
                                    <p:cond delay="0"/>
                                  </p:stCondLst>
                                  <p:childTnLst>
                                    <p:set>
                                      <p:cBhvr>
                                        <p:cTn id="24" dur="1" fill="hold">
                                          <p:stCondLst>
                                            <p:cond delay="0"/>
                                          </p:stCondLst>
                                        </p:cTn>
                                        <p:tgtEl>
                                          <p:spTgt spid="54284"/>
                                        </p:tgtEl>
                                        <p:attrNameLst>
                                          <p:attrName>style.visibility</p:attrName>
                                        </p:attrNameLst>
                                      </p:cBhvr>
                                      <p:to>
                                        <p:strVal val="visible"/>
                                      </p:to>
                                    </p:set>
                                    <p:anim calcmode="lin" valueType="num">
                                      <p:cBhvr>
                                        <p:cTn id="25" dur="1000" fill="hold"/>
                                        <p:tgtEl>
                                          <p:spTgt spid="54284"/>
                                        </p:tgtEl>
                                        <p:attrNameLst>
                                          <p:attrName>ppt_w</p:attrName>
                                        </p:attrNameLst>
                                      </p:cBhvr>
                                      <p:tavLst>
                                        <p:tav tm="0">
                                          <p:val>
                                            <p:fltVal val="0"/>
                                          </p:val>
                                        </p:tav>
                                        <p:tav tm="100000">
                                          <p:val>
                                            <p:strVal val="#ppt_w"/>
                                          </p:val>
                                        </p:tav>
                                      </p:tavLst>
                                    </p:anim>
                                    <p:anim calcmode="lin" valueType="num">
                                      <p:cBhvr>
                                        <p:cTn id="26" dur="1000" fill="hold"/>
                                        <p:tgtEl>
                                          <p:spTgt spid="54284"/>
                                        </p:tgtEl>
                                        <p:attrNameLst>
                                          <p:attrName>ppt_h</p:attrName>
                                        </p:attrNameLst>
                                      </p:cBhvr>
                                      <p:tavLst>
                                        <p:tav tm="0">
                                          <p:val>
                                            <p:fltVal val="0"/>
                                          </p:val>
                                        </p:tav>
                                        <p:tav tm="100000">
                                          <p:val>
                                            <p:strVal val="#ppt_h"/>
                                          </p:val>
                                        </p:tav>
                                      </p:tavLst>
                                    </p:anim>
                                    <p:anim calcmode="lin" valueType="num">
                                      <p:cBhvr>
                                        <p:cTn id="27" dur="1000" fill="hold"/>
                                        <p:tgtEl>
                                          <p:spTgt spid="5428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4284"/>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500"/>
                            </p:stCondLst>
                            <p:childTnLst>
                              <p:par>
                                <p:cTn id="30" presetID="53"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3000"/>
                            </p:stCondLst>
                            <p:childTnLst>
                              <p:par>
                                <p:cTn id="36" presetID="52"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Scale>
                                      <p:cBhvr>
                                        <p:cTn id="38"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8"/>
                                        </p:tgtEl>
                                        <p:attrNameLst>
                                          <p:attrName>ppt_x</p:attrName>
                                          <p:attrName>ppt_y</p:attrName>
                                        </p:attrNameLst>
                                      </p:cBhvr>
                                    </p:animMotion>
                                    <p:animEffect transition="in" filter="fade">
                                      <p:cBhvr>
                                        <p:cTn id="4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14348" y="274638"/>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285860"/>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400" b="1" dirty="0" smtClean="0">
                <a:latin typeface="Times New Roman" pitchFamily="18" charset="0"/>
                <a:cs typeface="Times New Roman" pitchFamily="18" charset="0"/>
              </a:rPr>
              <a:t>MODELO 2: BASE MÓVIL</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22 Rectángulo"/>
          <p:cNvSpPr/>
          <p:nvPr/>
        </p:nvSpPr>
        <p:spPr>
          <a:xfrm>
            <a:off x="409546" y="5643578"/>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ELÁSTICOS HORIZONTALES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24" name="23 Rectángulo"/>
          <p:cNvSpPr/>
          <p:nvPr/>
        </p:nvSpPr>
        <p:spPr>
          <a:xfrm>
            <a:off x="4767264" y="5643578"/>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ELÁSTICOS VERTICALES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56322" name="Picture 2" descr="C:\Users\JUAN PABLO\Desktop\CHONTAL RESORTE OK\GID_RESORTE\qa-resorte-01.jpg"/>
          <p:cNvPicPr>
            <a:picLocks noGrp="1" noChangeAspect="1" noChangeArrowheads="1"/>
          </p:cNvPicPr>
          <p:nvPr>
            <p:ph sz="quarter" idx="1"/>
          </p:nvPr>
        </p:nvPicPr>
        <p:blipFill>
          <a:blip r:embed="rId2" cstate="print"/>
          <a:srcRect l="52574" t="14892"/>
          <a:stretch>
            <a:fillRect/>
          </a:stretch>
        </p:blipFill>
        <p:spPr bwMode="auto">
          <a:xfrm>
            <a:off x="428596" y="2128870"/>
            <a:ext cx="3929090" cy="3371832"/>
          </a:xfrm>
          <a:prstGeom prst="rect">
            <a:avLst/>
          </a:prstGeom>
          <a:noFill/>
          <a:ln>
            <a:noFill/>
          </a:ln>
        </p:spPr>
      </p:pic>
      <p:pic>
        <p:nvPicPr>
          <p:cNvPr id="12" name="Picture 2" descr="C:\Users\JUAN PABLO\Desktop\CHONTAL RESORTE OK\GID_RESORTE\qb-resorte-01.jpg"/>
          <p:cNvPicPr>
            <a:picLocks noChangeAspect="1" noChangeArrowheads="1"/>
          </p:cNvPicPr>
          <p:nvPr/>
        </p:nvPicPr>
        <p:blipFill>
          <a:blip r:embed="rId3" cstate="print"/>
          <a:srcRect l="52574" t="14892"/>
          <a:stretch>
            <a:fillRect/>
          </a:stretch>
        </p:blipFill>
        <p:spPr bwMode="auto">
          <a:xfrm>
            <a:off x="4786314" y="2128870"/>
            <a:ext cx="3929090" cy="33718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34" presetClass="entr" presetSubtype="0" fill="hold"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from="(-#ppt_w/2)" to="(#ppt_x)" calcmode="lin" valueType="num">
                                      <p:cBhvr>
                                        <p:cTn id="25" dur="600" fill="hold">
                                          <p:stCondLst>
                                            <p:cond delay="0"/>
                                          </p:stCondLst>
                                        </p:cTn>
                                        <p:tgtEl>
                                          <p:spTgt spid="56322"/>
                                        </p:tgtEl>
                                        <p:attrNameLst>
                                          <p:attrName>ppt_x</p:attrName>
                                        </p:attrNameLst>
                                      </p:cBhvr>
                                    </p:anim>
                                    <p:anim from="0" to="-1.0" calcmode="lin" valueType="num">
                                      <p:cBhvr>
                                        <p:cTn id="26" dur="200" decel="50000" autoRev="1" fill="hold">
                                          <p:stCondLst>
                                            <p:cond delay="600"/>
                                          </p:stCondLst>
                                        </p:cTn>
                                        <p:tgtEl>
                                          <p:spTgt spid="56322"/>
                                        </p:tgtEl>
                                        <p:attrNameLst>
                                          <p:attrName>xshear</p:attrName>
                                        </p:attrNameLst>
                                      </p:cBhvr>
                                    </p:anim>
                                    <p:animScale>
                                      <p:cBhvr>
                                        <p:cTn id="27" dur="200" decel="100000" autoRev="1" fill="hold">
                                          <p:stCondLst>
                                            <p:cond delay="600"/>
                                          </p:stCondLst>
                                        </p:cTn>
                                        <p:tgtEl>
                                          <p:spTgt spid="56322"/>
                                        </p:tgtEl>
                                      </p:cBhvr>
                                      <p:from x="100000" y="100000"/>
                                      <p:to x="80000" y="100000"/>
                                    </p:animScale>
                                    <p:anim by="(#ppt_h/3+#ppt_w*0.1)" calcmode="lin" valueType="num">
                                      <p:cBhvr additive="sum">
                                        <p:cTn id="28" dur="200" decel="100000" autoRev="1" fill="hold">
                                          <p:stCondLst>
                                            <p:cond delay="600"/>
                                          </p:stCondLst>
                                        </p:cTn>
                                        <p:tgtEl>
                                          <p:spTgt spid="56322"/>
                                        </p:tgtEl>
                                        <p:attrNameLst>
                                          <p:attrName>ppt_x</p:attrName>
                                        </p:attrNameLst>
                                      </p:cBhvr>
                                    </p:anim>
                                  </p:childTnLst>
                                </p:cTn>
                              </p:par>
                            </p:childTnLst>
                          </p:cTn>
                        </p:par>
                        <p:par>
                          <p:cTn id="29" fill="hold">
                            <p:stCondLst>
                              <p:cond delay="2500"/>
                            </p:stCondLst>
                            <p:childTnLst>
                              <p:par>
                                <p:cTn id="30" presetID="53"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3000"/>
                            </p:stCondLst>
                            <p:childTnLst>
                              <p:par>
                                <p:cTn id="36" presetID="37"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900" decel="100000" fill="hold"/>
                                        <p:tgtEl>
                                          <p:spTgt spid="12"/>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3"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14348" y="214290"/>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225512"/>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400" b="1" dirty="0" smtClean="0">
                <a:latin typeface="Times New Roman" pitchFamily="18" charset="0"/>
                <a:cs typeface="Times New Roman" pitchFamily="18" charset="0"/>
              </a:rPr>
              <a:t>MODELO 2: BASE MÓVIL</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22 Rectángulo"/>
          <p:cNvSpPr/>
          <p:nvPr/>
        </p:nvSpPr>
        <p:spPr>
          <a:xfrm>
            <a:off x="1785918" y="6000768"/>
            <a:ext cx="6000792"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10 PRIMEROS MODOS DE VIBRACIÓN</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7" name="RESORTE-10MODOS.avi">
            <a:hlinkClick r:id="" action="ppaction://media"/>
          </p:cNvPr>
          <p:cNvPicPr>
            <a:picLocks noGrp="1" noRot="1" noChangeAspect="1"/>
          </p:cNvPicPr>
          <p:nvPr>
            <p:ph sz="quarter" idx="1"/>
            <a:videoFile r:link="rId1"/>
          </p:nvPr>
        </p:nvPicPr>
        <p:blipFill>
          <a:blip r:embed="rId3" cstate="print"/>
          <a:stretch>
            <a:fillRect/>
          </a:stretch>
        </p:blipFill>
        <p:spPr>
          <a:xfrm>
            <a:off x="11630" y="1628537"/>
            <a:ext cx="9109023" cy="4358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2" fill="hold" display="0">
                  <p:stCondLst>
                    <p:cond delay="indefinite"/>
                  </p:stCondLst>
                  <p:endCondLst>
                    <p:cond evt="onNext" delay="0">
                      <p:tgtEl>
                        <p:sldTgt/>
                      </p:tgtEl>
                    </p:cond>
                    <p:cond evt="onPrev" delay="0">
                      <p:tgtEl>
                        <p:sldTgt/>
                      </p:tgtEl>
                    </p:cond>
                  </p:end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after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P spid="19"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65878" y="71414"/>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082636"/>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200" b="1" dirty="0" smtClean="0">
                <a:latin typeface="Times New Roman" pitchFamily="18" charset="0"/>
                <a:cs typeface="Times New Roman" pitchFamily="18" charset="0"/>
              </a:rPr>
              <a:t>MODELO 3: ELEMENTOS FINITOS SUELO-PRESA</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22 Rectángulo"/>
          <p:cNvSpPr/>
          <p:nvPr/>
        </p:nvSpPr>
        <p:spPr>
          <a:xfrm>
            <a:off x="2571736" y="6143644"/>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SÍSMICAS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54274" name="Picture 2" descr="C:\Users\JUAN PABLO\Desktop\CHONTAL SUELO 2 OK\GID_SUELO\Ft-suelo-01.jpg"/>
          <p:cNvPicPr>
            <a:picLocks noGrp="1" noChangeAspect="1" noChangeArrowheads="1"/>
          </p:cNvPicPr>
          <p:nvPr>
            <p:ph sz="quarter" idx="1"/>
          </p:nvPr>
        </p:nvPicPr>
        <p:blipFill>
          <a:blip r:embed="rId2" cstate="print"/>
          <a:srcRect l="33272"/>
          <a:stretch>
            <a:fillRect/>
          </a:stretch>
        </p:blipFill>
        <p:spPr bwMode="auto">
          <a:xfrm>
            <a:off x="1578203" y="1597490"/>
            <a:ext cx="6279945" cy="45005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54274"/>
                                        </p:tgtEl>
                                        <p:attrNameLst>
                                          <p:attrName>style.visibility</p:attrName>
                                        </p:attrNameLst>
                                      </p:cBhvr>
                                      <p:to>
                                        <p:strVal val="visible"/>
                                      </p:to>
                                    </p:set>
                                    <p:anim calcmode="lin" valueType="num">
                                      <p:cBhvr>
                                        <p:cTn id="25" dur="1000" fill="hold"/>
                                        <p:tgtEl>
                                          <p:spTgt spid="54274"/>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54274"/>
                                        </p:tgtEl>
                                        <p:attrNameLst>
                                          <p:attrName>ppt_y</p:attrName>
                                        </p:attrNameLst>
                                      </p:cBhvr>
                                      <p:tavLst>
                                        <p:tav tm="0">
                                          <p:val>
                                            <p:strVal val="#ppt_y"/>
                                          </p:val>
                                        </p:tav>
                                        <p:tav tm="100000">
                                          <p:val>
                                            <p:strVal val="#ppt_y"/>
                                          </p:val>
                                        </p:tav>
                                      </p:tavLst>
                                    </p:anim>
                                    <p:anim calcmode="lin" valueType="num">
                                      <p:cBhvr>
                                        <p:cTn id="27" dur="1000" fill="hold"/>
                                        <p:tgtEl>
                                          <p:spTgt spid="54274"/>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5427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65878" y="71414"/>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082636"/>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200" b="1" dirty="0" smtClean="0">
                <a:latin typeface="Times New Roman" pitchFamily="18" charset="0"/>
                <a:cs typeface="Times New Roman" pitchFamily="18" charset="0"/>
              </a:rPr>
              <a:t>MODELO 3: ELEMENTOS FINITOS SUELO-PRESA</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22 Rectángulo"/>
          <p:cNvSpPr/>
          <p:nvPr/>
        </p:nvSpPr>
        <p:spPr>
          <a:xfrm>
            <a:off x="2571736" y="6143644"/>
            <a:ext cx="4000528" cy="400110"/>
          </a:xfrm>
          <a:prstGeom prst="rect">
            <a:avLst/>
          </a:prstGeom>
          <a:noFill/>
          <a:ln>
            <a:noFill/>
          </a:ln>
        </p:spPr>
        <p:txBody>
          <a:bodyPr wrap="square" lIns="91440" tIns="45720" rIns="91440" bIns="45720">
            <a:spAutoFit/>
          </a:bodyPr>
          <a:lstStyle/>
          <a:p>
            <a:pPr algn="ctr"/>
            <a:r>
              <a:rPr lang="es-ES" sz="2000" b="1" dirty="0" smtClean="0">
                <a:ln w="10541" cmpd="sng">
                  <a:solidFill>
                    <a:srgbClr val="294F59"/>
                  </a:solidFill>
                  <a:prstDash val="solid"/>
                </a:ln>
                <a:solidFill>
                  <a:srgbClr val="294F59"/>
                </a:solidFill>
                <a:latin typeface="Times New Roman" pitchFamily="18" charset="0"/>
                <a:cs typeface="Times New Roman" pitchFamily="18" charset="0"/>
              </a:rPr>
              <a:t>PESO PROPIO</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55298" name="Picture 2" descr="C:\Users\JUAN PABLO\Desktop\CHONTAL SUELO 2 OK\GID_SUELO\PP-suelo-01.jpg"/>
          <p:cNvPicPr>
            <a:picLocks noGrp="1" noChangeAspect="1" noChangeArrowheads="1"/>
          </p:cNvPicPr>
          <p:nvPr>
            <p:ph sz="quarter" idx="1"/>
          </p:nvPr>
        </p:nvPicPr>
        <p:blipFill>
          <a:blip r:embed="rId2" cstate="print"/>
          <a:srcRect l="33088"/>
          <a:stretch>
            <a:fillRect/>
          </a:stretch>
        </p:blipFill>
        <p:spPr bwMode="auto">
          <a:xfrm>
            <a:off x="1517418" y="1539937"/>
            <a:ext cx="6429420" cy="45950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17" presetClass="entr" presetSubtype="10" fill="hold"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p:cTn id="25" dur="500" fill="hold"/>
                                        <p:tgtEl>
                                          <p:spTgt spid="55298"/>
                                        </p:tgtEl>
                                        <p:attrNameLst>
                                          <p:attrName>ppt_w</p:attrName>
                                        </p:attrNameLst>
                                      </p:cBhvr>
                                      <p:tavLst>
                                        <p:tav tm="0">
                                          <p:val>
                                            <p:fltVal val="0"/>
                                          </p:val>
                                        </p:tav>
                                        <p:tav tm="100000">
                                          <p:val>
                                            <p:strVal val="#ppt_w"/>
                                          </p:val>
                                        </p:tav>
                                      </p:tavLst>
                                    </p:anim>
                                    <p:anim calcmode="lin" valueType="num">
                                      <p:cBhvr>
                                        <p:cTn id="26" dur="500" fill="hold"/>
                                        <p:tgtEl>
                                          <p:spTgt spid="552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65878" y="71414"/>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082636"/>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200" b="1" dirty="0" smtClean="0">
                <a:latin typeface="Times New Roman" pitchFamily="18" charset="0"/>
                <a:cs typeface="Times New Roman" pitchFamily="18" charset="0"/>
              </a:rPr>
              <a:t>MODELO 3: ELEMENTOS FINITOS SUELO-PRESA</a:t>
            </a:r>
            <a:endParaRPr kumimoji="0" lang="es-EC"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22 Rectángulo"/>
          <p:cNvSpPr/>
          <p:nvPr/>
        </p:nvSpPr>
        <p:spPr>
          <a:xfrm>
            <a:off x="928662" y="6143644"/>
            <a:ext cx="7429552" cy="400110"/>
          </a:xfrm>
          <a:prstGeom prst="rect">
            <a:avLst/>
          </a:prstGeom>
          <a:noFill/>
          <a:ln>
            <a:noFill/>
          </a:ln>
        </p:spPr>
        <p:txBody>
          <a:bodyPr wrap="square" lIns="91440" tIns="45720" rIns="91440" bIns="45720">
            <a:spAutoFit/>
          </a:bodyPr>
          <a:lstStyle/>
          <a:p>
            <a:pPr algn="ctr"/>
            <a:r>
              <a:rPr lang="es-ES" sz="2000" b="1" dirty="0" smtClean="0">
                <a:ln w="10541" cmpd="sng">
                  <a:solidFill>
                    <a:srgbClr val="294F59"/>
                  </a:solidFill>
                  <a:prstDash val="solid"/>
                </a:ln>
                <a:solidFill>
                  <a:srgbClr val="294F59"/>
                </a:solidFill>
                <a:latin typeface="Times New Roman" pitchFamily="18" charset="0"/>
                <a:cs typeface="Times New Roman" pitchFamily="18" charset="0"/>
              </a:rPr>
              <a:t>DESPLAZAMIENTOS ELÁSTICOS HORIZONTALES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56322" name="Picture 2" descr="C:\Users\JUAN PABLO\Desktop\CHONTAL SUELO 2 OK\GID_SUELO\qa-suelo-01.jpg"/>
          <p:cNvPicPr>
            <a:picLocks noGrp="1" noChangeAspect="1" noChangeArrowheads="1"/>
          </p:cNvPicPr>
          <p:nvPr>
            <p:ph sz="quarter" idx="1"/>
          </p:nvPr>
        </p:nvPicPr>
        <p:blipFill>
          <a:blip r:embed="rId2" cstate="print"/>
          <a:srcRect l="32353"/>
          <a:stretch>
            <a:fillRect/>
          </a:stretch>
        </p:blipFill>
        <p:spPr bwMode="auto">
          <a:xfrm>
            <a:off x="1428728" y="1530778"/>
            <a:ext cx="6500858" cy="45956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34" presetClass="entr" presetSubtype="0" fill="hold"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from="(-#ppt_w/2)" to="(#ppt_x)" calcmode="lin" valueType="num">
                                      <p:cBhvr>
                                        <p:cTn id="25" dur="600" fill="hold">
                                          <p:stCondLst>
                                            <p:cond delay="0"/>
                                          </p:stCondLst>
                                        </p:cTn>
                                        <p:tgtEl>
                                          <p:spTgt spid="56322"/>
                                        </p:tgtEl>
                                        <p:attrNameLst>
                                          <p:attrName>ppt_x</p:attrName>
                                        </p:attrNameLst>
                                      </p:cBhvr>
                                    </p:anim>
                                    <p:anim from="0" to="-1.0" calcmode="lin" valueType="num">
                                      <p:cBhvr>
                                        <p:cTn id="26" dur="200" decel="50000" autoRev="1" fill="hold">
                                          <p:stCondLst>
                                            <p:cond delay="600"/>
                                          </p:stCondLst>
                                        </p:cTn>
                                        <p:tgtEl>
                                          <p:spTgt spid="56322"/>
                                        </p:tgtEl>
                                        <p:attrNameLst>
                                          <p:attrName>xshear</p:attrName>
                                        </p:attrNameLst>
                                      </p:cBhvr>
                                    </p:anim>
                                    <p:animScale>
                                      <p:cBhvr>
                                        <p:cTn id="27" dur="200" decel="100000" autoRev="1" fill="hold">
                                          <p:stCondLst>
                                            <p:cond delay="600"/>
                                          </p:stCondLst>
                                        </p:cTn>
                                        <p:tgtEl>
                                          <p:spTgt spid="56322"/>
                                        </p:tgtEl>
                                      </p:cBhvr>
                                      <p:from x="100000" y="100000"/>
                                      <p:to x="80000" y="100000"/>
                                    </p:animScale>
                                    <p:anim by="(#ppt_h/3+#ppt_w*0.1)" calcmode="lin" valueType="num">
                                      <p:cBhvr additive="sum">
                                        <p:cTn id="28" dur="200" decel="100000" autoRev="1" fill="hold">
                                          <p:stCondLst>
                                            <p:cond delay="600"/>
                                          </p:stCondLst>
                                        </p:cTn>
                                        <p:tgtEl>
                                          <p:spTgt spid="5632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65878" y="71414"/>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082636"/>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200" b="1" dirty="0" smtClean="0">
                <a:latin typeface="Times New Roman" pitchFamily="18" charset="0"/>
                <a:cs typeface="Times New Roman" pitchFamily="18" charset="0"/>
              </a:rPr>
              <a:t>MODELO 3: ELEMENTOS FINITOS SUELO-PRESA</a:t>
            </a:r>
            <a:endParaRPr kumimoji="0" lang="es-EC"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22 Rectángulo"/>
          <p:cNvSpPr/>
          <p:nvPr/>
        </p:nvSpPr>
        <p:spPr>
          <a:xfrm>
            <a:off x="928662" y="6143644"/>
            <a:ext cx="7429552" cy="400110"/>
          </a:xfrm>
          <a:prstGeom prst="rect">
            <a:avLst/>
          </a:prstGeom>
          <a:noFill/>
          <a:ln>
            <a:noFill/>
          </a:ln>
        </p:spPr>
        <p:txBody>
          <a:bodyPr wrap="square" lIns="91440" tIns="45720" rIns="91440" bIns="45720">
            <a:spAutoFit/>
          </a:bodyPr>
          <a:lstStyle/>
          <a:p>
            <a:pPr algn="ctr"/>
            <a:r>
              <a:rPr lang="es-ES" sz="2000" b="1" dirty="0" smtClean="0">
                <a:ln w="10541" cmpd="sng">
                  <a:solidFill>
                    <a:srgbClr val="294F59"/>
                  </a:solidFill>
                  <a:prstDash val="solid"/>
                </a:ln>
                <a:solidFill>
                  <a:srgbClr val="294F59"/>
                </a:solidFill>
                <a:latin typeface="Times New Roman" pitchFamily="18" charset="0"/>
                <a:cs typeface="Times New Roman" pitchFamily="18" charset="0"/>
              </a:rPr>
              <a:t>DESPLAZAMIENTOS ELÁSTICOS VERTICALES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57346" name="Picture 2" descr="C:\Users\JUAN PABLO\Desktop\CHONTAL SUELO 2 OK\GID_SUELO\qb-suelo-01.jpg"/>
          <p:cNvPicPr>
            <a:picLocks noGrp="1" noChangeAspect="1" noChangeArrowheads="1"/>
          </p:cNvPicPr>
          <p:nvPr>
            <p:ph sz="quarter" idx="1"/>
          </p:nvPr>
        </p:nvPicPr>
        <p:blipFill>
          <a:blip r:embed="rId2" cstate="print"/>
          <a:srcRect l="33272"/>
          <a:stretch>
            <a:fillRect/>
          </a:stretch>
        </p:blipFill>
        <p:spPr bwMode="auto">
          <a:xfrm>
            <a:off x="1500165" y="1526052"/>
            <a:ext cx="6429421" cy="46077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37" presetClass="entr" presetSubtype="0" fill="hold" nodeType="afterEffect">
                                  <p:stCondLst>
                                    <p:cond delay="0"/>
                                  </p:stCondLst>
                                  <p:childTnLst>
                                    <p:set>
                                      <p:cBhvr>
                                        <p:cTn id="24" dur="1" fill="hold">
                                          <p:stCondLst>
                                            <p:cond delay="0"/>
                                          </p:stCondLst>
                                        </p:cTn>
                                        <p:tgtEl>
                                          <p:spTgt spid="57346"/>
                                        </p:tgtEl>
                                        <p:attrNameLst>
                                          <p:attrName>style.visibility</p:attrName>
                                        </p:attrNameLst>
                                      </p:cBhvr>
                                      <p:to>
                                        <p:strVal val="visible"/>
                                      </p:to>
                                    </p:set>
                                    <p:animEffect transition="in" filter="fade">
                                      <p:cBhvr>
                                        <p:cTn id="25" dur="1000"/>
                                        <p:tgtEl>
                                          <p:spTgt spid="57346"/>
                                        </p:tgtEl>
                                      </p:cBhvr>
                                    </p:animEffect>
                                    <p:anim calcmode="lin" valueType="num">
                                      <p:cBhvr>
                                        <p:cTn id="26" dur="1000" fill="hold"/>
                                        <p:tgtEl>
                                          <p:spTgt spid="57346"/>
                                        </p:tgtEl>
                                        <p:attrNameLst>
                                          <p:attrName>ppt_x</p:attrName>
                                        </p:attrNameLst>
                                      </p:cBhvr>
                                      <p:tavLst>
                                        <p:tav tm="0">
                                          <p:val>
                                            <p:strVal val="#ppt_x"/>
                                          </p:val>
                                        </p:tav>
                                        <p:tav tm="100000">
                                          <p:val>
                                            <p:strVal val="#ppt_x"/>
                                          </p:val>
                                        </p:tav>
                                      </p:tavLst>
                                    </p:anim>
                                    <p:anim calcmode="lin" valueType="num">
                                      <p:cBhvr>
                                        <p:cTn id="27" dur="900" decel="100000" fill="hold"/>
                                        <p:tgtEl>
                                          <p:spTgt spid="5734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73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b="1" dirty="0" smtClean="0">
                <a:latin typeface="Times New Roman" pitchFamily="18" charset="0"/>
                <a:cs typeface="Times New Roman" pitchFamily="18" charset="0"/>
              </a:rPr>
              <a:t>CAPÍTULO 1</a:t>
            </a:r>
            <a:endParaRPr lang="es-EC" b="1" dirty="0">
              <a:latin typeface="Times New Roman" pitchFamily="18" charset="0"/>
              <a:cs typeface="Times New Roman" pitchFamily="18" charset="0"/>
            </a:endParaRPr>
          </a:p>
        </p:txBody>
      </p:sp>
      <p:sp>
        <p:nvSpPr>
          <p:cNvPr id="6" name="5 Marcador de texto"/>
          <p:cNvSpPr>
            <a:spLocks noGrp="1"/>
          </p:cNvSpPr>
          <p:nvPr>
            <p:ph type="body" sz="half" idx="2"/>
          </p:nvPr>
        </p:nvSpPr>
        <p:spPr/>
        <p:txBody>
          <a:bodyPr>
            <a:noAutofit/>
          </a:bodyPr>
          <a:lstStyle/>
          <a:p>
            <a:r>
              <a:rPr lang="es-EC" sz="2000" b="1" dirty="0" smtClean="0">
                <a:latin typeface="Times New Roman" pitchFamily="18" charset="0"/>
                <a:cs typeface="Times New Roman" pitchFamily="18" charset="0"/>
              </a:rPr>
              <a:t>PARÁMETROS SÍSMICOS DE DISEÑO DE PRESAS DE HORMIGÓN COMPACTADO CON RODILLO</a:t>
            </a:r>
            <a:endParaRPr lang="es-EC" sz="2000" b="1" dirty="0">
              <a:latin typeface="Times New Roman" pitchFamily="18" charset="0"/>
              <a:cs typeface="Times New Roman" pitchFamily="18" charset="0"/>
            </a:endParaRPr>
          </a:p>
        </p:txBody>
      </p:sp>
      <p:pic>
        <p:nvPicPr>
          <p:cNvPr id="13" name="12 Marcador de posición de imagen" descr="presamugica - skyscrapercity.com.jpg"/>
          <p:cNvPicPr>
            <a:picLocks noGrp="1" noChangeAspect="1"/>
          </p:cNvPicPr>
          <p:nvPr>
            <p:ph type="pic" idx="1"/>
          </p:nvPr>
        </p:nvPicPr>
        <p:blipFill>
          <a:blip r:embed="rId2" cstate="print"/>
          <a:srcRect t="16067" b="16067"/>
          <a:stretch>
            <a:fillRect/>
          </a:stretch>
        </p:blipFill>
        <p:spPr/>
      </p:pic>
      <p:sp>
        <p:nvSpPr>
          <p:cNvPr id="14" name="13 CuadroTexto"/>
          <p:cNvSpPr txBox="1"/>
          <p:nvPr/>
        </p:nvSpPr>
        <p:spPr>
          <a:xfrm>
            <a:off x="6929454" y="4124330"/>
            <a:ext cx="2071702" cy="461665"/>
          </a:xfrm>
          <a:prstGeom prst="rect">
            <a:avLst/>
          </a:prstGeom>
          <a:noFill/>
        </p:spPr>
        <p:txBody>
          <a:bodyPr wrap="square" rtlCol="0">
            <a:spAutoFit/>
          </a:bodyPr>
          <a:lstStyle/>
          <a:p>
            <a:r>
              <a:rPr lang="es-EC" sz="1200" b="1" dirty="0" smtClean="0">
                <a:latin typeface="Times New Roman" pitchFamily="18" charset="0"/>
                <a:cs typeface="Times New Roman" pitchFamily="18" charset="0"/>
              </a:rPr>
              <a:t>Fuente: </a:t>
            </a:r>
          </a:p>
          <a:p>
            <a:r>
              <a:rPr lang="es-EC" sz="1200" b="1" dirty="0" err="1" smtClean="0">
                <a:latin typeface="Times New Roman" pitchFamily="18" charset="0"/>
                <a:cs typeface="Times New Roman" pitchFamily="18" charset="0"/>
              </a:rPr>
              <a:t>www</a:t>
            </a:r>
            <a:r>
              <a:rPr lang="es-EC" sz="1200" b="1" dirty="0" smtClean="0">
                <a:latin typeface="Times New Roman" pitchFamily="18" charset="0"/>
                <a:cs typeface="Times New Roman" pitchFamily="18" charset="0"/>
              </a:rPr>
              <a:t>. skyscrapercity.com</a:t>
            </a:r>
            <a:endParaRPr lang="es-EC" sz="1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14348" y="71414"/>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082636"/>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200" b="1" dirty="0" smtClean="0">
                <a:latin typeface="Times New Roman" pitchFamily="18" charset="0"/>
                <a:cs typeface="Times New Roman" pitchFamily="18" charset="0"/>
              </a:rPr>
              <a:t>MODELO 3: ELEMENTOS FINITOS SUELO-PRESA</a:t>
            </a: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22 Rectángulo"/>
          <p:cNvSpPr/>
          <p:nvPr/>
        </p:nvSpPr>
        <p:spPr>
          <a:xfrm>
            <a:off x="714348" y="6000768"/>
            <a:ext cx="7786742"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10 </a:t>
            </a:r>
            <a:r>
              <a:rPr lang="es-ES" sz="2000" b="1" dirty="0" smtClean="0">
                <a:ln w="10541" cmpd="sng">
                  <a:solidFill>
                    <a:srgbClr val="294F59"/>
                  </a:solidFill>
                  <a:prstDash val="solid"/>
                </a:ln>
                <a:solidFill>
                  <a:srgbClr val="294F59"/>
                </a:solidFill>
                <a:latin typeface="Times New Roman" pitchFamily="18" charset="0"/>
                <a:cs typeface="Times New Roman" pitchFamily="18" charset="0"/>
              </a:rPr>
              <a:t>PRIMEROS </a:t>
            </a: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MODOS DE VIBRACIÓN</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8" name="SUELO-10MODOS.avi">
            <a:hlinkClick r:id="" action="ppaction://media"/>
          </p:cNvPr>
          <p:cNvPicPr>
            <a:picLocks noGrp="1" noRot="1" noChangeAspect="1"/>
          </p:cNvPicPr>
          <p:nvPr>
            <p:ph sz="quarter" idx="1"/>
            <a:videoFile r:link="rId1"/>
          </p:nvPr>
        </p:nvPicPr>
        <p:blipFill>
          <a:blip r:embed="rId3" cstate="print"/>
          <a:stretch>
            <a:fillRect/>
          </a:stretch>
        </p:blipFill>
        <p:spPr>
          <a:xfrm>
            <a:off x="0" y="1628802"/>
            <a:ext cx="9137800" cy="43719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2" fill="hold" display="0">
                  <p:stCondLst>
                    <p:cond delay="indefinite"/>
                  </p:stCondLst>
                  <p:endCondLst>
                    <p:cond evt="onNext" delay="0">
                      <p:tgtEl>
                        <p:sldTgt/>
                      </p:tgtEl>
                    </p:cond>
                    <p:cond evt="onPrev" delay="0">
                      <p:tgtEl>
                        <p:sldTgt/>
                      </p:tgtEl>
                    </p:cond>
                  </p:endCondLst>
                </p:cTn>
                <p:tgtEl>
                  <p:spTgt spid="8"/>
                </p:tgtEl>
              </p:cMediaNode>
            </p:vide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afterEffect">
                                  <p:stCondLst>
                                    <p:cond delay="0"/>
                                  </p:stCondLst>
                                  <p:childTnLst>
                                    <p:cmd type="call" cmd="togglePause">
                                      <p:cBhvr>
                                        <p:cTn id="37"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P spid="19"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914400" y="274638"/>
            <a:ext cx="7772400" cy="1143000"/>
          </a:xfrm>
        </p:spPr>
        <p:txBody>
          <a:bodyPr>
            <a:no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COMPARACIÓN DE LOS MODELOS</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500174"/>
            <a:ext cx="7772400" cy="2643206"/>
          </a:xfrm>
          <a:prstGeom prst="rect">
            <a:avLst/>
          </a:prstGeom>
        </p:spPr>
        <p:txBody>
          <a:bodyPr vert="horz">
            <a:normAutofit/>
          </a:bodyPr>
          <a:lstStyle/>
          <a:p>
            <a:pPr marL="274320" marR="0" lvl="0" indent="-274320" algn="l" defTabSz="914400" rtl="0" eaLnBrk="1" fontAlgn="auto" latinLnBrk="0" hangingPunct="1">
              <a:lnSpc>
                <a:spcPct val="120000"/>
              </a:lnSpc>
              <a:spcBef>
                <a:spcPts val="400"/>
              </a:spcBef>
              <a:spcAft>
                <a:spcPts val="400"/>
              </a:spcAft>
              <a:buClr>
                <a:schemeClr val="accent1"/>
              </a:buClr>
              <a:buSzPct val="85000"/>
              <a:buFont typeface="Wingdings 2"/>
              <a:buChar char=""/>
              <a:tabLst/>
              <a:defRPr/>
            </a:pPr>
            <a:r>
              <a:rPr kumimoji="0" lang="es-EC" sz="28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Períodos de vibración para los 5</a:t>
            </a:r>
            <a:r>
              <a:rPr kumimoji="0" lang="es-EC" sz="28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primeros modos</a:t>
            </a:r>
          </a:p>
          <a:p>
            <a:pPr marL="274320" marR="0" lvl="0" indent="-274320" algn="l" defTabSz="914400" rtl="0" eaLnBrk="1" fontAlgn="auto" latinLnBrk="0" hangingPunct="1">
              <a:lnSpc>
                <a:spcPct val="120000"/>
              </a:lnSpc>
              <a:spcBef>
                <a:spcPts val="400"/>
              </a:spcBef>
              <a:spcAft>
                <a:spcPts val="400"/>
              </a:spcAft>
              <a:buClr>
                <a:schemeClr val="accent1"/>
              </a:buClr>
              <a:buSzPct val="85000"/>
              <a:buFont typeface="Wingdings 2"/>
              <a:buChar char=""/>
              <a:tabLst/>
              <a:defRPr/>
            </a:pPr>
            <a:r>
              <a:rPr lang="es-EC" sz="2800" b="1" baseline="0" dirty="0" smtClean="0">
                <a:latin typeface="Times New Roman" pitchFamily="18" charset="0"/>
                <a:cs typeface="Times New Roman" pitchFamily="18" charset="0"/>
              </a:rPr>
              <a:t>Coeficiente</a:t>
            </a:r>
            <a:r>
              <a:rPr lang="es-EC" sz="2800" b="1" dirty="0" smtClean="0">
                <a:latin typeface="Times New Roman" pitchFamily="18" charset="0"/>
                <a:cs typeface="Times New Roman" pitchFamily="18" charset="0"/>
              </a:rPr>
              <a:t> sísmico obtenido a partir de los tres modelos</a:t>
            </a:r>
            <a:endParaRPr kumimoji="0" lang="es-EC" sz="28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3 Marcador de contenido"/>
          <p:cNvGraphicFramePr>
            <a:graphicFrameLocks noGrp="1"/>
          </p:cNvGraphicFramePr>
          <p:nvPr>
            <p:ph sz="quarter" idx="1"/>
          </p:nvPr>
        </p:nvGraphicFramePr>
        <p:xfrm>
          <a:off x="642910" y="4286256"/>
          <a:ext cx="8072494" cy="1483360"/>
        </p:xfrm>
        <a:graphic>
          <a:graphicData uri="http://schemas.openxmlformats.org/drawingml/2006/table">
            <a:tbl>
              <a:tblPr firstRow="1" bandRow="1">
                <a:tableStyleId>{5C22544A-7EE6-4342-B048-85BDC9FD1C3A}</a:tableStyleId>
              </a:tblPr>
              <a:tblGrid>
                <a:gridCol w="1238962"/>
                <a:gridCol w="1138922"/>
                <a:gridCol w="1138922"/>
                <a:gridCol w="1138922"/>
                <a:gridCol w="1138922"/>
                <a:gridCol w="1138922"/>
                <a:gridCol w="1138922"/>
              </a:tblGrid>
              <a:tr h="370840">
                <a:tc>
                  <a:txBody>
                    <a:bodyPr/>
                    <a:lstStyle/>
                    <a:p>
                      <a:pPr algn="ctr"/>
                      <a:r>
                        <a:rPr lang="es-EC" dirty="0" smtClean="0">
                          <a:effectLst>
                            <a:outerShdw blurRad="38100" dist="38100" dir="2700000" algn="tl">
                              <a:srgbClr val="000000">
                                <a:alpha val="43137"/>
                              </a:srgbClr>
                            </a:outerShdw>
                          </a:effectLst>
                          <a:latin typeface="Times New Roman" pitchFamily="18" charset="0"/>
                          <a:cs typeface="Times New Roman" pitchFamily="18" charset="0"/>
                        </a:rPr>
                        <a:t>MODELO</a:t>
                      </a:r>
                      <a:endParaRPr lang="es-EC"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r>
                        <a:rPr lang="es-EC" dirty="0" smtClean="0">
                          <a:effectLst>
                            <a:outerShdw blurRad="38100" dist="38100" dir="2700000" algn="tl">
                              <a:srgbClr val="000000">
                                <a:alpha val="43137"/>
                              </a:srgbClr>
                            </a:outerShdw>
                          </a:effectLst>
                          <a:latin typeface="Times New Roman" pitchFamily="18" charset="0"/>
                          <a:cs typeface="Times New Roman" pitchFamily="18" charset="0"/>
                        </a:rPr>
                        <a:t>T 1</a:t>
                      </a:r>
                      <a:endParaRPr lang="es-EC"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r>
                        <a:rPr lang="es-EC" dirty="0" smtClean="0">
                          <a:effectLst>
                            <a:outerShdw blurRad="38100" dist="38100" dir="2700000" algn="tl">
                              <a:srgbClr val="000000">
                                <a:alpha val="43137"/>
                              </a:srgbClr>
                            </a:outerShdw>
                          </a:effectLst>
                          <a:latin typeface="Times New Roman" pitchFamily="18" charset="0"/>
                          <a:cs typeface="Times New Roman" pitchFamily="18" charset="0"/>
                        </a:rPr>
                        <a:t>T 2</a:t>
                      </a:r>
                      <a:endParaRPr lang="es-EC"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r>
                        <a:rPr lang="es-EC" dirty="0" smtClean="0">
                          <a:effectLst>
                            <a:outerShdw blurRad="38100" dist="38100" dir="2700000" algn="tl">
                              <a:srgbClr val="000000">
                                <a:alpha val="43137"/>
                              </a:srgbClr>
                            </a:outerShdw>
                          </a:effectLst>
                          <a:latin typeface="Times New Roman" pitchFamily="18" charset="0"/>
                          <a:cs typeface="Times New Roman" pitchFamily="18" charset="0"/>
                        </a:rPr>
                        <a:t>T 3</a:t>
                      </a:r>
                      <a:endParaRPr lang="es-EC"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r>
                        <a:rPr lang="es-EC" dirty="0" smtClean="0">
                          <a:effectLst>
                            <a:outerShdw blurRad="38100" dist="38100" dir="2700000" algn="tl">
                              <a:srgbClr val="000000">
                                <a:alpha val="43137"/>
                              </a:srgbClr>
                            </a:outerShdw>
                          </a:effectLst>
                          <a:latin typeface="Times New Roman" pitchFamily="18" charset="0"/>
                          <a:cs typeface="Times New Roman" pitchFamily="18" charset="0"/>
                        </a:rPr>
                        <a:t>T 4</a:t>
                      </a:r>
                      <a:endParaRPr lang="es-EC"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r>
                        <a:rPr lang="es-EC" dirty="0" smtClean="0">
                          <a:effectLst>
                            <a:outerShdw blurRad="38100" dist="38100" dir="2700000" algn="tl">
                              <a:srgbClr val="000000">
                                <a:alpha val="43137"/>
                              </a:srgbClr>
                            </a:outerShdw>
                          </a:effectLst>
                          <a:latin typeface="Times New Roman" pitchFamily="18" charset="0"/>
                          <a:cs typeface="Times New Roman" pitchFamily="18" charset="0"/>
                        </a:rPr>
                        <a:t>T 5</a:t>
                      </a:r>
                      <a:endParaRPr lang="es-EC"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r>
                        <a:rPr lang="es-EC" dirty="0" smtClean="0">
                          <a:effectLst>
                            <a:outerShdw blurRad="38100" dist="38100" dir="2700000" algn="tl">
                              <a:srgbClr val="000000">
                                <a:alpha val="43137"/>
                              </a:srgbClr>
                            </a:outerShdw>
                          </a:effectLst>
                          <a:latin typeface="Times New Roman" pitchFamily="18" charset="0"/>
                          <a:cs typeface="Times New Roman" pitchFamily="18" charset="0"/>
                        </a:rPr>
                        <a:t>c</a:t>
                      </a:r>
                      <a:endParaRPr lang="es-EC" dirty="0">
                        <a:effectLst>
                          <a:outerShdw blurRad="38100" dist="38100" dir="2700000" algn="tl">
                            <a:srgbClr val="000000">
                              <a:alpha val="43137"/>
                            </a:srgbClr>
                          </a:outerShdw>
                        </a:effectLst>
                        <a:latin typeface="Times New Roman" pitchFamily="18" charset="0"/>
                        <a:cs typeface="Times New Roman" pitchFamily="18" charset="0"/>
                      </a:endParaRPr>
                    </a:p>
                  </a:txBody>
                  <a:tcPr/>
                </a:tc>
              </a:tr>
              <a:tr h="370840">
                <a:tc>
                  <a:txBody>
                    <a:bodyPr/>
                    <a:lstStyle/>
                    <a:p>
                      <a:pPr algn="ctr"/>
                      <a:r>
                        <a:rPr lang="es-EC" b="1" dirty="0" smtClean="0">
                          <a:solidFill>
                            <a:srgbClr val="EC630E"/>
                          </a:solidFill>
                          <a:effectLst>
                            <a:outerShdw blurRad="38100" dist="38100" dir="2700000" algn="tl">
                              <a:srgbClr val="000000">
                                <a:alpha val="43137"/>
                              </a:srgbClr>
                            </a:outerShdw>
                          </a:effectLst>
                          <a:latin typeface="Times New Roman" pitchFamily="18" charset="0"/>
                          <a:cs typeface="Times New Roman" pitchFamily="18" charset="0"/>
                        </a:rPr>
                        <a:t>1</a:t>
                      </a:r>
                      <a:endParaRPr lang="es-EC" b="1" dirty="0">
                        <a:solidFill>
                          <a:srgbClr val="EC630E"/>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spcAft>
                          <a:spcPts val="0"/>
                        </a:spcAft>
                      </a:pPr>
                      <a:r>
                        <a:rPr lang="es-EC" sz="1800" dirty="0" smtClean="0">
                          <a:solidFill>
                            <a:srgbClr val="EC630E"/>
                          </a:solidFill>
                          <a:latin typeface="Times New Roman" pitchFamily="18" charset="0"/>
                          <a:ea typeface="Times New Roman"/>
                          <a:cs typeface="Times New Roman" pitchFamily="18" charset="0"/>
                        </a:rPr>
                        <a:t>0.3484</a:t>
                      </a:r>
                      <a:endParaRPr lang="es-EC" sz="1600" dirty="0">
                        <a:solidFill>
                          <a:srgbClr val="EC630E"/>
                        </a:solidFill>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s-EC" sz="1800" dirty="0" smtClean="0">
                          <a:solidFill>
                            <a:srgbClr val="EC630E"/>
                          </a:solidFill>
                          <a:latin typeface="Times New Roman" pitchFamily="18" charset="0"/>
                          <a:ea typeface="Times New Roman"/>
                          <a:cs typeface="Times New Roman" pitchFamily="18" charset="0"/>
                        </a:rPr>
                        <a:t>0.1787</a:t>
                      </a:r>
                      <a:endParaRPr lang="es-EC" sz="1600" dirty="0">
                        <a:solidFill>
                          <a:srgbClr val="EC630E"/>
                        </a:solidFill>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s-EC" sz="1800" dirty="0" smtClean="0">
                          <a:solidFill>
                            <a:srgbClr val="EC630E"/>
                          </a:solidFill>
                          <a:latin typeface="Times New Roman" pitchFamily="18" charset="0"/>
                          <a:ea typeface="Times New Roman"/>
                          <a:cs typeface="Times New Roman" pitchFamily="18" charset="0"/>
                        </a:rPr>
                        <a:t>0.1076</a:t>
                      </a:r>
                      <a:endParaRPr lang="es-EC" sz="1600" dirty="0">
                        <a:solidFill>
                          <a:srgbClr val="EC630E"/>
                        </a:solidFill>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s-EC" sz="1800" dirty="0" smtClean="0">
                          <a:solidFill>
                            <a:srgbClr val="EC630E"/>
                          </a:solidFill>
                          <a:latin typeface="Times New Roman" pitchFamily="18" charset="0"/>
                          <a:ea typeface="Times New Roman"/>
                          <a:cs typeface="Times New Roman" pitchFamily="18" charset="0"/>
                        </a:rPr>
                        <a:t>0.0741</a:t>
                      </a:r>
                      <a:endParaRPr lang="es-EC" sz="1600" dirty="0">
                        <a:solidFill>
                          <a:srgbClr val="EC630E"/>
                        </a:solidFill>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s-EC" sz="1800" dirty="0" smtClean="0">
                          <a:solidFill>
                            <a:srgbClr val="EC630E"/>
                          </a:solidFill>
                          <a:latin typeface="Times New Roman" pitchFamily="18" charset="0"/>
                          <a:ea typeface="Times New Roman"/>
                          <a:cs typeface="Times New Roman" pitchFamily="18" charset="0"/>
                        </a:rPr>
                        <a:t>0.0620</a:t>
                      </a:r>
                      <a:endParaRPr lang="es-EC" sz="1600" dirty="0">
                        <a:solidFill>
                          <a:srgbClr val="EC630E"/>
                        </a:solidFill>
                        <a:latin typeface="Times New Roman" pitchFamily="18" charset="0"/>
                        <a:ea typeface="Calibri"/>
                        <a:cs typeface="Times New Roman" pitchFamily="18" charset="0"/>
                      </a:endParaRPr>
                    </a:p>
                  </a:txBody>
                  <a:tcPr marL="68580" marR="68580" marT="0" marB="0" anchor="ctr"/>
                </a:tc>
                <a:tc>
                  <a:txBody>
                    <a:bodyPr/>
                    <a:lstStyle/>
                    <a:p>
                      <a:pPr algn="ctr"/>
                      <a:r>
                        <a:rPr lang="es-EC" dirty="0" smtClean="0">
                          <a:solidFill>
                            <a:srgbClr val="EC630E"/>
                          </a:solidFill>
                          <a:latin typeface="Times New Roman" pitchFamily="18" charset="0"/>
                          <a:cs typeface="Times New Roman" pitchFamily="18" charset="0"/>
                        </a:rPr>
                        <a:t>0.5955</a:t>
                      </a:r>
                      <a:endParaRPr lang="es-EC" dirty="0">
                        <a:solidFill>
                          <a:srgbClr val="EC630E"/>
                        </a:solidFill>
                        <a:latin typeface="Times New Roman" pitchFamily="18" charset="0"/>
                        <a:cs typeface="Times New Roman" pitchFamily="18" charset="0"/>
                      </a:endParaRPr>
                    </a:p>
                  </a:txBody>
                  <a:tcPr/>
                </a:tc>
              </a:tr>
              <a:tr h="370840">
                <a:tc>
                  <a:txBody>
                    <a:bodyPr/>
                    <a:lstStyle/>
                    <a:p>
                      <a:pPr algn="ctr"/>
                      <a:r>
                        <a:rPr lang="es-EC" b="1" dirty="0" smtClean="0">
                          <a:effectLst>
                            <a:outerShdw blurRad="38100" dist="38100" dir="2700000" algn="tl">
                              <a:srgbClr val="000000">
                                <a:alpha val="43137"/>
                              </a:srgbClr>
                            </a:outerShdw>
                          </a:effectLst>
                          <a:latin typeface="Times New Roman" pitchFamily="18" charset="0"/>
                          <a:cs typeface="Times New Roman" pitchFamily="18" charset="0"/>
                        </a:rPr>
                        <a:t>2</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0.3229</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0.1651</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0.0992</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0.0686</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0.0616</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0.5993</a:t>
                      </a:r>
                      <a:endParaRPr lang="es-EC" dirty="0">
                        <a:latin typeface="Times New Roman" pitchFamily="18" charset="0"/>
                        <a:cs typeface="Times New Roman" pitchFamily="18" charset="0"/>
                      </a:endParaRPr>
                    </a:p>
                  </a:txBody>
                  <a:tcPr/>
                </a:tc>
              </a:tr>
              <a:tr h="370840">
                <a:tc>
                  <a:txBody>
                    <a:bodyPr/>
                    <a:lstStyle/>
                    <a:p>
                      <a:pPr algn="ctr"/>
                      <a:r>
                        <a:rPr lang="es-EC" b="1" dirty="0" smtClean="0">
                          <a:effectLst>
                            <a:outerShdw blurRad="38100" dist="38100" dir="2700000" algn="tl">
                              <a:srgbClr val="000000">
                                <a:alpha val="43137"/>
                              </a:srgbClr>
                            </a:outerShdw>
                          </a:effectLst>
                          <a:latin typeface="Times New Roman" pitchFamily="18" charset="0"/>
                          <a:cs typeface="Times New Roman" pitchFamily="18" charset="0"/>
                        </a:rPr>
                        <a:t>3</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0.3739</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0.1983</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0.1437</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0.1091</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0.0856</a:t>
                      </a:r>
                      <a:endParaRPr lang="es-EC" dirty="0">
                        <a:latin typeface="Times New Roman" pitchFamily="18" charset="0"/>
                        <a:cs typeface="Times New Roman" pitchFamily="18" charset="0"/>
                      </a:endParaRPr>
                    </a:p>
                  </a:txBody>
                  <a:tcPr/>
                </a:tc>
                <a:tc>
                  <a:txBody>
                    <a:bodyPr/>
                    <a:lstStyle/>
                    <a:p>
                      <a:pPr algn="ctr"/>
                      <a:r>
                        <a:rPr lang="es-EC" dirty="0" smtClean="0">
                          <a:latin typeface="Times New Roman" pitchFamily="18" charset="0"/>
                          <a:cs typeface="Times New Roman" pitchFamily="18" charset="0"/>
                        </a:rPr>
                        <a:t>0.5532</a:t>
                      </a:r>
                      <a:endParaRPr lang="es-EC"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4" presetClass="entr" presetSubtype="0" fill="hold"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 from="(-#ppt_w/2)" to="(#ppt_x)" calcmode="lin" valueType="num">
                                      <p:cBhvr>
                                        <p:cTn id="14" dur="600" fill="hold">
                                          <p:stCondLst>
                                            <p:cond delay="0"/>
                                          </p:stCondLst>
                                        </p:cTn>
                                        <p:tgtEl>
                                          <p:spTgt spid="19">
                                            <p:txEl>
                                              <p:pRg st="0" end="0"/>
                                            </p:txEl>
                                          </p:spTgt>
                                        </p:tgtEl>
                                        <p:attrNameLst>
                                          <p:attrName>ppt_x</p:attrName>
                                        </p:attrNameLst>
                                      </p:cBhvr>
                                    </p:anim>
                                    <p:anim from="0" to="-1.0" calcmode="lin" valueType="num">
                                      <p:cBhvr>
                                        <p:cTn id="15" dur="200" decel="50000" autoRev="1" fill="hold">
                                          <p:stCondLst>
                                            <p:cond delay="600"/>
                                          </p:stCondLst>
                                        </p:cTn>
                                        <p:tgtEl>
                                          <p:spTgt spid="19">
                                            <p:txEl>
                                              <p:pRg st="0" end="0"/>
                                            </p:txEl>
                                          </p:spTgt>
                                        </p:tgtEl>
                                        <p:attrNameLst>
                                          <p:attrName>xshear</p:attrName>
                                        </p:attrNameLst>
                                      </p:cBhvr>
                                    </p:anim>
                                    <p:animScale>
                                      <p:cBhvr>
                                        <p:cTn id="16" dur="200" decel="100000" autoRev="1" fill="hold">
                                          <p:stCondLst>
                                            <p:cond delay="600"/>
                                          </p:stCondLst>
                                        </p:cTn>
                                        <p:tgtEl>
                                          <p:spTgt spid="19">
                                            <p:txEl>
                                              <p:pRg st="0" end="0"/>
                                            </p:txEl>
                                          </p:spTgt>
                                        </p:tgtEl>
                                      </p:cBhvr>
                                      <p:from x="100000" y="100000"/>
                                      <p:to x="80000" y="100000"/>
                                    </p:animScale>
                                    <p:anim by="(#ppt_h/3+#ppt_w*0.1)" calcmode="lin" valueType="num">
                                      <p:cBhvr additive="sum">
                                        <p:cTn id="17" dur="200" decel="100000" autoRev="1" fill="hold">
                                          <p:stCondLst>
                                            <p:cond delay="600"/>
                                          </p:stCondLst>
                                        </p:cTn>
                                        <p:tgtEl>
                                          <p:spTgt spid="19">
                                            <p:txEl>
                                              <p:pRg st="0" end="0"/>
                                            </p:txEl>
                                          </p:spTgt>
                                        </p:tgtEl>
                                        <p:attrNameLst>
                                          <p:attrName>ppt_x</p:attrName>
                                        </p:attrNameLst>
                                      </p:cBhvr>
                                    </p:anim>
                                  </p:childTnLst>
                                </p:cTn>
                              </p:par>
                            </p:childTnLst>
                          </p:cTn>
                        </p:par>
                        <p:par>
                          <p:cTn id="18" fill="hold">
                            <p:stCondLst>
                              <p:cond delay="2000"/>
                            </p:stCondLst>
                            <p:childTnLst>
                              <p:par>
                                <p:cTn id="19" presetID="34" presetClass="entr" presetSubtype="0" fill="hold" nodeType="after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 from="(-#ppt_w/2)" to="(#ppt_x)" calcmode="lin" valueType="num">
                                      <p:cBhvr>
                                        <p:cTn id="21" dur="600" fill="hold">
                                          <p:stCondLst>
                                            <p:cond delay="0"/>
                                          </p:stCondLst>
                                        </p:cTn>
                                        <p:tgtEl>
                                          <p:spTgt spid="19">
                                            <p:txEl>
                                              <p:pRg st="1" end="1"/>
                                            </p:txEl>
                                          </p:spTgt>
                                        </p:tgtEl>
                                        <p:attrNameLst>
                                          <p:attrName>ppt_x</p:attrName>
                                        </p:attrNameLst>
                                      </p:cBhvr>
                                    </p:anim>
                                    <p:anim from="0" to="-1.0" calcmode="lin" valueType="num">
                                      <p:cBhvr>
                                        <p:cTn id="22" dur="200" decel="50000" autoRev="1" fill="hold">
                                          <p:stCondLst>
                                            <p:cond delay="600"/>
                                          </p:stCondLst>
                                        </p:cTn>
                                        <p:tgtEl>
                                          <p:spTgt spid="19">
                                            <p:txEl>
                                              <p:pRg st="1" end="1"/>
                                            </p:txEl>
                                          </p:spTgt>
                                        </p:tgtEl>
                                        <p:attrNameLst>
                                          <p:attrName>xshear</p:attrName>
                                        </p:attrNameLst>
                                      </p:cBhvr>
                                    </p:anim>
                                    <p:animScale>
                                      <p:cBhvr>
                                        <p:cTn id="23" dur="200" decel="100000" autoRev="1" fill="hold">
                                          <p:stCondLst>
                                            <p:cond delay="600"/>
                                          </p:stCondLst>
                                        </p:cTn>
                                        <p:tgtEl>
                                          <p:spTgt spid="19">
                                            <p:txEl>
                                              <p:pRg st="1" end="1"/>
                                            </p:txEl>
                                          </p:spTgt>
                                        </p:tgtEl>
                                      </p:cBhvr>
                                      <p:from x="100000" y="100000"/>
                                      <p:to x="80000" y="100000"/>
                                    </p:animScale>
                                    <p:anim by="(#ppt_h/3+#ppt_w*0.1)" calcmode="lin" valueType="num">
                                      <p:cBhvr additive="sum">
                                        <p:cTn id="24" dur="200" decel="100000" autoRev="1" fill="hold">
                                          <p:stCondLst>
                                            <p:cond delay="600"/>
                                          </p:stCondLst>
                                        </p:cTn>
                                        <p:tgtEl>
                                          <p:spTgt spid="19">
                                            <p:txEl>
                                              <p:pRg st="1" end="1"/>
                                            </p:txEl>
                                          </p:spTgt>
                                        </p:tgtEl>
                                        <p:attrNameLst>
                                          <p:attrName>ppt_x</p:attrName>
                                        </p:attrNameLst>
                                      </p:cBhvr>
                                    </p:anim>
                                  </p:childTnLst>
                                </p:cTn>
                              </p:par>
                            </p:childTnLst>
                          </p:cTn>
                        </p:par>
                        <p:par>
                          <p:cTn id="25" fill="hold">
                            <p:stCondLst>
                              <p:cond delay="3000"/>
                            </p:stCondLst>
                            <p:childTnLst>
                              <p:par>
                                <p:cTn id="26" presetID="53"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b="1" dirty="0" smtClean="0">
                <a:latin typeface="Times New Roman" pitchFamily="18" charset="0"/>
                <a:cs typeface="Times New Roman" pitchFamily="18" charset="0"/>
              </a:rPr>
              <a:t>CAPÍTULO 3</a:t>
            </a:r>
            <a:endParaRPr lang="es-EC" b="1" dirty="0">
              <a:latin typeface="Times New Roman" pitchFamily="18" charset="0"/>
              <a:cs typeface="Times New Roman" pitchFamily="18" charset="0"/>
            </a:endParaRPr>
          </a:p>
        </p:txBody>
      </p:sp>
      <p:sp>
        <p:nvSpPr>
          <p:cNvPr id="6" name="5 Marcador de texto"/>
          <p:cNvSpPr>
            <a:spLocks noGrp="1"/>
          </p:cNvSpPr>
          <p:nvPr>
            <p:ph type="body" sz="half" idx="2"/>
          </p:nvPr>
        </p:nvSpPr>
        <p:spPr>
          <a:xfrm>
            <a:off x="914400" y="5445825"/>
            <a:ext cx="7515252" cy="685800"/>
          </a:xfrm>
        </p:spPr>
        <p:txBody>
          <a:bodyPr/>
          <a:lstStyle/>
          <a:p>
            <a:pPr lvl="0"/>
            <a:r>
              <a:rPr lang="es-ES" b="1" dirty="0" smtClean="0">
                <a:latin typeface="Times New Roman" pitchFamily="18" charset="0"/>
                <a:cs typeface="Times New Roman" pitchFamily="18" charset="0"/>
              </a:rPr>
              <a:t>PRESIÓN HIDRODINÁMICA MEDIANTE LA PROPUESTA DE ZANGAR (1952)</a:t>
            </a:r>
            <a:endParaRPr lang="es-EC" b="1" dirty="0" smtClean="0">
              <a:latin typeface="Times New Roman" pitchFamily="18" charset="0"/>
              <a:cs typeface="Times New Roman" pitchFamily="18" charset="0"/>
            </a:endParaRPr>
          </a:p>
          <a:p>
            <a:endParaRPr lang="es-EC" b="1" dirty="0">
              <a:latin typeface="Times New Roman" pitchFamily="18" charset="0"/>
              <a:cs typeface="Times New Roman" pitchFamily="18" charset="0"/>
            </a:endParaRPr>
          </a:p>
        </p:txBody>
      </p:sp>
      <p:pic>
        <p:nvPicPr>
          <p:cNvPr id="9" name="8 Marcador de posición de imagen" descr="creandoenergia.blogspot.com201009generacion-de-energia-electrica.html.jpg"/>
          <p:cNvPicPr>
            <a:picLocks noGrp="1" noChangeAspect="1"/>
          </p:cNvPicPr>
          <p:nvPr>
            <p:ph type="pic" idx="1"/>
          </p:nvPr>
        </p:nvPicPr>
        <p:blipFill>
          <a:blip r:embed="rId2" cstate="print"/>
          <a:srcRect t="16067" b="16067"/>
          <a:stretch>
            <a:fillRect/>
          </a:stretch>
        </p:blipFill>
        <p:spPr/>
      </p:pic>
      <p:sp>
        <p:nvSpPr>
          <p:cNvPr id="10" name="9 CuadroTexto"/>
          <p:cNvSpPr txBox="1"/>
          <p:nvPr/>
        </p:nvSpPr>
        <p:spPr>
          <a:xfrm>
            <a:off x="6858016" y="4124330"/>
            <a:ext cx="2143140" cy="461665"/>
          </a:xfrm>
          <a:prstGeom prst="rect">
            <a:avLst/>
          </a:prstGeom>
          <a:noFill/>
        </p:spPr>
        <p:txBody>
          <a:bodyPr wrap="square" rtlCol="0">
            <a:spAutoFit/>
          </a:bodyPr>
          <a:lstStyle/>
          <a:p>
            <a:r>
              <a:rPr lang="es-EC" sz="1200" b="1" dirty="0" smtClean="0">
                <a:latin typeface="Times New Roman" pitchFamily="18" charset="0"/>
                <a:cs typeface="Times New Roman" pitchFamily="18" charset="0"/>
              </a:rPr>
              <a:t>Fuente: creandoenergia.blogspot.com</a:t>
            </a:r>
            <a:endParaRPr lang="es-EC" sz="1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4638"/>
            <a:ext cx="7772400" cy="725470"/>
          </a:xfrm>
        </p:spPr>
        <p:txBody>
          <a:bodyPr>
            <a:normAutofit/>
          </a:bodyPr>
          <a:lstStyle/>
          <a:p>
            <a:r>
              <a:rPr lang="es-EC" sz="2500" b="1" dirty="0" smtClean="0">
                <a:effectLst>
                  <a:outerShdw blurRad="38100" dist="38100" dir="2700000" algn="tl">
                    <a:srgbClr val="000000">
                      <a:alpha val="43137"/>
                    </a:srgbClr>
                  </a:outerShdw>
                </a:effectLst>
                <a:latin typeface="Times New Roman" pitchFamily="18" charset="0"/>
                <a:cs typeface="Times New Roman" pitchFamily="18" charset="0"/>
              </a:rPr>
              <a:t>DESCRIPCIÓN DE PRESIÓN HIDROSTÁTICA</a:t>
            </a:r>
            <a:endParaRPr lang="es-EC" sz="25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8611" name="Picture 3"/>
          <p:cNvPicPr>
            <a:picLocks noChangeAspect="1" noChangeArrowheads="1"/>
          </p:cNvPicPr>
          <p:nvPr/>
        </p:nvPicPr>
        <p:blipFill>
          <a:blip r:embed="rId3" cstate="print"/>
          <a:srcRect l="11247" r="16727"/>
          <a:stretch>
            <a:fillRect/>
          </a:stretch>
        </p:blipFill>
        <p:spPr bwMode="auto">
          <a:xfrm>
            <a:off x="1357290" y="2714620"/>
            <a:ext cx="6120873" cy="3357586"/>
          </a:xfrm>
          <a:prstGeom prst="rect">
            <a:avLst/>
          </a:prstGeom>
          <a:noFill/>
          <a:ln w="9525">
            <a:noFill/>
            <a:miter lim="800000"/>
            <a:headEnd/>
            <a:tailEnd/>
          </a:ln>
          <a:effectLst/>
        </p:spPr>
      </p:pic>
      <p:sp>
        <p:nvSpPr>
          <p:cNvPr id="686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8614" name="Rectangle 6"/>
          <p:cNvSpPr>
            <a:spLocks noChangeArrowheads="1"/>
          </p:cNvSpPr>
          <p:nvPr/>
        </p:nvSpPr>
        <p:spPr bwMode="auto">
          <a:xfrm>
            <a:off x="301625" y="6667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8 Objeto"/>
          <p:cNvGraphicFramePr>
            <a:graphicFrameLocks noChangeAspect="1"/>
          </p:cNvGraphicFramePr>
          <p:nvPr/>
        </p:nvGraphicFramePr>
        <p:xfrm>
          <a:off x="3857620" y="1593850"/>
          <a:ext cx="1439868" cy="353684"/>
        </p:xfrm>
        <a:graphic>
          <a:graphicData uri="http://schemas.openxmlformats.org/presentationml/2006/ole">
            <p:oleObj spid="_x0000_s68615" name="Ecuación" r:id="rId4" imgW="723600" imgH="177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childTnLst>
                          </p:cTn>
                        </p:par>
                        <p:par>
                          <p:cTn id="17" fill="hold">
                            <p:stCondLst>
                              <p:cond delay="2000"/>
                            </p:stCondLst>
                            <p:childTnLst>
                              <p:par>
                                <p:cTn id="18" presetID="37" presetClass="entr" presetSubtype="0" fill="hold" nodeType="afterEffect">
                                  <p:stCondLst>
                                    <p:cond delay="0"/>
                                  </p:stCondLst>
                                  <p:childTnLst>
                                    <p:set>
                                      <p:cBhvr>
                                        <p:cTn id="19" dur="1" fill="hold">
                                          <p:stCondLst>
                                            <p:cond delay="0"/>
                                          </p:stCondLst>
                                        </p:cTn>
                                        <p:tgtEl>
                                          <p:spTgt spid="68611"/>
                                        </p:tgtEl>
                                        <p:attrNameLst>
                                          <p:attrName>style.visibility</p:attrName>
                                        </p:attrNameLst>
                                      </p:cBhvr>
                                      <p:to>
                                        <p:strVal val="visible"/>
                                      </p:to>
                                    </p:set>
                                    <p:animEffect transition="in" filter="fade">
                                      <p:cBhvr>
                                        <p:cTn id="20" dur="1000"/>
                                        <p:tgtEl>
                                          <p:spTgt spid="68611"/>
                                        </p:tgtEl>
                                      </p:cBhvr>
                                    </p:animEffect>
                                    <p:anim calcmode="lin" valueType="num">
                                      <p:cBhvr>
                                        <p:cTn id="21" dur="1000" fill="hold"/>
                                        <p:tgtEl>
                                          <p:spTgt spid="68611"/>
                                        </p:tgtEl>
                                        <p:attrNameLst>
                                          <p:attrName>ppt_x</p:attrName>
                                        </p:attrNameLst>
                                      </p:cBhvr>
                                      <p:tavLst>
                                        <p:tav tm="0">
                                          <p:val>
                                            <p:strVal val="#ppt_x"/>
                                          </p:val>
                                        </p:tav>
                                        <p:tav tm="100000">
                                          <p:val>
                                            <p:strVal val="#ppt_x"/>
                                          </p:val>
                                        </p:tav>
                                      </p:tavLst>
                                    </p:anim>
                                    <p:anim calcmode="lin" valueType="num">
                                      <p:cBhvr>
                                        <p:cTn id="22" dur="900" decel="100000" fill="hold"/>
                                        <p:tgtEl>
                                          <p:spTgt spid="686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86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sz="quarter" idx="1"/>
          </p:nvPr>
        </p:nvPicPr>
        <p:blipFill>
          <a:blip r:embed="rId2" cstate="print"/>
          <a:srcRect/>
          <a:stretch>
            <a:fillRect/>
          </a:stretch>
        </p:blipFill>
        <p:spPr bwMode="auto">
          <a:xfrm>
            <a:off x="2221495" y="1643082"/>
            <a:ext cx="5158209" cy="4572000"/>
          </a:xfrm>
          <a:prstGeom prst="rect">
            <a:avLst/>
          </a:prstGeom>
          <a:noFill/>
          <a:ln w="9525">
            <a:solidFill>
              <a:schemeClr val="tx1"/>
            </a:solidFill>
            <a:miter lim="800000"/>
            <a:headEnd/>
            <a:tailEnd/>
          </a:ln>
        </p:spPr>
      </p:pic>
      <p:sp>
        <p:nvSpPr>
          <p:cNvPr id="5" name="1 Título"/>
          <p:cNvSpPr>
            <a:spLocks noGrp="1"/>
          </p:cNvSpPr>
          <p:nvPr>
            <p:ph type="title"/>
          </p:nvPr>
        </p:nvSpPr>
        <p:spPr>
          <a:xfrm>
            <a:off x="914400" y="417514"/>
            <a:ext cx="7772400" cy="725470"/>
          </a:xfrm>
        </p:spPr>
        <p:txBody>
          <a:bodyPr>
            <a:normAutofit fontScale="90000"/>
          </a:bodyPr>
          <a:lstStyle/>
          <a:p>
            <a:pPr algn="ctr"/>
            <a:r>
              <a:rPr lang="es-EC" sz="2500" b="1" dirty="0" smtClean="0">
                <a:effectLst>
                  <a:outerShdw blurRad="38100" dist="38100" dir="2700000" algn="tl">
                    <a:srgbClr val="000000">
                      <a:alpha val="43137"/>
                    </a:srgbClr>
                  </a:outerShdw>
                </a:effectLst>
                <a:latin typeface="Times New Roman" pitchFamily="18" charset="0"/>
                <a:cs typeface="Times New Roman" pitchFamily="18" charset="0"/>
              </a:rPr>
              <a:t>PRESIÓN HIDROSTÁTICA EN LA CARA AGUAS ARRIBA DE LA PRESA CHONTAL</a:t>
            </a:r>
            <a:endParaRPr lang="es-EC" sz="25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4" presetClass="entr" presetSubtype="0" ac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1000" fill="hold"/>
                                        <p:tgtEl>
                                          <p:spTgt spid="4"/>
                                        </p:tgtEl>
                                        <p:attrNameLst>
                                          <p:attrName>ppt_x</p:attrName>
                                        </p:attrNameLst>
                                      </p:cBhvr>
                                      <p:tavLst>
                                        <p:tav tm="0">
                                          <p:val>
                                            <p:strVal val="#ppt_x-.2"/>
                                          </p:val>
                                        </p:tav>
                                        <p:tav tm="100000">
                                          <p:val>
                                            <p:strVal val="#ppt_x"/>
                                          </p:val>
                                        </p:tav>
                                      </p:tavLst>
                                    </p:anim>
                                    <p:anim calcmode="lin" valueType="num">
                                      <p:cBhvr>
                                        <p:cTn id="19" dur="1000" fill="hold"/>
                                        <p:tgtEl>
                                          <p:spTgt spid="4"/>
                                        </p:tgtEl>
                                        <p:attrNameLst>
                                          <p:attrName>ppt_y</p:attrName>
                                        </p:attrNameLst>
                                      </p:cBhvr>
                                      <p:tavLst>
                                        <p:tav tm="0">
                                          <p:val>
                                            <p:strVal val="#ppt_y"/>
                                          </p:val>
                                        </p:tav>
                                        <p:tav tm="100000">
                                          <p:val>
                                            <p:strVal val="#ppt_y"/>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sz="quarter" idx="1"/>
          </p:nvPr>
        </p:nvPicPr>
        <p:blipFill>
          <a:blip r:embed="rId2" cstate="print"/>
          <a:srcRect l="17647" r="40535" b="15277"/>
          <a:stretch>
            <a:fillRect/>
          </a:stretch>
        </p:blipFill>
        <p:spPr bwMode="auto">
          <a:xfrm>
            <a:off x="142844" y="1863905"/>
            <a:ext cx="4143404" cy="3565345"/>
          </a:xfrm>
          <a:prstGeom prst="rect">
            <a:avLst/>
          </a:prstGeom>
          <a:noFill/>
          <a:ln w="9525">
            <a:noFill/>
            <a:miter lim="800000"/>
            <a:headEnd/>
            <a:tailEnd/>
          </a:ln>
        </p:spPr>
      </p:pic>
      <p:pic>
        <p:nvPicPr>
          <p:cNvPr id="5" name="4 Imagen"/>
          <p:cNvPicPr/>
          <p:nvPr/>
        </p:nvPicPr>
        <p:blipFill>
          <a:blip r:embed="rId3" cstate="print"/>
          <a:srcRect l="19341" r="38000" b="15269"/>
          <a:stretch>
            <a:fillRect/>
          </a:stretch>
        </p:blipFill>
        <p:spPr bwMode="auto">
          <a:xfrm>
            <a:off x="4591090" y="1928802"/>
            <a:ext cx="4195752" cy="3509973"/>
          </a:xfrm>
          <a:prstGeom prst="rect">
            <a:avLst/>
          </a:prstGeom>
          <a:noFill/>
          <a:ln w="9525">
            <a:noFill/>
            <a:miter lim="800000"/>
            <a:headEnd/>
            <a:tailEnd/>
          </a:ln>
        </p:spPr>
      </p:pic>
      <p:sp>
        <p:nvSpPr>
          <p:cNvPr id="6" name="1 Título"/>
          <p:cNvSpPr>
            <a:spLocks noGrp="1"/>
          </p:cNvSpPr>
          <p:nvPr>
            <p:ph type="title"/>
          </p:nvPr>
        </p:nvSpPr>
        <p:spPr>
          <a:xfrm>
            <a:off x="642910" y="274638"/>
            <a:ext cx="8043890" cy="796908"/>
          </a:xfrm>
        </p:spPr>
        <p:txBody>
          <a:bodyPr>
            <a:normAutofit/>
          </a:bodyPr>
          <a:lstStyle/>
          <a:p>
            <a:pPr algn="ctr"/>
            <a:r>
              <a:rPr lang="es-EC" sz="2500" b="1" dirty="0" smtClean="0">
                <a:effectLst>
                  <a:outerShdw blurRad="38100" dist="38100" dir="2700000" algn="tl">
                    <a:srgbClr val="000000">
                      <a:alpha val="43137"/>
                    </a:srgbClr>
                  </a:outerShdw>
                </a:effectLst>
                <a:latin typeface="Times New Roman" pitchFamily="18" charset="0"/>
                <a:cs typeface="Times New Roman" pitchFamily="18" charset="0"/>
              </a:rPr>
              <a:t>FUERZAS DEBIDAS A LA PRESIÓN HIDROSTÁTICA</a:t>
            </a:r>
            <a:endParaRPr lang="es-EC" sz="25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Rectángulo"/>
          <p:cNvSpPr/>
          <p:nvPr/>
        </p:nvSpPr>
        <p:spPr>
          <a:xfrm>
            <a:off x="419071"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EN LA CARA</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8" name="7 Rectángulo"/>
          <p:cNvSpPr/>
          <p:nvPr/>
        </p:nvSpPr>
        <p:spPr>
          <a:xfrm>
            <a:off x="4786314"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EN LOS NUDOS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53"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500"/>
                            </p:stCondLst>
                            <p:childTnLst>
                              <p:par>
                                <p:cTn id="16" presetID="53"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p:txBody>
          <a:bodyPr>
            <a:normAutofit fontScale="90000"/>
          </a:bodyPr>
          <a:lstStyle/>
          <a:p>
            <a:pPr algn="ctr"/>
            <a:r>
              <a:rPr lang="es-EC" sz="2500" b="1" dirty="0" smtClean="0">
                <a:effectLst>
                  <a:outerShdw blurRad="38100" dist="38100" dir="2700000" algn="tl">
                    <a:srgbClr val="000000">
                      <a:alpha val="43137"/>
                    </a:srgbClr>
                  </a:outerShdw>
                </a:effectLst>
                <a:latin typeface="Times New Roman" pitchFamily="18" charset="0"/>
                <a:cs typeface="Times New Roman" pitchFamily="18" charset="0"/>
              </a:rPr>
              <a:t>FUERZAS RESULTANTES POR PRESIÓN HIDROSTÁTICA AGUAS ARRIBA Y AGUAS ABAJO EN LA PRESA CHONTAL</a:t>
            </a:r>
            <a:endParaRPr lang="es-EC" sz="25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4 Marcador de contenido" descr="C:\Users\JUAN PABLO\Desktop\JPTR - TESIS CORRECCIÓN1\CHONTAL_REAL\Rigidez agua 1\chontal_gid\HidrostáticasX-real-01-01.jpg"/>
          <p:cNvPicPr>
            <a:picLocks noGrp="1"/>
          </p:cNvPicPr>
          <p:nvPr>
            <p:ph sz="quarter" idx="1"/>
          </p:nvPr>
        </p:nvPicPr>
        <p:blipFill>
          <a:blip r:embed="rId2" cstate="print"/>
          <a:srcRect l="39310"/>
          <a:stretch>
            <a:fillRect/>
          </a:stretch>
        </p:blipFill>
        <p:spPr bwMode="auto">
          <a:xfrm>
            <a:off x="2082806" y="1643082"/>
            <a:ext cx="5435588"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914400" y="71414"/>
            <a:ext cx="7772400" cy="1143000"/>
          </a:xfrm>
        </p:spPr>
        <p:txBody>
          <a:bodyPr>
            <a:normAutofit/>
          </a:bodyPr>
          <a:lstStyle/>
          <a:p>
            <a:pPr algn="ctr"/>
            <a:r>
              <a:rPr lang="es-EC" sz="2500" b="1" dirty="0" smtClean="0">
                <a:effectLst>
                  <a:outerShdw blurRad="38100" dist="38100" dir="2700000" algn="tl">
                    <a:srgbClr val="000000">
                      <a:alpha val="43137"/>
                    </a:srgbClr>
                  </a:outerShdw>
                </a:effectLst>
                <a:latin typeface="Times New Roman" pitchFamily="18" charset="0"/>
                <a:cs typeface="Times New Roman" pitchFamily="18" charset="0"/>
              </a:rPr>
              <a:t>FUERZAS PRODUCIDAS POR EL PESO DEL AGUA EN LAS CARAS DE LA PRESA CHONTAL</a:t>
            </a:r>
            <a:endParaRPr lang="es-EC" sz="25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5 Marcador de contenido" descr="C:\Users\JUAN PABLO\Desktop\REAL-PAGUA-MODIF-01.jpg"/>
          <p:cNvPicPr>
            <a:picLocks noGrp="1"/>
          </p:cNvPicPr>
          <p:nvPr>
            <p:ph sz="quarter" idx="1"/>
          </p:nvPr>
        </p:nvPicPr>
        <p:blipFill>
          <a:blip r:embed="rId2" cstate="print"/>
          <a:srcRect l="37885"/>
          <a:stretch>
            <a:fillRect/>
          </a:stretch>
        </p:blipFill>
        <p:spPr bwMode="auto">
          <a:xfrm>
            <a:off x="2018992" y="1571644"/>
            <a:ext cx="5563215"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redondeado"/>
          <p:cNvSpPr/>
          <p:nvPr/>
        </p:nvSpPr>
        <p:spPr>
          <a:xfrm>
            <a:off x="1214415" y="5295913"/>
            <a:ext cx="2786081" cy="428628"/>
          </a:xfrm>
          <a:prstGeom prst="roundRect">
            <a:avLst/>
          </a:prstGeom>
          <a:solidFill>
            <a:srgbClr val="F0EA00"/>
          </a:solidFill>
          <a:ln>
            <a:solidFill>
              <a:srgbClr val="F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redondeado"/>
          <p:cNvSpPr/>
          <p:nvPr/>
        </p:nvSpPr>
        <p:spPr>
          <a:xfrm>
            <a:off x="1214414" y="4633921"/>
            <a:ext cx="3500453" cy="42862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redondeado"/>
          <p:cNvSpPr/>
          <p:nvPr/>
        </p:nvSpPr>
        <p:spPr>
          <a:xfrm>
            <a:off x="1214414" y="3952879"/>
            <a:ext cx="2857520" cy="428628"/>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redondeado"/>
          <p:cNvSpPr/>
          <p:nvPr/>
        </p:nvSpPr>
        <p:spPr>
          <a:xfrm>
            <a:off x="1214414" y="3286124"/>
            <a:ext cx="5214974"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redondeado"/>
          <p:cNvSpPr/>
          <p:nvPr/>
        </p:nvSpPr>
        <p:spPr>
          <a:xfrm>
            <a:off x="4810127" y="1881177"/>
            <a:ext cx="285752" cy="428628"/>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redondeado"/>
          <p:cNvSpPr/>
          <p:nvPr/>
        </p:nvSpPr>
        <p:spPr>
          <a:xfrm>
            <a:off x="5257807" y="1881177"/>
            <a:ext cx="285743" cy="42862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Rectángulo redondeado"/>
          <p:cNvSpPr/>
          <p:nvPr/>
        </p:nvSpPr>
        <p:spPr>
          <a:xfrm>
            <a:off x="5676918" y="1876414"/>
            <a:ext cx="257167" cy="428628"/>
          </a:xfrm>
          <a:prstGeom prst="roundRect">
            <a:avLst/>
          </a:prstGeom>
          <a:solidFill>
            <a:srgbClr val="F0EA00"/>
          </a:solidFill>
          <a:ln>
            <a:solidFill>
              <a:srgbClr val="F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redondeado"/>
          <p:cNvSpPr/>
          <p:nvPr/>
        </p:nvSpPr>
        <p:spPr>
          <a:xfrm>
            <a:off x="4214810" y="1876414"/>
            <a:ext cx="428628"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714348" y="142852"/>
            <a:ext cx="7772400" cy="1143000"/>
          </a:xfrm>
        </p:spPr>
        <p:txBody>
          <a:bodyPr>
            <a:no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PRESIÓN HIDRODINÁMICA DE ACUERDO A LA TEORÍA DE ZANGAR (1952)</a:t>
            </a:r>
            <a:endParaRPr lang="es-EC" sz="2800" dirty="0"/>
          </a:p>
        </p:txBody>
      </p:sp>
      <p:sp>
        <p:nvSpPr>
          <p:cNvPr id="11264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12645" name="Rectangle 5"/>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EC" sz="100" b="0" i="1"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es-EC" sz="100" b="0" i="1"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6" name="Rectangle 6"/>
          <p:cNvSpPr>
            <a:spLocks noChangeArrowheads="1"/>
          </p:cNvSpPr>
          <p:nvPr/>
        </p:nvSpPr>
        <p:spPr bwMode="auto">
          <a:xfrm>
            <a:off x="0" y="11334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2 Marcador de contenido"/>
          <p:cNvSpPr>
            <a:spLocks noGrp="1"/>
          </p:cNvSpPr>
          <p:nvPr>
            <p:ph sz="quarter" idx="1"/>
          </p:nvPr>
        </p:nvSpPr>
        <p:spPr>
          <a:xfrm>
            <a:off x="914429" y="3124216"/>
            <a:ext cx="7772400" cy="3305180"/>
          </a:xfrm>
        </p:spPr>
        <p:txBody>
          <a:bodyPr/>
          <a:lstStyle/>
          <a:p>
            <a:pPr>
              <a:lnSpc>
                <a:spcPct val="150000"/>
              </a:lnSpc>
            </a:pPr>
            <a:r>
              <a:rPr lang="es-EC" dirty="0" smtClean="0">
                <a:latin typeface="Times New Roman" pitchFamily="18" charset="0"/>
                <a:cs typeface="Times New Roman" pitchFamily="18" charset="0"/>
              </a:rPr>
              <a:t>Coeficiente de Presión Hidrodinámica</a:t>
            </a:r>
          </a:p>
          <a:p>
            <a:pPr>
              <a:lnSpc>
                <a:spcPct val="150000"/>
              </a:lnSpc>
            </a:pPr>
            <a:r>
              <a:rPr lang="es-EC" dirty="0" smtClean="0">
                <a:latin typeface="Times New Roman" pitchFamily="18" charset="0"/>
                <a:cs typeface="Times New Roman" pitchFamily="18" charset="0"/>
              </a:rPr>
              <a:t>Coeficiente Sísmico</a:t>
            </a:r>
          </a:p>
          <a:p>
            <a:pPr>
              <a:lnSpc>
                <a:spcPct val="150000"/>
              </a:lnSpc>
            </a:pPr>
            <a:r>
              <a:rPr lang="es-EC" dirty="0" smtClean="0">
                <a:latin typeface="Times New Roman" pitchFamily="18" charset="0"/>
                <a:cs typeface="Times New Roman" pitchFamily="18" charset="0"/>
              </a:rPr>
              <a:t>Peso Específico del Agua</a:t>
            </a:r>
          </a:p>
          <a:p>
            <a:pPr>
              <a:lnSpc>
                <a:spcPct val="150000"/>
              </a:lnSpc>
            </a:pPr>
            <a:r>
              <a:rPr lang="es-EC" dirty="0" smtClean="0">
                <a:latin typeface="Times New Roman" pitchFamily="18" charset="0"/>
                <a:cs typeface="Times New Roman" pitchFamily="18" charset="0"/>
              </a:rPr>
              <a:t>Altura del Embalse</a:t>
            </a:r>
            <a:endParaRPr lang="es-EC" dirty="0">
              <a:latin typeface="Times New Roman" pitchFamily="18" charset="0"/>
              <a:cs typeface="Times New Roman" pitchFamily="18" charset="0"/>
            </a:endParaRPr>
          </a:p>
        </p:txBody>
      </p:sp>
      <p:graphicFrame>
        <p:nvGraphicFramePr>
          <p:cNvPr id="9" name="8 Objeto"/>
          <p:cNvGraphicFramePr>
            <a:graphicFrameLocks noChangeAspect="1"/>
          </p:cNvGraphicFramePr>
          <p:nvPr/>
        </p:nvGraphicFramePr>
        <p:xfrm>
          <a:off x="3350035" y="1857364"/>
          <a:ext cx="2579287" cy="500066"/>
        </p:xfrm>
        <a:graphic>
          <a:graphicData uri="http://schemas.openxmlformats.org/presentationml/2006/ole">
            <p:oleObj spid="_x0000_s112647" name="Ecuación" r:id="rId3" imgW="1244520" imgH="241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4"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35" presetClass="emph" presetSubtype="0" fill="hold" grpId="0" nodeType="afterEffect">
                                  <p:stCondLst>
                                    <p:cond delay="0"/>
                                  </p:stCondLst>
                                  <p:childTnLst>
                                    <p:anim calcmode="discrete" valueType="str">
                                      <p:cBhvr>
                                        <p:cTn id="23" dur="500" fill="hold"/>
                                        <p:tgtEl>
                                          <p:spTgt spid="10"/>
                                        </p:tgtEl>
                                        <p:attrNameLst>
                                          <p:attrName>style.visibility</p:attrName>
                                        </p:attrNameLst>
                                      </p:cBhvr>
                                      <p:tavLst>
                                        <p:tav tm="0">
                                          <p:val>
                                            <p:strVal val="hidden"/>
                                          </p:val>
                                        </p:tav>
                                        <p:tav tm="50000">
                                          <p:val>
                                            <p:strVal val="visible"/>
                                          </p:val>
                                        </p:tav>
                                      </p:tavLst>
                                    </p:anim>
                                  </p:childTnLst>
                                </p:cTn>
                              </p:par>
                            </p:childTnLst>
                          </p:cTn>
                        </p:par>
                        <p:par>
                          <p:cTn id="24" fill="hold">
                            <p:stCondLst>
                              <p:cond delay="1000"/>
                            </p:stCondLst>
                            <p:childTnLst>
                              <p:par>
                                <p:cTn id="25" presetID="35" presetClass="emph" presetSubtype="0" fill="hold" grpId="1" nodeType="afterEffect">
                                  <p:stCondLst>
                                    <p:cond delay="0"/>
                                  </p:stCondLst>
                                  <p:childTnLst>
                                    <p:anim calcmode="discrete" valueType="str">
                                      <p:cBhvr>
                                        <p:cTn id="26" dur="500" fill="hold"/>
                                        <p:tgtEl>
                                          <p:spTgt spid="10"/>
                                        </p:tgtEl>
                                        <p:attrNameLst>
                                          <p:attrName>style.visibility</p:attrName>
                                        </p:attrNameLst>
                                      </p:cBhvr>
                                      <p:tavLst>
                                        <p:tav tm="0">
                                          <p:val>
                                            <p:strVal val="hidden"/>
                                          </p:val>
                                        </p:tav>
                                        <p:tav tm="50000">
                                          <p:val>
                                            <p:strVal val="visible"/>
                                          </p:val>
                                        </p:tav>
                                      </p:tavLst>
                                    </p:anim>
                                  </p:childTnLst>
                                </p:cTn>
                              </p:par>
                            </p:childTnLst>
                          </p:cTn>
                        </p:par>
                        <p:par>
                          <p:cTn id="27" fill="hold">
                            <p:stCondLst>
                              <p:cond delay="1500"/>
                            </p:stCondLst>
                            <p:childTnLst>
                              <p:par>
                                <p:cTn id="28" presetID="35" presetClass="emph" presetSubtype="0" fill="hold" grpId="2" nodeType="afterEffect">
                                  <p:stCondLst>
                                    <p:cond delay="0"/>
                                  </p:stCondLst>
                                  <p:childTnLst>
                                    <p:anim calcmode="discrete" valueType="str">
                                      <p:cBhvr>
                                        <p:cTn id="29" dur="500" fill="hold"/>
                                        <p:tgtEl>
                                          <p:spTgt spid="10"/>
                                        </p:tgtEl>
                                        <p:attrNameLst>
                                          <p:attrName>style.visibility</p:attrName>
                                        </p:attrNameLst>
                                      </p:cBhvr>
                                      <p:tavLst>
                                        <p:tav tm="0">
                                          <p:val>
                                            <p:strVal val="hidden"/>
                                          </p:val>
                                        </p:tav>
                                        <p:tav tm="50000">
                                          <p:val>
                                            <p:strVal val="visible"/>
                                          </p:val>
                                        </p:tav>
                                      </p:tavLst>
                                    </p:anim>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29" presetClass="entr" presetSubtype="0" fill="hold" nodeType="with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 calcmode="lin" valueType="num">
                                      <p:cBhvr>
                                        <p:cTn id="36"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37"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4">
                                            <p:txEl>
                                              <p:pRg st="0" end="0"/>
                                            </p:txEl>
                                          </p:spTgt>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500"/>
                            </p:stCondLst>
                            <p:childTnLst>
                              <p:par>
                                <p:cTn id="44" presetID="35" presetClass="emph" presetSubtype="0" fill="hold" grpId="1" nodeType="afterEffect">
                                  <p:stCondLst>
                                    <p:cond delay="0"/>
                                  </p:stCondLst>
                                  <p:childTnLst>
                                    <p:anim calcmode="discrete" valueType="str">
                                      <p:cBhvr>
                                        <p:cTn id="45" dur="500" fill="hold"/>
                                        <p:tgtEl>
                                          <p:spTgt spid="11"/>
                                        </p:tgtEl>
                                        <p:attrNameLst>
                                          <p:attrName>style.visibility</p:attrName>
                                        </p:attrNameLst>
                                      </p:cBhvr>
                                      <p:tavLst>
                                        <p:tav tm="0">
                                          <p:val>
                                            <p:strVal val="hidden"/>
                                          </p:val>
                                        </p:tav>
                                        <p:tav tm="50000">
                                          <p:val>
                                            <p:strVal val="visible"/>
                                          </p:val>
                                        </p:tav>
                                      </p:tavLst>
                                    </p:anim>
                                  </p:childTnLst>
                                </p:cTn>
                              </p:par>
                            </p:childTnLst>
                          </p:cTn>
                        </p:par>
                        <p:par>
                          <p:cTn id="46" fill="hold">
                            <p:stCondLst>
                              <p:cond delay="4000"/>
                            </p:stCondLst>
                            <p:childTnLst>
                              <p:par>
                                <p:cTn id="47" presetID="35" presetClass="emph" presetSubtype="0" fill="hold" grpId="2" nodeType="afterEffect">
                                  <p:stCondLst>
                                    <p:cond delay="0"/>
                                  </p:stCondLst>
                                  <p:childTnLst>
                                    <p:anim calcmode="discrete" valueType="str">
                                      <p:cBhvr>
                                        <p:cTn id="48" dur="500" fill="hold"/>
                                        <p:tgtEl>
                                          <p:spTgt spid="11"/>
                                        </p:tgtEl>
                                        <p:attrNameLst>
                                          <p:attrName>style.visibility</p:attrName>
                                        </p:attrNameLst>
                                      </p:cBhvr>
                                      <p:tavLst>
                                        <p:tav tm="0">
                                          <p:val>
                                            <p:strVal val="hidden"/>
                                          </p:val>
                                        </p:tav>
                                        <p:tav tm="50000">
                                          <p:val>
                                            <p:strVal val="visible"/>
                                          </p:val>
                                        </p:tav>
                                      </p:tavLst>
                                    </p:anim>
                                  </p:childTnLst>
                                </p:cTn>
                              </p:par>
                            </p:childTnLst>
                          </p:cTn>
                        </p:par>
                        <p:par>
                          <p:cTn id="49" fill="hold">
                            <p:stCondLst>
                              <p:cond delay="4500"/>
                            </p:stCondLst>
                            <p:childTnLst>
                              <p:par>
                                <p:cTn id="50" presetID="35" presetClass="emph" presetSubtype="0" fill="hold" grpId="3" nodeType="afterEffect">
                                  <p:stCondLst>
                                    <p:cond delay="0"/>
                                  </p:stCondLst>
                                  <p:childTnLst>
                                    <p:anim calcmode="discrete" valueType="str">
                                      <p:cBhvr>
                                        <p:cTn id="51" dur="500" fill="hold"/>
                                        <p:tgtEl>
                                          <p:spTgt spid="11"/>
                                        </p:tgtEl>
                                        <p:attrNameLst>
                                          <p:attrName>style.visibility</p:attrName>
                                        </p:attrNameLst>
                                      </p:cBhvr>
                                      <p:tavLst>
                                        <p:tav tm="0">
                                          <p:val>
                                            <p:strVal val="hidden"/>
                                          </p:val>
                                        </p:tav>
                                        <p:tav tm="50000">
                                          <p:val>
                                            <p:strVal val="visible"/>
                                          </p:val>
                                        </p:tav>
                                      </p:tavLst>
                                    </p:anim>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childTnLst>
                                </p:cTn>
                              </p:par>
                              <p:par>
                                <p:cTn id="56" presetID="29" presetClass="entr" presetSubtype="0" fill="hold" nodeType="withEffect">
                                  <p:stCondLst>
                                    <p:cond delay="0"/>
                                  </p:stCondLst>
                                  <p:childTnLst>
                                    <p:set>
                                      <p:cBhvr>
                                        <p:cTn id="57" dur="1" fill="hold">
                                          <p:stCondLst>
                                            <p:cond delay="0"/>
                                          </p:stCondLst>
                                        </p:cTn>
                                        <p:tgtEl>
                                          <p:spTgt spid="14">
                                            <p:txEl>
                                              <p:pRg st="1" end="1"/>
                                            </p:txEl>
                                          </p:spTgt>
                                        </p:tgtEl>
                                        <p:attrNameLst>
                                          <p:attrName>style.visibility</p:attrName>
                                        </p:attrNameLst>
                                      </p:cBhvr>
                                      <p:to>
                                        <p:strVal val="visible"/>
                                      </p:to>
                                    </p:set>
                                    <p:anim calcmode="lin" valueType="num">
                                      <p:cBhvr>
                                        <p:cTn id="58"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59"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4">
                                            <p:txEl>
                                              <p:pRg st="1" end="1"/>
                                            </p:txEl>
                                          </p:spTgt>
                                        </p:tgtEl>
                                      </p:cBhvr>
                                    </p:animEffect>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par>
                          <p:cTn id="65" fill="hold">
                            <p:stCondLst>
                              <p:cond delay="6500"/>
                            </p:stCondLst>
                            <p:childTnLst>
                              <p:par>
                                <p:cTn id="66" presetID="35" presetClass="emph" presetSubtype="0" fill="hold" grpId="1" nodeType="afterEffect">
                                  <p:stCondLst>
                                    <p:cond delay="0"/>
                                  </p:stCondLst>
                                  <p:childTnLst>
                                    <p:anim calcmode="discrete" valueType="str">
                                      <p:cBhvr>
                                        <p:cTn id="67" dur="500" fill="hold"/>
                                        <p:tgtEl>
                                          <p:spTgt spid="12"/>
                                        </p:tgtEl>
                                        <p:attrNameLst>
                                          <p:attrName>style.visibility</p:attrName>
                                        </p:attrNameLst>
                                      </p:cBhvr>
                                      <p:tavLst>
                                        <p:tav tm="0">
                                          <p:val>
                                            <p:strVal val="hidden"/>
                                          </p:val>
                                        </p:tav>
                                        <p:tav tm="50000">
                                          <p:val>
                                            <p:strVal val="visible"/>
                                          </p:val>
                                        </p:tav>
                                      </p:tavLst>
                                    </p:anim>
                                  </p:childTnLst>
                                </p:cTn>
                              </p:par>
                            </p:childTnLst>
                          </p:cTn>
                        </p:par>
                        <p:par>
                          <p:cTn id="68" fill="hold">
                            <p:stCondLst>
                              <p:cond delay="7000"/>
                            </p:stCondLst>
                            <p:childTnLst>
                              <p:par>
                                <p:cTn id="69" presetID="35" presetClass="emph" presetSubtype="0" fill="hold" grpId="2" nodeType="afterEffect">
                                  <p:stCondLst>
                                    <p:cond delay="0"/>
                                  </p:stCondLst>
                                  <p:childTnLst>
                                    <p:anim calcmode="discrete" valueType="str">
                                      <p:cBhvr>
                                        <p:cTn id="70" dur="500" fill="hold"/>
                                        <p:tgtEl>
                                          <p:spTgt spid="12"/>
                                        </p:tgtEl>
                                        <p:attrNameLst>
                                          <p:attrName>style.visibility</p:attrName>
                                        </p:attrNameLst>
                                      </p:cBhvr>
                                      <p:tavLst>
                                        <p:tav tm="0">
                                          <p:val>
                                            <p:strVal val="hidden"/>
                                          </p:val>
                                        </p:tav>
                                        <p:tav tm="50000">
                                          <p:val>
                                            <p:strVal val="visible"/>
                                          </p:val>
                                        </p:tav>
                                      </p:tavLst>
                                    </p:anim>
                                  </p:childTnLst>
                                </p:cTn>
                              </p:par>
                            </p:childTnLst>
                          </p:cTn>
                        </p:par>
                        <p:par>
                          <p:cTn id="71" fill="hold">
                            <p:stCondLst>
                              <p:cond delay="7500"/>
                            </p:stCondLst>
                            <p:childTnLst>
                              <p:par>
                                <p:cTn id="72" presetID="35" presetClass="emph" presetSubtype="0" fill="hold" grpId="3" nodeType="afterEffect">
                                  <p:stCondLst>
                                    <p:cond delay="0"/>
                                  </p:stCondLst>
                                  <p:childTnLst>
                                    <p:anim calcmode="discrete" valueType="str">
                                      <p:cBhvr>
                                        <p:cTn id="73" dur="500" fill="hold"/>
                                        <p:tgtEl>
                                          <p:spTgt spid="12"/>
                                        </p:tgtEl>
                                        <p:attrNameLst>
                                          <p:attrName>style.visibility</p:attrName>
                                        </p:attrNameLst>
                                      </p:cBhvr>
                                      <p:tavLst>
                                        <p:tav tm="0">
                                          <p:val>
                                            <p:strVal val="hidden"/>
                                          </p:val>
                                        </p:tav>
                                        <p:tav tm="50000">
                                          <p:val>
                                            <p:strVal val="visible"/>
                                          </p:val>
                                        </p:tav>
                                      </p:tavLst>
                                    </p:anim>
                                  </p:childTnLst>
                                </p:cTn>
                              </p:par>
                            </p:childTnLst>
                          </p:cTn>
                        </p:par>
                        <p:par>
                          <p:cTn id="74" fill="hold">
                            <p:stCondLst>
                              <p:cond delay="8000"/>
                            </p:stCondLst>
                            <p:childTnLst>
                              <p:par>
                                <p:cTn id="75" presetID="10"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childTnLst>
                                </p:cTn>
                              </p:par>
                              <p:par>
                                <p:cTn id="78" presetID="29" presetClass="entr" presetSubtype="0" fill="hold" nodeType="withEffect">
                                  <p:stCondLst>
                                    <p:cond delay="0"/>
                                  </p:stCondLst>
                                  <p:childTnLst>
                                    <p:set>
                                      <p:cBhvr>
                                        <p:cTn id="79" dur="1" fill="hold">
                                          <p:stCondLst>
                                            <p:cond delay="0"/>
                                          </p:stCondLst>
                                        </p:cTn>
                                        <p:tgtEl>
                                          <p:spTgt spid="14">
                                            <p:txEl>
                                              <p:pRg st="2" end="2"/>
                                            </p:txEl>
                                          </p:spTgt>
                                        </p:tgtEl>
                                        <p:attrNameLst>
                                          <p:attrName>style.visibility</p:attrName>
                                        </p:attrNameLst>
                                      </p:cBhvr>
                                      <p:to>
                                        <p:strVal val="visible"/>
                                      </p:to>
                                    </p:set>
                                    <p:anim calcmode="lin" valueType="num">
                                      <p:cBhvr>
                                        <p:cTn id="80" dur="1000" fill="hold"/>
                                        <p:tgtEl>
                                          <p:spTgt spid="14">
                                            <p:txEl>
                                              <p:pRg st="2" end="2"/>
                                            </p:txEl>
                                          </p:spTgt>
                                        </p:tgtEl>
                                        <p:attrNameLst>
                                          <p:attrName>ppt_x</p:attrName>
                                        </p:attrNameLst>
                                      </p:cBhvr>
                                      <p:tavLst>
                                        <p:tav tm="0">
                                          <p:val>
                                            <p:strVal val="#ppt_x-.2"/>
                                          </p:val>
                                        </p:tav>
                                        <p:tav tm="100000">
                                          <p:val>
                                            <p:strVal val="#ppt_x"/>
                                          </p:val>
                                        </p:tav>
                                      </p:tavLst>
                                    </p:anim>
                                    <p:anim calcmode="lin" valueType="num">
                                      <p:cBhvr>
                                        <p:cTn id="81" dur="1000" fill="hold"/>
                                        <p:tgtEl>
                                          <p:spTgt spid="1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82" dur="1000"/>
                                        <p:tgtEl>
                                          <p:spTgt spid="14">
                                            <p:txEl>
                                              <p:pRg st="2" end="2"/>
                                            </p:txEl>
                                          </p:spTgt>
                                        </p:tgtEl>
                                      </p:cBhvr>
                                    </p:animEffect>
                                  </p:childTnLst>
                                </p:cTn>
                              </p:par>
                            </p:childTnLst>
                          </p:cTn>
                        </p:par>
                        <p:par>
                          <p:cTn id="83" fill="hold">
                            <p:stCondLst>
                              <p:cond delay="9000"/>
                            </p:stCondLst>
                            <p:childTnLst>
                              <p:par>
                                <p:cTn id="84" presetID="10" presetClass="entr" presetSubtype="0" fill="hold" grpId="0"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childTnLst>
                          </p:cTn>
                        </p:par>
                        <p:par>
                          <p:cTn id="87" fill="hold">
                            <p:stCondLst>
                              <p:cond delay="9500"/>
                            </p:stCondLst>
                            <p:childTnLst>
                              <p:par>
                                <p:cTn id="88" presetID="35" presetClass="emph" presetSubtype="0" fill="hold" grpId="1" nodeType="afterEffect">
                                  <p:stCondLst>
                                    <p:cond delay="0"/>
                                  </p:stCondLst>
                                  <p:childTnLst>
                                    <p:anim calcmode="discrete" valueType="str">
                                      <p:cBhvr>
                                        <p:cTn id="89" dur="500" fill="hold"/>
                                        <p:tgtEl>
                                          <p:spTgt spid="13"/>
                                        </p:tgtEl>
                                        <p:attrNameLst>
                                          <p:attrName>style.visibility</p:attrName>
                                        </p:attrNameLst>
                                      </p:cBhvr>
                                      <p:tavLst>
                                        <p:tav tm="0">
                                          <p:val>
                                            <p:strVal val="hidden"/>
                                          </p:val>
                                        </p:tav>
                                        <p:tav tm="50000">
                                          <p:val>
                                            <p:strVal val="visible"/>
                                          </p:val>
                                        </p:tav>
                                      </p:tavLst>
                                    </p:anim>
                                  </p:childTnLst>
                                </p:cTn>
                              </p:par>
                            </p:childTnLst>
                          </p:cTn>
                        </p:par>
                        <p:par>
                          <p:cTn id="90" fill="hold">
                            <p:stCondLst>
                              <p:cond delay="10000"/>
                            </p:stCondLst>
                            <p:childTnLst>
                              <p:par>
                                <p:cTn id="91" presetID="35" presetClass="emph" presetSubtype="0" fill="hold" grpId="2" nodeType="afterEffect">
                                  <p:stCondLst>
                                    <p:cond delay="0"/>
                                  </p:stCondLst>
                                  <p:childTnLst>
                                    <p:anim calcmode="discrete" valueType="str">
                                      <p:cBhvr>
                                        <p:cTn id="92" dur="500" fill="hold"/>
                                        <p:tgtEl>
                                          <p:spTgt spid="13"/>
                                        </p:tgtEl>
                                        <p:attrNameLst>
                                          <p:attrName>style.visibility</p:attrName>
                                        </p:attrNameLst>
                                      </p:cBhvr>
                                      <p:tavLst>
                                        <p:tav tm="0">
                                          <p:val>
                                            <p:strVal val="hidden"/>
                                          </p:val>
                                        </p:tav>
                                        <p:tav tm="50000">
                                          <p:val>
                                            <p:strVal val="visible"/>
                                          </p:val>
                                        </p:tav>
                                      </p:tavLst>
                                    </p:anim>
                                  </p:childTnLst>
                                </p:cTn>
                              </p:par>
                            </p:childTnLst>
                          </p:cTn>
                        </p:par>
                        <p:par>
                          <p:cTn id="93" fill="hold">
                            <p:stCondLst>
                              <p:cond delay="10500"/>
                            </p:stCondLst>
                            <p:childTnLst>
                              <p:par>
                                <p:cTn id="94" presetID="35" presetClass="emph" presetSubtype="0" fill="hold" grpId="3" nodeType="afterEffect">
                                  <p:stCondLst>
                                    <p:cond delay="0"/>
                                  </p:stCondLst>
                                  <p:childTnLst>
                                    <p:anim calcmode="discrete" valueType="str">
                                      <p:cBhvr>
                                        <p:cTn id="95" dur="500" fill="hold"/>
                                        <p:tgtEl>
                                          <p:spTgt spid="13"/>
                                        </p:tgtEl>
                                        <p:attrNameLst>
                                          <p:attrName>style.visibility</p:attrName>
                                        </p:attrNameLst>
                                      </p:cBhvr>
                                      <p:tavLst>
                                        <p:tav tm="0">
                                          <p:val>
                                            <p:strVal val="hidden"/>
                                          </p:val>
                                        </p:tav>
                                        <p:tav tm="50000">
                                          <p:val>
                                            <p:strVal val="visible"/>
                                          </p:val>
                                        </p:tav>
                                      </p:tavLst>
                                    </p:anim>
                                  </p:childTnLst>
                                </p:cTn>
                              </p:par>
                            </p:childTnLst>
                          </p:cTn>
                        </p:par>
                        <p:par>
                          <p:cTn id="96" fill="hold">
                            <p:stCondLst>
                              <p:cond delay="11000"/>
                            </p:stCondLst>
                            <p:childTnLst>
                              <p:par>
                                <p:cTn id="97" presetID="10" presetClass="entr" presetSubtype="0"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1000"/>
                                        <p:tgtEl>
                                          <p:spTgt spid="17"/>
                                        </p:tgtEl>
                                      </p:cBhvr>
                                    </p:animEffect>
                                  </p:childTnLst>
                                </p:cTn>
                              </p:par>
                              <p:par>
                                <p:cTn id="100" presetID="29" presetClass="entr" presetSubtype="0" fill="hold" nodeType="withEffect">
                                  <p:stCondLst>
                                    <p:cond delay="0"/>
                                  </p:stCondLst>
                                  <p:childTnLst>
                                    <p:set>
                                      <p:cBhvr>
                                        <p:cTn id="101" dur="1" fill="hold">
                                          <p:stCondLst>
                                            <p:cond delay="0"/>
                                          </p:stCondLst>
                                        </p:cTn>
                                        <p:tgtEl>
                                          <p:spTgt spid="14">
                                            <p:txEl>
                                              <p:pRg st="3" end="3"/>
                                            </p:txEl>
                                          </p:spTgt>
                                        </p:tgtEl>
                                        <p:attrNameLst>
                                          <p:attrName>style.visibility</p:attrName>
                                        </p:attrNameLst>
                                      </p:cBhvr>
                                      <p:to>
                                        <p:strVal val="visible"/>
                                      </p:to>
                                    </p:set>
                                    <p:anim calcmode="lin" valueType="num">
                                      <p:cBhvr>
                                        <p:cTn id="102" dur="1000" fill="hold"/>
                                        <p:tgtEl>
                                          <p:spTgt spid="14">
                                            <p:txEl>
                                              <p:pRg st="3" end="3"/>
                                            </p:txEl>
                                          </p:spTgt>
                                        </p:tgtEl>
                                        <p:attrNameLst>
                                          <p:attrName>ppt_x</p:attrName>
                                        </p:attrNameLst>
                                      </p:cBhvr>
                                      <p:tavLst>
                                        <p:tav tm="0">
                                          <p:val>
                                            <p:strVal val="#ppt_x-.2"/>
                                          </p:val>
                                        </p:tav>
                                        <p:tav tm="100000">
                                          <p:val>
                                            <p:strVal val="#ppt_x"/>
                                          </p:val>
                                        </p:tav>
                                      </p:tavLst>
                                    </p:anim>
                                    <p:anim calcmode="lin" valueType="num">
                                      <p:cBhvr>
                                        <p:cTn id="103" dur="1000" fill="hold"/>
                                        <p:tgtEl>
                                          <p:spTgt spid="1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8" grpId="0" animBg="1"/>
      <p:bldP spid="11" grpId="0" animBg="1"/>
      <p:bldP spid="11" grpId="1" animBg="1"/>
      <p:bldP spid="11" grpId="2" animBg="1"/>
      <p:bldP spid="11" grpId="3" animBg="1"/>
      <p:bldP spid="12" grpId="0" animBg="1"/>
      <p:bldP spid="12" grpId="1" animBg="1"/>
      <p:bldP spid="12" grpId="2" animBg="1"/>
      <p:bldP spid="12" grpId="3" animBg="1"/>
      <p:bldP spid="13" grpId="0" animBg="1"/>
      <p:bldP spid="13" grpId="1" animBg="1"/>
      <p:bldP spid="13" grpId="2" animBg="1"/>
      <p:bldP spid="13" grpId="3" animBg="1"/>
      <p:bldP spid="10" grpId="0" animBg="1"/>
      <p:bldP spid="10" grpId="1" animBg="1"/>
      <p:bldP spid="10" grpId="2" animBg="1"/>
      <p:bldP spid="10" grpId="4" animBg="1"/>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sz="quarter" idx="1"/>
          </p:nvPr>
        </p:nvPicPr>
        <p:blipFill rotWithShape="1">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l="23774" t="5012" r="22947" b="7142"/>
          <a:stretch/>
        </p:blipFill>
        <p:spPr bwMode="auto">
          <a:xfrm>
            <a:off x="1071538" y="1598973"/>
            <a:ext cx="7072362" cy="489233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sp>
        <p:nvSpPr>
          <p:cNvPr id="6" name="5 Rectángulo"/>
          <p:cNvSpPr/>
          <p:nvPr/>
        </p:nvSpPr>
        <p:spPr>
          <a:xfrm>
            <a:off x="6513526" y="1643050"/>
            <a:ext cx="1571636" cy="1000132"/>
          </a:xfrm>
          <a:prstGeom prst="rect">
            <a:avLst/>
          </a:prstGeom>
          <a:noFill/>
          <a:ln w="3937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668628" y="375272"/>
            <a:ext cx="7858180" cy="1038224"/>
          </a:xfrm>
        </p:spPr>
        <p:txBody>
          <a:bodyPr>
            <a:noAutofit/>
          </a:bodyPr>
          <a:lstStyle/>
          <a:p>
            <a:pPr algn="ctr"/>
            <a:r>
              <a:rPr lang="es-EC" sz="2400" b="1" dirty="0" smtClean="0">
                <a:effectLst>
                  <a:outerShdw blurRad="38100" dist="38100" dir="2700000" algn="tl">
                    <a:srgbClr val="000000">
                      <a:alpha val="43137"/>
                    </a:srgbClr>
                  </a:outerShdw>
                </a:effectLst>
                <a:latin typeface="Times New Roman" pitchFamily="18" charset="0"/>
                <a:cs typeface="Times New Roman" pitchFamily="18" charset="0"/>
              </a:rPr>
              <a:t>LÁMINA CON LAS CURVAS DEL COEFICIENTE DE PRESIÓN SEGÚN ZANGAR COMPATIBLE CON LA PRESA CHONTAL </a:t>
            </a:r>
            <a:endParaRPr lang="es-EC" sz="2400" dirty="0"/>
          </a:p>
        </p:txBody>
      </p:sp>
      <p:sp>
        <p:nvSpPr>
          <p:cNvPr id="5" name="4 Forma libre"/>
          <p:cNvSpPr/>
          <p:nvPr/>
        </p:nvSpPr>
        <p:spPr>
          <a:xfrm>
            <a:off x="1581150" y="2362200"/>
            <a:ext cx="3945467" cy="3333750"/>
          </a:xfrm>
          <a:custGeom>
            <a:avLst/>
            <a:gdLst>
              <a:gd name="connsiteX0" fmla="*/ 0 w 3945467"/>
              <a:gd name="connsiteY0" fmla="*/ 0 h 3333750"/>
              <a:gd name="connsiteX1" fmla="*/ 482600 w 3945467"/>
              <a:gd name="connsiteY1" fmla="*/ 95250 h 3333750"/>
              <a:gd name="connsiteX2" fmla="*/ 958850 w 3945467"/>
              <a:gd name="connsiteY2" fmla="*/ 228600 h 3333750"/>
              <a:gd name="connsiteX3" fmla="*/ 1473200 w 3945467"/>
              <a:gd name="connsiteY3" fmla="*/ 387350 h 3333750"/>
              <a:gd name="connsiteX4" fmla="*/ 1974850 w 3945467"/>
              <a:gd name="connsiteY4" fmla="*/ 615950 h 3333750"/>
              <a:gd name="connsiteX5" fmla="*/ 2584450 w 3945467"/>
              <a:gd name="connsiteY5" fmla="*/ 990600 h 3333750"/>
              <a:gd name="connsiteX6" fmla="*/ 3028950 w 3945467"/>
              <a:gd name="connsiteY6" fmla="*/ 1409700 h 3333750"/>
              <a:gd name="connsiteX7" fmla="*/ 3403600 w 3945467"/>
              <a:gd name="connsiteY7" fmla="*/ 1847850 h 3333750"/>
              <a:gd name="connsiteX8" fmla="*/ 3810000 w 3945467"/>
              <a:gd name="connsiteY8" fmla="*/ 2495550 h 3333750"/>
              <a:gd name="connsiteX9" fmla="*/ 3943350 w 3945467"/>
              <a:gd name="connsiteY9" fmla="*/ 2832100 h 3333750"/>
              <a:gd name="connsiteX10" fmla="*/ 3822700 w 3945467"/>
              <a:gd name="connsiteY10" fmla="*/ 3130550 h 3333750"/>
              <a:gd name="connsiteX11" fmla="*/ 3632200 w 3945467"/>
              <a:gd name="connsiteY11" fmla="*/ 3333750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5467" h="3333750">
                <a:moveTo>
                  <a:pt x="0" y="0"/>
                </a:moveTo>
                <a:cubicBezTo>
                  <a:pt x="161396" y="28575"/>
                  <a:pt x="322792" y="57150"/>
                  <a:pt x="482600" y="95250"/>
                </a:cubicBezTo>
                <a:cubicBezTo>
                  <a:pt x="642408" y="133350"/>
                  <a:pt x="793750" y="179917"/>
                  <a:pt x="958850" y="228600"/>
                </a:cubicBezTo>
                <a:cubicBezTo>
                  <a:pt x="1123950" y="277283"/>
                  <a:pt x="1303867" y="322792"/>
                  <a:pt x="1473200" y="387350"/>
                </a:cubicBezTo>
                <a:cubicBezTo>
                  <a:pt x="1642533" y="451908"/>
                  <a:pt x="1789642" y="515408"/>
                  <a:pt x="1974850" y="615950"/>
                </a:cubicBezTo>
                <a:cubicBezTo>
                  <a:pt x="2160058" y="716492"/>
                  <a:pt x="2408767" y="858308"/>
                  <a:pt x="2584450" y="990600"/>
                </a:cubicBezTo>
                <a:cubicBezTo>
                  <a:pt x="2760133" y="1122892"/>
                  <a:pt x="2892425" y="1266825"/>
                  <a:pt x="3028950" y="1409700"/>
                </a:cubicBezTo>
                <a:cubicBezTo>
                  <a:pt x="3165475" y="1552575"/>
                  <a:pt x="3273425" y="1666875"/>
                  <a:pt x="3403600" y="1847850"/>
                </a:cubicBezTo>
                <a:cubicBezTo>
                  <a:pt x="3533775" y="2028825"/>
                  <a:pt x="3720042" y="2331508"/>
                  <a:pt x="3810000" y="2495550"/>
                </a:cubicBezTo>
                <a:cubicBezTo>
                  <a:pt x="3899958" y="2659592"/>
                  <a:pt x="3941233" y="2726267"/>
                  <a:pt x="3943350" y="2832100"/>
                </a:cubicBezTo>
                <a:cubicBezTo>
                  <a:pt x="3945467" y="2937933"/>
                  <a:pt x="3874558" y="3046942"/>
                  <a:pt x="3822700" y="3130550"/>
                </a:cubicBezTo>
                <a:cubicBezTo>
                  <a:pt x="3770842" y="3214158"/>
                  <a:pt x="3673475" y="3287183"/>
                  <a:pt x="3632200" y="3333750"/>
                </a:cubicBezTo>
              </a:path>
            </a:pathLst>
          </a:custGeom>
          <a:ln>
            <a:solidFill>
              <a:srgbClr val="EC630E"/>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7" name="6 Elipse"/>
          <p:cNvSpPr/>
          <p:nvPr/>
        </p:nvSpPr>
        <p:spPr>
          <a:xfrm>
            <a:off x="5472113" y="5119687"/>
            <a:ext cx="121068" cy="122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CuadroTexto"/>
          <p:cNvSpPr txBox="1"/>
          <p:nvPr/>
        </p:nvSpPr>
        <p:spPr>
          <a:xfrm>
            <a:off x="5523551" y="5126398"/>
            <a:ext cx="1143008" cy="292388"/>
          </a:xfrm>
          <a:prstGeom prst="rect">
            <a:avLst/>
          </a:prstGeom>
          <a:noFill/>
        </p:spPr>
        <p:txBody>
          <a:bodyPr wrap="square" rtlCol="0">
            <a:spAutoFit/>
          </a:bodyPr>
          <a:lstStyle/>
          <a:p>
            <a:r>
              <a:rPr lang="es-EC" sz="1300" b="1" dirty="0" smtClean="0">
                <a:solidFill>
                  <a:srgbClr val="00B050"/>
                </a:solidFill>
              </a:rPr>
              <a:t>C</a:t>
            </a:r>
            <a:r>
              <a:rPr lang="es-EC" sz="1300" b="1" baseline="-25000" dirty="0" smtClean="0">
                <a:solidFill>
                  <a:srgbClr val="00B050"/>
                </a:solidFill>
              </a:rPr>
              <a:t>m</a:t>
            </a:r>
            <a:r>
              <a:rPr lang="es-EC" sz="1300" b="1" dirty="0" smtClean="0">
                <a:solidFill>
                  <a:srgbClr val="00B050"/>
                </a:solidFill>
              </a:rPr>
              <a:t>=0.615</a:t>
            </a:r>
            <a:endParaRPr lang="es-EC" sz="13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1000"/>
                                        <p:tgtEl>
                                          <p:spTgt spid="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par>
                          <p:cTn id="21" fill="hold">
                            <p:stCondLst>
                              <p:cond delay="3000"/>
                            </p:stCondLst>
                            <p:childTnLst>
                              <p:par>
                                <p:cTn id="22" presetID="35" presetClass="emph" presetSubtype="0" fill="hold" grpId="1" nodeType="afterEffect">
                                  <p:stCondLst>
                                    <p:cond delay="0"/>
                                  </p:stCondLst>
                                  <p:childTnLst>
                                    <p:anim calcmode="discrete" valueType="str">
                                      <p:cBhvr>
                                        <p:cTn id="23" dur="1000" fill="hold"/>
                                        <p:tgtEl>
                                          <p:spTgt spid="6"/>
                                        </p:tgtEl>
                                        <p:attrNameLst>
                                          <p:attrName>style.visibility</p:attrName>
                                        </p:attrNameLst>
                                      </p:cBhvr>
                                      <p:tavLst>
                                        <p:tav tm="0">
                                          <p:val>
                                            <p:strVal val="hidden"/>
                                          </p:val>
                                        </p:tav>
                                        <p:tav tm="50000">
                                          <p:val>
                                            <p:strVal val="visible"/>
                                          </p:val>
                                        </p:tav>
                                      </p:tavLst>
                                    </p:anim>
                                  </p:childTnLst>
                                </p:cTn>
                              </p:par>
                              <p:par>
                                <p:cTn id="24" presetID="35" presetClass="emph" presetSubtype="0" fill="hold" grpId="1" nodeType="withEffect">
                                  <p:stCondLst>
                                    <p:cond delay="0"/>
                                  </p:stCondLst>
                                  <p:childTnLst>
                                    <p:anim calcmode="discrete" valueType="str">
                                      <p:cBhvr>
                                        <p:cTn id="25" dur="1000" fill="hold"/>
                                        <p:tgtEl>
                                          <p:spTgt spid="5"/>
                                        </p:tgtEl>
                                        <p:attrNameLst>
                                          <p:attrName>style.visibility</p:attrName>
                                        </p:attrNameLst>
                                      </p:cBhvr>
                                      <p:tavLst>
                                        <p:tav tm="0">
                                          <p:val>
                                            <p:strVal val="hidden"/>
                                          </p:val>
                                        </p:tav>
                                        <p:tav tm="50000">
                                          <p:val>
                                            <p:strVal val="visible"/>
                                          </p:val>
                                        </p:tav>
                                      </p:tavLst>
                                    </p:anim>
                                  </p:childTnLst>
                                </p:cTn>
                              </p:par>
                            </p:childTnLst>
                          </p:cTn>
                        </p:par>
                        <p:par>
                          <p:cTn id="26" fill="hold">
                            <p:stCondLst>
                              <p:cond delay="4000"/>
                            </p:stCondLst>
                            <p:childTnLst>
                              <p:par>
                                <p:cTn id="27" presetID="35" presetClass="emph" presetSubtype="0" fill="hold" grpId="2" nodeType="afterEffect">
                                  <p:stCondLst>
                                    <p:cond delay="0"/>
                                  </p:stCondLst>
                                  <p:childTnLst>
                                    <p:anim calcmode="discrete" valueType="str">
                                      <p:cBhvr>
                                        <p:cTn id="28" dur="1000" fill="hold"/>
                                        <p:tgtEl>
                                          <p:spTgt spid="6"/>
                                        </p:tgtEl>
                                        <p:attrNameLst>
                                          <p:attrName>style.visibility</p:attrName>
                                        </p:attrNameLst>
                                      </p:cBhvr>
                                      <p:tavLst>
                                        <p:tav tm="0">
                                          <p:val>
                                            <p:strVal val="hidden"/>
                                          </p:val>
                                        </p:tav>
                                        <p:tav tm="50000">
                                          <p:val>
                                            <p:strVal val="visible"/>
                                          </p:val>
                                        </p:tav>
                                      </p:tavLst>
                                    </p:anim>
                                  </p:childTnLst>
                                </p:cTn>
                              </p:par>
                              <p:par>
                                <p:cTn id="29" presetID="35" presetClass="emph" presetSubtype="0" fill="hold" grpId="2" nodeType="withEffect">
                                  <p:stCondLst>
                                    <p:cond delay="0"/>
                                  </p:stCondLst>
                                  <p:childTnLst>
                                    <p:anim calcmode="discrete" valueType="str">
                                      <p:cBhvr>
                                        <p:cTn id="30"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1" fill="hold">
                            <p:stCondLst>
                              <p:cond delay="5000"/>
                            </p:stCondLst>
                            <p:childTnLst>
                              <p:par>
                                <p:cTn id="32" presetID="35" presetClass="emph" presetSubtype="0" fill="hold" grpId="3" nodeType="afterEffect">
                                  <p:stCondLst>
                                    <p:cond delay="0"/>
                                  </p:stCondLst>
                                  <p:childTnLst>
                                    <p:anim calcmode="discrete" valueType="str">
                                      <p:cBhvr>
                                        <p:cTn id="33" dur="1000" fill="hold"/>
                                        <p:tgtEl>
                                          <p:spTgt spid="6"/>
                                        </p:tgtEl>
                                        <p:attrNameLst>
                                          <p:attrName>style.visibility</p:attrName>
                                        </p:attrNameLst>
                                      </p:cBhvr>
                                      <p:tavLst>
                                        <p:tav tm="0">
                                          <p:val>
                                            <p:strVal val="hidden"/>
                                          </p:val>
                                        </p:tav>
                                        <p:tav tm="50000">
                                          <p:val>
                                            <p:strVal val="visible"/>
                                          </p:val>
                                        </p:tav>
                                      </p:tavLst>
                                    </p:anim>
                                  </p:childTnLst>
                                </p:cTn>
                              </p:par>
                              <p:par>
                                <p:cTn id="34" presetID="35" presetClass="emph" presetSubtype="0" fill="hold" grpId="3" nodeType="withEffect">
                                  <p:stCondLst>
                                    <p:cond delay="0"/>
                                  </p:stCondLst>
                                  <p:childTnLst>
                                    <p:anim calcmode="discrete" valueType="str">
                                      <p:cBhvr>
                                        <p:cTn id="35"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6500"/>
                            </p:stCondLst>
                            <p:childTnLst>
                              <p:par>
                                <p:cTn id="44" presetID="35" presetClass="emph" presetSubtype="0" fill="hold" grpId="1" nodeType="afterEffect">
                                  <p:stCondLst>
                                    <p:cond delay="0"/>
                                  </p:stCondLst>
                                  <p:childTnLst>
                                    <p:anim calcmode="discrete" valueType="str">
                                      <p:cBhvr>
                                        <p:cTn id="45" dur="500" fill="hold"/>
                                        <p:tgtEl>
                                          <p:spTgt spid="7"/>
                                        </p:tgtEl>
                                        <p:attrNameLst>
                                          <p:attrName>style.visibility</p:attrName>
                                        </p:attrNameLst>
                                      </p:cBhvr>
                                      <p:tavLst>
                                        <p:tav tm="0">
                                          <p:val>
                                            <p:strVal val="hidden"/>
                                          </p:val>
                                        </p:tav>
                                        <p:tav tm="50000">
                                          <p:val>
                                            <p:strVal val="visible"/>
                                          </p:val>
                                        </p:tav>
                                      </p:tavLst>
                                    </p:anim>
                                  </p:childTnLst>
                                </p:cTn>
                              </p:par>
                              <p:par>
                                <p:cTn id="46" presetID="35" presetClass="emph" presetSubtype="0" fill="hold" grpId="1" nodeType="withEffect">
                                  <p:stCondLst>
                                    <p:cond delay="0"/>
                                  </p:stCondLst>
                                  <p:childTnLst>
                                    <p:anim calcmode="discrete" valueType="str">
                                      <p:cBhvr>
                                        <p:cTn id="47" dur="500" fill="hold"/>
                                        <p:tgtEl>
                                          <p:spTgt spid="8"/>
                                        </p:tgtEl>
                                        <p:attrNameLst>
                                          <p:attrName>style.visibility</p:attrName>
                                        </p:attrNameLst>
                                      </p:cBhvr>
                                      <p:tavLst>
                                        <p:tav tm="0">
                                          <p:val>
                                            <p:strVal val="hidden"/>
                                          </p:val>
                                        </p:tav>
                                        <p:tav tm="50000">
                                          <p:val>
                                            <p:strVal val="visible"/>
                                          </p:val>
                                        </p:tav>
                                      </p:tavLst>
                                    </p:anim>
                                  </p:childTnLst>
                                </p:cTn>
                              </p:par>
                            </p:childTnLst>
                          </p:cTn>
                        </p:par>
                        <p:par>
                          <p:cTn id="48" fill="hold">
                            <p:stCondLst>
                              <p:cond delay="7000"/>
                            </p:stCondLst>
                            <p:childTnLst>
                              <p:par>
                                <p:cTn id="49" presetID="35" presetClass="emph" presetSubtype="0" fill="hold" grpId="2" nodeType="afterEffect">
                                  <p:stCondLst>
                                    <p:cond delay="0"/>
                                  </p:stCondLst>
                                  <p:childTnLst>
                                    <p:anim calcmode="discrete" valueType="str">
                                      <p:cBhvr>
                                        <p:cTn id="50" dur="500" fill="hold"/>
                                        <p:tgtEl>
                                          <p:spTgt spid="7"/>
                                        </p:tgtEl>
                                        <p:attrNameLst>
                                          <p:attrName>style.visibility</p:attrName>
                                        </p:attrNameLst>
                                      </p:cBhvr>
                                      <p:tavLst>
                                        <p:tav tm="0">
                                          <p:val>
                                            <p:strVal val="hidden"/>
                                          </p:val>
                                        </p:tav>
                                        <p:tav tm="50000">
                                          <p:val>
                                            <p:strVal val="visible"/>
                                          </p:val>
                                        </p:tav>
                                      </p:tavLst>
                                    </p:anim>
                                  </p:childTnLst>
                                </p:cTn>
                              </p:par>
                              <p:par>
                                <p:cTn id="51" presetID="35" presetClass="emph" presetSubtype="0" fill="hold" grpId="2" nodeType="withEffect">
                                  <p:stCondLst>
                                    <p:cond delay="0"/>
                                  </p:stCondLst>
                                  <p:childTnLst>
                                    <p:anim calcmode="discrete" valueType="str">
                                      <p:cBhvr>
                                        <p:cTn id="52" dur="500" fill="hold"/>
                                        <p:tgtEl>
                                          <p:spTgt spid="8"/>
                                        </p:tgtEl>
                                        <p:attrNameLst>
                                          <p:attrName>style.visibility</p:attrName>
                                        </p:attrNameLst>
                                      </p:cBhvr>
                                      <p:tavLst>
                                        <p:tav tm="0">
                                          <p:val>
                                            <p:strVal val="hidden"/>
                                          </p:val>
                                        </p:tav>
                                        <p:tav tm="50000">
                                          <p:val>
                                            <p:strVal val="visible"/>
                                          </p:val>
                                        </p:tav>
                                      </p:tavLst>
                                    </p:anim>
                                  </p:childTnLst>
                                </p:cTn>
                              </p:par>
                            </p:childTnLst>
                          </p:cTn>
                        </p:par>
                        <p:par>
                          <p:cTn id="53" fill="hold">
                            <p:stCondLst>
                              <p:cond delay="7500"/>
                            </p:stCondLst>
                            <p:childTnLst>
                              <p:par>
                                <p:cTn id="54" presetID="35" presetClass="emph" presetSubtype="0" fill="hold" grpId="3" nodeType="afterEffect">
                                  <p:stCondLst>
                                    <p:cond delay="0"/>
                                  </p:stCondLst>
                                  <p:childTnLst>
                                    <p:anim calcmode="discrete" valueType="str">
                                      <p:cBhvr>
                                        <p:cTn id="55" dur="500" fill="hold"/>
                                        <p:tgtEl>
                                          <p:spTgt spid="7"/>
                                        </p:tgtEl>
                                        <p:attrNameLst>
                                          <p:attrName>style.visibility</p:attrName>
                                        </p:attrNameLst>
                                      </p:cBhvr>
                                      <p:tavLst>
                                        <p:tav tm="0">
                                          <p:val>
                                            <p:strVal val="hidden"/>
                                          </p:val>
                                        </p:tav>
                                        <p:tav tm="50000">
                                          <p:val>
                                            <p:strVal val="visible"/>
                                          </p:val>
                                        </p:tav>
                                      </p:tavLst>
                                    </p:anim>
                                  </p:childTnLst>
                                </p:cTn>
                              </p:par>
                              <p:par>
                                <p:cTn id="56" presetID="35" presetClass="emph" presetSubtype="0" fill="hold" grpId="3" nodeType="withEffect">
                                  <p:stCondLst>
                                    <p:cond delay="0"/>
                                  </p:stCondLst>
                                  <p:childTnLst>
                                    <p:anim calcmode="discrete" valueType="str">
                                      <p:cBhvr>
                                        <p:cTn id="57" dur="5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2" grpId="0"/>
      <p:bldP spid="5" grpId="0" animBg="1"/>
      <p:bldP spid="5" grpId="1" animBg="1"/>
      <p:bldP spid="5" grpId="2" animBg="1"/>
      <p:bldP spid="5" grpId="3" animBg="1"/>
      <p:bldP spid="7" grpId="0" animBg="1"/>
      <p:bldP spid="7" grpId="1" animBg="1"/>
      <p:bldP spid="7" grpId="2" animBg="1"/>
      <p:bldP spid="7" grpId="3" animBg="1"/>
      <p:bldP spid="8" grpId="0"/>
      <p:bldP spid="8" grpId="1"/>
      <p:bldP spid="8" grpId="2"/>
      <p:bldP spid="8"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500034" y="398482"/>
            <a:ext cx="8186766" cy="654032"/>
          </a:xfrm>
        </p:spPr>
        <p:txBody>
          <a:bodyPr>
            <a:normAutofit/>
          </a:bodyPr>
          <a:lstStyle/>
          <a:p>
            <a:r>
              <a:rPr lang="es-EC" sz="2800" b="1" dirty="0" smtClean="0">
                <a:latin typeface="Times New Roman" pitchFamily="18" charset="0"/>
                <a:cs typeface="Times New Roman" pitchFamily="18" charset="0"/>
              </a:rPr>
              <a:t>SISMOS CONSIDERADOS PARA EL DISEÑO</a:t>
            </a:r>
            <a:endParaRPr lang="es-EC" sz="2800" b="1" dirty="0">
              <a:latin typeface="Times New Roman" pitchFamily="18" charset="0"/>
              <a:cs typeface="Times New Roman" pitchFamily="18" charset="0"/>
            </a:endParaRPr>
          </a:p>
        </p:txBody>
      </p:sp>
      <p:sp>
        <p:nvSpPr>
          <p:cNvPr id="6" name="5 Marcador de contenido"/>
          <p:cNvSpPr>
            <a:spLocks noGrp="1"/>
          </p:cNvSpPr>
          <p:nvPr>
            <p:ph sz="quarter" idx="1"/>
          </p:nvPr>
        </p:nvSpPr>
        <p:spPr>
          <a:xfrm>
            <a:off x="500034" y="1214422"/>
            <a:ext cx="8186766" cy="5214974"/>
          </a:xfrm>
        </p:spPr>
        <p:txBody>
          <a:bodyPr>
            <a:normAutofit fontScale="92500" lnSpcReduction="20000"/>
          </a:bodyPr>
          <a:lstStyle/>
          <a:p>
            <a:pPr>
              <a:spcBef>
                <a:spcPts val="600"/>
              </a:spcBef>
              <a:spcAft>
                <a:spcPts val="600"/>
              </a:spcAft>
            </a:pPr>
            <a:endParaRPr lang="es-EC" dirty="0" smtClean="0">
              <a:latin typeface="Times New Roman" pitchFamily="18" charset="0"/>
              <a:cs typeface="Times New Roman" pitchFamily="18" charset="0"/>
            </a:endParaRPr>
          </a:p>
          <a:p>
            <a:pPr>
              <a:spcBef>
                <a:spcPts val="600"/>
              </a:spcBef>
              <a:spcAft>
                <a:spcPts val="600"/>
              </a:spcAft>
            </a:pPr>
            <a:r>
              <a:rPr lang="es-EC" dirty="0" smtClean="0">
                <a:latin typeface="Times New Roman" pitchFamily="18" charset="0"/>
                <a:cs typeface="Times New Roman" pitchFamily="18" charset="0"/>
              </a:rPr>
              <a:t>Los parámetros a mencionarse están en base a lo establecido por el Cuerpo de Ingenieros del Ejército de los Estados Unidos para el diseño sísmico de Presas RCC.</a:t>
            </a:r>
          </a:p>
          <a:p>
            <a:pPr>
              <a:spcBef>
                <a:spcPts val="600"/>
              </a:spcBef>
              <a:spcAft>
                <a:spcPts val="600"/>
              </a:spcAft>
            </a:pPr>
            <a:r>
              <a:rPr lang="es-EC" dirty="0" smtClean="0">
                <a:latin typeface="Times New Roman" pitchFamily="18" charset="0"/>
                <a:cs typeface="Times New Roman" pitchFamily="18" charset="0"/>
              </a:rPr>
              <a:t>El análisis mediante un espectro de diseño es un método que proporciona valores adecuados.</a:t>
            </a:r>
          </a:p>
          <a:p>
            <a:pPr>
              <a:spcBef>
                <a:spcPts val="600"/>
              </a:spcBef>
              <a:spcAft>
                <a:spcPts val="600"/>
              </a:spcAft>
            </a:pPr>
            <a:r>
              <a:rPr lang="es-EC" dirty="0" smtClean="0">
                <a:latin typeface="Times New Roman" pitchFamily="18" charset="0"/>
                <a:cs typeface="Times New Roman" pitchFamily="18" charset="0"/>
              </a:rPr>
              <a:t>El movimiento del suelo debido a un sismo está definido en los espectros de acuerdo a la aceleración correspondiente a los sismos:</a:t>
            </a:r>
          </a:p>
          <a:p>
            <a:pPr lvl="1">
              <a:spcBef>
                <a:spcPts val="600"/>
              </a:spcBef>
              <a:spcAft>
                <a:spcPts val="600"/>
              </a:spcAft>
            </a:pPr>
            <a:r>
              <a:rPr lang="es-EC" b="1" dirty="0" smtClean="0">
                <a:solidFill>
                  <a:srgbClr val="00B050"/>
                </a:solidFill>
                <a:latin typeface="Times New Roman" pitchFamily="18" charset="0"/>
                <a:cs typeface="Times New Roman" pitchFamily="18" charset="0"/>
              </a:rPr>
              <a:t>OBE: </a:t>
            </a:r>
            <a:r>
              <a:rPr lang="es-EC" dirty="0" smtClean="0">
                <a:latin typeface="Times New Roman" pitchFamily="18" charset="0"/>
                <a:cs typeface="Times New Roman" pitchFamily="18" charset="0"/>
              </a:rPr>
              <a:t>Sismo Base de Operación. Produce el mayor nivel de movimiento del suelo durante el tiempo de vida útil de la Presa.</a:t>
            </a:r>
          </a:p>
          <a:p>
            <a:pPr lvl="1">
              <a:spcBef>
                <a:spcPts val="600"/>
              </a:spcBef>
              <a:spcAft>
                <a:spcPts val="600"/>
              </a:spcAft>
            </a:pPr>
            <a:r>
              <a:rPr lang="es-EC" b="1" dirty="0" smtClean="0">
                <a:solidFill>
                  <a:srgbClr val="00B050"/>
                </a:solidFill>
                <a:latin typeface="Times New Roman" pitchFamily="18" charset="0"/>
                <a:cs typeface="Times New Roman" pitchFamily="18" charset="0"/>
              </a:rPr>
              <a:t>MCE: </a:t>
            </a:r>
            <a:r>
              <a:rPr lang="es-EC" dirty="0" smtClean="0">
                <a:latin typeface="Times New Roman" pitchFamily="18" charset="0"/>
                <a:cs typeface="Times New Roman" pitchFamily="18" charset="0"/>
              </a:rPr>
              <a:t>Sismo Máximo Creíble. Produce el mayor nivel de movimiento del suelo como resultado del máximo sismo que podría ocurrir.</a:t>
            </a:r>
          </a:p>
          <a:p>
            <a:pPr>
              <a:spcBef>
                <a:spcPts val="600"/>
              </a:spcBef>
              <a:spcAft>
                <a:spcPts val="600"/>
              </a:spcAft>
            </a:pPr>
            <a:endParaRPr lang="es-EC"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p:cTn id="2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slide(fromBottom)">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slide(fromBottom)">
                                      <p:cBhvr>
                                        <p:cTn id="3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p:cNvSpPr/>
          <p:nvPr/>
        </p:nvSpPr>
        <p:spPr>
          <a:xfrm>
            <a:off x="1214414" y="3357562"/>
            <a:ext cx="6786610"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redondeado"/>
          <p:cNvSpPr/>
          <p:nvPr/>
        </p:nvSpPr>
        <p:spPr>
          <a:xfrm>
            <a:off x="1214414" y="4491045"/>
            <a:ext cx="2357454" cy="428628"/>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Rectángulo redondeado"/>
          <p:cNvSpPr/>
          <p:nvPr/>
        </p:nvSpPr>
        <p:spPr>
          <a:xfrm>
            <a:off x="3395682" y="1690699"/>
            <a:ext cx="357190"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Rectángulo redondeado"/>
          <p:cNvSpPr/>
          <p:nvPr/>
        </p:nvSpPr>
        <p:spPr>
          <a:xfrm>
            <a:off x="3871912" y="1690686"/>
            <a:ext cx="214314" cy="357190"/>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Rectángulo redondeado"/>
          <p:cNvSpPr/>
          <p:nvPr/>
        </p:nvSpPr>
        <p:spPr>
          <a:xfrm>
            <a:off x="4529137" y="1690686"/>
            <a:ext cx="214314" cy="357190"/>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redondeado"/>
          <p:cNvSpPr/>
          <p:nvPr/>
        </p:nvSpPr>
        <p:spPr>
          <a:xfrm>
            <a:off x="5205417" y="1690686"/>
            <a:ext cx="214314" cy="357190"/>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redondeado"/>
          <p:cNvSpPr/>
          <p:nvPr/>
        </p:nvSpPr>
        <p:spPr>
          <a:xfrm>
            <a:off x="5876934" y="1695438"/>
            <a:ext cx="214314" cy="357190"/>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 name="1 Título"/>
          <p:cNvSpPr>
            <a:spLocks noGrp="1"/>
          </p:cNvSpPr>
          <p:nvPr>
            <p:ph type="title"/>
          </p:nvPr>
        </p:nvSpPr>
        <p:spPr>
          <a:xfrm>
            <a:off x="571472" y="274638"/>
            <a:ext cx="8215370" cy="796908"/>
          </a:xfrm>
        </p:spPr>
        <p:txBody>
          <a:bodyPr>
            <a:norm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COEFICIENTE DE PRESIÓN HIDRODINÁMICA</a:t>
            </a:r>
            <a:endParaRPr lang="es-EC" sz="2800" dirty="0"/>
          </a:p>
        </p:txBody>
      </p:sp>
      <p:sp>
        <p:nvSpPr>
          <p:cNvPr id="1167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3" name="12 Rectángulo redondeado"/>
          <p:cNvSpPr/>
          <p:nvPr/>
        </p:nvSpPr>
        <p:spPr>
          <a:xfrm>
            <a:off x="3883498" y="2103860"/>
            <a:ext cx="214314" cy="35719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Rectángulo redondeado"/>
          <p:cNvSpPr/>
          <p:nvPr/>
        </p:nvSpPr>
        <p:spPr>
          <a:xfrm>
            <a:off x="4540723" y="2103860"/>
            <a:ext cx="214314" cy="35719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redondeado"/>
          <p:cNvSpPr/>
          <p:nvPr/>
        </p:nvSpPr>
        <p:spPr>
          <a:xfrm>
            <a:off x="5217003" y="2103860"/>
            <a:ext cx="214314" cy="35719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redondeado"/>
          <p:cNvSpPr/>
          <p:nvPr/>
        </p:nvSpPr>
        <p:spPr>
          <a:xfrm>
            <a:off x="5888520" y="2108612"/>
            <a:ext cx="214314" cy="35719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16 Rectángulo redondeado"/>
          <p:cNvSpPr/>
          <p:nvPr/>
        </p:nvSpPr>
        <p:spPr>
          <a:xfrm>
            <a:off x="1214414" y="5357826"/>
            <a:ext cx="2714644" cy="42862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Marcador de contenido"/>
          <p:cNvSpPr>
            <a:spLocks noGrp="1"/>
          </p:cNvSpPr>
          <p:nvPr>
            <p:ph sz="quarter" idx="1"/>
          </p:nvPr>
        </p:nvSpPr>
        <p:spPr>
          <a:xfrm>
            <a:off x="914400" y="3286124"/>
            <a:ext cx="7772400" cy="2857520"/>
          </a:xfrm>
        </p:spPr>
        <p:txBody>
          <a:bodyPr>
            <a:normAutofit/>
          </a:bodyPr>
          <a:lstStyle/>
          <a:p>
            <a:r>
              <a:rPr lang="es-EC" dirty="0" smtClean="0">
                <a:latin typeface="Times New Roman" pitchFamily="18" charset="0"/>
                <a:cs typeface="Times New Roman" pitchFamily="18" charset="0"/>
              </a:rPr>
              <a:t>C</a:t>
            </a:r>
            <a:r>
              <a:rPr lang="es-EC" baseline="-25000" dirty="0" smtClean="0">
                <a:latin typeface="Times New Roman" pitchFamily="18" charset="0"/>
                <a:cs typeface="Times New Roman" pitchFamily="18" charset="0"/>
              </a:rPr>
              <a:t>m</a:t>
            </a:r>
            <a:r>
              <a:rPr lang="es-EC" dirty="0" smtClean="0">
                <a:latin typeface="Times New Roman" pitchFamily="18" charset="0"/>
                <a:cs typeface="Times New Roman" pitchFamily="18" charset="0"/>
              </a:rPr>
              <a:t> = Máximo valor de C</a:t>
            </a:r>
            <a:r>
              <a:rPr lang="es-EC" baseline="-25000" dirty="0" smtClean="0">
                <a:latin typeface="Times New Roman" pitchFamily="18" charset="0"/>
                <a:cs typeface="Times New Roman" pitchFamily="18" charset="0"/>
              </a:rPr>
              <a:t>p</a:t>
            </a:r>
            <a:r>
              <a:rPr lang="es-EC" dirty="0" smtClean="0">
                <a:latin typeface="Times New Roman" pitchFamily="18" charset="0"/>
                <a:cs typeface="Times New Roman" pitchFamily="18" charset="0"/>
              </a:rPr>
              <a:t> en las curvas de Zangar según la geometría más aproximada</a:t>
            </a:r>
          </a:p>
          <a:p>
            <a:pPr>
              <a:lnSpc>
                <a:spcPct val="200000"/>
              </a:lnSpc>
            </a:pPr>
            <a:r>
              <a:rPr lang="es-EC" dirty="0" smtClean="0">
                <a:latin typeface="Times New Roman" pitchFamily="18" charset="0"/>
                <a:cs typeface="Times New Roman" pitchFamily="18" charset="0"/>
              </a:rPr>
              <a:t>y = Profundidad</a:t>
            </a:r>
          </a:p>
          <a:p>
            <a:pPr>
              <a:lnSpc>
                <a:spcPct val="200000"/>
              </a:lnSpc>
            </a:pPr>
            <a:r>
              <a:rPr lang="es-EC" dirty="0" smtClean="0">
                <a:latin typeface="Times New Roman" pitchFamily="18" charset="0"/>
                <a:cs typeface="Times New Roman" pitchFamily="18" charset="0"/>
              </a:rPr>
              <a:t>Altura del Embalse</a:t>
            </a:r>
          </a:p>
          <a:p>
            <a:endParaRPr lang="es-EC" dirty="0">
              <a:latin typeface="Times New Roman" pitchFamily="18" charset="0"/>
              <a:cs typeface="Times New Roman" pitchFamily="18" charset="0"/>
            </a:endParaRPr>
          </a:p>
        </p:txBody>
      </p:sp>
      <p:graphicFrame>
        <p:nvGraphicFramePr>
          <p:cNvPr id="116737" name="Object 1"/>
          <p:cNvGraphicFramePr>
            <a:graphicFrameLocks noChangeAspect="1"/>
          </p:cNvGraphicFramePr>
          <p:nvPr/>
        </p:nvGraphicFramePr>
        <p:xfrm>
          <a:off x="2857488" y="1643050"/>
          <a:ext cx="3516655" cy="857256"/>
        </p:xfrm>
        <a:graphic>
          <a:graphicData uri="http://schemas.openxmlformats.org/presentationml/2006/ole">
            <p:oleObj spid="_x0000_s116737" name="Ecuación" r:id="rId3" imgW="2184120" imgH="5331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16737"/>
                                        </p:tgtEl>
                                        <p:attrNameLst>
                                          <p:attrName>style.visibility</p:attrName>
                                        </p:attrNameLst>
                                      </p:cBhvr>
                                      <p:to>
                                        <p:strVal val="visible"/>
                                      </p:to>
                                    </p:set>
                                    <p:anim calcmode="lin" valueType="num">
                                      <p:cBhvr>
                                        <p:cTn id="13" dur="1000" fill="hold"/>
                                        <p:tgtEl>
                                          <p:spTgt spid="116737"/>
                                        </p:tgtEl>
                                        <p:attrNameLst>
                                          <p:attrName>ppt_w</p:attrName>
                                        </p:attrNameLst>
                                      </p:cBhvr>
                                      <p:tavLst>
                                        <p:tav tm="0">
                                          <p:val>
                                            <p:fltVal val="0"/>
                                          </p:val>
                                        </p:tav>
                                        <p:tav tm="100000">
                                          <p:val>
                                            <p:strVal val="#ppt_w"/>
                                          </p:val>
                                        </p:tav>
                                      </p:tavLst>
                                    </p:anim>
                                    <p:anim calcmode="lin" valueType="num">
                                      <p:cBhvr>
                                        <p:cTn id="14" dur="1000" fill="hold"/>
                                        <p:tgtEl>
                                          <p:spTgt spid="116737"/>
                                        </p:tgtEl>
                                        <p:attrNameLst>
                                          <p:attrName>ppt_h</p:attrName>
                                        </p:attrNameLst>
                                      </p:cBhvr>
                                      <p:tavLst>
                                        <p:tav tm="0">
                                          <p:val>
                                            <p:fltVal val="0"/>
                                          </p:val>
                                        </p:tav>
                                        <p:tav tm="100000">
                                          <p:val>
                                            <p:strVal val="#ppt_h"/>
                                          </p:val>
                                        </p:tav>
                                      </p:tavLst>
                                    </p:anim>
                                    <p:animEffect transition="in" filter="fade">
                                      <p:cBhvr>
                                        <p:cTn id="15" dur="1000"/>
                                        <p:tgtEl>
                                          <p:spTgt spid="1167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35" presetClass="emph" presetSubtype="0" fill="hold" grpId="1" nodeType="afterEffect">
                                  <p:stCondLst>
                                    <p:cond delay="0"/>
                                  </p:stCondLst>
                                  <p:childTnLst>
                                    <p:anim calcmode="discrete" valueType="str">
                                      <p:cBhvr>
                                        <p:cTn id="23" dur="500" fill="hold"/>
                                        <p:tgtEl>
                                          <p:spTgt spid="6"/>
                                        </p:tgtEl>
                                        <p:attrNameLst>
                                          <p:attrName>style.visibility</p:attrName>
                                        </p:attrNameLst>
                                      </p:cBhvr>
                                      <p:tavLst>
                                        <p:tav tm="0">
                                          <p:val>
                                            <p:strVal val="hidden"/>
                                          </p:val>
                                        </p:tav>
                                        <p:tav tm="50000">
                                          <p:val>
                                            <p:strVal val="visible"/>
                                          </p:val>
                                        </p:tav>
                                      </p:tavLst>
                                    </p:anim>
                                  </p:childTnLst>
                                </p:cTn>
                              </p:par>
                            </p:childTnLst>
                          </p:cTn>
                        </p:par>
                        <p:par>
                          <p:cTn id="24" fill="hold">
                            <p:stCondLst>
                              <p:cond delay="1000"/>
                            </p:stCondLst>
                            <p:childTnLst>
                              <p:par>
                                <p:cTn id="25" presetID="35" presetClass="emph" presetSubtype="0" fill="hold" grpId="2" nodeType="afterEffect">
                                  <p:stCondLst>
                                    <p:cond delay="0"/>
                                  </p:stCondLst>
                                  <p:childTnLst>
                                    <p:anim calcmode="discrete" valueType="str">
                                      <p:cBhvr>
                                        <p:cTn id="26" dur="500" fill="hold"/>
                                        <p:tgtEl>
                                          <p:spTgt spid="6"/>
                                        </p:tgtEl>
                                        <p:attrNameLst>
                                          <p:attrName>style.visibility</p:attrName>
                                        </p:attrNameLst>
                                      </p:cBhvr>
                                      <p:tavLst>
                                        <p:tav tm="0">
                                          <p:val>
                                            <p:strVal val="hidden"/>
                                          </p:val>
                                        </p:tav>
                                        <p:tav tm="50000">
                                          <p:val>
                                            <p:strVal val="visible"/>
                                          </p:val>
                                        </p:tav>
                                      </p:tavLst>
                                    </p:anim>
                                  </p:childTnLst>
                                </p:cTn>
                              </p:par>
                            </p:childTnLst>
                          </p:cTn>
                        </p:par>
                        <p:par>
                          <p:cTn id="27" fill="hold">
                            <p:stCondLst>
                              <p:cond delay="1500"/>
                            </p:stCondLst>
                            <p:childTnLst>
                              <p:par>
                                <p:cTn id="28" presetID="35" presetClass="emph" presetSubtype="0" fill="hold" grpId="3" nodeType="afterEffect">
                                  <p:stCondLst>
                                    <p:cond delay="0"/>
                                  </p:stCondLst>
                                  <p:childTnLst>
                                    <p:anim calcmode="discrete" valueType="str">
                                      <p:cBhvr>
                                        <p:cTn id="29" dur="500" fill="hold"/>
                                        <p:tgtEl>
                                          <p:spTgt spid="6"/>
                                        </p:tgtEl>
                                        <p:attrNameLst>
                                          <p:attrName>style.visibility</p:attrName>
                                        </p:attrNameLst>
                                      </p:cBhvr>
                                      <p:tavLst>
                                        <p:tav tm="0">
                                          <p:val>
                                            <p:strVal val="hidden"/>
                                          </p:val>
                                        </p:tav>
                                        <p:tav tm="50000">
                                          <p:val>
                                            <p:strVal val="visible"/>
                                          </p:val>
                                        </p:tav>
                                      </p:tavLst>
                                    </p:anim>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2500"/>
                            </p:stCondLst>
                            <p:childTnLst>
                              <p:par>
                                <p:cTn id="35" presetID="29" presetClass="entr" presetSubtype="0" fill="hold" nodeType="after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p:cTn id="3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3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500"/>
                            </p:stCondLst>
                            <p:childTnLst>
                              <p:par>
                                <p:cTn id="55" presetID="35" presetClass="emph" presetSubtype="0" fill="hold" grpId="1" nodeType="afterEffect">
                                  <p:stCondLst>
                                    <p:cond delay="0"/>
                                  </p:stCondLst>
                                  <p:childTnLst>
                                    <p:anim calcmode="discrete" valueType="str">
                                      <p:cBhvr>
                                        <p:cTn id="56" dur="500" fill="hold"/>
                                        <p:tgtEl>
                                          <p:spTgt spid="7"/>
                                        </p:tgtEl>
                                        <p:attrNameLst>
                                          <p:attrName>style.visibility</p:attrName>
                                        </p:attrNameLst>
                                      </p:cBhvr>
                                      <p:tavLst>
                                        <p:tav tm="0">
                                          <p:val>
                                            <p:strVal val="hidden"/>
                                          </p:val>
                                        </p:tav>
                                        <p:tav tm="50000">
                                          <p:val>
                                            <p:strVal val="visible"/>
                                          </p:val>
                                        </p:tav>
                                      </p:tavLst>
                                    </p:anim>
                                  </p:childTnLst>
                                </p:cTn>
                              </p:par>
                              <p:par>
                                <p:cTn id="57" presetID="35" presetClass="emph" presetSubtype="0" fill="hold" grpId="1" nodeType="withEffect">
                                  <p:stCondLst>
                                    <p:cond delay="0"/>
                                  </p:stCondLst>
                                  <p:childTnLst>
                                    <p:anim calcmode="discrete" valueType="str">
                                      <p:cBhvr>
                                        <p:cTn id="58" dur="500" fill="hold"/>
                                        <p:tgtEl>
                                          <p:spTgt spid="8"/>
                                        </p:tgtEl>
                                        <p:attrNameLst>
                                          <p:attrName>style.visibility</p:attrName>
                                        </p:attrNameLst>
                                      </p:cBhvr>
                                      <p:tavLst>
                                        <p:tav tm="0">
                                          <p:val>
                                            <p:strVal val="hidden"/>
                                          </p:val>
                                        </p:tav>
                                        <p:tav tm="50000">
                                          <p:val>
                                            <p:strVal val="visible"/>
                                          </p:val>
                                        </p:tav>
                                      </p:tavLst>
                                    </p:anim>
                                  </p:childTnLst>
                                </p:cTn>
                              </p:par>
                              <p:par>
                                <p:cTn id="59" presetID="35" presetClass="emph" presetSubtype="0" fill="hold" grpId="1" nodeType="withEffect">
                                  <p:stCondLst>
                                    <p:cond delay="0"/>
                                  </p:stCondLst>
                                  <p:childTnLst>
                                    <p:anim calcmode="discrete" valueType="str">
                                      <p:cBhvr>
                                        <p:cTn id="60" dur="500" fill="hold"/>
                                        <p:tgtEl>
                                          <p:spTgt spid="9"/>
                                        </p:tgtEl>
                                        <p:attrNameLst>
                                          <p:attrName>style.visibility</p:attrName>
                                        </p:attrNameLst>
                                      </p:cBhvr>
                                      <p:tavLst>
                                        <p:tav tm="0">
                                          <p:val>
                                            <p:strVal val="hidden"/>
                                          </p:val>
                                        </p:tav>
                                        <p:tav tm="50000">
                                          <p:val>
                                            <p:strVal val="visible"/>
                                          </p:val>
                                        </p:tav>
                                      </p:tavLst>
                                    </p:anim>
                                  </p:childTnLst>
                                </p:cTn>
                              </p:par>
                              <p:par>
                                <p:cTn id="61" presetID="35" presetClass="emph" presetSubtype="0" fill="hold" grpId="1" nodeType="withEffect">
                                  <p:stCondLst>
                                    <p:cond delay="0"/>
                                  </p:stCondLst>
                                  <p:childTnLst>
                                    <p:anim calcmode="discrete" valueType="str">
                                      <p:cBhvr>
                                        <p:cTn id="62" dur="500" fill="hold"/>
                                        <p:tgtEl>
                                          <p:spTgt spid="10"/>
                                        </p:tgtEl>
                                        <p:attrNameLst>
                                          <p:attrName>style.visibility</p:attrName>
                                        </p:attrNameLst>
                                      </p:cBhvr>
                                      <p:tavLst>
                                        <p:tav tm="0">
                                          <p:val>
                                            <p:strVal val="hidden"/>
                                          </p:val>
                                        </p:tav>
                                        <p:tav tm="50000">
                                          <p:val>
                                            <p:strVal val="visible"/>
                                          </p:val>
                                        </p:tav>
                                      </p:tavLst>
                                    </p:anim>
                                  </p:childTnLst>
                                </p:cTn>
                              </p:par>
                            </p:childTnLst>
                          </p:cTn>
                        </p:par>
                        <p:par>
                          <p:cTn id="63" fill="hold">
                            <p:stCondLst>
                              <p:cond delay="1000"/>
                            </p:stCondLst>
                            <p:childTnLst>
                              <p:par>
                                <p:cTn id="64" presetID="35" presetClass="emph" presetSubtype="0" fill="hold" grpId="2" nodeType="afterEffect">
                                  <p:stCondLst>
                                    <p:cond delay="0"/>
                                  </p:stCondLst>
                                  <p:childTnLst>
                                    <p:anim calcmode="discrete" valueType="str">
                                      <p:cBhvr>
                                        <p:cTn id="65" dur="500" fill="hold"/>
                                        <p:tgtEl>
                                          <p:spTgt spid="7"/>
                                        </p:tgtEl>
                                        <p:attrNameLst>
                                          <p:attrName>style.visibility</p:attrName>
                                        </p:attrNameLst>
                                      </p:cBhvr>
                                      <p:tavLst>
                                        <p:tav tm="0">
                                          <p:val>
                                            <p:strVal val="hidden"/>
                                          </p:val>
                                        </p:tav>
                                        <p:tav tm="50000">
                                          <p:val>
                                            <p:strVal val="visible"/>
                                          </p:val>
                                        </p:tav>
                                      </p:tavLst>
                                    </p:anim>
                                  </p:childTnLst>
                                </p:cTn>
                              </p:par>
                              <p:par>
                                <p:cTn id="66" presetID="35" presetClass="emph" presetSubtype="0" fill="hold" grpId="2" nodeType="withEffect">
                                  <p:stCondLst>
                                    <p:cond delay="0"/>
                                  </p:stCondLst>
                                  <p:childTnLst>
                                    <p:anim calcmode="discrete" valueType="str">
                                      <p:cBhvr>
                                        <p:cTn id="67" dur="500" fill="hold"/>
                                        <p:tgtEl>
                                          <p:spTgt spid="8"/>
                                        </p:tgtEl>
                                        <p:attrNameLst>
                                          <p:attrName>style.visibility</p:attrName>
                                        </p:attrNameLst>
                                      </p:cBhvr>
                                      <p:tavLst>
                                        <p:tav tm="0">
                                          <p:val>
                                            <p:strVal val="hidden"/>
                                          </p:val>
                                        </p:tav>
                                        <p:tav tm="50000">
                                          <p:val>
                                            <p:strVal val="visible"/>
                                          </p:val>
                                        </p:tav>
                                      </p:tavLst>
                                    </p:anim>
                                  </p:childTnLst>
                                </p:cTn>
                              </p:par>
                              <p:par>
                                <p:cTn id="68" presetID="35" presetClass="emph" presetSubtype="0" fill="hold" grpId="2" nodeType="withEffect">
                                  <p:stCondLst>
                                    <p:cond delay="0"/>
                                  </p:stCondLst>
                                  <p:childTnLst>
                                    <p:anim calcmode="discrete" valueType="str">
                                      <p:cBhvr>
                                        <p:cTn id="69" dur="500" fill="hold"/>
                                        <p:tgtEl>
                                          <p:spTgt spid="9"/>
                                        </p:tgtEl>
                                        <p:attrNameLst>
                                          <p:attrName>style.visibility</p:attrName>
                                        </p:attrNameLst>
                                      </p:cBhvr>
                                      <p:tavLst>
                                        <p:tav tm="0">
                                          <p:val>
                                            <p:strVal val="hidden"/>
                                          </p:val>
                                        </p:tav>
                                        <p:tav tm="50000">
                                          <p:val>
                                            <p:strVal val="visible"/>
                                          </p:val>
                                        </p:tav>
                                      </p:tavLst>
                                    </p:anim>
                                  </p:childTnLst>
                                </p:cTn>
                              </p:par>
                              <p:par>
                                <p:cTn id="70" presetID="35" presetClass="emph" presetSubtype="0" fill="hold" grpId="2" nodeType="withEffect">
                                  <p:stCondLst>
                                    <p:cond delay="0"/>
                                  </p:stCondLst>
                                  <p:childTnLst>
                                    <p:anim calcmode="discrete" valueType="str">
                                      <p:cBhvr>
                                        <p:cTn id="71" dur="500" fill="hold"/>
                                        <p:tgtEl>
                                          <p:spTgt spid="10"/>
                                        </p:tgtEl>
                                        <p:attrNameLst>
                                          <p:attrName>style.visibility</p:attrName>
                                        </p:attrNameLst>
                                      </p:cBhvr>
                                      <p:tavLst>
                                        <p:tav tm="0">
                                          <p:val>
                                            <p:strVal val="hidden"/>
                                          </p:val>
                                        </p:tav>
                                        <p:tav tm="50000">
                                          <p:val>
                                            <p:strVal val="visible"/>
                                          </p:val>
                                        </p:tav>
                                      </p:tavLst>
                                    </p:anim>
                                  </p:childTnLst>
                                </p:cTn>
                              </p:par>
                            </p:childTnLst>
                          </p:cTn>
                        </p:par>
                        <p:par>
                          <p:cTn id="72" fill="hold">
                            <p:stCondLst>
                              <p:cond delay="1500"/>
                            </p:stCondLst>
                            <p:childTnLst>
                              <p:par>
                                <p:cTn id="73" presetID="35" presetClass="emph" presetSubtype="0" fill="hold" grpId="3" nodeType="afterEffect">
                                  <p:stCondLst>
                                    <p:cond delay="0"/>
                                  </p:stCondLst>
                                  <p:childTnLst>
                                    <p:anim calcmode="discrete" valueType="str">
                                      <p:cBhvr>
                                        <p:cTn id="74" dur="500" fill="hold"/>
                                        <p:tgtEl>
                                          <p:spTgt spid="7"/>
                                        </p:tgtEl>
                                        <p:attrNameLst>
                                          <p:attrName>style.visibility</p:attrName>
                                        </p:attrNameLst>
                                      </p:cBhvr>
                                      <p:tavLst>
                                        <p:tav tm="0">
                                          <p:val>
                                            <p:strVal val="hidden"/>
                                          </p:val>
                                        </p:tav>
                                        <p:tav tm="50000">
                                          <p:val>
                                            <p:strVal val="visible"/>
                                          </p:val>
                                        </p:tav>
                                      </p:tavLst>
                                    </p:anim>
                                  </p:childTnLst>
                                </p:cTn>
                              </p:par>
                              <p:par>
                                <p:cTn id="75" presetID="35" presetClass="emph" presetSubtype="0" fill="hold" grpId="3" nodeType="withEffect">
                                  <p:stCondLst>
                                    <p:cond delay="0"/>
                                  </p:stCondLst>
                                  <p:childTnLst>
                                    <p:anim calcmode="discrete" valueType="str">
                                      <p:cBhvr>
                                        <p:cTn id="76" dur="500" fill="hold"/>
                                        <p:tgtEl>
                                          <p:spTgt spid="8"/>
                                        </p:tgtEl>
                                        <p:attrNameLst>
                                          <p:attrName>style.visibility</p:attrName>
                                        </p:attrNameLst>
                                      </p:cBhvr>
                                      <p:tavLst>
                                        <p:tav tm="0">
                                          <p:val>
                                            <p:strVal val="hidden"/>
                                          </p:val>
                                        </p:tav>
                                        <p:tav tm="50000">
                                          <p:val>
                                            <p:strVal val="visible"/>
                                          </p:val>
                                        </p:tav>
                                      </p:tavLst>
                                    </p:anim>
                                  </p:childTnLst>
                                </p:cTn>
                              </p:par>
                              <p:par>
                                <p:cTn id="77" presetID="35" presetClass="emph" presetSubtype="0" fill="hold" grpId="3" nodeType="withEffect">
                                  <p:stCondLst>
                                    <p:cond delay="0"/>
                                  </p:stCondLst>
                                  <p:childTnLst>
                                    <p:anim calcmode="discrete" valueType="str">
                                      <p:cBhvr>
                                        <p:cTn id="78" dur="500" fill="hold"/>
                                        <p:tgtEl>
                                          <p:spTgt spid="9"/>
                                        </p:tgtEl>
                                        <p:attrNameLst>
                                          <p:attrName>style.visibility</p:attrName>
                                        </p:attrNameLst>
                                      </p:cBhvr>
                                      <p:tavLst>
                                        <p:tav tm="0">
                                          <p:val>
                                            <p:strVal val="hidden"/>
                                          </p:val>
                                        </p:tav>
                                        <p:tav tm="50000">
                                          <p:val>
                                            <p:strVal val="visible"/>
                                          </p:val>
                                        </p:tav>
                                      </p:tavLst>
                                    </p:anim>
                                  </p:childTnLst>
                                </p:cTn>
                              </p:par>
                              <p:par>
                                <p:cTn id="79" presetID="35" presetClass="emph" presetSubtype="0" fill="hold" grpId="3" nodeType="withEffect">
                                  <p:stCondLst>
                                    <p:cond delay="0"/>
                                  </p:stCondLst>
                                  <p:childTnLst>
                                    <p:anim calcmode="discrete" valueType="str">
                                      <p:cBhvr>
                                        <p:cTn id="80" dur="500" fill="hold"/>
                                        <p:tgtEl>
                                          <p:spTgt spid="10"/>
                                        </p:tgtEl>
                                        <p:attrNameLst>
                                          <p:attrName>style.visibility</p:attrName>
                                        </p:attrNameLst>
                                      </p:cBhvr>
                                      <p:tavLst>
                                        <p:tav tm="0">
                                          <p:val>
                                            <p:strVal val="hidden"/>
                                          </p:val>
                                        </p:tav>
                                        <p:tav tm="50000">
                                          <p:val>
                                            <p:strVal val="visible"/>
                                          </p:val>
                                        </p:tav>
                                      </p:tavLst>
                                    </p:anim>
                                  </p:childTnLst>
                                </p:cTn>
                              </p:par>
                            </p:childTnLst>
                          </p:cTn>
                        </p:par>
                        <p:par>
                          <p:cTn id="81" fill="hold">
                            <p:stCondLst>
                              <p:cond delay="2000"/>
                            </p:stCondLst>
                            <p:childTnLst>
                              <p:par>
                                <p:cTn id="82" presetID="29" presetClass="entr" presetSubtype="0" fill="hold" nodeType="afterEffect">
                                  <p:stCondLst>
                                    <p:cond delay="0"/>
                                  </p:stCondLst>
                                  <p:childTnLst>
                                    <p:set>
                                      <p:cBhvr>
                                        <p:cTn id="83" dur="1" fill="hold">
                                          <p:stCondLst>
                                            <p:cond delay="0"/>
                                          </p:stCondLst>
                                        </p:cTn>
                                        <p:tgtEl>
                                          <p:spTgt spid="3">
                                            <p:txEl>
                                              <p:pRg st="1" end="1"/>
                                            </p:txEl>
                                          </p:spTgt>
                                        </p:tgtEl>
                                        <p:attrNameLst>
                                          <p:attrName>style.visibility</p:attrName>
                                        </p:attrNameLst>
                                      </p:cBhvr>
                                      <p:to>
                                        <p:strVal val="visible"/>
                                      </p:to>
                                    </p:set>
                                    <p:anim calcmode="lin" valueType="num">
                                      <p:cBhvr>
                                        <p:cTn id="8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8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86" dur="1000"/>
                                        <p:tgtEl>
                                          <p:spTgt spid="3">
                                            <p:txEl>
                                              <p:pRg st="1" end="1"/>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1000"/>
                                        <p:tgtEl>
                                          <p:spTgt spid="1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ntr" presetSubtype="0" fill="hold"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500"/>
                                        <p:tgtEl>
                                          <p:spTgt spid="14"/>
                                        </p:tgtEl>
                                      </p:cBhvr>
                                    </p:animEffect>
                                  </p:childTnLst>
                                </p:cTn>
                              </p:par>
                              <p:par>
                                <p:cTn id="98" presetID="10"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ntr" presetSubtype="0" fill="hold"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500"/>
                                        <p:tgtEl>
                                          <p:spTgt spid="16"/>
                                        </p:tgtEl>
                                      </p:cBhvr>
                                    </p:animEffect>
                                  </p:childTnLst>
                                </p:cTn>
                              </p:par>
                            </p:childTnLst>
                          </p:cTn>
                        </p:par>
                        <p:par>
                          <p:cTn id="104" fill="hold">
                            <p:stCondLst>
                              <p:cond delay="500"/>
                            </p:stCondLst>
                            <p:childTnLst>
                              <p:par>
                                <p:cTn id="105" presetID="35" presetClass="emph" presetSubtype="0" fill="hold" grpId="1" nodeType="afterEffect">
                                  <p:stCondLst>
                                    <p:cond delay="0"/>
                                  </p:stCondLst>
                                  <p:childTnLst>
                                    <p:anim calcmode="discrete" valueType="str">
                                      <p:cBhvr>
                                        <p:cTn id="106" dur="500" fill="hold"/>
                                        <p:tgtEl>
                                          <p:spTgt spid="13"/>
                                        </p:tgtEl>
                                        <p:attrNameLst>
                                          <p:attrName>style.visibility</p:attrName>
                                        </p:attrNameLst>
                                      </p:cBhvr>
                                      <p:tavLst>
                                        <p:tav tm="0">
                                          <p:val>
                                            <p:strVal val="hidden"/>
                                          </p:val>
                                        </p:tav>
                                        <p:tav tm="50000">
                                          <p:val>
                                            <p:strVal val="visible"/>
                                          </p:val>
                                        </p:tav>
                                      </p:tavLst>
                                    </p:anim>
                                  </p:childTnLst>
                                </p:cTn>
                              </p:par>
                              <p:par>
                                <p:cTn id="107" presetID="35" presetClass="emph" presetSubtype="0" fill="hold" grpId="1" nodeType="withEffect">
                                  <p:stCondLst>
                                    <p:cond delay="0"/>
                                  </p:stCondLst>
                                  <p:childTnLst>
                                    <p:anim calcmode="discrete" valueType="str">
                                      <p:cBhvr>
                                        <p:cTn id="108" dur="500" fill="hold"/>
                                        <p:tgtEl>
                                          <p:spTgt spid="14"/>
                                        </p:tgtEl>
                                        <p:attrNameLst>
                                          <p:attrName>style.visibility</p:attrName>
                                        </p:attrNameLst>
                                      </p:cBhvr>
                                      <p:tavLst>
                                        <p:tav tm="0">
                                          <p:val>
                                            <p:strVal val="hidden"/>
                                          </p:val>
                                        </p:tav>
                                        <p:tav tm="50000">
                                          <p:val>
                                            <p:strVal val="visible"/>
                                          </p:val>
                                        </p:tav>
                                      </p:tavLst>
                                    </p:anim>
                                  </p:childTnLst>
                                </p:cTn>
                              </p:par>
                              <p:par>
                                <p:cTn id="109" presetID="35" presetClass="emph" presetSubtype="0" fill="hold" grpId="1" nodeType="withEffect">
                                  <p:stCondLst>
                                    <p:cond delay="0"/>
                                  </p:stCondLst>
                                  <p:childTnLst>
                                    <p:anim calcmode="discrete" valueType="str">
                                      <p:cBhvr>
                                        <p:cTn id="110" dur="500" fill="hold"/>
                                        <p:tgtEl>
                                          <p:spTgt spid="15"/>
                                        </p:tgtEl>
                                        <p:attrNameLst>
                                          <p:attrName>style.visibility</p:attrName>
                                        </p:attrNameLst>
                                      </p:cBhvr>
                                      <p:tavLst>
                                        <p:tav tm="0">
                                          <p:val>
                                            <p:strVal val="hidden"/>
                                          </p:val>
                                        </p:tav>
                                        <p:tav tm="50000">
                                          <p:val>
                                            <p:strVal val="visible"/>
                                          </p:val>
                                        </p:tav>
                                      </p:tavLst>
                                    </p:anim>
                                  </p:childTnLst>
                                </p:cTn>
                              </p:par>
                              <p:par>
                                <p:cTn id="111" presetID="35" presetClass="emph" presetSubtype="0" fill="hold" grpId="1" nodeType="withEffect">
                                  <p:stCondLst>
                                    <p:cond delay="0"/>
                                  </p:stCondLst>
                                  <p:childTnLst>
                                    <p:anim calcmode="discrete" valueType="str">
                                      <p:cBhvr>
                                        <p:cTn id="112" dur="500" fill="hold"/>
                                        <p:tgtEl>
                                          <p:spTgt spid="16"/>
                                        </p:tgtEl>
                                        <p:attrNameLst>
                                          <p:attrName>style.visibility</p:attrName>
                                        </p:attrNameLst>
                                      </p:cBhvr>
                                      <p:tavLst>
                                        <p:tav tm="0">
                                          <p:val>
                                            <p:strVal val="hidden"/>
                                          </p:val>
                                        </p:tav>
                                        <p:tav tm="50000">
                                          <p:val>
                                            <p:strVal val="visible"/>
                                          </p:val>
                                        </p:tav>
                                      </p:tavLst>
                                    </p:anim>
                                  </p:childTnLst>
                                </p:cTn>
                              </p:par>
                            </p:childTnLst>
                          </p:cTn>
                        </p:par>
                        <p:par>
                          <p:cTn id="113" fill="hold">
                            <p:stCondLst>
                              <p:cond delay="1000"/>
                            </p:stCondLst>
                            <p:childTnLst>
                              <p:par>
                                <p:cTn id="114" presetID="35" presetClass="emph" presetSubtype="0" fill="hold" grpId="2" nodeType="afterEffect">
                                  <p:stCondLst>
                                    <p:cond delay="0"/>
                                  </p:stCondLst>
                                  <p:childTnLst>
                                    <p:anim calcmode="discrete" valueType="str">
                                      <p:cBhvr>
                                        <p:cTn id="115" dur="500" fill="hold"/>
                                        <p:tgtEl>
                                          <p:spTgt spid="13"/>
                                        </p:tgtEl>
                                        <p:attrNameLst>
                                          <p:attrName>style.visibility</p:attrName>
                                        </p:attrNameLst>
                                      </p:cBhvr>
                                      <p:tavLst>
                                        <p:tav tm="0">
                                          <p:val>
                                            <p:strVal val="hidden"/>
                                          </p:val>
                                        </p:tav>
                                        <p:tav tm="50000">
                                          <p:val>
                                            <p:strVal val="visible"/>
                                          </p:val>
                                        </p:tav>
                                      </p:tavLst>
                                    </p:anim>
                                  </p:childTnLst>
                                </p:cTn>
                              </p:par>
                              <p:par>
                                <p:cTn id="116" presetID="35" presetClass="emph" presetSubtype="0" fill="hold" grpId="2" nodeType="withEffect">
                                  <p:stCondLst>
                                    <p:cond delay="0"/>
                                  </p:stCondLst>
                                  <p:childTnLst>
                                    <p:anim calcmode="discrete" valueType="str">
                                      <p:cBhvr>
                                        <p:cTn id="117" dur="500" fill="hold"/>
                                        <p:tgtEl>
                                          <p:spTgt spid="14"/>
                                        </p:tgtEl>
                                        <p:attrNameLst>
                                          <p:attrName>style.visibility</p:attrName>
                                        </p:attrNameLst>
                                      </p:cBhvr>
                                      <p:tavLst>
                                        <p:tav tm="0">
                                          <p:val>
                                            <p:strVal val="hidden"/>
                                          </p:val>
                                        </p:tav>
                                        <p:tav tm="50000">
                                          <p:val>
                                            <p:strVal val="visible"/>
                                          </p:val>
                                        </p:tav>
                                      </p:tavLst>
                                    </p:anim>
                                  </p:childTnLst>
                                </p:cTn>
                              </p:par>
                              <p:par>
                                <p:cTn id="118" presetID="35" presetClass="emph" presetSubtype="0" fill="hold" grpId="2" nodeType="withEffect">
                                  <p:stCondLst>
                                    <p:cond delay="0"/>
                                  </p:stCondLst>
                                  <p:childTnLst>
                                    <p:anim calcmode="discrete" valueType="str">
                                      <p:cBhvr>
                                        <p:cTn id="119" dur="500" fill="hold"/>
                                        <p:tgtEl>
                                          <p:spTgt spid="15"/>
                                        </p:tgtEl>
                                        <p:attrNameLst>
                                          <p:attrName>style.visibility</p:attrName>
                                        </p:attrNameLst>
                                      </p:cBhvr>
                                      <p:tavLst>
                                        <p:tav tm="0">
                                          <p:val>
                                            <p:strVal val="hidden"/>
                                          </p:val>
                                        </p:tav>
                                        <p:tav tm="50000">
                                          <p:val>
                                            <p:strVal val="visible"/>
                                          </p:val>
                                        </p:tav>
                                      </p:tavLst>
                                    </p:anim>
                                  </p:childTnLst>
                                </p:cTn>
                              </p:par>
                              <p:par>
                                <p:cTn id="120" presetID="35" presetClass="emph" presetSubtype="0" fill="hold" grpId="2" nodeType="withEffect">
                                  <p:stCondLst>
                                    <p:cond delay="0"/>
                                  </p:stCondLst>
                                  <p:childTnLst>
                                    <p:anim calcmode="discrete" valueType="str">
                                      <p:cBhvr>
                                        <p:cTn id="121" dur="500" fill="hold"/>
                                        <p:tgtEl>
                                          <p:spTgt spid="16"/>
                                        </p:tgtEl>
                                        <p:attrNameLst>
                                          <p:attrName>style.visibility</p:attrName>
                                        </p:attrNameLst>
                                      </p:cBhvr>
                                      <p:tavLst>
                                        <p:tav tm="0">
                                          <p:val>
                                            <p:strVal val="hidden"/>
                                          </p:val>
                                        </p:tav>
                                        <p:tav tm="50000">
                                          <p:val>
                                            <p:strVal val="visible"/>
                                          </p:val>
                                        </p:tav>
                                      </p:tavLst>
                                    </p:anim>
                                  </p:childTnLst>
                                </p:cTn>
                              </p:par>
                            </p:childTnLst>
                          </p:cTn>
                        </p:par>
                        <p:par>
                          <p:cTn id="122" fill="hold">
                            <p:stCondLst>
                              <p:cond delay="1500"/>
                            </p:stCondLst>
                            <p:childTnLst>
                              <p:par>
                                <p:cTn id="123" presetID="35" presetClass="emph" presetSubtype="0" fill="hold" grpId="3" nodeType="afterEffect">
                                  <p:stCondLst>
                                    <p:cond delay="0"/>
                                  </p:stCondLst>
                                  <p:childTnLst>
                                    <p:anim calcmode="discrete" valueType="str">
                                      <p:cBhvr>
                                        <p:cTn id="124" dur="500" fill="hold"/>
                                        <p:tgtEl>
                                          <p:spTgt spid="13"/>
                                        </p:tgtEl>
                                        <p:attrNameLst>
                                          <p:attrName>style.visibility</p:attrName>
                                        </p:attrNameLst>
                                      </p:cBhvr>
                                      <p:tavLst>
                                        <p:tav tm="0">
                                          <p:val>
                                            <p:strVal val="hidden"/>
                                          </p:val>
                                        </p:tav>
                                        <p:tav tm="50000">
                                          <p:val>
                                            <p:strVal val="visible"/>
                                          </p:val>
                                        </p:tav>
                                      </p:tavLst>
                                    </p:anim>
                                  </p:childTnLst>
                                </p:cTn>
                              </p:par>
                              <p:par>
                                <p:cTn id="125" presetID="35" presetClass="emph" presetSubtype="0" fill="hold" grpId="3" nodeType="withEffect">
                                  <p:stCondLst>
                                    <p:cond delay="0"/>
                                  </p:stCondLst>
                                  <p:childTnLst>
                                    <p:anim calcmode="discrete" valueType="str">
                                      <p:cBhvr>
                                        <p:cTn id="126" dur="500" fill="hold"/>
                                        <p:tgtEl>
                                          <p:spTgt spid="14"/>
                                        </p:tgtEl>
                                        <p:attrNameLst>
                                          <p:attrName>style.visibility</p:attrName>
                                        </p:attrNameLst>
                                      </p:cBhvr>
                                      <p:tavLst>
                                        <p:tav tm="0">
                                          <p:val>
                                            <p:strVal val="hidden"/>
                                          </p:val>
                                        </p:tav>
                                        <p:tav tm="50000">
                                          <p:val>
                                            <p:strVal val="visible"/>
                                          </p:val>
                                        </p:tav>
                                      </p:tavLst>
                                    </p:anim>
                                  </p:childTnLst>
                                </p:cTn>
                              </p:par>
                              <p:par>
                                <p:cTn id="127" presetID="35" presetClass="emph" presetSubtype="0" fill="hold" grpId="3" nodeType="withEffect">
                                  <p:stCondLst>
                                    <p:cond delay="0"/>
                                  </p:stCondLst>
                                  <p:childTnLst>
                                    <p:anim calcmode="discrete" valueType="str">
                                      <p:cBhvr>
                                        <p:cTn id="128" dur="500" fill="hold"/>
                                        <p:tgtEl>
                                          <p:spTgt spid="15"/>
                                        </p:tgtEl>
                                        <p:attrNameLst>
                                          <p:attrName>style.visibility</p:attrName>
                                        </p:attrNameLst>
                                      </p:cBhvr>
                                      <p:tavLst>
                                        <p:tav tm="0">
                                          <p:val>
                                            <p:strVal val="hidden"/>
                                          </p:val>
                                        </p:tav>
                                        <p:tav tm="50000">
                                          <p:val>
                                            <p:strVal val="visible"/>
                                          </p:val>
                                        </p:tav>
                                      </p:tavLst>
                                    </p:anim>
                                  </p:childTnLst>
                                </p:cTn>
                              </p:par>
                              <p:par>
                                <p:cTn id="129" presetID="35" presetClass="emph" presetSubtype="0" fill="hold" grpId="3" nodeType="withEffect">
                                  <p:stCondLst>
                                    <p:cond delay="0"/>
                                  </p:stCondLst>
                                  <p:childTnLst>
                                    <p:anim calcmode="discrete" valueType="str">
                                      <p:cBhvr>
                                        <p:cTn id="130" dur="500" fill="hold"/>
                                        <p:tgtEl>
                                          <p:spTgt spid="16"/>
                                        </p:tgtEl>
                                        <p:attrNameLst>
                                          <p:attrName>style.visibility</p:attrName>
                                        </p:attrNameLst>
                                      </p:cBhvr>
                                      <p:tavLst>
                                        <p:tav tm="0">
                                          <p:val>
                                            <p:strVal val="hidden"/>
                                          </p:val>
                                        </p:tav>
                                        <p:tav tm="50000">
                                          <p:val>
                                            <p:strVal val="visible"/>
                                          </p:val>
                                        </p:tav>
                                      </p:tavLst>
                                    </p:anim>
                                  </p:childTnLst>
                                </p:cTn>
                              </p:par>
                              <p:par>
                                <p:cTn id="131" presetID="29" presetClass="entr" presetSubtype="0" fill="hold" nodeType="withEffect">
                                  <p:stCondLst>
                                    <p:cond delay="0"/>
                                  </p:stCondLst>
                                  <p:childTnLst>
                                    <p:set>
                                      <p:cBhvr>
                                        <p:cTn id="132" dur="1" fill="hold">
                                          <p:stCondLst>
                                            <p:cond delay="0"/>
                                          </p:stCondLst>
                                        </p:cTn>
                                        <p:tgtEl>
                                          <p:spTgt spid="3">
                                            <p:txEl>
                                              <p:pRg st="2" end="2"/>
                                            </p:txEl>
                                          </p:spTgt>
                                        </p:tgtEl>
                                        <p:attrNameLst>
                                          <p:attrName>style.visibility</p:attrName>
                                        </p:attrNameLst>
                                      </p:cBhvr>
                                      <p:to>
                                        <p:strVal val="visible"/>
                                      </p:to>
                                    </p:set>
                                    <p:anim calcmode="lin" valueType="num">
                                      <p:cBhvr>
                                        <p:cTn id="133"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134"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35" dur="1000"/>
                                        <p:tgtEl>
                                          <p:spTgt spid="3">
                                            <p:txEl>
                                              <p:pRg st="2" end="2"/>
                                            </p:txEl>
                                          </p:spTgt>
                                        </p:tgtEl>
                                      </p:cBhvr>
                                    </p:animEffect>
                                  </p:childTnLst>
                                </p:cTn>
                              </p:par>
                              <p:par>
                                <p:cTn id="136" presetID="10" presetClass="entr" presetSubtype="0" fill="hold" nodeType="withEffect">
                                  <p:stCondLst>
                                    <p:cond delay="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7" grpId="0" animBg="1"/>
      <p:bldP spid="7" grpId="1" animBg="1"/>
      <p:bldP spid="7" grpId="2" animBg="1"/>
      <p:bldP spid="7" grpId="3" animBg="1"/>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2" grpId="0"/>
      <p:bldP spid="13" grpId="1" animBg="1"/>
      <p:bldP spid="13" grpId="2" animBg="1"/>
      <p:bldP spid="13" grpId="3" animBg="1"/>
      <p:bldP spid="14" grpId="1" animBg="1"/>
      <p:bldP spid="14" grpId="2" animBg="1"/>
      <p:bldP spid="14" grpId="3" animBg="1"/>
      <p:bldP spid="15" grpId="1" animBg="1"/>
      <p:bldP spid="15" grpId="2" animBg="1"/>
      <p:bldP spid="15" grpId="3" animBg="1"/>
      <p:bldP spid="16" grpId="1" animBg="1"/>
      <p:bldP spid="16" grpId="2" animBg="1"/>
      <p:bldP spid="16" grpId="3"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285736"/>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CURVAS DE PRESIÓN HIDRODINÁMICA EN LA PRESA CHONTAL</a:t>
            </a:r>
            <a:endParaRPr lang="es-EC" sz="2800" dirty="0"/>
          </a:p>
        </p:txBody>
      </p:sp>
      <p:pic>
        <p:nvPicPr>
          <p:cNvPr id="117762" name="Picture 2"/>
          <p:cNvPicPr>
            <a:picLocks noChangeAspect="1" noChangeArrowheads="1"/>
          </p:cNvPicPr>
          <p:nvPr/>
        </p:nvPicPr>
        <p:blipFill>
          <a:blip r:embed="rId2" cstate="print"/>
          <a:srcRect/>
          <a:stretch>
            <a:fillRect/>
          </a:stretch>
        </p:blipFill>
        <p:spPr bwMode="auto">
          <a:xfrm>
            <a:off x="4823248" y="2080924"/>
            <a:ext cx="3976696" cy="3201750"/>
          </a:xfrm>
          <a:prstGeom prst="rect">
            <a:avLst/>
          </a:prstGeom>
          <a:noFill/>
          <a:ln w="9525">
            <a:solidFill>
              <a:schemeClr val="tx1"/>
            </a:solidFill>
            <a:miter lim="800000"/>
            <a:headEnd/>
            <a:tailEnd/>
          </a:ln>
          <a:effectLst/>
        </p:spPr>
      </p:pic>
      <p:pic>
        <p:nvPicPr>
          <p:cNvPr id="117763" name="Picture 3"/>
          <p:cNvPicPr>
            <a:picLocks noGrp="1" noChangeAspect="1" noChangeArrowheads="1"/>
          </p:cNvPicPr>
          <p:nvPr>
            <p:ph sz="quarter" idx="1"/>
          </p:nvPr>
        </p:nvPicPr>
        <p:blipFill>
          <a:blip r:embed="rId3" cstate="print"/>
          <a:srcRect/>
          <a:stretch>
            <a:fillRect/>
          </a:stretch>
        </p:blipFill>
        <p:spPr bwMode="auto">
          <a:xfrm>
            <a:off x="354389" y="2079106"/>
            <a:ext cx="4066109" cy="3207282"/>
          </a:xfrm>
          <a:prstGeom prst="rect">
            <a:avLst/>
          </a:prstGeom>
          <a:noFill/>
          <a:ln w="9525">
            <a:solidFill>
              <a:schemeClr val="tx1"/>
            </a:solidFill>
            <a:miter lim="800000"/>
            <a:headEnd/>
            <a:tailEnd/>
          </a:ln>
          <a:effectLst/>
        </p:spPr>
      </p:pic>
      <p:sp>
        <p:nvSpPr>
          <p:cNvPr id="8" name="7 Rectángulo"/>
          <p:cNvSpPr/>
          <p:nvPr/>
        </p:nvSpPr>
        <p:spPr>
          <a:xfrm>
            <a:off x="419071"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9" name="8 Rectángulo"/>
          <p:cNvSpPr/>
          <p:nvPr/>
        </p:nvSpPr>
        <p:spPr>
          <a:xfrm>
            <a:off x="4786314"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0" fill="hold" nodeType="withEffect">
                                  <p:stCondLst>
                                    <p:cond delay="0"/>
                                  </p:stCondLst>
                                  <p:childTnLst>
                                    <p:set>
                                      <p:cBhvr>
                                        <p:cTn id="15" dur="1" fill="hold">
                                          <p:stCondLst>
                                            <p:cond delay="0"/>
                                          </p:stCondLst>
                                        </p:cTn>
                                        <p:tgtEl>
                                          <p:spTgt spid="117763"/>
                                        </p:tgtEl>
                                        <p:attrNameLst>
                                          <p:attrName>style.visibility</p:attrName>
                                        </p:attrNameLst>
                                      </p:cBhvr>
                                      <p:to>
                                        <p:strVal val="visible"/>
                                      </p:to>
                                    </p:set>
                                    <p:anim calcmode="lin" valueType="num">
                                      <p:cBhvr>
                                        <p:cTn id="16" dur="1000" fill="hold"/>
                                        <p:tgtEl>
                                          <p:spTgt spid="117763"/>
                                        </p:tgtEl>
                                        <p:attrNameLst>
                                          <p:attrName>ppt_w</p:attrName>
                                        </p:attrNameLst>
                                      </p:cBhvr>
                                      <p:tavLst>
                                        <p:tav tm="0">
                                          <p:val>
                                            <p:fltVal val="0"/>
                                          </p:val>
                                        </p:tav>
                                        <p:tav tm="100000">
                                          <p:val>
                                            <p:strVal val="#ppt_w"/>
                                          </p:val>
                                        </p:tav>
                                      </p:tavLst>
                                    </p:anim>
                                    <p:anim calcmode="lin" valueType="num">
                                      <p:cBhvr>
                                        <p:cTn id="17" dur="1000" fill="hold"/>
                                        <p:tgtEl>
                                          <p:spTgt spid="117763"/>
                                        </p:tgtEl>
                                        <p:attrNameLst>
                                          <p:attrName>ppt_h</p:attrName>
                                        </p:attrNameLst>
                                      </p:cBhvr>
                                      <p:tavLst>
                                        <p:tav tm="0">
                                          <p:val>
                                            <p:fltVal val="0"/>
                                          </p:val>
                                        </p:tav>
                                        <p:tav tm="100000">
                                          <p:val>
                                            <p:strVal val="#ppt_h"/>
                                          </p:val>
                                        </p:tav>
                                      </p:tavLst>
                                    </p:anim>
                                    <p:animEffect transition="in" filter="fade">
                                      <p:cBhvr>
                                        <p:cTn id="18" dur="1000"/>
                                        <p:tgtEl>
                                          <p:spTgt spid="117763"/>
                                        </p:tgtEl>
                                      </p:cBhvr>
                                    </p:animEffect>
                                  </p:childTnLst>
                                </p:cTn>
                              </p:par>
                            </p:childTnLst>
                          </p:cTn>
                        </p:par>
                        <p:par>
                          <p:cTn id="19" fill="hold">
                            <p:stCondLst>
                              <p:cond delay="1500"/>
                            </p:stCondLst>
                            <p:childTnLst>
                              <p:par>
                                <p:cTn id="20" presetID="53"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0" fill="hold" nodeType="withEffect">
                                  <p:stCondLst>
                                    <p:cond delay="0"/>
                                  </p:stCondLst>
                                  <p:childTnLst>
                                    <p:set>
                                      <p:cBhvr>
                                        <p:cTn id="26" dur="1" fill="hold">
                                          <p:stCondLst>
                                            <p:cond delay="0"/>
                                          </p:stCondLst>
                                        </p:cTn>
                                        <p:tgtEl>
                                          <p:spTgt spid="117762"/>
                                        </p:tgtEl>
                                        <p:attrNameLst>
                                          <p:attrName>style.visibility</p:attrName>
                                        </p:attrNameLst>
                                      </p:cBhvr>
                                      <p:to>
                                        <p:strVal val="visible"/>
                                      </p:to>
                                    </p:set>
                                    <p:anim calcmode="lin" valueType="num">
                                      <p:cBhvr>
                                        <p:cTn id="27" dur="1000" fill="hold"/>
                                        <p:tgtEl>
                                          <p:spTgt spid="117762"/>
                                        </p:tgtEl>
                                        <p:attrNameLst>
                                          <p:attrName>ppt_w</p:attrName>
                                        </p:attrNameLst>
                                      </p:cBhvr>
                                      <p:tavLst>
                                        <p:tav tm="0">
                                          <p:val>
                                            <p:fltVal val="0"/>
                                          </p:val>
                                        </p:tav>
                                        <p:tav tm="100000">
                                          <p:val>
                                            <p:strVal val="#ppt_w"/>
                                          </p:val>
                                        </p:tav>
                                      </p:tavLst>
                                    </p:anim>
                                    <p:anim calcmode="lin" valueType="num">
                                      <p:cBhvr>
                                        <p:cTn id="28" dur="1000" fill="hold"/>
                                        <p:tgtEl>
                                          <p:spTgt spid="117762"/>
                                        </p:tgtEl>
                                        <p:attrNameLst>
                                          <p:attrName>ppt_h</p:attrName>
                                        </p:attrNameLst>
                                      </p:cBhvr>
                                      <p:tavLst>
                                        <p:tav tm="0">
                                          <p:val>
                                            <p:fltVal val="0"/>
                                          </p:val>
                                        </p:tav>
                                        <p:tav tm="100000">
                                          <p:val>
                                            <p:strVal val="#ppt_h"/>
                                          </p:val>
                                        </p:tav>
                                      </p:tavLst>
                                    </p:anim>
                                    <p:animEffect transition="in" filter="fade">
                                      <p:cBhvr>
                                        <p:cTn id="29"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4156" y="93492"/>
            <a:ext cx="8215370" cy="1143000"/>
          </a:xfrm>
        </p:spPr>
        <p:txBody>
          <a:bodyPr>
            <a:noAutofit/>
          </a:bodyPr>
          <a:lstStyle/>
          <a:p>
            <a:pPr algn="ctr"/>
            <a:r>
              <a:rPr lang="es-EC" sz="2500" b="1" dirty="0" smtClean="0">
                <a:effectLst>
                  <a:outerShdw blurRad="38100" dist="38100" dir="2700000" algn="tl">
                    <a:srgbClr val="000000">
                      <a:alpha val="43137"/>
                    </a:srgbClr>
                  </a:outerShdw>
                </a:effectLst>
                <a:latin typeface="Times New Roman" pitchFamily="18" charset="0"/>
                <a:cs typeface="Times New Roman" pitchFamily="18" charset="0"/>
              </a:rPr>
              <a:t>FUERZAS RESULTANTES POR EFECTO DE LA PRESIÓN HIDRODINÁMICA EN LA PRESA CHONTAL</a:t>
            </a:r>
            <a:endParaRPr lang="es-EC" sz="2500" dirty="0"/>
          </a:p>
        </p:txBody>
      </p:sp>
      <p:pic>
        <p:nvPicPr>
          <p:cNvPr id="4" name="3 Marcador de contenido" descr="C:\Users\JUAN PABLO\Desktop\JPTR - TESIS CORRECCIÓN1\CHONTAL_REAL\Rigidez agua 1\chontal_gid\Zangar-real-01-01.jpg"/>
          <p:cNvPicPr>
            <a:picLocks noGrp="1"/>
          </p:cNvPicPr>
          <p:nvPr>
            <p:ph sz="quarter" idx="1"/>
          </p:nvPr>
        </p:nvPicPr>
        <p:blipFill>
          <a:blip r:embed="rId2" cstate="print"/>
          <a:srcRect l="41181"/>
          <a:stretch>
            <a:fillRect/>
          </a:stretch>
        </p:blipFill>
        <p:spPr bwMode="auto">
          <a:xfrm>
            <a:off x="304770" y="1857364"/>
            <a:ext cx="4276778" cy="3693802"/>
          </a:xfrm>
          <a:prstGeom prst="rect">
            <a:avLst/>
          </a:prstGeom>
          <a:noFill/>
          <a:ln w="9525">
            <a:noFill/>
            <a:miter lim="800000"/>
            <a:headEnd/>
            <a:tailEnd/>
          </a:ln>
        </p:spPr>
      </p:pic>
      <p:pic>
        <p:nvPicPr>
          <p:cNvPr id="118786" name="Picture 2" descr="C:\Users\JUAN PABLO\Desktop\CHONTAL-FINAL\chontal_gid\FHD_ZANGAR-(C2)-01.jpg"/>
          <p:cNvPicPr>
            <a:picLocks noChangeAspect="1" noChangeArrowheads="1"/>
          </p:cNvPicPr>
          <p:nvPr/>
        </p:nvPicPr>
        <p:blipFill>
          <a:blip r:embed="rId3" cstate="print"/>
          <a:srcRect l="57000" t="22160"/>
          <a:stretch>
            <a:fillRect/>
          </a:stretch>
        </p:blipFill>
        <p:spPr bwMode="auto">
          <a:xfrm>
            <a:off x="4681538" y="1857364"/>
            <a:ext cx="4143372" cy="3586875"/>
          </a:xfrm>
          <a:prstGeom prst="rect">
            <a:avLst/>
          </a:prstGeom>
          <a:noFill/>
        </p:spPr>
      </p:pic>
      <p:sp>
        <p:nvSpPr>
          <p:cNvPr id="6" name="5 Rectángulo"/>
          <p:cNvSpPr/>
          <p:nvPr/>
        </p:nvSpPr>
        <p:spPr>
          <a:xfrm>
            <a:off x="199994"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686301"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lide(fromBottom)">
                                      <p:cBhvr>
                                        <p:cTn id="19" dur="500"/>
                                        <p:tgtEl>
                                          <p:spTgt spid="4"/>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2500"/>
                            </p:stCondLst>
                            <p:childTnLst>
                              <p:par>
                                <p:cTn id="27" presetID="12" presetClass="entr" presetSubtype="4" fill="hold" nodeType="afterEffect">
                                  <p:stCondLst>
                                    <p:cond delay="0"/>
                                  </p:stCondLst>
                                  <p:childTnLst>
                                    <p:set>
                                      <p:cBhvr>
                                        <p:cTn id="28" dur="1" fill="hold">
                                          <p:stCondLst>
                                            <p:cond delay="0"/>
                                          </p:stCondLst>
                                        </p:cTn>
                                        <p:tgtEl>
                                          <p:spTgt spid="118786"/>
                                        </p:tgtEl>
                                        <p:attrNameLst>
                                          <p:attrName>style.visibility</p:attrName>
                                        </p:attrNameLst>
                                      </p:cBhvr>
                                      <p:to>
                                        <p:strVal val="visible"/>
                                      </p:to>
                                    </p:set>
                                    <p:animEffect transition="in" filter="slide(fromBottom)">
                                      <p:cBhvr>
                                        <p:cTn id="29"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Marcador de posición de imagen" descr="GrandeDixence_01.jpg"/>
          <p:cNvPicPr>
            <a:picLocks noGrp="1" noChangeAspect="1"/>
          </p:cNvPicPr>
          <p:nvPr>
            <p:ph type="pic" idx="1"/>
          </p:nvPr>
        </p:nvPicPr>
        <p:blipFill>
          <a:blip r:embed="rId2" cstate="print"/>
          <a:srcRect t="24550" b="24550"/>
          <a:stretch>
            <a:fillRect/>
          </a:stretch>
        </p:blipFill>
        <p:spPr/>
      </p:pic>
      <p:sp>
        <p:nvSpPr>
          <p:cNvPr id="4" name="3 Título"/>
          <p:cNvSpPr>
            <a:spLocks noGrp="1"/>
          </p:cNvSpPr>
          <p:nvPr>
            <p:ph type="title"/>
          </p:nvPr>
        </p:nvSpPr>
        <p:spPr/>
        <p:txBody>
          <a:bodyPr/>
          <a:lstStyle/>
          <a:p>
            <a:r>
              <a:rPr lang="es-EC" b="1" dirty="0" smtClean="0">
                <a:latin typeface="Times New Roman" pitchFamily="18" charset="0"/>
                <a:cs typeface="Times New Roman" pitchFamily="18" charset="0"/>
              </a:rPr>
              <a:t>CAPÍTULO 4</a:t>
            </a:r>
            <a:endParaRPr lang="es-EC" b="1" dirty="0">
              <a:latin typeface="Times New Roman" pitchFamily="18" charset="0"/>
              <a:cs typeface="Times New Roman" pitchFamily="18" charset="0"/>
            </a:endParaRPr>
          </a:p>
        </p:txBody>
      </p:sp>
      <p:sp>
        <p:nvSpPr>
          <p:cNvPr id="6" name="5 Marcador de texto"/>
          <p:cNvSpPr>
            <a:spLocks noGrp="1"/>
          </p:cNvSpPr>
          <p:nvPr>
            <p:ph type="body" sz="half" idx="2"/>
          </p:nvPr>
        </p:nvSpPr>
        <p:spPr>
          <a:xfrm>
            <a:off x="914400" y="5445825"/>
            <a:ext cx="7658128" cy="685800"/>
          </a:xfrm>
        </p:spPr>
        <p:txBody>
          <a:bodyPr/>
          <a:lstStyle/>
          <a:p>
            <a:pPr lvl="0"/>
            <a:r>
              <a:rPr lang="es-ES" b="1" dirty="0" smtClean="0">
                <a:latin typeface="Times New Roman" pitchFamily="18" charset="0"/>
                <a:cs typeface="Times New Roman" pitchFamily="18" charset="0"/>
              </a:rPr>
              <a:t>PRESIÓN HIDRODINÁMICA MEDIANTE LA PROPUESTA DE HOUSNER (1978)</a:t>
            </a:r>
            <a:endParaRPr lang="es-EC" b="1" dirty="0" smtClean="0">
              <a:latin typeface="Times New Roman" pitchFamily="18" charset="0"/>
              <a:cs typeface="Times New Roman" pitchFamily="18" charset="0"/>
            </a:endParaRPr>
          </a:p>
          <a:p>
            <a:endParaRPr lang="es-EC" b="1" dirty="0">
              <a:latin typeface="Times New Roman" pitchFamily="18" charset="0"/>
              <a:cs typeface="Times New Roman" pitchFamily="18" charset="0"/>
            </a:endParaRPr>
          </a:p>
        </p:txBody>
      </p:sp>
      <p:sp>
        <p:nvSpPr>
          <p:cNvPr id="7" name="6 CuadroTexto"/>
          <p:cNvSpPr txBox="1"/>
          <p:nvPr/>
        </p:nvSpPr>
        <p:spPr>
          <a:xfrm>
            <a:off x="3214678" y="4243694"/>
            <a:ext cx="2714644" cy="461665"/>
          </a:xfrm>
          <a:prstGeom prst="rect">
            <a:avLst/>
          </a:prstGeom>
          <a:noFill/>
        </p:spPr>
        <p:txBody>
          <a:bodyPr wrap="square" rtlCol="0">
            <a:spAutoFit/>
          </a:bodyPr>
          <a:lstStyle/>
          <a:p>
            <a:r>
              <a:rPr lang="es-EC" sz="1200" b="1" dirty="0" smtClean="0">
                <a:latin typeface="Times New Roman" pitchFamily="18" charset="0"/>
                <a:cs typeface="Times New Roman" pitchFamily="18" charset="0"/>
              </a:rPr>
              <a:t>Fuente: construccionesimpactantes.iespana.es</a:t>
            </a:r>
            <a:endParaRPr lang="es-EC" sz="1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Forma libre"/>
          <p:cNvSpPr/>
          <p:nvPr/>
        </p:nvSpPr>
        <p:spPr>
          <a:xfrm>
            <a:off x="3854450" y="3299883"/>
            <a:ext cx="2892425" cy="2234142"/>
          </a:xfrm>
          <a:custGeom>
            <a:avLst/>
            <a:gdLst>
              <a:gd name="connsiteX0" fmla="*/ 0 w 2892425"/>
              <a:gd name="connsiteY0" fmla="*/ 2117 h 2234142"/>
              <a:gd name="connsiteX1" fmla="*/ 104775 w 2892425"/>
              <a:gd name="connsiteY1" fmla="*/ 11642 h 2234142"/>
              <a:gd name="connsiteX2" fmla="*/ 377825 w 2892425"/>
              <a:gd name="connsiteY2" fmla="*/ 71967 h 2234142"/>
              <a:gd name="connsiteX3" fmla="*/ 714375 w 2892425"/>
              <a:gd name="connsiteY3" fmla="*/ 192617 h 2234142"/>
              <a:gd name="connsiteX4" fmla="*/ 1168400 w 2892425"/>
              <a:gd name="connsiteY4" fmla="*/ 427567 h 2234142"/>
              <a:gd name="connsiteX5" fmla="*/ 1473200 w 2892425"/>
              <a:gd name="connsiteY5" fmla="*/ 624417 h 2234142"/>
              <a:gd name="connsiteX6" fmla="*/ 1831975 w 2892425"/>
              <a:gd name="connsiteY6" fmla="*/ 913342 h 2234142"/>
              <a:gd name="connsiteX7" fmla="*/ 2178050 w 2892425"/>
              <a:gd name="connsiteY7" fmla="*/ 1259417 h 2234142"/>
              <a:gd name="connsiteX8" fmla="*/ 2486025 w 2892425"/>
              <a:gd name="connsiteY8" fmla="*/ 1624542 h 2234142"/>
              <a:gd name="connsiteX9" fmla="*/ 2759075 w 2892425"/>
              <a:gd name="connsiteY9" fmla="*/ 2002367 h 2234142"/>
              <a:gd name="connsiteX10" fmla="*/ 2892425 w 2892425"/>
              <a:gd name="connsiteY10" fmla="*/ 2234142 h 223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2425" h="2234142">
                <a:moveTo>
                  <a:pt x="0" y="2117"/>
                </a:moveTo>
                <a:cubicBezTo>
                  <a:pt x="20902" y="1058"/>
                  <a:pt x="41804" y="0"/>
                  <a:pt x="104775" y="11642"/>
                </a:cubicBezTo>
                <a:cubicBezTo>
                  <a:pt x="167746" y="23284"/>
                  <a:pt x="276225" y="41805"/>
                  <a:pt x="377825" y="71967"/>
                </a:cubicBezTo>
                <a:cubicBezTo>
                  <a:pt x="479425" y="102129"/>
                  <a:pt x="582613" y="133350"/>
                  <a:pt x="714375" y="192617"/>
                </a:cubicBezTo>
                <a:cubicBezTo>
                  <a:pt x="846137" y="251884"/>
                  <a:pt x="1041929" y="355600"/>
                  <a:pt x="1168400" y="427567"/>
                </a:cubicBezTo>
                <a:cubicBezTo>
                  <a:pt x="1294871" y="499534"/>
                  <a:pt x="1362604" y="543455"/>
                  <a:pt x="1473200" y="624417"/>
                </a:cubicBezTo>
                <a:cubicBezTo>
                  <a:pt x="1583796" y="705379"/>
                  <a:pt x="1714500" y="807509"/>
                  <a:pt x="1831975" y="913342"/>
                </a:cubicBezTo>
                <a:cubicBezTo>
                  <a:pt x="1949450" y="1019175"/>
                  <a:pt x="2069042" y="1140884"/>
                  <a:pt x="2178050" y="1259417"/>
                </a:cubicBezTo>
                <a:cubicBezTo>
                  <a:pt x="2287058" y="1377950"/>
                  <a:pt x="2389188" y="1500717"/>
                  <a:pt x="2486025" y="1624542"/>
                </a:cubicBezTo>
                <a:cubicBezTo>
                  <a:pt x="2582862" y="1748367"/>
                  <a:pt x="2691342" y="1900767"/>
                  <a:pt x="2759075" y="2002367"/>
                </a:cubicBezTo>
                <a:cubicBezTo>
                  <a:pt x="2826808" y="2103967"/>
                  <a:pt x="2873375" y="2198159"/>
                  <a:pt x="2892425" y="2234142"/>
                </a:cubicBezTo>
              </a:path>
            </a:pathLst>
          </a:custGeom>
          <a:ln>
            <a:solidFill>
              <a:srgbClr val="F16813"/>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11" name="10 Rectángulo redondeado"/>
          <p:cNvSpPr/>
          <p:nvPr/>
        </p:nvSpPr>
        <p:spPr>
          <a:xfrm>
            <a:off x="2376303" y="4896297"/>
            <a:ext cx="1143008"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orma libre"/>
          <p:cNvSpPr/>
          <p:nvPr/>
        </p:nvSpPr>
        <p:spPr>
          <a:xfrm>
            <a:off x="3854450" y="3308350"/>
            <a:ext cx="2882900" cy="2228850"/>
          </a:xfrm>
          <a:custGeom>
            <a:avLst/>
            <a:gdLst>
              <a:gd name="connsiteX0" fmla="*/ 0 w 2882900"/>
              <a:gd name="connsiteY0" fmla="*/ 0 h 2228850"/>
              <a:gd name="connsiteX1" fmla="*/ 177800 w 2882900"/>
              <a:gd name="connsiteY1" fmla="*/ 25400 h 2228850"/>
              <a:gd name="connsiteX2" fmla="*/ 365125 w 2882900"/>
              <a:gd name="connsiteY2" fmla="*/ 69850 h 2228850"/>
              <a:gd name="connsiteX3" fmla="*/ 539750 w 2882900"/>
              <a:gd name="connsiteY3" fmla="*/ 123825 h 2228850"/>
              <a:gd name="connsiteX4" fmla="*/ 746125 w 2882900"/>
              <a:gd name="connsiteY4" fmla="*/ 206375 h 2228850"/>
              <a:gd name="connsiteX5" fmla="*/ 927100 w 2882900"/>
              <a:gd name="connsiteY5" fmla="*/ 295275 h 2228850"/>
              <a:gd name="connsiteX6" fmla="*/ 1193800 w 2882900"/>
              <a:gd name="connsiteY6" fmla="*/ 441325 h 2228850"/>
              <a:gd name="connsiteX7" fmla="*/ 1406525 w 2882900"/>
              <a:gd name="connsiteY7" fmla="*/ 574675 h 2228850"/>
              <a:gd name="connsiteX8" fmla="*/ 1676400 w 2882900"/>
              <a:gd name="connsiteY8" fmla="*/ 781050 h 2228850"/>
              <a:gd name="connsiteX9" fmla="*/ 1920875 w 2882900"/>
              <a:gd name="connsiteY9" fmla="*/ 993775 h 2228850"/>
              <a:gd name="connsiteX10" fmla="*/ 2114550 w 2882900"/>
              <a:gd name="connsiteY10" fmla="*/ 1190625 h 2228850"/>
              <a:gd name="connsiteX11" fmla="*/ 2301875 w 2882900"/>
              <a:gd name="connsiteY11" fmla="*/ 1400175 h 2228850"/>
              <a:gd name="connsiteX12" fmla="*/ 2447925 w 2882900"/>
              <a:gd name="connsiteY12" fmla="*/ 1577975 h 2228850"/>
              <a:gd name="connsiteX13" fmla="*/ 2613025 w 2882900"/>
              <a:gd name="connsiteY13" fmla="*/ 1800225 h 2228850"/>
              <a:gd name="connsiteX14" fmla="*/ 2692400 w 2882900"/>
              <a:gd name="connsiteY14" fmla="*/ 1911350 h 2228850"/>
              <a:gd name="connsiteX15" fmla="*/ 2809875 w 2882900"/>
              <a:gd name="connsiteY15" fmla="*/ 2095500 h 2228850"/>
              <a:gd name="connsiteX16" fmla="*/ 2860675 w 2882900"/>
              <a:gd name="connsiteY16" fmla="*/ 2187575 h 2228850"/>
              <a:gd name="connsiteX17" fmla="*/ 2882900 w 2882900"/>
              <a:gd name="connsiteY17" fmla="*/ 2228850 h 2228850"/>
              <a:gd name="connsiteX18" fmla="*/ 1508125 w 2882900"/>
              <a:gd name="connsiteY18" fmla="*/ 2228850 h 2228850"/>
              <a:gd name="connsiteX19" fmla="*/ 0 w 2882900"/>
              <a:gd name="connsiteY19"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82900" h="2228850">
                <a:moveTo>
                  <a:pt x="0" y="0"/>
                </a:moveTo>
                <a:lnTo>
                  <a:pt x="177800" y="25400"/>
                </a:lnTo>
                <a:lnTo>
                  <a:pt x="365125" y="69850"/>
                </a:lnTo>
                <a:lnTo>
                  <a:pt x="539750" y="123825"/>
                </a:lnTo>
                <a:lnTo>
                  <a:pt x="746125" y="206375"/>
                </a:lnTo>
                <a:lnTo>
                  <a:pt x="927100" y="295275"/>
                </a:lnTo>
                <a:lnTo>
                  <a:pt x="1193800" y="441325"/>
                </a:lnTo>
                <a:lnTo>
                  <a:pt x="1406525" y="574675"/>
                </a:lnTo>
                <a:lnTo>
                  <a:pt x="1676400" y="781050"/>
                </a:lnTo>
                <a:lnTo>
                  <a:pt x="1920875" y="993775"/>
                </a:lnTo>
                <a:lnTo>
                  <a:pt x="2114550" y="1190625"/>
                </a:lnTo>
                <a:lnTo>
                  <a:pt x="2301875" y="1400175"/>
                </a:lnTo>
                <a:lnTo>
                  <a:pt x="2447925" y="1577975"/>
                </a:lnTo>
                <a:lnTo>
                  <a:pt x="2613025" y="1800225"/>
                </a:lnTo>
                <a:lnTo>
                  <a:pt x="2692400" y="1911350"/>
                </a:lnTo>
                <a:lnTo>
                  <a:pt x="2809875" y="2095500"/>
                </a:lnTo>
                <a:lnTo>
                  <a:pt x="2860675" y="2187575"/>
                </a:lnTo>
                <a:lnTo>
                  <a:pt x="2882900" y="2228850"/>
                </a:lnTo>
                <a:lnTo>
                  <a:pt x="1508125" y="2228850"/>
                </a:lnTo>
                <a:lnTo>
                  <a:pt x="0" y="0"/>
                </a:lnTo>
                <a:close/>
              </a:path>
            </a:pathLst>
          </a:custGeom>
          <a:solidFill>
            <a:srgbClr val="F48642"/>
          </a:solidFill>
          <a:ln w="50800">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714348" y="274638"/>
            <a:ext cx="7772400" cy="1011222"/>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MODELO DE CHWANG &amp; HOUSNER</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Marcador de contenido"/>
          <p:cNvPicPr>
            <a:picLocks noGrp="1"/>
          </p:cNvPicPr>
          <p:nvPr>
            <p:ph sz="quarter" idx="1"/>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7938" r="13228"/>
          <a:stretch>
            <a:fillRect/>
          </a:stretch>
        </p:blipFill>
        <p:spPr bwMode="auto">
          <a:xfrm>
            <a:off x="695298" y="2000240"/>
            <a:ext cx="7772400" cy="3855595"/>
          </a:xfrm>
          <a:prstGeom prst="rect">
            <a:avLst/>
          </a:prstGeom>
          <a:noFill/>
          <a:ln w="9525" cmpd="sng">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8"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2000"/>
                                        <p:tgtEl>
                                          <p:spTgt spid="8"/>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4000"/>
                            </p:stCondLst>
                            <p:childTnLst>
                              <p:par>
                                <p:cTn id="26" presetID="35" presetClass="emph" presetSubtype="0" fill="hold" grpId="1" nodeType="afterEffect">
                                  <p:stCondLst>
                                    <p:cond delay="0"/>
                                  </p:stCondLst>
                                  <p:childTnLst>
                                    <p:anim calcmode="discrete" valueType="str">
                                      <p:cBhvr>
                                        <p:cTn id="27"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28" fill="hold">
                            <p:stCondLst>
                              <p:cond delay="5000"/>
                            </p:stCondLst>
                            <p:childTnLst>
                              <p:par>
                                <p:cTn id="29" presetID="35" presetClass="emph" presetSubtype="0" fill="hold" grpId="2" nodeType="afterEffect">
                                  <p:stCondLst>
                                    <p:cond delay="0"/>
                                  </p:stCondLst>
                                  <p:childTnLst>
                                    <p:anim calcmode="discrete" valueType="str">
                                      <p:cBhvr>
                                        <p:cTn id="30"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31" fill="hold">
                            <p:stCondLst>
                              <p:cond delay="6000"/>
                            </p:stCondLst>
                            <p:childTnLst>
                              <p:par>
                                <p:cTn id="32" presetID="35" presetClass="emph" presetSubtype="0" fill="hold" grpId="3" nodeType="afterEffect">
                                  <p:stCondLst>
                                    <p:cond delay="0"/>
                                  </p:stCondLst>
                                  <p:childTnLst>
                                    <p:anim calcmode="discrete" valueType="str">
                                      <p:cBhvr>
                                        <p:cTn id="33"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34" fill="hold">
                            <p:stCondLst>
                              <p:cond delay="70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1" grpId="2" animBg="1"/>
      <p:bldP spid="11" grpId="3" animBg="1"/>
      <p:bldP spid="13" grpId="0" animBg="1"/>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4638"/>
            <a:ext cx="7772400" cy="868346"/>
          </a:xfrm>
        </p:spPr>
        <p:txBody>
          <a:bodyPr>
            <a:normAutofit/>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SOLUCIÓN ANALÍTICA</a:t>
            </a:r>
            <a:endParaRPr lang="es-EC" dirty="0"/>
          </a:p>
        </p:txBody>
      </p:sp>
      <p:graphicFrame>
        <p:nvGraphicFramePr>
          <p:cNvPr id="118787" name="Object 3"/>
          <p:cNvGraphicFramePr>
            <a:graphicFrameLocks noChangeAspect="1"/>
          </p:cNvGraphicFramePr>
          <p:nvPr/>
        </p:nvGraphicFramePr>
        <p:xfrm>
          <a:off x="1714480" y="1285860"/>
          <a:ext cx="5286412" cy="1879014"/>
        </p:xfrm>
        <a:graphic>
          <a:graphicData uri="http://schemas.openxmlformats.org/presentationml/2006/ole">
            <p:oleObj spid="_x0000_s118787" name="Ecuación" r:id="rId3" imgW="4699000" imgH="1676400" progId="Equation.3">
              <p:embed/>
            </p:oleObj>
          </a:graphicData>
        </a:graphic>
      </p:graphicFrame>
      <p:sp>
        <p:nvSpPr>
          <p:cNvPr id="7" name="6 Rectángulo"/>
          <p:cNvSpPr/>
          <p:nvPr/>
        </p:nvSpPr>
        <p:spPr>
          <a:xfrm>
            <a:off x="1000100" y="3357562"/>
            <a:ext cx="7215238" cy="584775"/>
          </a:xfrm>
          <a:prstGeom prst="rect">
            <a:avLst/>
          </a:prstGeom>
        </p:spPr>
        <p:txBody>
          <a:bodyPr wrap="square">
            <a:spAutoFit/>
          </a:bodyPr>
          <a:lstStyle/>
          <a:p>
            <a:pPr algn="just"/>
            <a:r>
              <a:rPr lang="es-EC" sz="1600" dirty="0" smtClean="0">
                <a:latin typeface="Times New Roman" pitchFamily="18" charset="0"/>
                <a:cs typeface="Times New Roman" pitchFamily="18" charset="0"/>
              </a:rPr>
              <a:t>Para obtener las raíces de estas ecuaciones no lineales, para distintas inclinaciones, </a:t>
            </a:r>
            <a:r>
              <a:rPr lang="en-US" sz="1600" dirty="0" smtClean="0">
                <a:latin typeface="Times New Roman" pitchFamily="18" charset="0"/>
                <a:cs typeface="Times New Roman" pitchFamily="18" charset="0"/>
              </a:rPr>
              <a:t>en los </a:t>
            </a:r>
            <a:r>
              <a:rPr lang="es-EC" sz="1600" dirty="0" smtClean="0">
                <a:latin typeface="Times New Roman" pitchFamily="18" charset="0"/>
                <a:cs typeface="Times New Roman" pitchFamily="18" charset="0"/>
              </a:rPr>
              <a:t>programas</a:t>
            </a:r>
            <a:r>
              <a:rPr lang="en-US" sz="1600" dirty="0" smtClean="0">
                <a:latin typeface="Times New Roman" pitchFamily="18" charset="0"/>
                <a:cs typeface="Times New Roman" pitchFamily="18" charset="0"/>
              </a:rPr>
              <a:t> se </a:t>
            </a:r>
            <a:r>
              <a:rPr lang="es-EC" sz="1600" dirty="0" smtClean="0">
                <a:latin typeface="Times New Roman" pitchFamily="18" charset="0"/>
                <a:cs typeface="Times New Roman" pitchFamily="18" charset="0"/>
              </a:rPr>
              <a:t>utiliza</a:t>
            </a:r>
            <a:r>
              <a:rPr lang="en-US" sz="1600" dirty="0" smtClean="0">
                <a:latin typeface="Times New Roman" pitchFamily="18" charset="0"/>
                <a:cs typeface="Times New Roman" pitchFamily="18" charset="0"/>
              </a:rPr>
              <a:t> el </a:t>
            </a:r>
            <a:r>
              <a:rPr lang="es-EC" sz="1600" dirty="0" smtClean="0">
                <a:latin typeface="Times New Roman" pitchFamily="18" charset="0"/>
                <a:cs typeface="Times New Roman" pitchFamily="18" charset="0"/>
              </a:rPr>
              <a:t>método</a:t>
            </a:r>
            <a:r>
              <a:rPr lang="en-US" sz="1600" dirty="0" smtClean="0">
                <a:latin typeface="Times New Roman" pitchFamily="18" charset="0"/>
                <a:cs typeface="Times New Roman" pitchFamily="18" charset="0"/>
              </a:rPr>
              <a:t> de </a:t>
            </a:r>
            <a:r>
              <a:rPr lang="es-EC" sz="1600" dirty="0" smtClean="0">
                <a:latin typeface="Times New Roman" pitchFamily="18" charset="0"/>
                <a:cs typeface="Times New Roman" pitchFamily="18" charset="0"/>
              </a:rPr>
              <a:t>Newton Raphson. </a:t>
            </a:r>
          </a:p>
        </p:txBody>
      </p:sp>
      <p:sp>
        <p:nvSpPr>
          <p:cNvPr id="1187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Arial" pitchFamily="34" charset="0"/>
                <a:ea typeface="Calibri" pitchFamily="34" charset="0"/>
                <a:cs typeface="Arial" pitchFamily="34" charset="0"/>
              </a:rPr>
              <a:t/>
            </a:r>
            <a:br>
              <a:rPr kumimoji="0" lang="es-EC" sz="1100" b="0" i="0" u="none" strike="noStrike" cap="none" normalizeH="0" baseline="0" smtClean="0">
                <a:ln>
                  <a:noFill/>
                </a:ln>
                <a:solidFill>
                  <a:schemeClr val="tx1"/>
                </a:solidFill>
                <a:effectLst/>
                <a:latin typeface="Arial" pitchFamily="34" charset="0"/>
                <a:ea typeface="Calibri"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18790" name="Rectangle 6"/>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14 Rectángulo redondeado"/>
          <p:cNvSpPr/>
          <p:nvPr/>
        </p:nvSpPr>
        <p:spPr>
          <a:xfrm>
            <a:off x="1208219" y="5382548"/>
            <a:ext cx="2019392" cy="357190"/>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redondeado"/>
          <p:cNvSpPr/>
          <p:nvPr/>
        </p:nvSpPr>
        <p:spPr>
          <a:xfrm>
            <a:off x="1208218" y="5880184"/>
            <a:ext cx="3685390"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redondeado"/>
          <p:cNvSpPr/>
          <p:nvPr/>
        </p:nvSpPr>
        <p:spPr>
          <a:xfrm>
            <a:off x="1208319" y="4892264"/>
            <a:ext cx="2473748" cy="35719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redondeado"/>
          <p:cNvSpPr/>
          <p:nvPr/>
        </p:nvSpPr>
        <p:spPr>
          <a:xfrm>
            <a:off x="4197823" y="4177884"/>
            <a:ext cx="159863" cy="270937"/>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Rectángulo redondeado"/>
          <p:cNvSpPr/>
          <p:nvPr/>
        </p:nvSpPr>
        <p:spPr>
          <a:xfrm>
            <a:off x="4466059" y="4067082"/>
            <a:ext cx="1218750"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Rectángulo redondeado"/>
          <p:cNvSpPr/>
          <p:nvPr/>
        </p:nvSpPr>
        <p:spPr>
          <a:xfrm>
            <a:off x="3929058" y="4177884"/>
            <a:ext cx="156347" cy="27091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2 Marcador de contenido"/>
          <p:cNvSpPr>
            <a:spLocks noGrp="1"/>
          </p:cNvSpPr>
          <p:nvPr>
            <p:ph sz="quarter" idx="1"/>
          </p:nvPr>
        </p:nvSpPr>
        <p:spPr>
          <a:xfrm>
            <a:off x="914429" y="4786322"/>
            <a:ext cx="7772400" cy="1500198"/>
          </a:xfrm>
        </p:spPr>
        <p:txBody>
          <a:bodyPr>
            <a:noAutofit/>
          </a:bodyPr>
          <a:lstStyle/>
          <a:p>
            <a:pPr>
              <a:lnSpc>
                <a:spcPct val="150000"/>
              </a:lnSpc>
            </a:pPr>
            <a:r>
              <a:rPr lang="es-EC" sz="1800" dirty="0" smtClean="0">
                <a:latin typeface="Times New Roman" pitchFamily="18" charset="0"/>
                <a:cs typeface="Times New Roman" pitchFamily="18" charset="0"/>
              </a:rPr>
              <a:t>Peso Específico del Agua</a:t>
            </a:r>
          </a:p>
          <a:p>
            <a:pPr>
              <a:lnSpc>
                <a:spcPct val="150000"/>
              </a:lnSpc>
            </a:pPr>
            <a:r>
              <a:rPr lang="es-EC" sz="1800" dirty="0" smtClean="0">
                <a:latin typeface="Times New Roman" pitchFamily="18" charset="0"/>
                <a:cs typeface="Times New Roman" pitchFamily="18" charset="0"/>
              </a:rPr>
              <a:t>Coeficiente Sísmico</a:t>
            </a:r>
          </a:p>
          <a:p>
            <a:pPr>
              <a:lnSpc>
                <a:spcPct val="150000"/>
              </a:lnSpc>
            </a:pPr>
            <a:r>
              <a:rPr lang="es-EC" sz="1800" dirty="0" smtClean="0">
                <a:latin typeface="Times New Roman" pitchFamily="18" charset="0"/>
                <a:cs typeface="Times New Roman" pitchFamily="18" charset="0"/>
              </a:rPr>
              <a:t>Coeficiente de Presión Hidrodinámica</a:t>
            </a:r>
          </a:p>
          <a:p>
            <a:pPr>
              <a:lnSpc>
                <a:spcPct val="150000"/>
              </a:lnSpc>
            </a:pPr>
            <a:endParaRPr lang="es-EC" sz="1800" dirty="0" smtClean="0">
              <a:latin typeface="Times New Roman" pitchFamily="18" charset="0"/>
              <a:cs typeface="Times New Roman" pitchFamily="18" charset="0"/>
            </a:endParaRPr>
          </a:p>
        </p:txBody>
      </p:sp>
      <p:graphicFrame>
        <p:nvGraphicFramePr>
          <p:cNvPr id="11" name="10 Objeto"/>
          <p:cNvGraphicFramePr>
            <a:graphicFrameLocks noChangeAspect="1"/>
          </p:cNvGraphicFramePr>
          <p:nvPr/>
        </p:nvGraphicFramePr>
        <p:xfrm>
          <a:off x="3357555" y="4071942"/>
          <a:ext cx="2357453" cy="568463"/>
        </p:xfrm>
        <a:graphic>
          <a:graphicData uri="http://schemas.openxmlformats.org/presentationml/2006/ole">
            <p:oleObj spid="_x0000_s118791" name="Ecuación" r:id="rId4" imgW="1790640" imgH="4316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18787">
                                            <p:subSp spid="_x0000_s118787"/>
                                          </p:spTgt>
                                        </p:tgtEl>
                                        <p:attrNameLst>
                                          <p:attrName>style.visibility</p:attrName>
                                        </p:attrNameLst>
                                      </p:cBhvr>
                                      <p:to>
                                        <p:strVal val="visible"/>
                                      </p:to>
                                    </p:set>
                                    <p:anim calcmode="lin" valueType="num">
                                      <p:cBhvr>
                                        <p:cTn id="11" dur="1000" fill="hold"/>
                                        <p:tgtEl>
                                          <p:spTgt spid="118787">
                                            <p:subSp spid="_x0000_s118787"/>
                                          </p:spTgt>
                                        </p:tgtEl>
                                        <p:attrNameLst>
                                          <p:attrName>ppt_w</p:attrName>
                                        </p:attrNameLst>
                                      </p:cBhvr>
                                      <p:tavLst>
                                        <p:tav tm="0">
                                          <p:val>
                                            <p:fltVal val="0"/>
                                          </p:val>
                                        </p:tav>
                                        <p:tav tm="100000">
                                          <p:val>
                                            <p:strVal val="#ppt_w"/>
                                          </p:val>
                                        </p:tav>
                                      </p:tavLst>
                                    </p:anim>
                                    <p:anim calcmode="lin" valueType="num">
                                      <p:cBhvr>
                                        <p:cTn id="12" dur="1000" fill="hold"/>
                                        <p:tgtEl>
                                          <p:spTgt spid="118787">
                                            <p:subSp spid="_x0000_s118787"/>
                                          </p:spTgt>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500"/>
                            </p:stCondLst>
                            <p:childTnLst>
                              <p:par>
                                <p:cTn id="32" presetID="35" presetClass="emph" presetSubtype="0" fill="hold" grpId="1" nodeType="afterEffect">
                                  <p:stCondLst>
                                    <p:cond delay="0"/>
                                  </p:stCondLst>
                                  <p:childTnLst>
                                    <p:anim calcmode="discrete" valueType="str">
                                      <p:cBhvr>
                                        <p:cTn id="33" dur="500" fill="hold"/>
                                        <p:tgtEl>
                                          <p:spTgt spid="20"/>
                                        </p:tgtEl>
                                        <p:attrNameLst>
                                          <p:attrName>style.visibility</p:attrName>
                                        </p:attrNameLst>
                                      </p:cBhvr>
                                      <p:tavLst>
                                        <p:tav tm="0">
                                          <p:val>
                                            <p:strVal val="hidden"/>
                                          </p:val>
                                        </p:tav>
                                        <p:tav tm="50000">
                                          <p:val>
                                            <p:strVal val="visible"/>
                                          </p:val>
                                        </p:tav>
                                      </p:tavLst>
                                    </p:anim>
                                  </p:childTnLst>
                                </p:cTn>
                              </p:par>
                            </p:childTnLst>
                          </p:cTn>
                        </p:par>
                        <p:par>
                          <p:cTn id="34" fill="hold">
                            <p:stCondLst>
                              <p:cond delay="1000"/>
                            </p:stCondLst>
                            <p:childTnLst>
                              <p:par>
                                <p:cTn id="35" presetID="35" presetClass="emph" presetSubtype="0" fill="hold" grpId="2" nodeType="afterEffect">
                                  <p:stCondLst>
                                    <p:cond delay="0"/>
                                  </p:stCondLst>
                                  <p:childTnLst>
                                    <p:anim calcmode="discrete" valueType="str">
                                      <p:cBhvr>
                                        <p:cTn id="36" dur="500" fill="hold"/>
                                        <p:tgtEl>
                                          <p:spTgt spid="20"/>
                                        </p:tgtEl>
                                        <p:attrNameLst>
                                          <p:attrName>style.visibility</p:attrName>
                                        </p:attrNameLst>
                                      </p:cBhvr>
                                      <p:tavLst>
                                        <p:tav tm="0">
                                          <p:val>
                                            <p:strVal val="hidden"/>
                                          </p:val>
                                        </p:tav>
                                        <p:tav tm="50000">
                                          <p:val>
                                            <p:strVal val="visible"/>
                                          </p:val>
                                        </p:tav>
                                      </p:tavLst>
                                    </p:anim>
                                  </p:childTnLst>
                                </p:cTn>
                              </p:par>
                            </p:childTnLst>
                          </p:cTn>
                        </p:par>
                        <p:par>
                          <p:cTn id="37" fill="hold">
                            <p:stCondLst>
                              <p:cond delay="1500"/>
                            </p:stCondLst>
                            <p:childTnLst>
                              <p:par>
                                <p:cTn id="38" presetID="35" presetClass="emph" presetSubtype="0" fill="hold" grpId="3" nodeType="afterEffect">
                                  <p:stCondLst>
                                    <p:cond delay="0"/>
                                  </p:stCondLst>
                                  <p:childTnLst>
                                    <p:anim calcmode="discrete" valueType="str">
                                      <p:cBhvr>
                                        <p:cTn id="39" dur="500" fill="hold"/>
                                        <p:tgtEl>
                                          <p:spTgt spid="20"/>
                                        </p:tgtEl>
                                        <p:attrNameLst>
                                          <p:attrName>style.visibility</p:attrName>
                                        </p:attrNameLst>
                                      </p:cBhvr>
                                      <p:tavLst>
                                        <p:tav tm="0">
                                          <p:val>
                                            <p:strVal val="hidden"/>
                                          </p:val>
                                        </p:tav>
                                        <p:tav tm="50000">
                                          <p:val>
                                            <p:strVal val="visible"/>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childTnLst>
                                </p:cTn>
                              </p:par>
                              <p:par>
                                <p:cTn id="44" presetID="29" presetClass="entr" presetSubtype="0" fill="hold" nodeType="with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p:cTn id="46"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47"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2">
                                            <p:txEl>
                                              <p:pRg st="0" end="0"/>
                                            </p:txEl>
                                          </p:spTgt>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3500"/>
                            </p:stCondLst>
                            <p:childTnLst>
                              <p:par>
                                <p:cTn id="54" presetID="35" presetClass="emph" presetSubtype="0" fill="hold" grpId="1" nodeType="afterEffect">
                                  <p:stCondLst>
                                    <p:cond delay="0"/>
                                  </p:stCondLst>
                                  <p:childTnLst>
                                    <p:anim calcmode="discrete" valueType="str">
                                      <p:cBhvr>
                                        <p:cTn id="55" dur="500" fill="hold"/>
                                        <p:tgtEl>
                                          <p:spTgt spid="18"/>
                                        </p:tgtEl>
                                        <p:attrNameLst>
                                          <p:attrName>style.visibility</p:attrName>
                                        </p:attrNameLst>
                                      </p:cBhvr>
                                      <p:tavLst>
                                        <p:tav tm="0">
                                          <p:val>
                                            <p:strVal val="hidden"/>
                                          </p:val>
                                        </p:tav>
                                        <p:tav tm="50000">
                                          <p:val>
                                            <p:strVal val="visible"/>
                                          </p:val>
                                        </p:tav>
                                      </p:tavLst>
                                    </p:anim>
                                  </p:childTnLst>
                                </p:cTn>
                              </p:par>
                            </p:childTnLst>
                          </p:cTn>
                        </p:par>
                        <p:par>
                          <p:cTn id="56" fill="hold">
                            <p:stCondLst>
                              <p:cond delay="4000"/>
                            </p:stCondLst>
                            <p:childTnLst>
                              <p:par>
                                <p:cTn id="57" presetID="35" presetClass="emph" presetSubtype="0" fill="hold" grpId="2" nodeType="afterEffect">
                                  <p:stCondLst>
                                    <p:cond delay="0"/>
                                  </p:stCondLst>
                                  <p:childTnLst>
                                    <p:anim calcmode="discrete" valueType="str">
                                      <p:cBhvr>
                                        <p:cTn id="58" dur="500" fill="hold"/>
                                        <p:tgtEl>
                                          <p:spTgt spid="18"/>
                                        </p:tgtEl>
                                        <p:attrNameLst>
                                          <p:attrName>style.visibility</p:attrName>
                                        </p:attrNameLst>
                                      </p:cBhvr>
                                      <p:tavLst>
                                        <p:tav tm="0">
                                          <p:val>
                                            <p:strVal val="hidden"/>
                                          </p:val>
                                        </p:tav>
                                        <p:tav tm="50000">
                                          <p:val>
                                            <p:strVal val="visible"/>
                                          </p:val>
                                        </p:tav>
                                      </p:tavLst>
                                    </p:anim>
                                  </p:childTnLst>
                                </p:cTn>
                              </p:par>
                            </p:childTnLst>
                          </p:cTn>
                        </p:par>
                        <p:par>
                          <p:cTn id="59" fill="hold">
                            <p:stCondLst>
                              <p:cond delay="4500"/>
                            </p:stCondLst>
                            <p:childTnLst>
                              <p:par>
                                <p:cTn id="60" presetID="35" presetClass="emph" presetSubtype="0" fill="hold" grpId="3" nodeType="afterEffect">
                                  <p:stCondLst>
                                    <p:cond delay="0"/>
                                  </p:stCondLst>
                                  <p:childTnLst>
                                    <p:anim calcmode="discrete" valueType="str">
                                      <p:cBhvr>
                                        <p:cTn id="61" dur="500" fill="hold"/>
                                        <p:tgtEl>
                                          <p:spTgt spid="18"/>
                                        </p:tgtEl>
                                        <p:attrNameLst>
                                          <p:attrName>style.visibility</p:attrName>
                                        </p:attrNameLst>
                                      </p:cBhvr>
                                      <p:tavLst>
                                        <p:tav tm="0">
                                          <p:val>
                                            <p:strVal val="hidden"/>
                                          </p:val>
                                        </p:tav>
                                        <p:tav tm="50000">
                                          <p:val>
                                            <p:strVal val="visible"/>
                                          </p:val>
                                        </p:tav>
                                      </p:tavLst>
                                    </p:anim>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childTnLst>
                                </p:cTn>
                              </p:par>
                              <p:par>
                                <p:cTn id="66" presetID="29" presetClass="entr" presetSubtype="0" fill="hold" nodeType="withEffect">
                                  <p:stCondLst>
                                    <p:cond delay="0"/>
                                  </p:stCondLst>
                                  <p:childTnLst>
                                    <p:set>
                                      <p:cBhvr>
                                        <p:cTn id="67" dur="1" fill="hold">
                                          <p:stCondLst>
                                            <p:cond delay="0"/>
                                          </p:stCondLst>
                                        </p:cTn>
                                        <p:tgtEl>
                                          <p:spTgt spid="12">
                                            <p:txEl>
                                              <p:pRg st="1" end="1"/>
                                            </p:txEl>
                                          </p:spTgt>
                                        </p:tgtEl>
                                        <p:attrNameLst>
                                          <p:attrName>style.visibility</p:attrName>
                                        </p:attrNameLst>
                                      </p:cBhvr>
                                      <p:to>
                                        <p:strVal val="visible"/>
                                      </p:to>
                                    </p:set>
                                    <p:anim calcmode="lin" valueType="num">
                                      <p:cBhvr>
                                        <p:cTn id="68"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69"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2">
                                            <p:txEl>
                                              <p:pRg st="1" end="1"/>
                                            </p:txEl>
                                          </p:spTgt>
                                        </p:tgtEl>
                                      </p:cBhvr>
                                    </p:animEffect>
                                  </p:childTnLst>
                                </p:cTn>
                              </p:par>
                            </p:childTnLst>
                          </p:cTn>
                        </p:par>
                        <p:par>
                          <p:cTn id="71" fill="hold">
                            <p:stCondLst>
                              <p:cond delay="6000"/>
                            </p:stCondLst>
                            <p:childTnLst>
                              <p:par>
                                <p:cTn id="72" presetID="10"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par>
                          <p:cTn id="75" fill="hold">
                            <p:stCondLst>
                              <p:cond delay="6500"/>
                            </p:stCondLst>
                            <p:childTnLst>
                              <p:par>
                                <p:cTn id="76" presetID="35" presetClass="emph" presetSubtype="0" fill="hold" grpId="1" nodeType="afterEffect">
                                  <p:stCondLst>
                                    <p:cond delay="0"/>
                                  </p:stCondLst>
                                  <p:childTnLst>
                                    <p:anim calcmode="discrete" valueType="str">
                                      <p:cBhvr>
                                        <p:cTn id="77" dur="500" fill="hold"/>
                                        <p:tgtEl>
                                          <p:spTgt spid="19"/>
                                        </p:tgtEl>
                                        <p:attrNameLst>
                                          <p:attrName>style.visibility</p:attrName>
                                        </p:attrNameLst>
                                      </p:cBhvr>
                                      <p:tavLst>
                                        <p:tav tm="0">
                                          <p:val>
                                            <p:strVal val="hidden"/>
                                          </p:val>
                                        </p:tav>
                                        <p:tav tm="50000">
                                          <p:val>
                                            <p:strVal val="visible"/>
                                          </p:val>
                                        </p:tav>
                                      </p:tavLst>
                                    </p:anim>
                                  </p:childTnLst>
                                </p:cTn>
                              </p:par>
                            </p:childTnLst>
                          </p:cTn>
                        </p:par>
                        <p:par>
                          <p:cTn id="78" fill="hold">
                            <p:stCondLst>
                              <p:cond delay="7000"/>
                            </p:stCondLst>
                            <p:childTnLst>
                              <p:par>
                                <p:cTn id="79" presetID="35" presetClass="emph" presetSubtype="0" fill="hold" grpId="2" nodeType="afterEffect">
                                  <p:stCondLst>
                                    <p:cond delay="0"/>
                                  </p:stCondLst>
                                  <p:childTnLst>
                                    <p:anim calcmode="discrete" valueType="str">
                                      <p:cBhvr>
                                        <p:cTn id="80" dur="500" fill="hold"/>
                                        <p:tgtEl>
                                          <p:spTgt spid="19"/>
                                        </p:tgtEl>
                                        <p:attrNameLst>
                                          <p:attrName>style.visibility</p:attrName>
                                        </p:attrNameLst>
                                      </p:cBhvr>
                                      <p:tavLst>
                                        <p:tav tm="0">
                                          <p:val>
                                            <p:strVal val="hidden"/>
                                          </p:val>
                                        </p:tav>
                                        <p:tav tm="50000">
                                          <p:val>
                                            <p:strVal val="visible"/>
                                          </p:val>
                                        </p:tav>
                                      </p:tavLst>
                                    </p:anim>
                                  </p:childTnLst>
                                </p:cTn>
                              </p:par>
                            </p:childTnLst>
                          </p:cTn>
                        </p:par>
                        <p:par>
                          <p:cTn id="81" fill="hold">
                            <p:stCondLst>
                              <p:cond delay="7500"/>
                            </p:stCondLst>
                            <p:childTnLst>
                              <p:par>
                                <p:cTn id="82" presetID="35" presetClass="emph" presetSubtype="0" fill="hold" grpId="3" nodeType="afterEffect">
                                  <p:stCondLst>
                                    <p:cond delay="0"/>
                                  </p:stCondLst>
                                  <p:childTnLst>
                                    <p:anim calcmode="discrete" valueType="str">
                                      <p:cBhvr>
                                        <p:cTn id="83" dur="500" fill="hold"/>
                                        <p:tgtEl>
                                          <p:spTgt spid="19"/>
                                        </p:tgtEl>
                                        <p:attrNameLst>
                                          <p:attrName>style.visibility</p:attrName>
                                        </p:attrNameLst>
                                      </p:cBhvr>
                                      <p:tavLst>
                                        <p:tav tm="0">
                                          <p:val>
                                            <p:strVal val="hidden"/>
                                          </p:val>
                                        </p:tav>
                                        <p:tav tm="50000">
                                          <p:val>
                                            <p:strVal val="visible"/>
                                          </p:val>
                                        </p:tav>
                                      </p:tavLst>
                                    </p:anim>
                                  </p:childTnLst>
                                </p:cTn>
                              </p:par>
                            </p:childTnLst>
                          </p:cTn>
                        </p:par>
                        <p:par>
                          <p:cTn id="84" fill="hold">
                            <p:stCondLst>
                              <p:cond delay="8000"/>
                            </p:stCondLst>
                            <p:childTnLst>
                              <p:par>
                                <p:cTn id="85" presetID="10"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childTnLst>
                                </p:cTn>
                              </p:par>
                              <p:par>
                                <p:cTn id="88" presetID="29" presetClass="entr" presetSubtype="0" fill="hold" nodeType="withEffect">
                                  <p:stCondLst>
                                    <p:cond delay="0"/>
                                  </p:stCondLst>
                                  <p:childTnLst>
                                    <p:set>
                                      <p:cBhvr>
                                        <p:cTn id="89" dur="1" fill="hold">
                                          <p:stCondLst>
                                            <p:cond delay="0"/>
                                          </p:stCondLst>
                                        </p:cTn>
                                        <p:tgtEl>
                                          <p:spTgt spid="12">
                                            <p:txEl>
                                              <p:pRg st="2" end="2"/>
                                            </p:txEl>
                                          </p:spTgt>
                                        </p:tgtEl>
                                        <p:attrNameLst>
                                          <p:attrName>style.visibility</p:attrName>
                                        </p:attrNameLst>
                                      </p:cBhvr>
                                      <p:to>
                                        <p:strVal val="visible"/>
                                      </p:to>
                                    </p:set>
                                    <p:anim calcmode="lin" valueType="num">
                                      <p:cBhvr>
                                        <p:cTn id="90" dur="1000" fill="hold"/>
                                        <p:tgtEl>
                                          <p:spTgt spid="12">
                                            <p:txEl>
                                              <p:pRg st="2" end="2"/>
                                            </p:txEl>
                                          </p:spTgt>
                                        </p:tgtEl>
                                        <p:attrNameLst>
                                          <p:attrName>ppt_x</p:attrName>
                                        </p:attrNameLst>
                                      </p:cBhvr>
                                      <p:tavLst>
                                        <p:tav tm="0">
                                          <p:val>
                                            <p:strVal val="#ppt_x-.2"/>
                                          </p:val>
                                        </p:tav>
                                        <p:tav tm="100000">
                                          <p:val>
                                            <p:strVal val="#ppt_x"/>
                                          </p:val>
                                        </p:tav>
                                      </p:tavLst>
                                    </p:anim>
                                    <p:anim calcmode="lin" valueType="num">
                                      <p:cBhvr>
                                        <p:cTn id="91" dur="1000" fill="hold"/>
                                        <p:tgtEl>
                                          <p:spTgt spid="1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7" grpId="0" autoUpdateAnimBg="0"/>
      <p:bldP spid="15" grpId="0" animBg="1"/>
      <p:bldP spid="16" grpId="0" animBg="1"/>
      <p:bldP spid="17" grpId="0" animBg="1"/>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74638"/>
            <a:ext cx="7772400" cy="1143000"/>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OBTENCIÓN DE LA GEOMETRÍA EQUIVALENTE</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Marcador de contenido"/>
          <p:cNvPicPr>
            <a:picLocks noGrp="1"/>
          </p:cNvPicPr>
          <p:nvPr>
            <p:ph sz="quarter" idx="1"/>
          </p:nvPr>
        </p:nvPicPr>
        <p:blipFill>
          <a:blip r:embed="rId2" cstate="print"/>
          <a:srcRect l="6829" r="18011"/>
          <a:stretch>
            <a:fillRect/>
          </a:stretch>
        </p:blipFill>
        <p:spPr bwMode="auto">
          <a:xfrm>
            <a:off x="642910" y="1857364"/>
            <a:ext cx="8072494" cy="43714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1000"/>
                                        <p:tgtEl>
                                          <p:spTgt spid="2"/>
                                        </p:tgtEl>
                                      </p:cBhvr>
                                    </p:animEffect>
                                  </p:childTnLst>
                                </p:cTn>
                              </p:par>
                            </p:childTnLst>
                          </p:cTn>
                        </p:par>
                        <p:par>
                          <p:cTn id="8" fill="hold">
                            <p:stCondLst>
                              <p:cond delay="1000"/>
                            </p:stCondLst>
                            <p:childTnLst>
                              <p:par>
                                <p:cTn id="9" presetID="2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74638"/>
            <a:ext cx="7772400" cy="1143000"/>
          </a:xfrm>
        </p:spPr>
        <p:txBody>
          <a:bodyPr>
            <a:normAutofit fontScale="90000"/>
          </a:bodyPr>
          <a:lstStyle/>
          <a:p>
            <a:pPr algn="ctr"/>
            <a:r>
              <a:rPr lang="es-EC" b="1" dirty="0" smtClean="0">
                <a:effectLst>
                  <a:outerShdw blurRad="38100" dist="38100" dir="2700000" algn="tl">
                    <a:srgbClr val="000000">
                      <a:alpha val="43137"/>
                    </a:srgbClr>
                  </a:outerShdw>
                </a:effectLst>
                <a:latin typeface="Times New Roman" pitchFamily="18" charset="0"/>
                <a:cs typeface="Times New Roman" pitchFamily="18" charset="0"/>
              </a:rPr>
              <a:t>GEOMETRÍA EQUIVALENTE PARA LA PRESA CHONTAL</a:t>
            </a:r>
            <a:endParaRPr lang="es-EC" dirty="0"/>
          </a:p>
        </p:txBody>
      </p:sp>
      <p:pic>
        <p:nvPicPr>
          <p:cNvPr id="4" name="3 Marcador de contenido"/>
          <p:cNvPicPr>
            <a:picLocks noGrp="1"/>
          </p:cNvPicPr>
          <p:nvPr>
            <p:ph sz="quarter" idx="1"/>
          </p:nvPr>
        </p:nvPicPr>
        <p:blipFill>
          <a:blip r:embed="rId2" cstate="print"/>
          <a:srcRect l="15139" r="39377"/>
          <a:stretch>
            <a:fillRect/>
          </a:stretch>
        </p:blipFill>
        <p:spPr bwMode="auto">
          <a:xfrm>
            <a:off x="1954597" y="1676388"/>
            <a:ext cx="5403485" cy="464347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5"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style.rotation</p:attrName>
                                        </p:attrNameLst>
                                      </p:cBhvr>
                                      <p:tavLst>
                                        <p:tav tm="0">
                                          <p:val>
                                            <p:fltVal val="720"/>
                                          </p:val>
                                        </p:tav>
                                        <p:tav tm="100000">
                                          <p:val>
                                            <p:fltVal val="0"/>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 calcmode="lin" valueType="num">
                                      <p:cBhvr>
                                        <p:cTn id="15"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74638"/>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ANÁLISIS SÍSMICO EN LA SECCIÓN EQUIVALENTE DE LA PRESA CHONTAL</a:t>
            </a:r>
            <a:endParaRPr lang="es-EC" sz="2800" dirty="0"/>
          </a:p>
        </p:txBody>
      </p:sp>
      <p:pic>
        <p:nvPicPr>
          <p:cNvPr id="4" name="3 Marcador de contenido"/>
          <p:cNvPicPr>
            <a:picLocks noGrp="1"/>
          </p:cNvPicPr>
          <p:nvPr>
            <p:ph sz="quarter" idx="1"/>
          </p:nvPr>
        </p:nvPicPr>
        <p:blipFill>
          <a:blip r:embed="rId2" cstate="print"/>
          <a:srcRect l="29964" r="35965"/>
          <a:stretch>
            <a:fillRect/>
          </a:stretch>
        </p:blipFill>
        <p:spPr bwMode="auto">
          <a:xfrm>
            <a:off x="500034" y="1785926"/>
            <a:ext cx="3942672" cy="4572000"/>
          </a:xfrm>
          <a:prstGeom prst="rect">
            <a:avLst/>
          </a:prstGeom>
          <a:noFill/>
          <a:ln w="9525">
            <a:noFill/>
            <a:miter lim="800000"/>
            <a:headEnd/>
            <a:tailEnd/>
          </a:ln>
        </p:spPr>
      </p:pic>
      <p:pic>
        <p:nvPicPr>
          <p:cNvPr id="5" name="4 Imagen"/>
          <p:cNvPicPr/>
          <p:nvPr/>
        </p:nvPicPr>
        <p:blipFill>
          <a:blip r:embed="rId3" cstate="print"/>
          <a:srcRect l="22456" t="3490" r="42357" b="3322"/>
          <a:stretch>
            <a:fillRect/>
          </a:stretch>
        </p:blipFill>
        <p:spPr bwMode="auto">
          <a:xfrm>
            <a:off x="4851569" y="1968685"/>
            <a:ext cx="4006711" cy="4208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0" presetClass="entr" presetSubtype="0" fill="hold"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1"/>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C:\Users\JUAN PABLO\Desktop\EQ-PP-MODIF-01.jpg"/>
          <p:cNvPicPr/>
          <p:nvPr/>
        </p:nvPicPr>
        <p:blipFill>
          <a:blip r:embed="rId2" cstate="print"/>
          <a:srcRect l="35607" t="2829"/>
          <a:stretch>
            <a:fillRect/>
          </a:stretch>
        </p:blipFill>
        <p:spPr bwMode="auto">
          <a:xfrm>
            <a:off x="4277370" y="2046840"/>
            <a:ext cx="4765570" cy="3693189"/>
          </a:xfrm>
          <a:prstGeom prst="rect">
            <a:avLst/>
          </a:prstGeom>
          <a:noFill/>
          <a:ln w="9525">
            <a:noFill/>
            <a:miter lim="800000"/>
            <a:headEnd/>
            <a:tailEnd/>
          </a:ln>
        </p:spPr>
      </p:pic>
      <p:sp>
        <p:nvSpPr>
          <p:cNvPr id="2" name="1 Título"/>
          <p:cNvSpPr>
            <a:spLocks noGrp="1"/>
          </p:cNvSpPr>
          <p:nvPr>
            <p:ph type="title"/>
          </p:nvPr>
        </p:nvSpPr>
        <p:spPr>
          <a:xfrm>
            <a:off x="714348" y="274638"/>
            <a:ext cx="7772400" cy="1143000"/>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 EN LA SECCIÓN EQUIVALENTE</a:t>
            </a:r>
            <a:endParaRPr lang="es-EC" sz="3200" dirty="0"/>
          </a:p>
        </p:txBody>
      </p:sp>
      <p:pic>
        <p:nvPicPr>
          <p:cNvPr id="4" name="3 Marcador de contenido" descr="C:\Users\JUAN PABLO\Desktop\JPTR - TESIS CORRECCIÓN1\CHONTAL_REAL\Rigidez agua 1\chontal_gid\equivalente\Ft-equivalente-01.jpg"/>
          <p:cNvPicPr>
            <a:picLocks noGrp="1"/>
          </p:cNvPicPr>
          <p:nvPr>
            <p:ph sz="quarter" idx="1"/>
          </p:nvPr>
        </p:nvPicPr>
        <p:blipFill>
          <a:blip r:embed="rId3" cstate="print"/>
          <a:srcRect l="41401"/>
          <a:stretch>
            <a:fillRect/>
          </a:stretch>
        </p:blipFill>
        <p:spPr bwMode="auto">
          <a:xfrm>
            <a:off x="223160" y="2000240"/>
            <a:ext cx="4376258" cy="3818948"/>
          </a:xfrm>
          <a:prstGeom prst="rect">
            <a:avLst/>
          </a:prstGeom>
          <a:noFill/>
          <a:ln w="9525">
            <a:noFill/>
            <a:miter lim="800000"/>
            <a:headEnd/>
            <a:tailEnd/>
          </a:ln>
        </p:spPr>
      </p:pic>
      <p:sp>
        <p:nvSpPr>
          <p:cNvPr id="9" name="8 Rectángulo"/>
          <p:cNvSpPr/>
          <p:nvPr/>
        </p:nvSpPr>
        <p:spPr>
          <a:xfrm>
            <a:off x="142844" y="581538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SÍSMICAS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10" name="9 Rectángulo"/>
          <p:cNvSpPr/>
          <p:nvPr/>
        </p:nvSpPr>
        <p:spPr>
          <a:xfrm>
            <a:off x="4438649" y="581538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PESO PROPIO</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8" name="7 CuadroTexto"/>
          <p:cNvSpPr txBox="1"/>
          <p:nvPr/>
        </p:nvSpPr>
        <p:spPr>
          <a:xfrm>
            <a:off x="3143240" y="3292618"/>
            <a:ext cx="2928958" cy="707886"/>
          </a:xfrm>
          <a:prstGeom prst="rect">
            <a:avLst/>
          </a:prstGeom>
          <a:noFill/>
        </p:spPr>
        <p:txBody>
          <a:bodyPr wrap="square" rtlCol="0">
            <a:spAutoFit/>
          </a:bodyPr>
          <a:lstStyle/>
          <a:p>
            <a:r>
              <a:rPr lang="es-EC" sz="40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sym typeface="Symbol"/>
              </a:rPr>
              <a:t> = 0.6148</a:t>
            </a:r>
            <a:endParaRPr lang="es-EC" sz="40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 calcmode="lin" valueType="num">
                                      <p:cBhvr>
                                        <p:cTn id="2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4"/>
                                        </p:tgtEl>
                                      </p:cBhvr>
                                    </p:animEffect>
                                  </p:childTnLst>
                                </p:cTn>
                              </p:par>
                            </p:childTnLst>
                          </p:cTn>
                        </p:par>
                        <p:par>
                          <p:cTn id="23" fill="hold">
                            <p:stCondLst>
                              <p:cond delay="2000"/>
                            </p:stCondLst>
                            <p:childTnLst>
                              <p:par>
                                <p:cTn id="24" presetID="53"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500"/>
                            </p:stCondLst>
                            <p:childTnLst>
                              <p:par>
                                <p:cTn id="30" presetID="25"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9"/>
                                        </p:tgtEl>
                                      </p:cBhvr>
                                    </p:animEffect>
                                    <p:set>
                                      <p:cBhvr>
                                        <p:cTn id="44" dur="1" fill="hold">
                                          <p:stCondLst>
                                            <p:cond delay="9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iterate type="lt">
                                    <p:tmPct val="0"/>
                                  </p:iterate>
                                  <p:childTnLst>
                                    <p:animEffect transition="out" filter="fade">
                                      <p:cBhvr>
                                        <p:cTn id="46" dur="1000"/>
                                        <p:tgtEl>
                                          <p:spTgt spid="4"/>
                                        </p:tgtEl>
                                      </p:cBhvr>
                                    </p:animEffect>
                                    <p:set>
                                      <p:cBhvr>
                                        <p:cTn id="47" dur="1" fill="hold">
                                          <p:stCondLst>
                                            <p:cond delay="999"/>
                                          </p:stCondLst>
                                        </p:cTn>
                                        <p:tgtEl>
                                          <p:spTgt spid="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7"/>
                                        </p:tgtEl>
                                      </p:cBhvr>
                                    </p:animEffect>
                                    <p:set>
                                      <p:cBhvr>
                                        <p:cTn id="50" dur="1" fill="hold">
                                          <p:stCondLst>
                                            <p:cond delay="9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10"/>
                                        </p:tgtEl>
                                      </p:cBhvr>
                                    </p:animEffect>
                                    <p:set>
                                      <p:cBhvr>
                                        <p:cTn id="53" dur="1" fill="hold">
                                          <p:stCondLst>
                                            <p:cond delay="999"/>
                                          </p:stCondLst>
                                        </p:cTn>
                                        <p:tgtEl>
                                          <p:spTgt spid="10"/>
                                        </p:tgtEl>
                                        <p:attrNameLst>
                                          <p:attrName>style.visibility</p:attrName>
                                        </p:attrNameLst>
                                      </p:cBhvr>
                                      <p:to>
                                        <p:strVal val="hidden"/>
                                      </p:to>
                                    </p:set>
                                  </p:childTnLst>
                                </p:cTn>
                              </p:par>
                            </p:childTnLst>
                          </p:cTn>
                        </p:par>
                        <p:par>
                          <p:cTn id="54" fill="hold">
                            <p:stCondLst>
                              <p:cond delay="1000"/>
                            </p:stCondLst>
                            <p:childTnLst>
                              <p:par>
                                <p:cTn id="55" presetID="53"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000" fill="hold"/>
                                        <p:tgtEl>
                                          <p:spTgt spid="8"/>
                                        </p:tgtEl>
                                        <p:attrNameLst>
                                          <p:attrName>ppt_w</p:attrName>
                                        </p:attrNameLst>
                                      </p:cBhvr>
                                      <p:tavLst>
                                        <p:tav tm="0">
                                          <p:val>
                                            <p:fltVal val="0"/>
                                          </p:val>
                                        </p:tav>
                                        <p:tav tm="100000">
                                          <p:val>
                                            <p:strVal val="#ppt_w"/>
                                          </p:val>
                                        </p:tav>
                                      </p:tavLst>
                                    </p:anim>
                                    <p:anim calcmode="lin" valueType="num">
                                      <p:cBhvr>
                                        <p:cTn id="58" dur="1000" fill="hold"/>
                                        <p:tgtEl>
                                          <p:spTgt spid="8"/>
                                        </p:tgtEl>
                                        <p:attrNameLst>
                                          <p:attrName>ppt_h</p:attrName>
                                        </p:attrNameLst>
                                      </p:cBhvr>
                                      <p:tavLst>
                                        <p:tav tm="0">
                                          <p:val>
                                            <p:fltVal val="0"/>
                                          </p:val>
                                        </p:tav>
                                        <p:tav tm="100000">
                                          <p:val>
                                            <p:strVal val="#ppt_h"/>
                                          </p:val>
                                        </p:tav>
                                      </p:tavLst>
                                    </p:anim>
                                    <p:animEffect transition="in" filter="fade">
                                      <p:cBhvr>
                                        <p:cTn id="5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10" grpId="0"/>
      <p:bldP spid="10" grpId="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500034" y="398482"/>
            <a:ext cx="8186766" cy="654032"/>
          </a:xfrm>
        </p:spPr>
        <p:txBody>
          <a:bodyPr>
            <a:normAutofit/>
          </a:bodyPr>
          <a:lstStyle/>
          <a:p>
            <a:r>
              <a:rPr lang="es-EC" sz="2800" b="1" dirty="0" smtClean="0">
                <a:latin typeface="Times New Roman" pitchFamily="18" charset="0"/>
                <a:cs typeface="Times New Roman" pitchFamily="18" charset="0"/>
              </a:rPr>
              <a:t>TIPOS DE ESPECTROS DE DISEÑO</a:t>
            </a:r>
            <a:endParaRPr lang="es-EC" sz="2800" b="1" dirty="0">
              <a:latin typeface="Times New Roman" pitchFamily="18" charset="0"/>
              <a:cs typeface="Times New Roman" pitchFamily="18" charset="0"/>
            </a:endParaRPr>
          </a:p>
        </p:txBody>
      </p:sp>
      <p:sp>
        <p:nvSpPr>
          <p:cNvPr id="6" name="5 Marcador de contenido"/>
          <p:cNvSpPr>
            <a:spLocks noGrp="1"/>
          </p:cNvSpPr>
          <p:nvPr>
            <p:ph sz="quarter" idx="1"/>
          </p:nvPr>
        </p:nvSpPr>
        <p:spPr>
          <a:xfrm>
            <a:off x="500034" y="1571644"/>
            <a:ext cx="8186766" cy="4572000"/>
          </a:xfrm>
        </p:spPr>
        <p:txBody>
          <a:bodyPr/>
          <a:lstStyle/>
          <a:p>
            <a:pPr lvl="1"/>
            <a:r>
              <a:rPr lang="es-EC" b="1" dirty="0" smtClean="0">
                <a:solidFill>
                  <a:srgbClr val="00B050"/>
                </a:solidFill>
              </a:rPr>
              <a:t>Para el sismo OBE: </a:t>
            </a:r>
            <a:r>
              <a:rPr lang="es-EC" dirty="0" smtClean="0"/>
              <a:t>Se desarrollan utilizando una aproximación probabilística.</a:t>
            </a:r>
          </a:p>
          <a:p>
            <a:pPr lvl="1"/>
            <a:r>
              <a:rPr lang="es-EC" b="1" dirty="0" smtClean="0">
                <a:solidFill>
                  <a:srgbClr val="00B050"/>
                </a:solidFill>
              </a:rPr>
              <a:t>Para el sismo MCE: </a:t>
            </a:r>
            <a:r>
              <a:rPr lang="es-EC" dirty="0" smtClean="0"/>
              <a:t>Se desarrollan utilizando una aproximación determinística.</a:t>
            </a:r>
          </a:p>
          <a:p>
            <a:pPr lvl="1"/>
            <a:endParaRPr lang="es-EC" dirty="0" smtClean="0"/>
          </a:p>
          <a:p>
            <a:pPr lvl="1"/>
            <a:r>
              <a:rPr lang="es-EC" dirty="0" smtClean="0"/>
              <a:t>Los Espectros de Diseño pueden ser:</a:t>
            </a:r>
          </a:p>
          <a:p>
            <a:pPr lvl="2"/>
            <a:r>
              <a:rPr lang="es-EC" dirty="0" smtClean="0"/>
              <a:t>Específicos del lugar</a:t>
            </a:r>
          </a:p>
          <a:p>
            <a:pPr lvl="2"/>
            <a:r>
              <a:rPr lang="es-EC" dirty="0" smtClean="0"/>
              <a:t>Estándar</a:t>
            </a:r>
          </a:p>
          <a:p>
            <a:pPr lvl="2"/>
            <a:endParaRPr lang="es-EC" dirty="0" smtClean="0"/>
          </a:p>
          <a:p>
            <a:pPr lvl="1"/>
            <a:r>
              <a:rPr lang="es-EC" dirty="0" smtClean="0"/>
              <a:t>Dependen de la zona sísmica, la altura de la presa y la proximidad a las fallas activas</a:t>
            </a:r>
          </a:p>
          <a:p>
            <a:pPr lvl="2"/>
            <a:endParaRPr lang="es-EC" dirty="0" smtClean="0"/>
          </a:p>
          <a:p>
            <a:endParaRPr lang="es-EC"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slide(fromBottom)">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slide(fromBottom)">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slide(fromBottom)">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nodeType="clickEffect">
                                  <p:stCondLst>
                                    <p:cond delay="0"/>
                                  </p:stCondLst>
                                  <p:iterate type="lt">
                                    <p:tmPct val="10000"/>
                                  </p:iterate>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p:cTn id="29" dur="500" fill="hold"/>
                                        <p:tgtEl>
                                          <p:spTgt spid="6">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6">
                                            <p:txEl>
                                              <p:pRg st="4" end="4"/>
                                            </p:txEl>
                                          </p:spTgt>
                                        </p:tgtEl>
                                        <p:attrNameLst>
                                          <p:attrName>ppt_y</p:attrName>
                                        </p:attrNameLst>
                                      </p:cBhvr>
                                      <p:tavLst>
                                        <p:tav tm="0">
                                          <p:val>
                                            <p:strVal val="#ppt_y"/>
                                          </p:val>
                                        </p:tav>
                                        <p:tav tm="100000">
                                          <p:val>
                                            <p:strVal val="#ppt_y"/>
                                          </p:val>
                                        </p:tav>
                                      </p:tavLst>
                                    </p:anim>
                                    <p:anim calcmode="lin" valueType="num">
                                      <p:cBhvr>
                                        <p:cTn id="31" dur="500" fill="hold"/>
                                        <p:tgtEl>
                                          <p:spTgt spid="6">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6">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nodeType="clickEffect">
                                  <p:stCondLst>
                                    <p:cond delay="0"/>
                                  </p:stCondLst>
                                  <p:iterate type="lt">
                                    <p:tmPct val="10000"/>
                                  </p:iterate>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p:cTn id="38" dur="500" fill="hold"/>
                                        <p:tgtEl>
                                          <p:spTgt spid="6">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6">
                                            <p:txEl>
                                              <p:pRg st="5" end="5"/>
                                            </p:txEl>
                                          </p:spTgt>
                                        </p:tgtEl>
                                        <p:attrNameLst>
                                          <p:attrName>ppt_y</p:attrName>
                                        </p:attrNameLst>
                                      </p:cBhvr>
                                      <p:tavLst>
                                        <p:tav tm="0">
                                          <p:val>
                                            <p:strVal val="#ppt_y"/>
                                          </p:val>
                                        </p:tav>
                                        <p:tav tm="100000">
                                          <p:val>
                                            <p:strVal val="#ppt_y"/>
                                          </p:val>
                                        </p:tav>
                                      </p:tavLst>
                                    </p:anim>
                                    <p:anim calcmode="lin" valueType="num">
                                      <p:cBhvr>
                                        <p:cTn id="40" dur="500" fill="hold"/>
                                        <p:tgtEl>
                                          <p:spTgt spid="6">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6">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slide(fromBottom)">
                                      <p:cBhvr>
                                        <p:cTn id="4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Users\JUAN PABLO\Desktop\JPTR - TESIS CORRECCIÓN1\CHONTAL_REAL\Rigidez agua 1\chontal_gid\equivalente\qmodx-equivalente-01.jpg"/>
          <p:cNvPicPr>
            <a:picLocks noGrp="1"/>
          </p:cNvPicPr>
          <p:nvPr>
            <p:ph sz="quarter" idx="1"/>
          </p:nvPr>
        </p:nvPicPr>
        <p:blipFill>
          <a:blip r:embed="rId2" cstate="print"/>
          <a:srcRect l="41685"/>
          <a:stretch>
            <a:fillRect/>
          </a:stretch>
        </p:blipFill>
        <p:spPr bwMode="auto">
          <a:xfrm>
            <a:off x="248786" y="1946074"/>
            <a:ext cx="4286280" cy="3786214"/>
          </a:xfrm>
          <a:prstGeom prst="rect">
            <a:avLst/>
          </a:prstGeom>
          <a:noFill/>
          <a:ln w="9525">
            <a:noFill/>
            <a:miter lim="800000"/>
            <a:headEnd/>
            <a:tailEnd/>
          </a:ln>
        </p:spPr>
      </p:pic>
      <p:pic>
        <p:nvPicPr>
          <p:cNvPr id="5" name="4 Imagen" descr="C:\Users\JUAN PABLO\Desktop\JPTR - TESIS CORRECCIÓN1\CHONTAL_REAL\Rigidez agua 1\chontal_gid\equivalente\qmody-equivalente-01.jpg"/>
          <p:cNvPicPr/>
          <p:nvPr/>
        </p:nvPicPr>
        <p:blipFill>
          <a:blip r:embed="rId3" cstate="print"/>
          <a:srcRect l="41377"/>
          <a:stretch>
            <a:fillRect/>
          </a:stretch>
        </p:blipFill>
        <p:spPr bwMode="auto">
          <a:xfrm>
            <a:off x="4606504" y="1935296"/>
            <a:ext cx="4294325" cy="3793260"/>
          </a:xfrm>
          <a:prstGeom prst="rect">
            <a:avLst/>
          </a:prstGeom>
          <a:noFill/>
          <a:ln w="9525">
            <a:noFill/>
            <a:miter lim="800000"/>
            <a:headEnd/>
            <a:tailEnd/>
          </a:ln>
        </p:spPr>
      </p:pic>
      <p:sp>
        <p:nvSpPr>
          <p:cNvPr id="6" name="1 Título"/>
          <p:cNvSpPr>
            <a:spLocks noGrp="1"/>
          </p:cNvSpPr>
          <p:nvPr>
            <p:ph type="title"/>
          </p:nvPr>
        </p:nvSpPr>
        <p:spPr>
          <a:xfrm>
            <a:off x="714348" y="274638"/>
            <a:ext cx="7772400" cy="1143000"/>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 EN LA SECCIÓN EQUIVALENTE</a:t>
            </a:r>
            <a:endParaRPr lang="es-EC" sz="3200" dirty="0"/>
          </a:p>
        </p:txBody>
      </p:sp>
      <p:sp>
        <p:nvSpPr>
          <p:cNvPr id="7" name="6 Rectángulo"/>
          <p:cNvSpPr/>
          <p:nvPr/>
        </p:nvSpPr>
        <p:spPr>
          <a:xfrm>
            <a:off x="214282" y="5721510"/>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ELÁSTICOS HORIZONTALES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8" name="7 Rectángulo"/>
          <p:cNvSpPr/>
          <p:nvPr/>
        </p:nvSpPr>
        <p:spPr>
          <a:xfrm>
            <a:off x="4643438" y="5721510"/>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ELÁSTICOS VERTICALES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3"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500"/>
                            </p:stCondLst>
                            <p:childTnLst>
                              <p:par>
                                <p:cTn id="16" presetID="34"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from="(-#ppt_w/2)" to="(#ppt_x)" calcmode="lin" valueType="num">
                                      <p:cBhvr>
                                        <p:cTn id="18" dur="600" fill="hold">
                                          <p:stCondLst>
                                            <p:cond delay="0"/>
                                          </p:stCondLst>
                                        </p:cTn>
                                        <p:tgtEl>
                                          <p:spTgt spid="4"/>
                                        </p:tgtEl>
                                        <p:attrNameLst>
                                          <p:attrName>ppt_x</p:attrName>
                                        </p:attrNameLst>
                                      </p:cBhvr>
                                    </p:anim>
                                    <p:anim from="0" to="-1.0" calcmode="lin" valueType="num">
                                      <p:cBhvr>
                                        <p:cTn id="19" dur="200" decel="50000" autoRev="1" fill="hold">
                                          <p:stCondLst>
                                            <p:cond delay="600"/>
                                          </p:stCondLst>
                                        </p:cTn>
                                        <p:tgtEl>
                                          <p:spTgt spid="4"/>
                                        </p:tgtEl>
                                        <p:attrNameLst>
                                          <p:attrName>xshear</p:attrName>
                                        </p:attrNameLst>
                                      </p:cBhvr>
                                    </p:anim>
                                    <p:animScale>
                                      <p:cBhvr>
                                        <p:cTn id="20" dur="200" decel="100000" autoRev="1" fill="hold">
                                          <p:stCondLst>
                                            <p:cond delay="600"/>
                                          </p:stCondLst>
                                        </p:cTn>
                                        <p:tgtEl>
                                          <p:spTgt spid="4"/>
                                        </p:tgtEl>
                                      </p:cBhvr>
                                      <p:from x="100000" y="100000"/>
                                      <p:to x="80000" y="100000"/>
                                    </p:animScale>
                                    <p:anim by="(#ppt_h/3+#ppt_w*0.1)" calcmode="lin" valueType="num">
                                      <p:cBhvr additive="sum">
                                        <p:cTn id="21" dur="200" decel="100000" autoRev="1" fill="hold">
                                          <p:stCondLst>
                                            <p:cond delay="600"/>
                                          </p:stCondLst>
                                        </p:cTn>
                                        <p:tgtEl>
                                          <p:spTgt spid="4"/>
                                        </p:tgtEl>
                                        <p:attrNameLst>
                                          <p:attrName>ppt_x</p:attrName>
                                        </p:attrNameLst>
                                      </p:cBhvr>
                                    </p:anim>
                                  </p:childTnLst>
                                </p:cTn>
                              </p:par>
                            </p:childTnLst>
                          </p:cTn>
                        </p:par>
                        <p:par>
                          <p:cTn id="22" fill="hold">
                            <p:stCondLst>
                              <p:cond delay="2500"/>
                            </p:stCondLst>
                            <p:childTnLst>
                              <p:par>
                                <p:cTn id="23" presetID="53"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14348" y="214290"/>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RESULTADOS DEL ANÁLISIS SÍSMICO</a:t>
            </a: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es-EC" sz="2000" dirty="0"/>
          </a:p>
        </p:txBody>
      </p:sp>
      <p:sp>
        <p:nvSpPr>
          <p:cNvPr id="19" name="2 Marcador de contenido"/>
          <p:cNvSpPr txBox="1">
            <a:spLocks/>
          </p:cNvSpPr>
          <p:nvPr/>
        </p:nvSpPr>
        <p:spPr>
          <a:xfrm>
            <a:off x="914400" y="1225512"/>
            <a:ext cx="7772400" cy="623878"/>
          </a:xfrm>
          <a:prstGeom prst="rect">
            <a:avLst/>
          </a:prstGeom>
        </p:spPr>
        <p:txBody>
          <a:bodyPr vert="horz">
            <a:normAutofit/>
          </a:bodyPr>
          <a:lstStyle/>
          <a:p>
            <a:pPr marL="274320" lvl="0" indent="-274320">
              <a:spcBef>
                <a:spcPts val="580"/>
              </a:spcBef>
              <a:buClr>
                <a:schemeClr val="accent1"/>
              </a:buClr>
              <a:buSzPct val="85000"/>
              <a:buFont typeface="Wingdings 2"/>
              <a:buChar char=""/>
              <a:defRPr/>
            </a:pPr>
            <a:r>
              <a:rPr lang="es-EC" sz="2400" b="1" dirty="0" smtClean="0">
                <a:latin typeface="Times New Roman" pitchFamily="18" charset="0"/>
                <a:cs typeface="Times New Roman" pitchFamily="18" charset="0"/>
              </a:rPr>
              <a:t>SECCIÓN EQUIVALENTE</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es-EC"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endParaRPr kumimoji="0" lang="es-EC"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22 Rectángulo"/>
          <p:cNvSpPr/>
          <p:nvPr/>
        </p:nvSpPr>
        <p:spPr>
          <a:xfrm>
            <a:off x="1785918" y="6000768"/>
            <a:ext cx="6000792"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10 PRIMEROS MODOS DE VIBRACIÓN</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8" name="EQ-10MODOS.avi">
            <a:hlinkClick r:id="" action="ppaction://media"/>
          </p:cNvPr>
          <p:cNvPicPr>
            <a:picLocks noGrp="1" noRot="1" noChangeAspect="1"/>
          </p:cNvPicPr>
          <p:nvPr>
            <p:ph sz="quarter" idx="1"/>
            <a:videoFile r:link="rId1"/>
          </p:nvPr>
        </p:nvPicPr>
        <p:blipFill>
          <a:blip r:embed="rId3" cstate="print"/>
          <a:stretch>
            <a:fillRect/>
          </a:stretch>
        </p:blipFill>
        <p:spPr>
          <a:xfrm>
            <a:off x="87629" y="1714488"/>
            <a:ext cx="8961480" cy="4287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2" fill="hold" display="0">
                  <p:stCondLst>
                    <p:cond delay="indefinite"/>
                  </p:stCondLst>
                  <p:endCondLst>
                    <p:cond evt="onNext" delay="0">
                      <p:tgtEl>
                        <p:sldTgt/>
                      </p:tgtEl>
                    </p:cond>
                    <p:cond evt="onPrev" delay="0">
                      <p:tgtEl>
                        <p:sldTgt/>
                      </p:tgtEl>
                    </p:cond>
                  </p:endCondLst>
                </p:cTn>
                <p:tgtEl>
                  <p:spTgt spid="8"/>
                </p:tgtEl>
              </p:cMediaNode>
            </p:vide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afterEffect">
                                  <p:stCondLst>
                                    <p:cond delay="0"/>
                                  </p:stCondLst>
                                  <p:childTnLst>
                                    <p:cmd type="call" cmd="togglePause">
                                      <p:cBhvr>
                                        <p:cTn id="37"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P spid="19" grpId="0"/>
      <p:bldP spid="2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C:\Users\JUAN PABLO\Desktop\EQ-PAGUA-MODIF-01.jpg"/>
          <p:cNvPicPr/>
          <p:nvPr/>
        </p:nvPicPr>
        <p:blipFill>
          <a:blip r:embed="rId2" cstate="print"/>
          <a:srcRect l="37885"/>
          <a:stretch>
            <a:fillRect/>
          </a:stretch>
        </p:blipFill>
        <p:spPr bwMode="auto">
          <a:xfrm>
            <a:off x="4419697" y="1799671"/>
            <a:ext cx="4624589" cy="3828200"/>
          </a:xfrm>
          <a:prstGeom prst="rect">
            <a:avLst/>
          </a:prstGeom>
          <a:noFill/>
          <a:ln w="9525">
            <a:noFill/>
            <a:miter lim="800000"/>
            <a:headEnd/>
            <a:tailEnd/>
          </a:ln>
        </p:spPr>
      </p:pic>
      <p:sp>
        <p:nvSpPr>
          <p:cNvPr id="4" name="1 Título"/>
          <p:cNvSpPr>
            <a:spLocks noGrp="1"/>
          </p:cNvSpPr>
          <p:nvPr>
            <p:ph type="title"/>
          </p:nvPr>
        </p:nvSpPr>
        <p:spPr>
          <a:xfrm>
            <a:off x="714348" y="274638"/>
            <a:ext cx="7772400" cy="1143000"/>
          </a:xfrm>
        </p:spPr>
        <p:txBody>
          <a:bodyPr>
            <a:noAutofit/>
          </a:bodyPr>
          <a:lstStyle/>
          <a:p>
            <a:pPr algn="ctr"/>
            <a:r>
              <a:rPr lang="es-EC" sz="2400" b="1" dirty="0" smtClean="0">
                <a:effectLst>
                  <a:outerShdw blurRad="38100" dist="38100" dir="2700000" algn="tl">
                    <a:srgbClr val="000000">
                      <a:alpha val="43137"/>
                    </a:srgbClr>
                  </a:outerShdw>
                </a:effectLst>
                <a:latin typeface="Times New Roman" pitchFamily="18" charset="0"/>
                <a:cs typeface="Times New Roman" pitchFamily="18" charset="0"/>
              </a:rPr>
              <a:t>FUERZAS POR PRESIÓN HIDROSTÁTICA Y PESO DEL AGUA EN LAS CARAS DE LA SECCIÓN EQUIVALENTE</a:t>
            </a:r>
            <a:endParaRPr lang="es-EC" sz="2400" dirty="0"/>
          </a:p>
        </p:txBody>
      </p:sp>
      <p:pic>
        <p:nvPicPr>
          <p:cNvPr id="5" name="4 Marcador de contenido" descr="C:\Users\JUAN PABLO\Desktop\JPTR - TESIS CORRECCIÓN1\CHONTAL_REAL\Rigidez agua 1\chontal_gid\Hidrostáticas-equivalente-01.jpg"/>
          <p:cNvPicPr>
            <a:picLocks noGrp="1"/>
          </p:cNvPicPr>
          <p:nvPr>
            <p:ph sz="quarter" idx="1"/>
          </p:nvPr>
        </p:nvPicPr>
        <p:blipFill>
          <a:blip r:embed="rId3" cstate="print"/>
          <a:srcRect l="42153"/>
          <a:stretch>
            <a:fillRect/>
          </a:stretch>
        </p:blipFill>
        <p:spPr bwMode="auto">
          <a:xfrm>
            <a:off x="305260" y="1891868"/>
            <a:ext cx="4266740" cy="3783141"/>
          </a:xfrm>
          <a:prstGeom prst="rect">
            <a:avLst/>
          </a:prstGeom>
          <a:noFill/>
          <a:ln w="9525">
            <a:noFill/>
            <a:miter lim="800000"/>
            <a:headEnd/>
            <a:tailEnd/>
          </a:ln>
        </p:spPr>
      </p:pic>
      <p:sp>
        <p:nvSpPr>
          <p:cNvPr id="7" name="6 Rectángulo"/>
          <p:cNvSpPr/>
          <p:nvPr/>
        </p:nvSpPr>
        <p:spPr>
          <a:xfrm>
            <a:off x="71406" y="5721510"/>
            <a:ext cx="4000528" cy="400110"/>
          </a:xfrm>
          <a:prstGeom prst="rect">
            <a:avLst/>
          </a:prstGeom>
          <a:noFill/>
          <a:ln>
            <a:noFill/>
          </a:ln>
        </p:spPr>
        <p:txBody>
          <a:bodyPr wrap="square" lIns="91440" tIns="45720" rIns="91440" bIns="45720">
            <a:spAutoFit/>
          </a:bodyPr>
          <a:lstStyle/>
          <a:p>
            <a:pPr algn="ctr"/>
            <a:r>
              <a:rPr lang="es-ES" sz="2000" b="1" dirty="0" smtClean="0">
                <a:ln w="10541" cmpd="sng">
                  <a:solidFill>
                    <a:srgbClr val="294F59"/>
                  </a:solidFill>
                  <a:prstDash val="solid"/>
                </a:ln>
                <a:solidFill>
                  <a:srgbClr val="294F59"/>
                </a:solidFill>
                <a:latin typeface="Times New Roman" pitchFamily="18" charset="0"/>
                <a:cs typeface="Times New Roman" pitchFamily="18" charset="0"/>
              </a:rPr>
              <a:t>FUERZAS HIDROSTÁTICAS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8" name="7 Rectángulo"/>
          <p:cNvSpPr/>
          <p:nvPr/>
        </p:nvSpPr>
        <p:spPr>
          <a:xfrm>
            <a:off x="4500562" y="572151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PESO DEL AGUA </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53"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500"/>
                            </p:stCondLst>
                            <p:childTnLst>
                              <p:par>
                                <p:cTn id="16" presetID="29"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ppt_x</p:attrName>
                                        </p:attrNameLst>
                                      </p:cBhvr>
                                      <p:tavLst>
                                        <p:tav tm="0">
                                          <p:val>
                                            <p:strVal val="#ppt_x-.2"/>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
                                        </p:tgtEl>
                                      </p:cBhvr>
                                    </p:animEffect>
                                  </p:childTnLst>
                                </p:cTn>
                              </p:par>
                            </p:childTnLst>
                          </p:cTn>
                        </p:par>
                        <p:par>
                          <p:cTn id="21" fill="hold">
                            <p:stCondLst>
                              <p:cond delay="2500"/>
                            </p:stCondLst>
                            <p:childTnLst>
                              <p:par>
                                <p:cTn id="22" presetID="53"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214290"/>
            <a:ext cx="8043890" cy="1000132"/>
          </a:xfrm>
        </p:spPr>
        <p:txBody>
          <a:bodyPr>
            <a:normAutofit/>
          </a:bodyPr>
          <a:lstStyle/>
          <a:p>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CURVAS DE PRESIÓN HIDRODINÁMICA</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Marcador de contenido"/>
          <p:cNvPicPr>
            <a:picLocks noGrp="1"/>
          </p:cNvPicPr>
          <p:nvPr>
            <p:ph sz="quarter" idx="1"/>
          </p:nvPr>
        </p:nvPicPr>
        <p:blipFill>
          <a:blip r:embed="rId2" cstate="print"/>
          <a:srcRect/>
          <a:stretch>
            <a:fillRect/>
          </a:stretch>
        </p:blipFill>
        <p:spPr bwMode="auto">
          <a:xfrm>
            <a:off x="204268" y="2071678"/>
            <a:ext cx="4221084" cy="3268073"/>
          </a:xfrm>
          <a:prstGeom prst="rect">
            <a:avLst/>
          </a:prstGeom>
          <a:noFill/>
          <a:ln w="9525">
            <a:solidFill>
              <a:schemeClr val="tx1"/>
            </a:solidFill>
            <a:miter lim="800000"/>
            <a:headEnd/>
            <a:tailEnd/>
          </a:ln>
        </p:spPr>
      </p:pic>
      <p:pic>
        <p:nvPicPr>
          <p:cNvPr id="123905" name="Picture 1"/>
          <p:cNvPicPr>
            <a:picLocks noChangeAspect="1" noChangeArrowheads="1"/>
          </p:cNvPicPr>
          <p:nvPr/>
        </p:nvPicPr>
        <p:blipFill>
          <a:blip r:embed="rId3" cstate="print"/>
          <a:srcRect/>
          <a:stretch>
            <a:fillRect/>
          </a:stretch>
        </p:blipFill>
        <p:spPr bwMode="auto">
          <a:xfrm>
            <a:off x="4572000" y="2071678"/>
            <a:ext cx="4357686" cy="3268265"/>
          </a:xfrm>
          <a:prstGeom prst="rect">
            <a:avLst/>
          </a:prstGeom>
          <a:noFill/>
          <a:ln w="9525">
            <a:solidFill>
              <a:schemeClr val="tx1"/>
            </a:solidFill>
            <a:miter lim="800000"/>
            <a:headEnd/>
            <a:tailEnd/>
          </a:ln>
          <a:effectLst/>
        </p:spPr>
      </p:pic>
      <p:sp>
        <p:nvSpPr>
          <p:cNvPr id="6" name="5 Rectángulo"/>
          <p:cNvSpPr/>
          <p:nvPr/>
        </p:nvSpPr>
        <p:spPr>
          <a:xfrm>
            <a:off x="419071"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786314" y="564357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17"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ppt_h/2"/>
                                          </p:val>
                                        </p:tav>
                                        <p:tav tm="100000">
                                          <p:val>
                                            <p:strVal val="#ppt_y"/>
                                          </p:val>
                                        </p:tav>
                                      </p:tavLst>
                                    </p:anim>
                                    <p:anim calcmode="lin" valueType="num">
                                      <p:cBhvr>
                                        <p:cTn id="20" dur="1000" fill="hold"/>
                                        <p:tgtEl>
                                          <p:spTgt spid="4"/>
                                        </p:tgtEl>
                                        <p:attrNameLst>
                                          <p:attrName>ppt_w</p:attrName>
                                        </p:attrNameLst>
                                      </p:cBhvr>
                                      <p:tavLst>
                                        <p:tav tm="0">
                                          <p:val>
                                            <p:strVal val="#ppt_w"/>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53"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17" presetClass="entr" presetSubtype="1" fill="hold" nodeType="withEffect">
                                  <p:stCondLst>
                                    <p:cond delay="0"/>
                                  </p:stCondLst>
                                  <p:childTnLst>
                                    <p:set>
                                      <p:cBhvr>
                                        <p:cTn id="29" dur="1" fill="hold">
                                          <p:stCondLst>
                                            <p:cond delay="0"/>
                                          </p:stCondLst>
                                        </p:cTn>
                                        <p:tgtEl>
                                          <p:spTgt spid="123905"/>
                                        </p:tgtEl>
                                        <p:attrNameLst>
                                          <p:attrName>style.visibility</p:attrName>
                                        </p:attrNameLst>
                                      </p:cBhvr>
                                      <p:to>
                                        <p:strVal val="visible"/>
                                      </p:to>
                                    </p:set>
                                    <p:anim calcmode="lin" valueType="num">
                                      <p:cBhvr>
                                        <p:cTn id="30" dur="1000" fill="hold"/>
                                        <p:tgtEl>
                                          <p:spTgt spid="123905"/>
                                        </p:tgtEl>
                                        <p:attrNameLst>
                                          <p:attrName>ppt_x</p:attrName>
                                        </p:attrNameLst>
                                      </p:cBhvr>
                                      <p:tavLst>
                                        <p:tav tm="0">
                                          <p:val>
                                            <p:strVal val="#ppt_x"/>
                                          </p:val>
                                        </p:tav>
                                        <p:tav tm="100000">
                                          <p:val>
                                            <p:strVal val="#ppt_x"/>
                                          </p:val>
                                        </p:tav>
                                      </p:tavLst>
                                    </p:anim>
                                    <p:anim calcmode="lin" valueType="num">
                                      <p:cBhvr>
                                        <p:cTn id="31" dur="1000" fill="hold"/>
                                        <p:tgtEl>
                                          <p:spTgt spid="123905"/>
                                        </p:tgtEl>
                                        <p:attrNameLst>
                                          <p:attrName>ppt_y</p:attrName>
                                        </p:attrNameLst>
                                      </p:cBhvr>
                                      <p:tavLst>
                                        <p:tav tm="0">
                                          <p:val>
                                            <p:strVal val="#ppt_y-#ppt_h/2"/>
                                          </p:val>
                                        </p:tav>
                                        <p:tav tm="100000">
                                          <p:val>
                                            <p:strVal val="#ppt_y"/>
                                          </p:val>
                                        </p:tav>
                                      </p:tavLst>
                                    </p:anim>
                                    <p:anim calcmode="lin" valueType="num">
                                      <p:cBhvr>
                                        <p:cTn id="32" dur="1000" fill="hold"/>
                                        <p:tgtEl>
                                          <p:spTgt spid="123905"/>
                                        </p:tgtEl>
                                        <p:attrNameLst>
                                          <p:attrName>ppt_w</p:attrName>
                                        </p:attrNameLst>
                                      </p:cBhvr>
                                      <p:tavLst>
                                        <p:tav tm="0">
                                          <p:val>
                                            <p:strVal val="#ppt_w"/>
                                          </p:val>
                                        </p:tav>
                                        <p:tav tm="100000">
                                          <p:val>
                                            <p:strVal val="#ppt_w"/>
                                          </p:val>
                                        </p:tav>
                                      </p:tavLst>
                                    </p:anim>
                                    <p:anim calcmode="lin" valueType="num">
                                      <p:cBhvr>
                                        <p:cTn id="33" dur="1000" fill="hold"/>
                                        <p:tgtEl>
                                          <p:spTgt spid="123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Users\JUAN PABLO\Desktop\CHONTAL-FINAL\chontal_gid\FHD_HOUSNERSA-(C2)-01.jpg"/>
          <p:cNvPicPr>
            <a:picLocks noGrp="1" noChangeAspect="1" noChangeArrowheads="1"/>
          </p:cNvPicPr>
          <p:nvPr>
            <p:ph sz="quarter" idx="1"/>
          </p:nvPr>
        </p:nvPicPr>
        <p:blipFill>
          <a:blip r:embed="rId2" cstate="print"/>
          <a:srcRect l="56250" t="22580"/>
          <a:stretch>
            <a:fillRect/>
          </a:stretch>
        </p:blipFill>
        <p:spPr bwMode="auto">
          <a:xfrm>
            <a:off x="4463628" y="1814444"/>
            <a:ext cx="4389676" cy="3714776"/>
          </a:xfrm>
          <a:prstGeom prst="rect">
            <a:avLst/>
          </a:prstGeom>
          <a:noFill/>
        </p:spPr>
      </p:pic>
      <p:sp>
        <p:nvSpPr>
          <p:cNvPr id="6" name="1 Título"/>
          <p:cNvSpPr txBox="1">
            <a:spLocks/>
          </p:cNvSpPr>
          <p:nvPr/>
        </p:nvSpPr>
        <p:spPr>
          <a:xfrm>
            <a:off x="474156" y="357174"/>
            <a:ext cx="8215370" cy="1143000"/>
          </a:xfrm>
          <a:prstGeom prst="rect">
            <a:avLst/>
          </a:prstGeom>
        </p:spPr>
        <p:txBody>
          <a:bodyPr bIns="9144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5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FUERZAS RESULTANTES POR EFECTO DE LA PRESIÓN HIDRODINÁMICA EN LA PRESA CHONTAL (SECCIÓN EQUIVALENTE - SOLUCIÓN ANALÍTICA)</a:t>
            </a:r>
            <a:endParaRPr kumimoji="0" lang="es-EC" sz="25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6 Rectángulo"/>
          <p:cNvSpPr/>
          <p:nvPr/>
        </p:nvSpPr>
        <p:spPr>
          <a:xfrm>
            <a:off x="234498"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8" name="7 Rectángulo"/>
          <p:cNvSpPr/>
          <p:nvPr/>
        </p:nvSpPr>
        <p:spPr>
          <a:xfrm>
            <a:off x="4720805"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9" name="8 Imagen" descr="C:\Users\JUAN PABLO\Desktop\CHONTAL_REAL_TODO\Rigidez agua 1\chontal_gid\HSAX-01.jpg"/>
          <p:cNvPicPr/>
          <p:nvPr/>
        </p:nvPicPr>
        <p:blipFill>
          <a:blip r:embed="rId3" cstate="print"/>
          <a:srcRect l="42157" t="1531"/>
          <a:stretch>
            <a:fillRect/>
          </a:stretch>
        </p:blipFill>
        <p:spPr bwMode="auto">
          <a:xfrm>
            <a:off x="320224" y="1839332"/>
            <a:ext cx="4341431" cy="3767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0834"/>
                                        </p:tgtEl>
                                        <p:attrNameLst>
                                          <p:attrName>style.visibility</p:attrName>
                                        </p:attrNameLst>
                                      </p:cBhvr>
                                      <p:to>
                                        <p:strVal val="visible"/>
                                      </p:to>
                                    </p:set>
                                    <p:animEffect transition="in" filter="wipe(left)">
                                      <p:cBhvr>
                                        <p:cTn id="30" dur="500"/>
                                        <p:tgtEl>
                                          <p:spTgt spid="120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JUAN PABLO\Desktop\CHONTAL-FINAL\chontal_gid\FHD_HOUSNERDF-(C2)-01.jpg"/>
          <p:cNvPicPr>
            <a:picLocks noGrp="1" noChangeAspect="1" noChangeArrowheads="1"/>
          </p:cNvPicPr>
          <p:nvPr>
            <p:ph sz="quarter" idx="1"/>
          </p:nvPr>
        </p:nvPicPr>
        <p:blipFill>
          <a:blip r:embed="rId2" cstate="print"/>
          <a:srcRect l="56250" t="22580"/>
          <a:stretch>
            <a:fillRect/>
          </a:stretch>
        </p:blipFill>
        <p:spPr bwMode="auto">
          <a:xfrm>
            <a:off x="4463628" y="1823070"/>
            <a:ext cx="4380559" cy="3707061"/>
          </a:xfrm>
          <a:prstGeom prst="rect">
            <a:avLst/>
          </a:prstGeom>
          <a:noFill/>
        </p:spPr>
      </p:pic>
      <p:sp>
        <p:nvSpPr>
          <p:cNvPr id="6" name="1 Título"/>
          <p:cNvSpPr>
            <a:spLocks noGrp="1"/>
          </p:cNvSpPr>
          <p:nvPr>
            <p:ph type="title"/>
          </p:nvPr>
        </p:nvSpPr>
        <p:spPr>
          <a:xfrm>
            <a:off x="474156" y="357174"/>
            <a:ext cx="8215370" cy="1143000"/>
          </a:xfrm>
        </p:spPr>
        <p:txBody>
          <a:bodyPr>
            <a:noAutofit/>
          </a:bodyPr>
          <a:lstStyle/>
          <a:p>
            <a:pPr algn="ctr"/>
            <a:r>
              <a:rPr lang="es-EC" sz="2500" b="1" dirty="0" smtClean="0">
                <a:effectLst>
                  <a:outerShdw blurRad="38100" dist="38100" dir="2700000" algn="tl">
                    <a:srgbClr val="000000">
                      <a:alpha val="43137"/>
                    </a:srgbClr>
                  </a:outerShdw>
                </a:effectLst>
                <a:latin typeface="Times New Roman" pitchFamily="18" charset="0"/>
                <a:cs typeface="Times New Roman" pitchFamily="18" charset="0"/>
              </a:rPr>
              <a:t>FUERZAS RESULTANTES POR EFECTO DE LA PRESIÓN HIDRODINÁMICA EN LA PRESA CHONTAL (SECCIÓN EQUIVALENTE - DIFERENCIAS FINITAS)</a:t>
            </a:r>
            <a:endParaRPr lang="es-EC" sz="2500" dirty="0"/>
          </a:p>
        </p:txBody>
      </p:sp>
      <p:sp>
        <p:nvSpPr>
          <p:cNvPr id="7" name="6 Rectángulo"/>
          <p:cNvSpPr/>
          <p:nvPr/>
        </p:nvSpPr>
        <p:spPr>
          <a:xfrm>
            <a:off x="234498"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8" name="7 Rectángulo"/>
          <p:cNvSpPr/>
          <p:nvPr/>
        </p:nvSpPr>
        <p:spPr>
          <a:xfrm>
            <a:off x="4720805"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9" name="8 Imagen" descr="C:\Users\JUAN PABLO\Desktop\CHONTAL_REAL_TODO\Rigidez agua 1\chontal_gid\HDFX-01.jpg"/>
          <p:cNvPicPr/>
          <p:nvPr/>
        </p:nvPicPr>
        <p:blipFill>
          <a:blip r:embed="rId3" cstate="print"/>
          <a:srcRect l="42083"/>
          <a:stretch>
            <a:fillRect/>
          </a:stretch>
        </p:blipFill>
        <p:spPr bwMode="auto">
          <a:xfrm>
            <a:off x="320224" y="1771099"/>
            <a:ext cx="4327585" cy="3814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par>
                          <p:cTn id="22" fill="hold">
                            <p:stCondLst>
                              <p:cond delay="2500"/>
                            </p:stCondLst>
                            <p:childTnLst>
                              <p:par>
                                <p:cTn id="23" presetID="53"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3000"/>
                            </p:stCondLst>
                            <p:childTnLst>
                              <p:par>
                                <p:cTn id="29" presetID="17" presetClass="entr" presetSubtype="10" fill="hold" nodeType="afterEffect">
                                  <p:stCondLst>
                                    <p:cond delay="0"/>
                                  </p:stCondLst>
                                  <p:childTnLst>
                                    <p:set>
                                      <p:cBhvr>
                                        <p:cTn id="30" dur="1" fill="hold">
                                          <p:stCondLst>
                                            <p:cond delay="0"/>
                                          </p:stCondLst>
                                        </p:cTn>
                                        <p:tgtEl>
                                          <p:spTgt spid="119810"/>
                                        </p:tgtEl>
                                        <p:attrNameLst>
                                          <p:attrName>style.visibility</p:attrName>
                                        </p:attrNameLst>
                                      </p:cBhvr>
                                      <p:to>
                                        <p:strVal val="visible"/>
                                      </p:to>
                                    </p:set>
                                    <p:anim calcmode="lin" valueType="num">
                                      <p:cBhvr>
                                        <p:cTn id="31" dur="500" fill="hold"/>
                                        <p:tgtEl>
                                          <p:spTgt spid="119810"/>
                                        </p:tgtEl>
                                        <p:attrNameLst>
                                          <p:attrName>ppt_w</p:attrName>
                                        </p:attrNameLst>
                                      </p:cBhvr>
                                      <p:tavLst>
                                        <p:tav tm="0">
                                          <p:val>
                                            <p:fltVal val="0"/>
                                          </p:val>
                                        </p:tav>
                                        <p:tav tm="100000">
                                          <p:val>
                                            <p:strVal val="#ppt_w"/>
                                          </p:val>
                                        </p:tav>
                                      </p:tavLst>
                                    </p:anim>
                                    <p:anim calcmode="lin" valueType="num">
                                      <p:cBhvr>
                                        <p:cTn id="32" dur="500" fill="hold"/>
                                        <p:tgtEl>
                                          <p:spTgt spid="1198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Marcador de posición de imagen" descr="presachicoatcen.jpg"/>
          <p:cNvPicPr>
            <a:picLocks noGrp="1" noChangeAspect="1"/>
          </p:cNvPicPr>
          <p:nvPr>
            <p:ph type="pic" idx="1"/>
          </p:nvPr>
        </p:nvPicPr>
        <p:blipFill>
          <a:blip r:embed="rId2" cstate="print"/>
          <a:srcRect t="16067" b="16067"/>
          <a:stretch>
            <a:fillRect/>
          </a:stretch>
        </p:blipFill>
        <p:spPr/>
      </p:pic>
      <p:sp>
        <p:nvSpPr>
          <p:cNvPr id="13" name="12 CuadroTexto"/>
          <p:cNvSpPr txBox="1"/>
          <p:nvPr/>
        </p:nvSpPr>
        <p:spPr>
          <a:xfrm>
            <a:off x="6786578" y="4211429"/>
            <a:ext cx="2286016" cy="646331"/>
          </a:xfrm>
          <a:prstGeom prst="rect">
            <a:avLst/>
          </a:prstGeom>
          <a:noFill/>
        </p:spPr>
        <p:txBody>
          <a:bodyPr wrap="square" rtlCol="0">
            <a:spAutoFit/>
          </a:bodyPr>
          <a:lstStyle/>
          <a:p>
            <a:r>
              <a:rPr lang="es-EC" sz="1200" b="1" dirty="0" smtClean="0">
                <a:latin typeface="Times New Roman" pitchFamily="18" charset="0"/>
                <a:cs typeface="Times New Roman" pitchFamily="18" charset="0"/>
              </a:rPr>
              <a:t>Fuente: chiapaslaotracara.blogspot.com</a:t>
            </a:r>
          </a:p>
          <a:p>
            <a:endParaRPr lang="es-EC" sz="1200" b="1" dirty="0">
              <a:latin typeface="Times New Roman" pitchFamily="18" charset="0"/>
              <a:cs typeface="Times New Roman" pitchFamily="18" charset="0"/>
            </a:endParaRPr>
          </a:p>
        </p:txBody>
      </p:sp>
      <p:sp>
        <p:nvSpPr>
          <p:cNvPr id="4" name="3 Título"/>
          <p:cNvSpPr>
            <a:spLocks noGrp="1"/>
          </p:cNvSpPr>
          <p:nvPr>
            <p:ph type="title"/>
          </p:nvPr>
        </p:nvSpPr>
        <p:spPr/>
        <p:txBody>
          <a:bodyPr/>
          <a:lstStyle/>
          <a:p>
            <a:r>
              <a:rPr lang="es-EC" b="1" dirty="0" smtClean="0">
                <a:latin typeface="Times New Roman" pitchFamily="18" charset="0"/>
                <a:cs typeface="Times New Roman" pitchFamily="18" charset="0"/>
              </a:rPr>
              <a:t>CAPÍTULO 5</a:t>
            </a:r>
            <a:endParaRPr lang="es-EC" b="1" dirty="0">
              <a:latin typeface="Times New Roman" pitchFamily="18" charset="0"/>
              <a:cs typeface="Times New Roman" pitchFamily="18" charset="0"/>
            </a:endParaRPr>
          </a:p>
        </p:txBody>
      </p:sp>
      <p:sp>
        <p:nvSpPr>
          <p:cNvPr id="6" name="5 Marcador de texto"/>
          <p:cNvSpPr>
            <a:spLocks noGrp="1"/>
          </p:cNvSpPr>
          <p:nvPr>
            <p:ph type="body" sz="half" idx="2"/>
          </p:nvPr>
        </p:nvSpPr>
        <p:spPr>
          <a:xfrm>
            <a:off x="914400" y="5445825"/>
            <a:ext cx="7801004" cy="685800"/>
          </a:xfrm>
        </p:spPr>
        <p:txBody>
          <a:bodyPr/>
          <a:lstStyle/>
          <a:p>
            <a:pPr lvl="0"/>
            <a:r>
              <a:rPr lang="es-ES" b="1" dirty="0" smtClean="0">
                <a:latin typeface="Times New Roman" pitchFamily="18" charset="0"/>
                <a:cs typeface="Times New Roman" pitchFamily="18" charset="0"/>
              </a:rPr>
              <a:t>PRESIÓN HIDRODINÁMICA MEDIANTE LA TEORÍA DE ELEMENTOS FINITOS (TILIOUINE &amp; SEGHIR, 1998)</a:t>
            </a:r>
            <a:endParaRPr lang="es-EC" b="1" dirty="0" smtClean="0">
              <a:latin typeface="Times New Roman" pitchFamily="18" charset="0"/>
              <a:cs typeface="Times New Roman" pitchFamily="18" charset="0"/>
            </a:endParaRPr>
          </a:p>
          <a:p>
            <a:endParaRPr lang="es-EC"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1490642" y="2014529"/>
            <a:ext cx="1976458" cy="198914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5 Marcador de contenido"/>
          <p:cNvPicPr>
            <a:picLocks noGrp="1"/>
          </p:cNvPicPr>
          <p:nvPr>
            <p:ph sz="quarter" idx="1"/>
          </p:nvPr>
        </p:nvPicPr>
        <p:blipFill>
          <a:blip r:embed="rId3" cstate="print"/>
          <a:srcRect l="29365" t="6148" r="28496" b="19875"/>
          <a:stretch>
            <a:fillRect/>
          </a:stretch>
        </p:blipFill>
        <p:spPr bwMode="auto">
          <a:xfrm>
            <a:off x="1381125" y="1500174"/>
            <a:ext cx="3729038" cy="2614626"/>
          </a:xfrm>
          <a:prstGeom prst="rect">
            <a:avLst/>
          </a:prstGeom>
          <a:noFill/>
          <a:ln w="9525">
            <a:noFill/>
            <a:miter lim="800000"/>
            <a:headEnd/>
            <a:tailEnd/>
          </a:ln>
        </p:spPr>
      </p:pic>
      <p:sp>
        <p:nvSpPr>
          <p:cNvPr id="51" name="50 Rectángulo redondeado"/>
          <p:cNvSpPr/>
          <p:nvPr/>
        </p:nvSpPr>
        <p:spPr>
          <a:xfrm>
            <a:off x="1512568" y="5515926"/>
            <a:ext cx="379096" cy="428628"/>
          </a:xfrm>
          <a:prstGeom prst="roundRect">
            <a:avLst/>
          </a:prstGeom>
          <a:solidFill>
            <a:srgbClr val="11C1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51 Rectángulo redondeado"/>
          <p:cNvSpPr/>
          <p:nvPr/>
        </p:nvSpPr>
        <p:spPr>
          <a:xfrm>
            <a:off x="1937384" y="5515926"/>
            <a:ext cx="240048" cy="42862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4" name="53 Rectángulo redondeado"/>
          <p:cNvSpPr/>
          <p:nvPr/>
        </p:nvSpPr>
        <p:spPr>
          <a:xfrm>
            <a:off x="2376486" y="5515926"/>
            <a:ext cx="401220" cy="428628"/>
          </a:xfrm>
          <a:prstGeom prst="roundRect">
            <a:avLst/>
          </a:prstGeom>
          <a:solidFill>
            <a:srgbClr val="EC630E"/>
          </a:solidFill>
          <a:ln>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Rectángulo redondeado"/>
          <p:cNvSpPr/>
          <p:nvPr/>
        </p:nvSpPr>
        <p:spPr>
          <a:xfrm>
            <a:off x="4652008" y="4993004"/>
            <a:ext cx="2960372" cy="428628"/>
          </a:xfrm>
          <a:prstGeom prst="roundRect">
            <a:avLst/>
          </a:prstGeom>
          <a:solidFill>
            <a:srgbClr val="11C1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55 Rectángulo redondeado"/>
          <p:cNvSpPr/>
          <p:nvPr/>
        </p:nvSpPr>
        <p:spPr>
          <a:xfrm>
            <a:off x="4648191" y="5473080"/>
            <a:ext cx="3029317" cy="42862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7" name="56 Rectángulo redondeado"/>
          <p:cNvSpPr/>
          <p:nvPr/>
        </p:nvSpPr>
        <p:spPr>
          <a:xfrm>
            <a:off x="4663444" y="5956920"/>
            <a:ext cx="3771896" cy="428628"/>
          </a:xfrm>
          <a:prstGeom prst="roundRect">
            <a:avLst/>
          </a:prstGeom>
          <a:solidFill>
            <a:srgbClr val="EC630E"/>
          </a:solidFill>
          <a:ln>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914400" y="142852"/>
            <a:ext cx="7772400" cy="1143000"/>
          </a:xfrm>
        </p:spPr>
        <p:txBody>
          <a:bodyPr>
            <a:norm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PRESIÓN HIDRODINÁMICA MEDIANTE ELEMENTOS FINITOS</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6 Imagen"/>
          <p:cNvPicPr/>
          <p:nvPr/>
        </p:nvPicPr>
        <p:blipFill>
          <a:blip r:embed="rId4" cstate="print"/>
          <a:srcRect l="29847" t="9642" r="31031" b="3585"/>
          <a:stretch>
            <a:fillRect/>
          </a:stretch>
        </p:blipFill>
        <p:spPr bwMode="auto">
          <a:xfrm>
            <a:off x="6215074" y="2000240"/>
            <a:ext cx="2533650" cy="2228850"/>
          </a:xfrm>
          <a:prstGeom prst="rect">
            <a:avLst/>
          </a:prstGeom>
          <a:noFill/>
          <a:ln w="9525">
            <a:noFill/>
            <a:miter lim="800000"/>
            <a:headEnd/>
            <a:tailEnd/>
          </a:ln>
        </p:spPr>
      </p:pic>
      <p:sp>
        <p:nvSpPr>
          <p:cNvPr id="8" name="7 Elipse"/>
          <p:cNvSpPr/>
          <p:nvPr/>
        </p:nvSpPr>
        <p:spPr>
          <a:xfrm>
            <a:off x="1914526" y="3935410"/>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2409812" y="3936209"/>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a:off x="2902735" y="3936209"/>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a:off x="1914508" y="3438524"/>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lipse"/>
          <p:cNvSpPr/>
          <p:nvPr/>
        </p:nvSpPr>
        <p:spPr>
          <a:xfrm>
            <a:off x="2409794" y="3439323"/>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Elipse"/>
          <p:cNvSpPr/>
          <p:nvPr/>
        </p:nvSpPr>
        <p:spPr>
          <a:xfrm>
            <a:off x="2902717" y="3439323"/>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Elipse"/>
          <p:cNvSpPr/>
          <p:nvPr/>
        </p:nvSpPr>
        <p:spPr>
          <a:xfrm>
            <a:off x="1914526" y="2942421"/>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Elipse"/>
          <p:cNvSpPr/>
          <p:nvPr/>
        </p:nvSpPr>
        <p:spPr>
          <a:xfrm>
            <a:off x="2409812" y="2943220"/>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Elipse"/>
          <p:cNvSpPr/>
          <p:nvPr/>
        </p:nvSpPr>
        <p:spPr>
          <a:xfrm>
            <a:off x="2902735" y="2943220"/>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Elipse"/>
          <p:cNvSpPr/>
          <p:nvPr/>
        </p:nvSpPr>
        <p:spPr>
          <a:xfrm>
            <a:off x="1914508" y="2445535"/>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Elipse"/>
          <p:cNvSpPr/>
          <p:nvPr/>
        </p:nvSpPr>
        <p:spPr>
          <a:xfrm>
            <a:off x="2409794" y="2446334"/>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Elipse"/>
          <p:cNvSpPr/>
          <p:nvPr/>
        </p:nvSpPr>
        <p:spPr>
          <a:xfrm>
            <a:off x="2902717" y="2446334"/>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Flecha circular"/>
          <p:cNvSpPr/>
          <p:nvPr/>
        </p:nvSpPr>
        <p:spPr>
          <a:xfrm flipH="1">
            <a:off x="7266962" y="2885804"/>
            <a:ext cx="500066" cy="500066"/>
          </a:xfrm>
          <a:prstGeom prst="circularArrow">
            <a:avLst>
              <a:gd name="adj1" fmla="val 7286"/>
              <a:gd name="adj2" fmla="val 1452121"/>
              <a:gd name="adj3" fmla="val 19941531"/>
              <a:gd name="adj4" fmla="val 6221032"/>
              <a:gd name="adj5" fmla="val 9047"/>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cxnSp>
        <p:nvCxnSpPr>
          <p:cNvPr id="29" name="28 Conector recto de flecha"/>
          <p:cNvCxnSpPr/>
          <p:nvPr/>
        </p:nvCxnSpPr>
        <p:spPr>
          <a:xfrm rot="5400000" flipH="1" flipV="1">
            <a:off x="2717193" y="3257988"/>
            <a:ext cx="1503447" cy="62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rot="5400000" flipH="1" flipV="1">
            <a:off x="2215611" y="3262753"/>
            <a:ext cx="1503447" cy="62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rot="5400000" flipH="1" flipV="1">
            <a:off x="1719685" y="3257991"/>
            <a:ext cx="1503447" cy="62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rot="5400000" flipH="1" flipV="1">
            <a:off x="1224382" y="3253224"/>
            <a:ext cx="1503447" cy="62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rot="10800000">
            <a:off x="3071802" y="4143380"/>
            <a:ext cx="278582" cy="3"/>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rot="10800000">
            <a:off x="2074846" y="4143373"/>
            <a:ext cx="278582" cy="3"/>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rot="10800000">
            <a:off x="2571737" y="4143380"/>
            <a:ext cx="278582" cy="3"/>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flipV="1">
            <a:off x="3118615" y="4003669"/>
            <a:ext cx="358016" cy="9"/>
          </a:xfrm>
          <a:prstGeom prst="straightConnector1">
            <a:avLst/>
          </a:prstGeom>
          <a:ln w="25400">
            <a:solidFill>
              <a:srgbClr val="F16813"/>
            </a:solidFill>
            <a:tailEnd type="arrow"/>
          </a:ln>
        </p:spPr>
        <p:style>
          <a:lnRef idx="1">
            <a:schemeClr val="accent1"/>
          </a:lnRef>
          <a:fillRef idx="0">
            <a:schemeClr val="accent1"/>
          </a:fillRef>
          <a:effectRef idx="0">
            <a:schemeClr val="accent1"/>
          </a:effectRef>
          <a:fontRef idx="minor">
            <a:schemeClr val="tx1"/>
          </a:fontRef>
        </p:style>
      </p:cxnSp>
      <p:cxnSp>
        <p:nvCxnSpPr>
          <p:cNvPr id="62" name="61 Conector recto de flecha"/>
          <p:cNvCxnSpPr/>
          <p:nvPr/>
        </p:nvCxnSpPr>
        <p:spPr>
          <a:xfrm flipV="1">
            <a:off x="3118623" y="2512211"/>
            <a:ext cx="358016" cy="9"/>
          </a:xfrm>
          <a:prstGeom prst="straightConnector1">
            <a:avLst/>
          </a:prstGeom>
          <a:ln w="25400">
            <a:solidFill>
              <a:srgbClr val="F16813"/>
            </a:solidFill>
            <a:tailEnd type="arrow"/>
          </a:ln>
        </p:spPr>
        <p:style>
          <a:lnRef idx="1">
            <a:schemeClr val="accent1"/>
          </a:lnRef>
          <a:fillRef idx="0">
            <a:schemeClr val="accent1"/>
          </a:fillRef>
          <a:effectRef idx="0">
            <a:schemeClr val="accent1"/>
          </a:effectRef>
          <a:fontRef idx="minor">
            <a:schemeClr val="tx1"/>
          </a:fontRef>
        </p:style>
      </p:cxnSp>
      <p:cxnSp>
        <p:nvCxnSpPr>
          <p:cNvPr id="63" name="62 Conector recto de flecha"/>
          <p:cNvCxnSpPr/>
          <p:nvPr/>
        </p:nvCxnSpPr>
        <p:spPr>
          <a:xfrm flipV="1">
            <a:off x="3120996" y="3507581"/>
            <a:ext cx="358016" cy="9"/>
          </a:xfrm>
          <a:prstGeom prst="straightConnector1">
            <a:avLst/>
          </a:prstGeom>
          <a:ln w="25400">
            <a:solidFill>
              <a:srgbClr val="F16813"/>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flipV="1">
            <a:off x="3123377" y="3009887"/>
            <a:ext cx="358016" cy="9"/>
          </a:xfrm>
          <a:prstGeom prst="straightConnector1">
            <a:avLst/>
          </a:prstGeom>
          <a:ln w="25400">
            <a:solidFill>
              <a:srgbClr val="F16813"/>
            </a:solidFill>
            <a:tailEnd type="arrow"/>
          </a:ln>
        </p:spPr>
        <p:style>
          <a:lnRef idx="1">
            <a:schemeClr val="accent1"/>
          </a:lnRef>
          <a:fillRef idx="0">
            <a:schemeClr val="accent1"/>
          </a:fillRef>
          <a:effectRef idx="0">
            <a:schemeClr val="accent1"/>
          </a:effectRef>
          <a:fontRef idx="minor">
            <a:schemeClr val="tx1"/>
          </a:fontRef>
        </p:style>
      </p:cxnSp>
      <p:sp>
        <p:nvSpPr>
          <p:cNvPr id="50" name="2 Marcador de contenido"/>
          <p:cNvSpPr txBox="1">
            <a:spLocks/>
          </p:cNvSpPr>
          <p:nvPr/>
        </p:nvSpPr>
        <p:spPr>
          <a:xfrm>
            <a:off x="4357687" y="4888240"/>
            <a:ext cx="4329142" cy="1428760"/>
          </a:xfrm>
          <a:prstGeom prst="rect">
            <a:avLst/>
          </a:prstGeom>
        </p:spPr>
        <p:txBody>
          <a:bodyPr vert="horz">
            <a:noAutofit/>
          </a:bodyPr>
          <a:lstStyle/>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Matriz de Rigidez del </a:t>
            </a:r>
            <a:r>
              <a:rPr lang="es-EC" dirty="0" smtClean="0">
                <a:latin typeface="Times New Roman" pitchFamily="18" charset="0"/>
                <a:cs typeface="Times New Roman" pitchFamily="18" charset="0"/>
              </a:rPr>
              <a:t>E</a:t>
            </a:r>
            <a:r>
              <a:rPr kumimoji="0" lang="es-EC" sz="1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mbalse</a:t>
            </a:r>
            <a:endPar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Presiones en la cara agua arriba</a:t>
            </a:r>
          </a:p>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lang="es-EC" dirty="0" smtClean="0">
                <a:latin typeface="Times New Roman" pitchFamily="18" charset="0"/>
                <a:cs typeface="Times New Roman" pitchFamily="18" charset="0"/>
              </a:rPr>
              <a:t>Vector de Cargas en la cara aguas arriba</a:t>
            </a:r>
            <a:endPar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endPar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47" name="46 Elipse"/>
          <p:cNvSpPr/>
          <p:nvPr/>
        </p:nvSpPr>
        <p:spPr>
          <a:xfrm>
            <a:off x="3407581" y="3936215"/>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47 Elipse"/>
          <p:cNvSpPr/>
          <p:nvPr/>
        </p:nvSpPr>
        <p:spPr>
          <a:xfrm>
            <a:off x="3407563" y="3439329"/>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52 Elipse"/>
          <p:cNvSpPr/>
          <p:nvPr/>
        </p:nvSpPr>
        <p:spPr>
          <a:xfrm>
            <a:off x="3407581" y="2943226"/>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58 Elipse"/>
          <p:cNvSpPr/>
          <p:nvPr/>
        </p:nvSpPr>
        <p:spPr>
          <a:xfrm>
            <a:off x="3407563" y="2446340"/>
            <a:ext cx="133968" cy="1381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71011" name="Object 3"/>
          <p:cNvGraphicFramePr>
            <a:graphicFrameLocks noChangeAspect="1"/>
          </p:cNvGraphicFramePr>
          <p:nvPr/>
        </p:nvGraphicFramePr>
        <p:xfrm>
          <a:off x="1503841" y="5500688"/>
          <a:ext cx="1258887" cy="436562"/>
        </p:xfrm>
        <a:graphic>
          <a:graphicData uri="http://schemas.openxmlformats.org/presentationml/2006/ole">
            <p:oleObj spid="_x0000_s171011" name="Ecuación" r:id="rId5" imgW="711000" imgH="2156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35"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3000"/>
                                        <p:tgtEl>
                                          <p:spTgt spid="27"/>
                                        </p:tgtEl>
                                      </p:cBhvr>
                                    </p:animEffect>
                                    <p:anim calcmode="lin" valueType="num">
                                      <p:cBhvr>
                                        <p:cTn id="25" dur="3000" fill="hold"/>
                                        <p:tgtEl>
                                          <p:spTgt spid="27"/>
                                        </p:tgtEl>
                                        <p:attrNameLst>
                                          <p:attrName>style.rotation</p:attrName>
                                        </p:attrNameLst>
                                      </p:cBhvr>
                                      <p:tavLst>
                                        <p:tav tm="0">
                                          <p:val>
                                            <p:fltVal val="720"/>
                                          </p:val>
                                        </p:tav>
                                        <p:tav tm="100000">
                                          <p:val>
                                            <p:fltVal val="0"/>
                                          </p:val>
                                        </p:tav>
                                      </p:tavLst>
                                    </p:anim>
                                    <p:anim calcmode="lin" valueType="num">
                                      <p:cBhvr>
                                        <p:cTn id="26" dur="3000" fill="hold"/>
                                        <p:tgtEl>
                                          <p:spTgt spid="27"/>
                                        </p:tgtEl>
                                        <p:attrNameLst>
                                          <p:attrName>ppt_h</p:attrName>
                                        </p:attrNameLst>
                                      </p:cBhvr>
                                      <p:tavLst>
                                        <p:tav tm="0">
                                          <p:val>
                                            <p:fltVal val="0"/>
                                          </p:val>
                                        </p:tav>
                                        <p:tav tm="100000">
                                          <p:val>
                                            <p:strVal val="#ppt_h"/>
                                          </p:val>
                                        </p:tav>
                                      </p:tavLst>
                                    </p:anim>
                                    <p:anim calcmode="lin" valueType="num">
                                      <p:cBhvr>
                                        <p:cTn id="27" dur="3000" fill="hold"/>
                                        <p:tgtEl>
                                          <p:spTgt spid="27"/>
                                        </p:tgtEl>
                                        <p:attrNameLst>
                                          <p:attrName>ppt_w</p:attrName>
                                        </p:attrNameLst>
                                      </p:cBhvr>
                                      <p:tavLst>
                                        <p:tav tm="0">
                                          <p:val>
                                            <p:fltVal val="0"/>
                                          </p:val>
                                        </p:tav>
                                        <p:tav tm="100000">
                                          <p:val>
                                            <p:strVal val="#ppt_w"/>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500"/>
                                        <p:tgtEl>
                                          <p:spTgt spid="4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500"/>
                                        <p:tgtEl>
                                          <p:spTgt spid="59"/>
                                        </p:tgtEl>
                                      </p:cBhvr>
                                    </p:animEffect>
                                  </p:childTnLst>
                                </p:cTn>
                              </p:par>
                            </p:childTnLst>
                          </p:cTn>
                        </p:par>
                        <p:par>
                          <p:cTn id="81" fill="hold">
                            <p:stCondLst>
                              <p:cond delay="500"/>
                            </p:stCondLst>
                            <p:childTnLst>
                              <p:par>
                                <p:cTn id="82" presetID="35" presetClass="emph" presetSubtype="0" fill="hold" grpId="1" nodeType="afterEffect">
                                  <p:stCondLst>
                                    <p:cond delay="0"/>
                                  </p:stCondLst>
                                  <p:childTnLst>
                                    <p:anim calcmode="discrete" valueType="str">
                                      <p:cBhvr>
                                        <p:cTn id="83" dur="500" fill="hold"/>
                                        <p:tgtEl>
                                          <p:spTgt spid="8"/>
                                        </p:tgtEl>
                                        <p:attrNameLst>
                                          <p:attrName>style.visibility</p:attrName>
                                        </p:attrNameLst>
                                      </p:cBhvr>
                                      <p:tavLst>
                                        <p:tav tm="0">
                                          <p:val>
                                            <p:strVal val="hidden"/>
                                          </p:val>
                                        </p:tav>
                                        <p:tav tm="50000">
                                          <p:val>
                                            <p:strVal val="visible"/>
                                          </p:val>
                                        </p:tav>
                                      </p:tavLst>
                                    </p:anim>
                                  </p:childTnLst>
                                </p:cTn>
                              </p:par>
                              <p:par>
                                <p:cTn id="84" presetID="35" presetClass="emph" presetSubtype="0" fill="hold" grpId="1" nodeType="withEffect">
                                  <p:stCondLst>
                                    <p:cond delay="0"/>
                                  </p:stCondLst>
                                  <p:childTnLst>
                                    <p:anim calcmode="discrete" valueType="str">
                                      <p:cBhvr>
                                        <p:cTn id="85" dur="500" fill="hold"/>
                                        <p:tgtEl>
                                          <p:spTgt spid="9"/>
                                        </p:tgtEl>
                                        <p:attrNameLst>
                                          <p:attrName>style.visibility</p:attrName>
                                        </p:attrNameLst>
                                      </p:cBhvr>
                                      <p:tavLst>
                                        <p:tav tm="0">
                                          <p:val>
                                            <p:strVal val="hidden"/>
                                          </p:val>
                                        </p:tav>
                                        <p:tav tm="50000">
                                          <p:val>
                                            <p:strVal val="visible"/>
                                          </p:val>
                                        </p:tav>
                                      </p:tavLst>
                                    </p:anim>
                                  </p:childTnLst>
                                </p:cTn>
                              </p:par>
                              <p:par>
                                <p:cTn id="86" presetID="35" presetClass="emph" presetSubtype="0" fill="hold" grpId="1" nodeType="withEffect">
                                  <p:stCondLst>
                                    <p:cond delay="0"/>
                                  </p:stCondLst>
                                  <p:childTnLst>
                                    <p:anim calcmode="discrete" valueType="str">
                                      <p:cBhvr>
                                        <p:cTn id="87" dur="500" fill="hold"/>
                                        <p:tgtEl>
                                          <p:spTgt spid="10"/>
                                        </p:tgtEl>
                                        <p:attrNameLst>
                                          <p:attrName>style.visibility</p:attrName>
                                        </p:attrNameLst>
                                      </p:cBhvr>
                                      <p:tavLst>
                                        <p:tav tm="0">
                                          <p:val>
                                            <p:strVal val="hidden"/>
                                          </p:val>
                                        </p:tav>
                                        <p:tav tm="50000">
                                          <p:val>
                                            <p:strVal val="visible"/>
                                          </p:val>
                                        </p:tav>
                                      </p:tavLst>
                                    </p:anim>
                                  </p:childTnLst>
                                </p:cTn>
                              </p:par>
                              <p:par>
                                <p:cTn id="88" presetID="35" presetClass="emph" presetSubtype="0" fill="hold" grpId="1" nodeType="withEffect">
                                  <p:stCondLst>
                                    <p:cond delay="0"/>
                                  </p:stCondLst>
                                  <p:childTnLst>
                                    <p:anim calcmode="discrete" valueType="str">
                                      <p:cBhvr>
                                        <p:cTn id="89" dur="500" fill="hold"/>
                                        <p:tgtEl>
                                          <p:spTgt spid="24"/>
                                        </p:tgtEl>
                                        <p:attrNameLst>
                                          <p:attrName>style.visibility</p:attrName>
                                        </p:attrNameLst>
                                      </p:cBhvr>
                                      <p:tavLst>
                                        <p:tav tm="0">
                                          <p:val>
                                            <p:strVal val="hidden"/>
                                          </p:val>
                                        </p:tav>
                                        <p:tav tm="50000">
                                          <p:val>
                                            <p:strVal val="visible"/>
                                          </p:val>
                                        </p:tav>
                                      </p:tavLst>
                                    </p:anim>
                                  </p:childTnLst>
                                </p:cTn>
                              </p:par>
                              <p:par>
                                <p:cTn id="90" presetID="35" presetClass="emph" presetSubtype="0" fill="hold" grpId="1" nodeType="withEffect">
                                  <p:stCondLst>
                                    <p:cond delay="0"/>
                                  </p:stCondLst>
                                  <p:childTnLst>
                                    <p:anim calcmode="discrete" valueType="str">
                                      <p:cBhvr>
                                        <p:cTn id="91" dur="500" fill="hold"/>
                                        <p:tgtEl>
                                          <p:spTgt spid="14"/>
                                        </p:tgtEl>
                                        <p:attrNameLst>
                                          <p:attrName>style.visibility</p:attrName>
                                        </p:attrNameLst>
                                      </p:cBhvr>
                                      <p:tavLst>
                                        <p:tav tm="0">
                                          <p:val>
                                            <p:strVal val="hidden"/>
                                          </p:val>
                                        </p:tav>
                                        <p:tav tm="50000">
                                          <p:val>
                                            <p:strVal val="visible"/>
                                          </p:val>
                                        </p:tav>
                                      </p:tavLst>
                                    </p:anim>
                                  </p:childTnLst>
                                </p:cTn>
                              </p:par>
                              <p:par>
                                <p:cTn id="92" presetID="35" presetClass="emph" presetSubtype="0" fill="hold" grpId="1" nodeType="withEffect">
                                  <p:stCondLst>
                                    <p:cond delay="0"/>
                                  </p:stCondLst>
                                  <p:childTnLst>
                                    <p:anim calcmode="discrete" valueType="str">
                                      <p:cBhvr>
                                        <p:cTn id="93" dur="500" fill="hold"/>
                                        <p:tgtEl>
                                          <p:spTgt spid="15"/>
                                        </p:tgtEl>
                                        <p:attrNameLst>
                                          <p:attrName>style.visibility</p:attrName>
                                        </p:attrNameLst>
                                      </p:cBhvr>
                                      <p:tavLst>
                                        <p:tav tm="0">
                                          <p:val>
                                            <p:strVal val="hidden"/>
                                          </p:val>
                                        </p:tav>
                                        <p:tav tm="50000">
                                          <p:val>
                                            <p:strVal val="visible"/>
                                          </p:val>
                                        </p:tav>
                                      </p:tavLst>
                                    </p:anim>
                                  </p:childTnLst>
                                </p:cTn>
                              </p:par>
                              <p:par>
                                <p:cTn id="94" presetID="35" presetClass="emph" presetSubtype="0" fill="hold" grpId="1" nodeType="withEffect">
                                  <p:stCondLst>
                                    <p:cond delay="0"/>
                                  </p:stCondLst>
                                  <p:childTnLst>
                                    <p:anim calcmode="discrete" valueType="str">
                                      <p:cBhvr>
                                        <p:cTn id="95" dur="500" fill="hold"/>
                                        <p:tgtEl>
                                          <p:spTgt spid="16"/>
                                        </p:tgtEl>
                                        <p:attrNameLst>
                                          <p:attrName>style.visibility</p:attrName>
                                        </p:attrNameLst>
                                      </p:cBhvr>
                                      <p:tavLst>
                                        <p:tav tm="0">
                                          <p:val>
                                            <p:strVal val="hidden"/>
                                          </p:val>
                                        </p:tav>
                                        <p:tav tm="50000">
                                          <p:val>
                                            <p:strVal val="visible"/>
                                          </p:val>
                                        </p:tav>
                                      </p:tavLst>
                                    </p:anim>
                                  </p:childTnLst>
                                </p:cTn>
                              </p:par>
                              <p:par>
                                <p:cTn id="96" presetID="35" presetClass="emph" presetSubtype="0" fill="hold" grpId="1" nodeType="withEffect">
                                  <p:stCondLst>
                                    <p:cond delay="0"/>
                                  </p:stCondLst>
                                  <p:childTnLst>
                                    <p:anim calcmode="discrete" valueType="str">
                                      <p:cBhvr>
                                        <p:cTn id="97" dur="500" fill="hold"/>
                                        <p:tgtEl>
                                          <p:spTgt spid="19"/>
                                        </p:tgtEl>
                                        <p:attrNameLst>
                                          <p:attrName>style.visibility</p:attrName>
                                        </p:attrNameLst>
                                      </p:cBhvr>
                                      <p:tavLst>
                                        <p:tav tm="0">
                                          <p:val>
                                            <p:strVal val="hidden"/>
                                          </p:val>
                                        </p:tav>
                                        <p:tav tm="50000">
                                          <p:val>
                                            <p:strVal val="visible"/>
                                          </p:val>
                                        </p:tav>
                                      </p:tavLst>
                                    </p:anim>
                                  </p:childTnLst>
                                </p:cTn>
                              </p:par>
                              <p:par>
                                <p:cTn id="98" presetID="35" presetClass="emph" presetSubtype="0" fill="hold" grpId="1" nodeType="withEffect">
                                  <p:stCondLst>
                                    <p:cond delay="0"/>
                                  </p:stCondLst>
                                  <p:childTnLst>
                                    <p:anim calcmode="discrete" valueType="str">
                                      <p:cBhvr>
                                        <p:cTn id="99" dur="500" fill="hold"/>
                                        <p:tgtEl>
                                          <p:spTgt spid="20"/>
                                        </p:tgtEl>
                                        <p:attrNameLst>
                                          <p:attrName>style.visibility</p:attrName>
                                        </p:attrNameLst>
                                      </p:cBhvr>
                                      <p:tavLst>
                                        <p:tav tm="0">
                                          <p:val>
                                            <p:strVal val="hidden"/>
                                          </p:val>
                                        </p:tav>
                                        <p:tav tm="50000">
                                          <p:val>
                                            <p:strVal val="visible"/>
                                          </p:val>
                                        </p:tav>
                                      </p:tavLst>
                                    </p:anim>
                                  </p:childTnLst>
                                </p:cTn>
                              </p:par>
                              <p:par>
                                <p:cTn id="100" presetID="35" presetClass="emph" presetSubtype="0" fill="hold" grpId="1" nodeType="withEffect">
                                  <p:stCondLst>
                                    <p:cond delay="0"/>
                                  </p:stCondLst>
                                  <p:childTnLst>
                                    <p:anim calcmode="discrete" valueType="str">
                                      <p:cBhvr>
                                        <p:cTn id="101" dur="500" fill="hold"/>
                                        <p:tgtEl>
                                          <p:spTgt spid="21"/>
                                        </p:tgtEl>
                                        <p:attrNameLst>
                                          <p:attrName>style.visibility</p:attrName>
                                        </p:attrNameLst>
                                      </p:cBhvr>
                                      <p:tavLst>
                                        <p:tav tm="0">
                                          <p:val>
                                            <p:strVal val="hidden"/>
                                          </p:val>
                                        </p:tav>
                                        <p:tav tm="50000">
                                          <p:val>
                                            <p:strVal val="visible"/>
                                          </p:val>
                                        </p:tav>
                                      </p:tavLst>
                                    </p:anim>
                                  </p:childTnLst>
                                </p:cTn>
                              </p:par>
                              <p:par>
                                <p:cTn id="102" presetID="35" presetClass="emph" presetSubtype="0" fill="hold" grpId="1" nodeType="withEffect">
                                  <p:stCondLst>
                                    <p:cond delay="0"/>
                                  </p:stCondLst>
                                  <p:childTnLst>
                                    <p:anim calcmode="discrete" valueType="str">
                                      <p:cBhvr>
                                        <p:cTn id="103" dur="500" fill="hold"/>
                                        <p:tgtEl>
                                          <p:spTgt spid="23"/>
                                        </p:tgtEl>
                                        <p:attrNameLst>
                                          <p:attrName>style.visibility</p:attrName>
                                        </p:attrNameLst>
                                      </p:cBhvr>
                                      <p:tavLst>
                                        <p:tav tm="0">
                                          <p:val>
                                            <p:strVal val="hidden"/>
                                          </p:val>
                                        </p:tav>
                                        <p:tav tm="50000">
                                          <p:val>
                                            <p:strVal val="visible"/>
                                          </p:val>
                                        </p:tav>
                                      </p:tavLst>
                                    </p:anim>
                                  </p:childTnLst>
                                </p:cTn>
                              </p:par>
                              <p:par>
                                <p:cTn id="104" presetID="35" presetClass="emph" presetSubtype="0" fill="hold" grpId="1" nodeType="withEffect">
                                  <p:stCondLst>
                                    <p:cond delay="0"/>
                                  </p:stCondLst>
                                  <p:childTnLst>
                                    <p:anim calcmode="discrete" valueType="str">
                                      <p:cBhvr>
                                        <p:cTn id="105" dur="500" fill="hold"/>
                                        <p:tgtEl>
                                          <p:spTgt spid="22"/>
                                        </p:tgtEl>
                                        <p:attrNameLst>
                                          <p:attrName>style.visibility</p:attrName>
                                        </p:attrNameLst>
                                      </p:cBhvr>
                                      <p:tavLst>
                                        <p:tav tm="0">
                                          <p:val>
                                            <p:strVal val="hidden"/>
                                          </p:val>
                                        </p:tav>
                                        <p:tav tm="50000">
                                          <p:val>
                                            <p:strVal val="visible"/>
                                          </p:val>
                                        </p:tav>
                                      </p:tavLst>
                                    </p:anim>
                                  </p:childTnLst>
                                </p:cTn>
                              </p:par>
                              <p:par>
                                <p:cTn id="106" presetID="35" presetClass="emph" presetSubtype="0" fill="hold" grpId="1" nodeType="withEffect">
                                  <p:stCondLst>
                                    <p:cond delay="0"/>
                                  </p:stCondLst>
                                  <p:childTnLst>
                                    <p:anim calcmode="discrete" valueType="str">
                                      <p:cBhvr>
                                        <p:cTn id="107" dur="500" fill="hold"/>
                                        <p:tgtEl>
                                          <p:spTgt spid="47"/>
                                        </p:tgtEl>
                                        <p:attrNameLst>
                                          <p:attrName>style.visibility</p:attrName>
                                        </p:attrNameLst>
                                      </p:cBhvr>
                                      <p:tavLst>
                                        <p:tav tm="0">
                                          <p:val>
                                            <p:strVal val="hidden"/>
                                          </p:val>
                                        </p:tav>
                                        <p:tav tm="50000">
                                          <p:val>
                                            <p:strVal val="visible"/>
                                          </p:val>
                                        </p:tav>
                                      </p:tavLst>
                                    </p:anim>
                                  </p:childTnLst>
                                </p:cTn>
                              </p:par>
                              <p:par>
                                <p:cTn id="108" presetID="35" presetClass="emph" presetSubtype="0" fill="hold" grpId="1" nodeType="withEffect">
                                  <p:stCondLst>
                                    <p:cond delay="0"/>
                                  </p:stCondLst>
                                  <p:childTnLst>
                                    <p:anim calcmode="discrete" valueType="str">
                                      <p:cBhvr>
                                        <p:cTn id="109" dur="500" fill="hold"/>
                                        <p:tgtEl>
                                          <p:spTgt spid="48"/>
                                        </p:tgtEl>
                                        <p:attrNameLst>
                                          <p:attrName>style.visibility</p:attrName>
                                        </p:attrNameLst>
                                      </p:cBhvr>
                                      <p:tavLst>
                                        <p:tav tm="0">
                                          <p:val>
                                            <p:strVal val="hidden"/>
                                          </p:val>
                                        </p:tav>
                                        <p:tav tm="50000">
                                          <p:val>
                                            <p:strVal val="visible"/>
                                          </p:val>
                                        </p:tav>
                                      </p:tavLst>
                                    </p:anim>
                                  </p:childTnLst>
                                </p:cTn>
                              </p:par>
                              <p:par>
                                <p:cTn id="110" presetID="35" presetClass="emph" presetSubtype="0" fill="hold" grpId="1" nodeType="withEffect">
                                  <p:stCondLst>
                                    <p:cond delay="0"/>
                                  </p:stCondLst>
                                  <p:childTnLst>
                                    <p:anim calcmode="discrete" valueType="str">
                                      <p:cBhvr>
                                        <p:cTn id="111" dur="500" fill="hold"/>
                                        <p:tgtEl>
                                          <p:spTgt spid="53"/>
                                        </p:tgtEl>
                                        <p:attrNameLst>
                                          <p:attrName>style.visibility</p:attrName>
                                        </p:attrNameLst>
                                      </p:cBhvr>
                                      <p:tavLst>
                                        <p:tav tm="0">
                                          <p:val>
                                            <p:strVal val="hidden"/>
                                          </p:val>
                                        </p:tav>
                                        <p:tav tm="50000">
                                          <p:val>
                                            <p:strVal val="visible"/>
                                          </p:val>
                                        </p:tav>
                                      </p:tavLst>
                                    </p:anim>
                                  </p:childTnLst>
                                </p:cTn>
                              </p:par>
                              <p:par>
                                <p:cTn id="112" presetID="35" presetClass="emph" presetSubtype="0" fill="hold" grpId="1" nodeType="withEffect">
                                  <p:stCondLst>
                                    <p:cond delay="0"/>
                                  </p:stCondLst>
                                  <p:childTnLst>
                                    <p:anim calcmode="discrete" valueType="str">
                                      <p:cBhvr>
                                        <p:cTn id="113" dur="500" fill="hold"/>
                                        <p:tgtEl>
                                          <p:spTgt spid="59"/>
                                        </p:tgtEl>
                                        <p:attrNameLst>
                                          <p:attrName>style.visibility</p:attrName>
                                        </p:attrNameLst>
                                      </p:cBhvr>
                                      <p:tavLst>
                                        <p:tav tm="0">
                                          <p:val>
                                            <p:strVal val="hidden"/>
                                          </p:val>
                                        </p:tav>
                                        <p:tav tm="50000">
                                          <p:val>
                                            <p:strVal val="visible"/>
                                          </p:val>
                                        </p:tav>
                                      </p:tavLst>
                                    </p:anim>
                                  </p:childTnLst>
                                </p:cTn>
                              </p:par>
                            </p:childTnLst>
                          </p:cTn>
                        </p:par>
                        <p:par>
                          <p:cTn id="114" fill="hold">
                            <p:stCondLst>
                              <p:cond delay="1000"/>
                            </p:stCondLst>
                            <p:childTnLst>
                              <p:par>
                                <p:cTn id="115" presetID="35" presetClass="emph" presetSubtype="0" fill="hold" grpId="2" nodeType="afterEffect">
                                  <p:stCondLst>
                                    <p:cond delay="0"/>
                                  </p:stCondLst>
                                  <p:childTnLst>
                                    <p:anim calcmode="discrete" valueType="str">
                                      <p:cBhvr>
                                        <p:cTn id="116" dur="500" fill="hold"/>
                                        <p:tgtEl>
                                          <p:spTgt spid="8"/>
                                        </p:tgtEl>
                                        <p:attrNameLst>
                                          <p:attrName>style.visibility</p:attrName>
                                        </p:attrNameLst>
                                      </p:cBhvr>
                                      <p:tavLst>
                                        <p:tav tm="0">
                                          <p:val>
                                            <p:strVal val="hidden"/>
                                          </p:val>
                                        </p:tav>
                                        <p:tav tm="50000">
                                          <p:val>
                                            <p:strVal val="visible"/>
                                          </p:val>
                                        </p:tav>
                                      </p:tavLst>
                                    </p:anim>
                                  </p:childTnLst>
                                </p:cTn>
                              </p:par>
                              <p:par>
                                <p:cTn id="117" presetID="35" presetClass="emph" presetSubtype="0" fill="hold" grpId="2" nodeType="withEffect">
                                  <p:stCondLst>
                                    <p:cond delay="0"/>
                                  </p:stCondLst>
                                  <p:childTnLst>
                                    <p:anim calcmode="discrete" valueType="str">
                                      <p:cBhvr>
                                        <p:cTn id="118" dur="500" fill="hold"/>
                                        <p:tgtEl>
                                          <p:spTgt spid="9"/>
                                        </p:tgtEl>
                                        <p:attrNameLst>
                                          <p:attrName>style.visibility</p:attrName>
                                        </p:attrNameLst>
                                      </p:cBhvr>
                                      <p:tavLst>
                                        <p:tav tm="0">
                                          <p:val>
                                            <p:strVal val="hidden"/>
                                          </p:val>
                                        </p:tav>
                                        <p:tav tm="50000">
                                          <p:val>
                                            <p:strVal val="visible"/>
                                          </p:val>
                                        </p:tav>
                                      </p:tavLst>
                                    </p:anim>
                                  </p:childTnLst>
                                </p:cTn>
                              </p:par>
                              <p:par>
                                <p:cTn id="119" presetID="35" presetClass="emph" presetSubtype="0" fill="hold" grpId="2" nodeType="withEffect">
                                  <p:stCondLst>
                                    <p:cond delay="0"/>
                                  </p:stCondLst>
                                  <p:childTnLst>
                                    <p:anim calcmode="discrete" valueType="str">
                                      <p:cBhvr>
                                        <p:cTn id="120" dur="500" fill="hold"/>
                                        <p:tgtEl>
                                          <p:spTgt spid="10"/>
                                        </p:tgtEl>
                                        <p:attrNameLst>
                                          <p:attrName>style.visibility</p:attrName>
                                        </p:attrNameLst>
                                      </p:cBhvr>
                                      <p:tavLst>
                                        <p:tav tm="0">
                                          <p:val>
                                            <p:strVal val="hidden"/>
                                          </p:val>
                                        </p:tav>
                                        <p:tav tm="50000">
                                          <p:val>
                                            <p:strVal val="visible"/>
                                          </p:val>
                                        </p:tav>
                                      </p:tavLst>
                                    </p:anim>
                                  </p:childTnLst>
                                </p:cTn>
                              </p:par>
                              <p:par>
                                <p:cTn id="121" presetID="35" presetClass="emph" presetSubtype="0" fill="hold" grpId="2" nodeType="withEffect">
                                  <p:stCondLst>
                                    <p:cond delay="0"/>
                                  </p:stCondLst>
                                  <p:childTnLst>
                                    <p:anim calcmode="discrete" valueType="str">
                                      <p:cBhvr>
                                        <p:cTn id="122" dur="500" fill="hold"/>
                                        <p:tgtEl>
                                          <p:spTgt spid="24"/>
                                        </p:tgtEl>
                                        <p:attrNameLst>
                                          <p:attrName>style.visibility</p:attrName>
                                        </p:attrNameLst>
                                      </p:cBhvr>
                                      <p:tavLst>
                                        <p:tav tm="0">
                                          <p:val>
                                            <p:strVal val="hidden"/>
                                          </p:val>
                                        </p:tav>
                                        <p:tav tm="50000">
                                          <p:val>
                                            <p:strVal val="visible"/>
                                          </p:val>
                                        </p:tav>
                                      </p:tavLst>
                                    </p:anim>
                                  </p:childTnLst>
                                </p:cTn>
                              </p:par>
                              <p:par>
                                <p:cTn id="123" presetID="35" presetClass="emph" presetSubtype="0" fill="hold" grpId="2" nodeType="withEffect">
                                  <p:stCondLst>
                                    <p:cond delay="0"/>
                                  </p:stCondLst>
                                  <p:childTnLst>
                                    <p:anim calcmode="discrete" valueType="str">
                                      <p:cBhvr>
                                        <p:cTn id="124" dur="500" fill="hold"/>
                                        <p:tgtEl>
                                          <p:spTgt spid="14"/>
                                        </p:tgtEl>
                                        <p:attrNameLst>
                                          <p:attrName>style.visibility</p:attrName>
                                        </p:attrNameLst>
                                      </p:cBhvr>
                                      <p:tavLst>
                                        <p:tav tm="0">
                                          <p:val>
                                            <p:strVal val="hidden"/>
                                          </p:val>
                                        </p:tav>
                                        <p:tav tm="50000">
                                          <p:val>
                                            <p:strVal val="visible"/>
                                          </p:val>
                                        </p:tav>
                                      </p:tavLst>
                                    </p:anim>
                                  </p:childTnLst>
                                </p:cTn>
                              </p:par>
                              <p:par>
                                <p:cTn id="125" presetID="35" presetClass="emph" presetSubtype="0" fill="hold" grpId="2" nodeType="withEffect">
                                  <p:stCondLst>
                                    <p:cond delay="0"/>
                                  </p:stCondLst>
                                  <p:childTnLst>
                                    <p:anim calcmode="discrete" valueType="str">
                                      <p:cBhvr>
                                        <p:cTn id="126" dur="500" fill="hold"/>
                                        <p:tgtEl>
                                          <p:spTgt spid="15"/>
                                        </p:tgtEl>
                                        <p:attrNameLst>
                                          <p:attrName>style.visibility</p:attrName>
                                        </p:attrNameLst>
                                      </p:cBhvr>
                                      <p:tavLst>
                                        <p:tav tm="0">
                                          <p:val>
                                            <p:strVal val="hidden"/>
                                          </p:val>
                                        </p:tav>
                                        <p:tav tm="50000">
                                          <p:val>
                                            <p:strVal val="visible"/>
                                          </p:val>
                                        </p:tav>
                                      </p:tavLst>
                                    </p:anim>
                                  </p:childTnLst>
                                </p:cTn>
                              </p:par>
                              <p:par>
                                <p:cTn id="127" presetID="35" presetClass="emph" presetSubtype="0" fill="hold" grpId="2" nodeType="withEffect">
                                  <p:stCondLst>
                                    <p:cond delay="0"/>
                                  </p:stCondLst>
                                  <p:childTnLst>
                                    <p:anim calcmode="discrete" valueType="str">
                                      <p:cBhvr>
                                        <p:cTn id="128" dur="500" fill="hold"/>
                                        <p:tgtEl>
                                          <p:spTgt spid="16"/>
                                        </p:tgtEl>
                                        <p:attrNameLst>
                                          <p:attrName>style.visibility</p:attrName>
                                        </p:attrNameLst>
                                      </p:cBhvr>
                                      <p:tavLst>
                                        <p:tav tm="0">
                                          <p:val>
                                            <p:strVal val="hidden"/>
                                          </p:val>
                                        </p:tav>
                                        <p:tav tm="50000">
                                          <p:val>
                                            <p:strVal val="visible"/>
                                          </p:val>
                                        </p:tav>
                                      </p:tavLst>
                                    </p:anim>
                                  </p:childTnLst>
                                </p:cTn>
                              </p:par>
                              <p:par>
                                <p:cTn id="129" presetID="35" presetClass="emph" presetSubtype="0" fill="hold" grpId="2" nodeType="withEffect">
                                  <p:stCondLst>
                                    <p:cond delay="0"/>
                                  </p:stCondLst>
                                  <p:childTnLst>
                                    <p:anim calcmode="discrete" valueType="str">
                                      <p:cBhvr>
                                        <p:cTn id="130" dur="500" fill="hold"/>
                                        <p:tgtEl>
                                          <p:spTgt spid="19"/>
                                        </p:tgtEl>
                                        <p:attrNameLst>
                                          <p:attrName>style.visibility</p:attrName>
                                        </p:attrNameLst>
                                      </p:cBhvr>
                                      <p:tavLst>
                                        <p:tav tm="0">
                                          <p:val>
                                            <p:strVal val="hidden"/>
                                          </p:val>
                                        </p:tav>
                                        <p:tav tm="50000">
                                          <p:val>
                                            <p:strVal val="visible"/>
                                          </p:val>
                                        </p:tav>
                                      </p:tavLst>
                                    </p:anim>
                                  </p:childTnLst>
                                </p:cTn>
                              </p:par>
                              <p:par>
                                <p:cTn id="131" presetID="35" presetClass="emph" presetSubtype="0" fill="hold" grpId="2" nodeType="withEffect">
                                  <p:stCondLst>
                                    <p:cond delay="0"/>
                                  </p:stCondLst>
                                  <p:childTnLst>
                                    <p:anim calcmode="discrete" valueType="str">
                                      <p:cBhvr>
                                        <p:cTn id="132" dur="500" fill="hold"/>
                                        <p:tgtEl>
                                          <p:spTgt spid="20"/>
                                        </p:tgtEl>
                                        <p:attrNameLst>
                                          <p:attrName>style.visibility</p:attrName>
                                        </p:attrNameLst>
                                      </p:cBhvr>
                                      <p:tavLst>
                                        <p:tav tm="0">
                                          <p:val>
                                            <p:strVal val="hidden"/>
                                          </p:val>
                                        </p:tav>
                                        <p:tav tm="50000">
                                          <p:val>
                                            <p:strVal val="visible"/>
                                          </p:val>
                                        </p:tav>
                                      </p:tavLst>
                                    </p:anim>
                                  </p:childTnLst>
                                </p:cTn>
                              </p:par>
                              <p:par>
                                <p:cTn id="133" presetID="35" presetClass="emph" presetSubtype="0" fill="hold" grpId="2" nodeType="withEffect">
                                  <p:stCondLst>
                                    <p:cond delay="0"/>
                                  </p:stCondLst>
                                  <p:childTnLst>
                                    <p:anim calcmode="discrete" valueType="str">
                                      <p:cBhvr>
                                        <p:cTn id="134" dur="500" fill="hold"/>
                                        <p:tgtEl>
                                          <p:spTgt spid="21"/>
                                        </p:tgtEl>
                                        <p:attrNameLst>
                                          <p:attrName>style.visibility</p:attrName>
                                        </p:attrNameLst>
                                      </p:cBhvr>
                                      <p:tavLst>
                                        <p:tav tm="0">
                                          <p:val>
                                            <p:strVal val="hidden"/>
                                          </p:val>
                                        </p:tav>
                                        <p:tav tm="50000">
                                          <p:val>
                                            <p:strVal val="visible"/>
                                          </p:val>
                                        </p:tav>
                                      </p:tavLst>
                                    </p:anim>
                                  </p:childTnLst>
                                </p:cTn>
                              </p:par>
                              <p:par>
                                <p:cTn id="135" presetID="35" presetClass="emph" presetSubtype="0" fill="hold" grpId="2" nodeType="withEffect">
                                  <p:stCondLst>
                                    <p:cond delay="0"/>
                                  </p:stCondLst>
                                  <p:childTnLst>
                                    <p:anim calcmode="discrete" valueType="str">
                                      <p:cBhvr>
                                        <p:cTn id="136" dur="500" fill="hold"/>
                                        <p:tgtEl>
                                          <p:spTgt spid="23"/>
                                        </p:tgtEl>
                                        <p:attrNameLst>
                                          <p:attrName>style.visibility</p:attrName>
                                        </p:attrNameLst>
                                      </p:cBhvr>
                                      <p:tavLst>
                                        <p:tav tm="0">
                                          <p:val>
                                            <p:strVal val="hidden"/>
                                          </p:val>
                                        </p:tav>
                                        <p:tav tm="50000">
                                          <p:val>
                                            <p:strVal val="visible"/>
                                          </p:val>
                                        </p:tav>
                                      </p:tavLst>
                                    </p:anim>
                                  </p:childTnLst>
                                </p:cTn>
                              </p:par>
                              <p:par>
                                <p:cTn id="137" presetID="35" presetClass="emph" presetSubtype="0" fill="hold" grpId="2" nodeType="withEffect">
                                  <p:stCondLst>
                                    <p:cond delay="0"/>
                                  </p:stCondLst>
                                  <p:childTnLst>
                                    <p:anim calcmode="discrete" valueType="str">
                                      <p:cBhvr>
                                        <p:cTn id="138" dur="500" fill="hold"/>
                                        <p:tgtEl>
                                          <p:spTgt spid="22"/>
                                        </p:tgtEl>
                                        <p:attrNameLst>
                                          <p:attrName>style.visibility</p:attrName>
                                        </p:attrNameLst>
                                      </p:cBhvr>
                                      <p:tavLst>
                                        <p:tav tm="0">
                                          <p:val>
                                            <p:strVal val="hidden"/>
                                          </p:val>
                                        </p:tav>
                                        <p:tav tm="50000">
                                          <p:val>
                                            <p:strVal val="visible"/>
                                          </p:val>
                                        </p:tav>
                                      </p:tavLst>
                                    </p:anim>
                                  </p:childTnLst>
                                </p:cTn>
                              </p:par>
                              <p:par>
                                <p:cTn id="139" presetID="35" presetClass="emph" presetSubtype="0" fill="hold" grpId="2" nodeType="withEffect">
                                  <p:stCondLst>
                                    <p:cond delay="0"/>
                                  </p:stCondLst>
                                  <p:childTnLst>
                                    <p:anim calcmode="discrete" valueType="str">
                                      <p:cBhvr>
                                        <p:cTn id="140" dur="500" fill="hold"/>
                                        <p:tgtEl>
                                          <p:spTgt spid="47"/>
                                        </p:tgtEl>
                                        <p:attrNameLst>
                                          <p:attrName>style.visibility</p:attrName>
                                        </p:attrNameLst>
                                      </p:cBhvr>
                                      <p:tavLst>
                                        <p:tav tm="0">
                                          <p:val>
                                            <p:strVal val="hidden"/>
                                          </p:val>
                                        </p:tav>
                                        <p:tav tm="50000">
                                          <p:val>
                                            <p:strVal val="visible"/>
                                          </p:val>
                                        </p:tav>
                                      </p:tavLst>
                                    </p:anim>
                                  </p:childTnLst>
                                </p:cTn>
                              </p:par>
                              <p:par>
                                <p:cTn id="141" presetID="35" presetClass="emph" presetSubtype="0" fill="hold" grpId="2" nodeType="withEffect">
                                  <p:stCondLst>
                                    <p:cond delay="0"/>
                                  </p:stCondLst>
                                  <p:childTnLst>
                                    <p:anim calcmode="discrete" valueType="str">
                                      <p:cBhvr>
                                        <p:cTn id="142" dur="500" fill="hold"/>
                                        <p:tgtEl>
                                          <p:spTgt spid="48"/>
                                        </p:tgtEl>
                                        <p:attrNameLst>
                                          <p:attrName>style.visibility</p:attrName>
                                        </p:attrNameLst>
                                      </p:cBhvr>
                                      <p:tavLst>
                                        <p:tav tm="0">
                                          <p:val>
                                            <p:strVal val="hidden"/>
                                          </p:val>
                                        </p:tav>
                                        <p:tav tm="50000">
                                          <p:val>
                                            <p:strVal val="visible"/>
                                          </p:val>
                                        </p:tav>
                                      </p:tavLst>
                                    </p:anim>
                                  </p:childTnLst>
                                </p:cTn>
                              </p:par>
                              <p:par>
                                <p:cTn id="143" presetID="35" presetClass="emph" presetSubtype="0" fill="hold" grpId="2" nodeType="withEffect">
                                  <p:stCondLst>
                                    <p:cond delay="0"/>
                                  </p:stCondLst>
                                  <p:childTnLst>
                                    <p:anim calcmode="discrete" valueType="str">
                                      <p:cBhvr>
                                        <p:cTn id="144" dur="500" fill="hold"/>
                                        <p:tgtEl>
                                          <p:spTgt spid="53"/>
                                        </p:tgtEl>
                                        <p:attrNameLst>
                                          <p:attrName>style.visibility</p:attrName>
                                        </p:attrNameLst>
                                      </p:cBhvr>
                                      <p:tavLst>
                                        <p:tav tm="0">
                                          <p:val>
                                            <p:strVal val="hidden"/>
                                          </p:val>
                                        </p:tav>
                                        <p:tav tm="50000">
                                          <p:val>
                                            <p:strVal val="visible"/>
                                          </p:val>
                                        </p:tav>
                                      </p:tavLst>
                                    </p:anim>
                                  </p:childTnLst>
                                </p:cTn>
                              </p:par>
                              <p:par>
                                <p:cTn id="145" presetID="35" presetClass="emph" presetSubtype="0" fill="hold" grpId="2" nodeType="withEffect">
                                  <p:stCondLst>
                                    <p:cond delay="0"/>
                                  </p:stCondLst>
                                  <p:childTnLst>
                                    <p:anim calcmode="discrete" valueType="str">
                                      <p:cBhvr>
                                        <p:cTn id="146" dur="500" fill="hold"/>
                                        <p:tgtEl>
                                          <p:spTgt spid="59"/>
                                        </p:tgtEl>
                                        <p:attrNameLst>
                                          <p:attrName>style.visibility</p:attrName>
                                        </p:attrNameLst>
                                      </p:cBhvr>
                                      <p:tavLst>
                                        <p:tav tm="0">
                                          <p:val>
                                            <p:strVal val="hidden"/>
                                          </p:val>
                                        </p:tav>
                                        <p:tav tm="50000">
                                          <p:val>
                                            <p:strVal val="visible"/>
                                          </p:val>
                                        </p:tav>
                                      </p:tavLst>
                                    </p:anim>
                                  </p:childTnLst>
                                </p:cTn>
                              </p:par>
                            </p:childTnLst>
                          </p:cTn>
                        </p:par>
                        <p:par>
                          <p:cTn id="147" fill="hold">
                            <p:stCondLst>
                              <p:cond delay="1500"/>
                            </p:stCondLst>
                            <p:childTnLst>
                              <p:par>
                                <p:cTn id="148" presetID="35" presetClass="emph" presetSubtype="0" fill="hold" grpId="3" nodeType="afterEffect">
                                  <p:stCondLst>
                                    <p:cond delay="0"/>
                                  </p:stCondLst>
                                  <p:childTnLst>
                                    <p:anim calcmode="discrete" valueType="str">
                                      <p:cBhvr>
                                        <p:cTn id="149" dur="500" fill="hold"/>
                                        <p:tgtEl>
                                          <p:spTgt spid="8"/>
                                        </p:tgtEl>
                                        <p:attrNameLst>
                                          <p:attrName>style.visibility</p:attrName>
                                        </p:attrNameLst>
                                      </p:cBhvr>
                                      <p:tavLst>
                                        <p:tav tm="0">
                                          <p:val>
                                            <p:strVal val="hidden"/>
                                          </p:val>
                                        </p:tav>
                                        <p:tav tm="50000">
                                          <p:val>
                                            <p:strVal val="visible"/>
                                          </p:val>
                                        </p:tav>
                                      </p:tavLst>
                                    </p:anim>
                                  </p:childTnLst>
                                </p:cTn>
                              </p:par>
                              <p:par>
                                <p:cTn id="150" presetID="35" presetClass="emph" presetSubtype="0" fill="hold" grpId="3" nodeType="withEffect">
                                  <p:stCondLst>
                                    <p:cond delay="0"/>
                                  </p:stCondLst>
                                  <p:childTnLst>
                                    <p:anim calcmode="discrete" valueType="str">
                                      <p:cBhvr>
                                        <p:cTn id="151" dur="500" fill="hold"/>
                                        <p:tgtEl>
                                          <p:spTgt spid="9"/>
                                        </p:tgtEl>
                                        <p:attrNameLst>
                                          <p:attrName>style.visibility</p:attrName>
                                        </p:attrNameLst>
                                      </p:cBhvr>
                                      <p:tavLst>
                                        <p:tav tm="0">
                                          <p:val>
                                            <p:strVal val="hidden"/>
                                          </p:val>
                                        </p:tav>
                                        <p:tav tm="50000">
                                          <p:val>
                                            <p:strVal val="visible"/>
                                          </p:val>
                                        </p:tav>
                                      </p:tavLst>
                                    </p:anim>
                                  </p:childTnLst>
                                </p:cTn>
                              </p:par>
                              <p:par>
                                <p:cTn id="152" presetID="35" presetClass="emph" presetSubtype="0" fill="hold" grpId="3" nodeType="withEffect">
                                  <p:stCondLst>
                                    <p:cond delay="0"/>
                                  </p:stCondLst>
                                  <p:childTnLst>
                                    <p:anim calcmode="discrete" valueType="str">
                                      <p:cBhvr>
                                        <p:cTn id="153" dur="500" fill="hold"/>
                                        <p:tgtEl>
                                          <p:spTgt spid="10"/>
                                        </p:tgtEl>
                                        <p:attrNameLst>
                                          <p:attrName>style.visibility</p:attrName>
                                        </p:attrNameLst>
                                      </p:cBhvr>
                                      <p:tavLst>
                                        <p:tav tm="0">
                                          <p:val>
                                            <p:strVal val="hidden"/>
                                          </p:val>
                                        </p:tav>
                                        <p:tav tm="50000">
                                          <p:val>
                                            <p:strVal val="visible"/>
                                          </p:val>
                                        </p:tav>
                                      </p:tavLst>
                                    </p:anim>
                                  </p:childTnLst>
                                </p:cTn>
                              </p:par>
                              <p:par>
                                <p:cTn id="154" presetID="35" presetClass="emph" presetSubtype="0" fill="hold" grpId="3" nodeType="withEffect">
                                  <p:stCondLst>
                                    <p:cond delay="0"/>
                                  </p:stCondLst>
                                  <p:childTnLst>
                                    <p:anim calcmode="discrete" valueType="str">
                                      <p:cBhvr>
                                        <p:cTn id="155" dur="500" fill="hold"/>
                                        <p:tgtEl>
                                          <p:spTgt spid="24"/>
                                        </p:tgtEl>
                                        <p:attrNameLst>
                                          <p:attrName>style.visibility</p:attrName>
                                        </p:attrNameLst>
                                      </p:cBhvr>
                                      <p:tavLst>
                                        <p:tav tm="0">
                                          <p:val>
                                            <p:strVal val="hidden"/>
                                          </p:val>
                                        </p:tav>
                                        <p:tav tm="50000">
                                          <p:val>
                                            <p:strVal val="visible"/>
                                          </p:val>
                                        </p:tav>
                                      </p:tavLst>
                                    </p:anim>
                                  </p:childTnLst>
                                </p:cTn>
                              </p:par>
                              <p:par>
                                <p:cTn id="156" presetID="35" presetClass="emph" presetSubtype="0" fill="hold" grpId="3" nodeType="withEffect">
                                  <p:stCondLst>
                                    <p:cond delay="0"/>
                                  </p:stCondLst>
                                  <p:childTnLst>
                                    <p:anim calcmode="discrete" valueType="str">
                                      <p:cBhvr>
                                        <p:cTn id="157" dur="500" fill="hold"/>
                                        <p:tgtEl>
                                          <p:spTgt spid="14"/>
                                        </p:tgtEl>
                                        <p:attrNameLst>
                                          <p:attrName>style.visibility</p:attrName>
                                        </p:attrNameLst>
                                      </p:cBhvr>
                                      <p:tavLst>
                                        <p:tav tm="0">
                                          <p:val>
                                            <p:strVal val="hidden"/>
                                          </p:val>
                                        </p:tav>
                                        <p:tav tm="50000">
                                          <p:val>
                                            <p:strVal val="visible"/>
                                          </p:val>
                                        </p:tav>
                                      </p:tavLst>
                                    </p:anim>
                                  </p:childTnLst>
                                </p:cTn>
                              </p:par>
                              <p:par>
                                <p:cTn id="158" presetID="35" presetClass="emph" presetSubtype="0" fill="hold" grpId="3" nodeType="withEffect">
                                  <p:stCondLst>
                                    <p:cond delay="0"/>
                                  </p:stCondLst>
                                  <p:childTnLst>
                                    <p:anim calcmode="discrete" valueType="str">
                                      <p:cBhvr>
                                        <p:cTn id="159" dur="500" fill="hold"/>
                                        <p:tgtEl>
                                          <p:spTgt spid="15"/>
                                        </p:tgtEl>
                                        <p:attrNameLst>
                                          <p:attrName>style.visibility</p:attrName>
                                        </p:attrNameLst>
                                      </p:cBhvr>
                                      <p:tavLst>
                                        <p:tav tm="0">
                                          <p:val>
                                            <p:strVal val="hidden"/>
                                          </p:val>
                                        </p:tav>
                                        <p:tav tm="50000">
                                          <p:val>
                                            <p:strVal val="visible"/>
                                          </p:val>
                                        </p:tav>
                                      </p:tavLst>
                                    </p:anim>
                                  </p:childTnLst>
                                </p:cTn>
                              </p:par>
                              <p:par>
                                <p:cTn id="160" presetID="35" presetClass="emph" presetSubtype="0" fill="hold" grpId="3" nodeType="withEffect">
                                  <p:stCondLst>
                                    <p:cond delay="0"/>
                                  </p:stCondLst>
                                  <p:childTnLst>
                                    <p:anim calcmode="discrete" valueType="str">
                                      <p:cBhvr>
                                        <p:cTn id="161" dur="500" fill="hold"/>
                                        <p:tgtEl>
                                          <p:spTgt spid="16"/>
                                        </p:tgtEl>
                                        <p:attrNameLst>
                                          <p:attrName>style.visibility</p:attrName>
                                        </p:attrNameLst>
                                      </p:cBhvr>
                                      <p:tavLst>
                                        <p:tav tm="0">
                                          <p:val>
                                            <p:strVal val="hidden"/>
                                          </p:val>
                                        </p:tav>
                                        <p:tav tm="50000">
                                          <p:val>
                                            <p:strVal val="visible"/>
                                          </p:val>
                                        </p:tav>
                                      </p:tavLst>
                                    </p:anim>
                                  </p:childTnLst>
                                </p:cTn>
                              </p:par>
                              <p:par>
                                <p:cTn id="162" presetID="35" presetClass="emph" presetSubtype="0" fill="hold" grpId="3" nodeType="withEffect">
                                  <p:stCondLst>
                                    <p:cond delay="0"/>
                                  </p:stCondLst>
                                  <p:childTnLst>
                                    <p:anim calcmode="discrete" valueType="str">
                                      <p:cBhvr>
                                        <p:cTn id="163" dur="500" fill="hold"/>
                                        <p:tgtEl>
                                          <p:spTgt spid="19"/>
                                        </p:tgtEl>
                                        <p:attrNameLst>
                                          <p:attrName>style.visibility</p:attrName>
                                        </p:attrNameLst>
                                      </p:cBhvr>
                                      <p:tavLst>
                                        <p:tav tm="0">
                                          <p:val>
                                            <p:strVal val="hidden"/>
                                          </p:val>
                                        </p:tav>
                                        <p:tav tm="50000">
                                          <p:val>
                                            <p:strVal val="visible"/>
                                          </p:val>
                                        </p:tav>
                                      </p:tavLst>
                                    </p:anim>
                                  </p:childTnLst>
                                </p:cTn>
                              </p:par>
                              <p:par>
                                <p:cTn id="164" presetID="35" presetClass="emph" presetSubtype="0" fill="hold" grpId="3" nodeType="withEffect">
                                  <p:stCondLst>
                                    <p:cond delay="0"/>
                                  </p:stCondLst>
                                  <p:childTnLst>
                                    <p:anim calcmode="discrete" valueType="str">
                                      <p:cBhvr>
                                        <p:cTn id="165" dur="500" fill="hold"/>
                                        <p:tgtEl>
                                          <p:spTgt spid="20"/>
                                        </p:tgtEl>
                                        <p:attrNameLst>
                                          <p:attrName>style.visibility</p:attrName>
                                        </p:attrNameLst>
                                      </p:cBhvr>
                                      <p:tavLst>
                                        <p:tav tm="0">
                                          <p:val>
                                            <p:strVal val="hidden"/>
                                          </p:val>
                                        </p:tav>
                                        <p:tav tm="50000">
                                          <p:val>
                                            <p:strVal val="visible"/>
                                          </p:val>
                                        </p:tav>
                                      </p:tavLst>
                                    </p:anim>
                                  </p:childTnLst>
                                </p:cTn>
                              </p:par>
                              <p:par>
                                <p:cTn id="166" presetID="35" presetClass="emph" presetSubtype="0" fill="hold" grpId="3" nodeType="withEffect">
                                  <p:stCondLst>
                                    <p:cond delay="0"/>
                                  </p:stCondLst>
                                  <p:childTnLst>
                                    <p:anim calcmode="discrete" valueType="str">
                                      <p:cBhvr>
                                        <p:cTn id="167" dur="500" fill="hold"/>
                                        <p:tgtEl>
                                          <p:spTgt spid="21"/>
                                        </p:tgtEl>
                                        <p:attrNameLst>
                                          <p:attrName>style.visibility</p:attrName>
                                        </p:attrNameLst>
                                      </p:cBhvr>
                                      <p:tavLst>
                                        <p:tav tm="0">
                                          <p:val>
                                            <p:strVal val="hidden"/>
                                          </p:val>
                                        </p:tav>
                                        <p:tav tm="50000">
                                          <p:val>
                                            <p:strVal val="visible"/>
                                          </p:val>
                                        </p:tav>
                                      </p:tavLst>
                                    </p:anim>
                                  </p:childTnLst>
                                </p:cTn>
                              </p:par>
                              <p:par>
                                <p:cTn id="168" presetID="35" presetClass="emph" presetSubtype="0" fill="hold" grpId="3" nodeType="withEffect">
                                  <p:stCondLst>
                                    <p:cond delay="0"/>
                                  </p:stCondLst>
                                  <p:childTnLst>
                                    <p:anim calcmode="discrete" valueType="str">
                                      <p:cBhvr>
                                        <p:cTn id="169" dur="500" fill="hold"/>
                                        <p:tgtEl>
                                          <p:spTgt spid="23"/>
                                        </p:tgtEl>
                                        <p:attrNameLst>
                                          <p:attrName>style.visibility</p:attrName>
                                        </p:attrNameLst>
                                      </p:cBhvr>
                                      <p:tavLst>
                                        <p:tav tm="0">
                                          <p:val>
                                            <p:strVal val="hidden"/>
                                          </p:val>
                                        </p:tav>
                                        <p:tav tm="50000">
                                          <p:val>
                                            <p:strVal val="visible"/>
                                          </p:val>
                                        </p:tav>
                                      </p:tavLst>
                                    </p:anim>
                                  </p:childTnLst>
                                </p:cTn>
                              </p:par>
                              <p:par>
                                <p:cTn id="170" presetID="35" presetClass="emph" presetSubtype="0" fill="hold" grpId="3" nodeType="withEffect">
                                  <p:stCondLst>
                                    <p:cond delay="0"/>
                                  </p:stCondLst>
                                  <p:childTnLst>
                                    <p:anim calcmode="discrete" valueType="str">
                                      <p:cBhvr>
                                        <p:cTn id="171" dur="500" fill="hold"/>
                                        <p:tgtEl>
                                          <p:spTgt spid="22"/>
                                        </p:tgtEl>
                                        <p:attrNameLst>
                                          <p:attrName>style.visibility</p:attrName>
                                        </p:attrNameLst>
                                      </p:cBhvr>
                                      <p:tavLst>
                                        <p:tav tm="0">
                                          <p:val>
                                            <p:strVal val="hidden"/>
                                          </p:val>
                                        </p:tav>
                                        <p:tav tm="50000">
                                          <p:val>
                                            <p:strVal val="visible"/>
                                          </p:val>
                                        </p:tav>
                                      </p:tavLst>
                                    </p:anim>
                                  </p:childTnLst>
                                </p:cTn>
                              </p:par>
                              <p:par>
                                <p:cTn id="172" presetID="35" presetClass="emph" presetSubtype="0" fill="hold" grpId="3" nodeType="withEffect">
                                  <p:stCondLst>
                                    <p:cond delay="0"/>
                                  </p:stCondLst>
                                  <p:childTnLst>
                                    <p:anim calcmode="discrete" valueType="str">
                                      <p:cBhvr>
                                        <p:cTn id="173" dur="500" fill="hold"/>
                                        <p:tgtEl>
                                          <p:spTgt spid="47"/>
                                        </p:tgtEl>
                                        <p:attrNameLst>
                                          <p:attrName>style.visibility</p:attrName>
                                        </p:attrNameLst>
                                      </p:cBhvr>
                                      <p:tavLst>
                                        <p:tav tm="0">
                                          <p:val>
                                            <p:strVal val="hidden"/>
                                          </p:val>
                                        </p:tav>
                                        <p:tav tm="50000">
                                          <p:val>
                                            <p:strVal val="visible"/>
                                          </p:val>
                                        </p:tav>
                                      </p:tavLst>
                                    </p:anim>
                                  </p:childTnLst>
                                </p:cTn>
                              </p:par>
                              <p:par>
                                <p:cTn id="174" presetID="35" presetClass="emph" presetSubtype="0" fill="hold" grpId="3" nodeType="withEffect">
                                  <p:stCondLst>
                                    <p:cond delay="0"/>
                                  </p:stCondLst>
                                  <p:childTnLst>
                                    <p:anim calcmode="discrete" valueType="str">
                                      <p:cBhvr>
                                        <p:cTn id="175" dur="500" fill="hold"/>
                                        <p:tgtEl>
                                          <p:spTgt spid="48"/>
                                        </p:tgtEl>
                                        <p:attrNameLst>
                                          <p:attrName>style.visibility</p:attrName>
                                        </p:attrNameLst>
                                      </p:cBhvr>
                                      <p:tavLst>
                                        <p:tav tm="0">
                                          <p:val>
                                            <p:strVal val="hidden"/>
                                          </p:val>
                                        </p:tav>
                                        <p:tav tm="50000">
                                          <p:val>
                                            <p:strVal val="visible"/>
                                          </p:val>
                                        </p:tav>
                                      </p:tavLst>
                                    </p:anim>
                                  </p:childTnLst>
                                </p:cTn>
                              </p:par>
                              <p:par>
                                <p:cTn id="176" presetID="35" presetClass="emph" presetSubtype="0" fill="hold" grpId="3" nodeType="withEffect">
                                  <p:stCondLst>
                                    <p:cond delay="0"/>
                                  </p:stCondLst>
                                  <p:childTnLst>
                                    <p:anim calcmode="discrete" valueType="str">
                                      <p:cBhvr>
                                        <p:cTn id="177" dur="500" fill="hold"/>
                                        <p:tgtEl>
                                          <p:spTgt spid="53"/>
                                        </p:tgtEl>
                                        <p:attrNameLst>
                                          <p:attrName>style.visibility</p:attrName>
                                        </p:attrNameLst>
                                      </p:cBhvr>
                                      <p:tavLst>
                                        <p:tav tm="0">
                                          <p:val>
                                            <p:strVal val="hidden"/>
                                          </p:val>
                                        </p:tav>
                                        <p:tav tm="50000">
                                          <p:val>
                                            <p:strVal val="visible"/>
                                          </p:val>
                                        </p:tav>
                                      </p:tavLst>
                                    </p:anim>
                                  </p:childTnLst>
                                </p:cTn>
                              </p:par>
                              <p:par>
                                <p:cTn id="178" presetID="35" presetClass="emph" presetSubtype="0" fill="hold" grpId="3" nodeType="withEffect">
                                  <p:stCondLst>
                                    <p:cond delay="0"/>
                                  </p:stCondLst>
                                  <p:childTnLst>
                                    <p:anim calcmode="discrete" valueType="str">
                                      <p:cBhvr>
                                        <p:cTn id="179" dur="500" fill="hold"/>
                                        <p:tgtEl>
                                          <p:spTgt spid="59"/>
                                        </p:tgtEl>
                                        <p:attrNameLst>
                                          <p:attrName>style.visibility</p:attrName>
                                        </p:attrNameLst>
                                      </p:cBhvr>
                                      <p:tavLst>
                                        <p:tav tm="0">
                                          <p:val>
                                            <p:strVal val="hidden"/>
                                          </p:val>
                                        </p:tav>
                                        <p:tav tm="50000">
                                          <p:val>
                                            <p:strVal val="visible"/>
                                          </p:val>
                                        </p:tav>
                                      </p:tavLst>
                                    </p:anim>
                                  </p:childTnLst>
                                </p:cTn>
                              </p:par>
                            </p:childTnLst>
                          </p:cTn>
                        </p:par>
                        <p:par>
                          <p:cTn id="180" fill="hold">
                            <p:stCondLst>
                              <p:cond delay="2000"/>
                            </p:stCondLst>
                            <p:childTnLst>
                              <p:par>
                                <p:cTn id="181" presetID="42" presetClass="entr" presetSubtype="0" fill="hold" nodeType="afterEffect">
                                  <p:stCondLst>
                                    <p:cond delay="0"/>
                                  </p:stCondLst>
                                  <p:childTnLst>
                                    <p:set>
                                      <p:cBhvr>
                                        <p:cTn id="182" dur="1" fill="hold">
                                          <p:stCondLst>
                                            <p:cond delay="0"/>
                                          </p:stCondLst>
                                        </p:cTn>
                                        <p:tgtEl>
                                          <p:spTgt spid="29"/>
                                        </p:tgtEl>
                                        <p:attrNameLst>
                                          <p:attrName>style.visibility</p:attrName>
                                        </p:attrNameLst>
                                      </p:cBhvr>
                                      <p:to>
                                        <p:strVal val="visible"/>
                                      </p:to>
                                    </p:set>
                                    <p:animEffect transition="in" filter="fade">
                                      <p:cBhvr>
                                        <p:cTn id="183" dur="500"/>
                                        <p:tgtEl>
                                          <p:spTgt spid="29"/>
                                        </p:tgtEl>
                                      </p:cBhvr>
                                    </p:animEffect>
                                    <p:anim calcmode="lin" valueType="num">
                                      <p:cBhvr>
                                        <p:cTn id="184" dur="500" fill="hold"/>
                                        <p:tgtEl>
                                          <p:spTgt spid="29"/>
                                        </p:tgtEl>
                                        <p:attrNameLst>
                                          <p:attrName>ppt_x</p:attrName>
                                        </p:attrNameLst>
                                      </p:cBhvr>
                                      <p:tavLst>
                                        <p:tav tm="0">
                                          <p:val>
                                            <p:strVal val="#ppt_x"/>
                                          </p:val>
                                        </p:tav>
                                        <p:tav tm="100000">
                                          <p:val>
                                            <p:strVal val="#ppt_x"/>
                                          </p:val>
                                        </p:tav>
                                      </p:tavLst>
                                    </p:anim>
                                    <p:anim calcmode="lin" valueType="num">
                                      <p:cBhvr>
                                        <p:cTn id="185" dur="500" fill="hold"/>
                                        <p:tgtEl>
                                          <p:spTgt spid="29"/>
                                        </p:tgtEl>
                                        <p:attrNameLst>
                                          <p:attrName>ppt_y</p:attrName>
                                        </p:attrNameLst>
                                      </p:cBhvr>
                                      <p:tavLst>
                                        <p:tav tm="0">
                                          <p:val>
                                            <p:strVal val="#ppt_y+.1"/>
                                          </p:val>
                                        </p:tav>
                                        <p:tav tm="100000">
                                          <p:val>
                                            <p:strVal val="#ppt_y"/>
                                          </p:val>
                                        </p:tav>
                                      </p:tavLst>
                                    </p:anim>
                                  </p:childTnLst>
                                </p:cTn>
                              </p:par>
                            </p:childTnLst>
                          </p:cTn>
                        </p:par>
                        <p:par>
                          <p:cTn id="186" fill="hold">
                            <p:stCondLst>
                              <p:cond delay="2500"/>
                            </p:stCondLst>
                            <p:childTnLst>
                              <p:par>
                                <p:cTn id="187" presetID="8" presetClass="entr" presetSubtype="16" fill="hold" nodeType="afterEffect">
                                  <p:stCondLst>
                                    <p:cond delay="0"/>
                                  </p:stCondLst>
                                  <p:childTnLst>
                                    <p:set>
                                      <p:cBhvr>
                                        <p:cTn id="188" dur="1" fill="hold">
                                          <p:stCondLst>
                                            <p:cond delay="0"/>
                                          </p:stCondLst>
                                        </p:cTn>
                                        <p:tgtEl>
                                          <p:spTgt spid="35"/>
                                        </p:tgtEl>
                                        <p:attrNameLst>
                                          <p:attrName>style.visibility</p:attrName>
                                        </p:attrNameLst>
                                      </p:cBhvr>
                                      <p:to>
                                        <p:strVal val="visible"/>
                                      </p:to>
                                    </p:set>
                                    <p:animEffect transition="in" filter="diamond(in)">
                                      <p:cBhvr>
                                        <p:cTn id="189" dur="500"/>
                                        <p:tgtEl>
                                          <p:spTgt spid="35"/>
                                        </p:tgtEl>
                                      </p:cBhvr>
                                    </p:animEffect>
                                  </p:childTnLst>
                                </p:cTn>
                              </p:par>
                            </p:childTnLst>
                          </p:cTn>
                        </p:par>
                        <p:par>
                          <p:cTn id="190" fill="hold">
                            <p:stCondLst>
                              <p:cond delay="3000"/>
                            </p:stCondLst>
                            <p:childTnLst>
                              <p:par>
                                <p:cTn id="191" presetID="42" presetClass="entr" presetSubtype="0" fill="hold" nodeType="afterEffect">
                                  <p:stCondLst>
                                    <p:cond delay="0"/>
                                  </p:stCondLst>
                                  <p:childTnLst>
                                    <p:set>
                                      <p:cBhvr>
                                        <p:cTn id="192" dur="1" fill="hold">
                                          <p:stCondLst>
                                            <p:cond delay="0"/>
                                          </p:stCondLst>
                                        </p:cTn>
                                        <p:tgtEl>
                                          <p:spTgt spid="31"/>
                                        </p:tgtEl>
                                        <p:attrNameLst>
                                          <p:attrName>style.visibility</p:attrName>
                                        </p:attrNameLst>
                                      </p:cBhvr>
                                      <p:to>
                                        <p:strVal val="visible"/>
                                      </p:to>
                                    </p:set>
                                    <p:animEffect transition="in" filter="fade">
                                      <p:cBhvr>
                                        <p:cTn id="193" dur="500"/>
                                        <p:tgtEl>
                                          <p:spTgt spid="31"/>
                                        </p:tgtEl>
                                      </p:cBhvr>
                                    </p:animEffect>
                                    <p:anim calcmode="lin" valueType="num">
                                      <p:cBhvr>
                                        <p:cTn id="194" dur="500" fill="hold"/>
                                        <p:tgtEl>
                                          <p:spTgt spid="31"/>
                                        </p:tgtEl>
                                        <p:attrNameLst>
                                          <p:attrName>ppt_x</p:attrName>
                                        </p:attrNameLst>
                                      </p:cBhvr>
                                      <p:tavLst>
                                        <p:tav tm="0">
                                          <p:val>
                                            <p:strVal val="#ppt_x"/>
                                          </p:val>
                                        </p:tav>
                                        <p:tav tm="100000">
                                          <p:val>
                                            <p:strVal val="#ppt_x"/>
                                          </p:val>
                                        </p:tav>
                                      </p:tavLst>
                                    </p:anim>
                                    <p:anim calcmode="lin" valueType="num">
                                      <p:cBhvr>
                                        <p:cTn id="195" dur="500" fill="hold"/>
                                        <p:tgtEl>
                                          <p:spTgt spid="31"/>
                                        </p:tgtEl>
                                        <p:attrNameLst>
                                          <p:attrName>ppt_y</p:attrName>
                                        </p:attrNameLst>
                                      </p:cBhvr>
                                      <p:tavLst>
                                        <p:tav tm="0">
                                          <p:val>
                                            <p:strVal val="#ppt_y+.1"/>
                                          </p:val>
                                        </p:tav>
                                        <p:tav tm="100000">
                                          <p:val>
                                            <p:strVal val="#ppt_y"/>
                                          </p:val>
                                        </p:tav>
                                      </p:tavLst>
                                    </p:anim>
                                  </p:childTnLst>
                                </p:cTn>
                              </p:par>
                            </p:childTnLst>
                          </p:cTn>
                        </p:par>
                        <p:par>
                          <p:cTn id="196" fill="hold">
                            <p:stCondLst>
                              <p:cond delay="3500"/>
                            </p:stCondLst>
                            <p:childTnLst>
                              <p:par>
                                <p:cTn id="197" presetID="8" presetClass="entr" presetSubtype="16" fill="hold" nodeType="afterEffect">
                                  <p:stCondLst>
                                    <p:cond delay="0"/>
                                  </p:stCondLst>
                                  <p:childTnLst>
                                    <p:set>
                                      <p:cBhvr>
                                        <p:cTn id="198" dur="1" fill="hold">
                                          <p:stCondLst>
                                            <p:cond delay="0"/>
                                          </p:stCondLst>
                                        </p:cTn>
                                        <p:tgtEl>
                                          <p:spTgt spid="49"/>
                                        </p:tgtEl>
                                        <p:attrNameLst>
                                          <p:attrName>style.visibility</p:attrName>
                                        </p:attrNameLst>
                                      </p:cBhvr>
                                      <p:to>
                                        <p:strVal val="visible"/>
                                      </p:to>
                                    </p:set>
                                    <p:animEffect transition="in" filter="diamond(in)">
                                      <p:cBhvr>
                                        <p:cTn id="199" dur="500"/>
                                        <p:tgtEl>
                                          <p:spTgt spid="49"/>
                                        </p:tgtEl>
                                      </p:cBhvr>
                                    </p:animEffect>
                                  </p:childTnLst>
                                </p:cTn>
                              </p:par>
                            </p:childTnLst>
                          </p:cTn>
                        </p:par>
                        <p:par>
                          <p:cTn id="200" fill="hold">
                            <p:stCondLst>
                              <p:cond delay="4000"/>
                            </p:stCondLst>
                            <p:childTnLst>
                              <p:par>
                                <p:cTn id="201" presetID="42" presetClass="entr" presetSubtype="0" fill="hold" nodeType="afterEffect">
                                  <p:stCondLst>
                                    <p:cond delay="0"/>
                                  </p:stCondLst>
                                  <p:childTnLst>
                                    <p:set>
                                      <p:cBhvr>
                                        <p:cTn id="202" dur="1" fill="hold">
                                          <p:stCondLst>
                                            <p:cond delay="0"/>
                                          </p:stCondLst>
                                        </p:cTn>
                                        <p:tgtEl>
                                          <p:spTgt spid="32"/>
                                        </p:tgtEl>
                                        <p:attrNameLst>
                                          <p:attrName>style.visibility</p:attrName>
                                        </p:attrNameLst>
                                      </p:cBhvr>
                                      <p:to>
                                        <p:strVal val="visible"/>
                                      </p:to>
                                    </p:set>
                                    <p:animEffect transition="in" filter="fade">
                                      <p:cBhvr>
                                        <p:cTn id="203" dur="500"/>
                                        <p:tgtEl>
                                          <p:spTgt spid="32"/>
                                        </p:tgtEl>
                                      </p:cBhvr>
                                    </p:animEffect>
                                    <p:anim calcmode="lin" valueType="num">
                                      <p:cBhvr>
                                        <p:cTn id="204" dur="500" fill="hold"/>
                                        <p:tgtEl>
                                          <p:spTgt spid="32"/>
                                        </p:tgtEl>
                                        <p:attrNameLst>
                                          <p:attrName>ppt_x</p:attrName>
                                        </p:attrNameLst>
                                      </p:cBhvr>
                                      <p:tavLst>
                                        <p:tav tm="0">
                                          <p:val>
                                            <p:strVal val="#ppt_x"/>
                                          </p:val>
                                        </p:tav>
                                        <p:tav tm="100000">
                                          <p:val>
                                            <p:strVal val="#ppt_x"/>
                                          </p:val>
                                        </p:tav>
                                      </p:tavLst>
                                    </p:anim>
                                    <p:anim calcmode="lin" valueType="num">
                                      <p:cBhvr>
                                        <p:cTn id="205" dur="500" fill="hold"/>
                                        <p:tgtEl>
                                          <p:spTgt spid="32"/>
                                        </p:tgtEl>
                                        <p:attrNameLst>
                                          <p:attrName>ppt_y</p:attrName>
                                        </p:attrNameLst>
                                      </p:cBhvr>
                                      <p:tavLst>
                                        <p:tav tm="0">
                                          <p:val>
                                            <p:strVal val="#ppt_y+.1"/>
                                          </p:val>
                                        </p:tav>
                                        <p:tav tm="100000">
                                          <p:val>
                                            <p:strVal val="#ppt_y"/>
                                          </p:val>
                                        </p:tav>
                                      </p:tavLst>
                                    </p:anim>
                                  </p:childTnLst>
                                </p:cTn>
                              </p:par>
                            </p:childTnLst>
                          </p:cTn>
                        </p:par>
                        <p:par>
                          <p:cTn id="206" fill="hold">
                            <p:stCondLst>
                              <p:cond delay="4500"/>
                            </p:stCondLst>
                            <p:childTnLst>
                              <p:par>
                                <p:cTn id="207" presetID="8" presetClass="entr" presetSubtype="16" fill="hold" nodeType="afterEffect">
                                  <p:stCondLst>
                                    <p:cond delay="0"/>
                                  </p:stCondLst>
                                  <p:childTnLst>
                                    <p:set>
                                      <p:cBhvr>
                                        <p:cTn id="208" dur="1" fill="hold">
                                          <p:stCondLst>
                                            <p:cond delay="0"/>
                                          </p:stCondLst>
                                        </p:cTn>
                                        <p:tgtEl>
                                          <p:spTgt spid="46"/>
                                        </p:tgtEl>
                                        <p:attrNameLst>
                                          <p:attrName>style.visibility</p:attrName>
                                        </p:attrNameLst>
                                      </p:cBhvr>
                                      <p:to>
                                        <p:strVal val="visible"/>
                                      </p:to>
                                    </p:set>
                                    <p:animEffect transition="in" filter="diamond(in)">
                                      <p:cBhvr>
                                        <p:cTn id="209" dur="500"/>
                                        <p:tgtEl>
                                          <p:spTgt spid="46"/>
                                        </p:tgtEl>
                                      </p:cBhvr>
                                    </p:animEffect>
                                  </p:childTnLst>
                                </p:cTn>
                              </p:par>
                            </p:childTnLst>
                          </p:cTn>
                        </p:par>
                        <p:par>
                          <p:cTn id="210" fill="hold">
                            <p:stCondLst>
                              <p:cond delay="5000"/>
                            </p:stCondLst>
                            <p:childTnLst>
                              <p:par>
                                <p:cTn id="211" presetID="42" presetClass="entr" presetSubtype="0" fill="hold" nodeType="afterEffect">
                                  <p:stCondLst>
                                    <p:cond delay="0"/>
                                  </p:stCondLst>
                                  <p:childTnLst>
                                    <p:set>
                                      <p:cBhvr>
                                        <p:cTn id="212" dur="1" fill="hold">
                                          <p:stCondLst>
                                            <p:cond delay="0"/>
                                          </p:stCondLst>
                                        </p:cTn>
                                        <p:tgtEl>
                                          <p:spTgt spid="33"/>
                                        </p:tgtEl>
                                        <p:attrNameLst>
                                          <p:attrName>style.visibility</p:attrName>
                                        </p:attrNameLst>
                                      </p:cBhvr>
                                      <p:to>
                                        <p:strVal val="visible"/>
                                      </p:to>
                                    </p:set>
                                    <p:animEffect transition="in" filter="fade">
                                      <p:cBhvr>
                                        <p:cTn id="213" dur="500"/>
                                        <p:tgtEl>
                                          <p:spTgt spid="33"/>
                                        </p:tgtEl>
                                      </p:cBhvr>
                                    </p:animEffect>
                                    <p:anim calcmode="lin" valueType="num">
                                      <p:cBhvr>
                                        <p:cTn id="214" dur="500" fill="hold"/>
                                        <p:tgtEl>
                                          <p:spTgt spid="33"/>
                                        </p:tgtEl>
                                        <p:attrNameLst>
                                          <p:attrName>ppt_x</p:attrName>
                                        </p:attrNameLst>
                                      </p:cBhvr>
                                      <p:tavLst>
                                        <p:tav tm="0">
                                          <p:val>
                                            <p:strVal val="#ppt_x"/>
                                          </p:val>
                                        </p:tav>
                                        <p:tav tm="100000">
                                          <p:val>
                                            <p:strVal val="#ppt_x"/>
                                          </p:val>
                                        </p:tav>
                                      </p:tavLst>
                                    </p:anim>
                                    <p:anim calcmode="lin" valueType="num">
                                      <p:cBhvr>
                                        <p:cTn id="21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55" presetClass="entr" presetSubtype="0" fill="hold" nodeType="clickEffect">
                                  <p:stCondLst>
                                    <p:cond delay="0"/>
                                  </p:stCondLst>
                                  <p:childTnLst>
                                    <p:set>
                                      <p:cBhvr>
                                        <p:cTn id="219" dur="1" fill="hold">
                                          <p:stCondLst>
                                            <p:cond delay="0"/>
                                          </p:stCondLst>
                                        </p:cTn>
                                        <p:tgtEl>
                                          <p:spTgt spid="171011"/>
                                        </p:tgtEl>
                                        <p:attrNameLst>
                                          <p:attrName>style.visibility</p:attrName>
                                        </p:attrNameLst>
                                      </p:cBhvr>
                                      <p:to>
                                        <p:strVal val="visible"/>
                                      </p:to>
                                    </p:set>
                                    <p:anim calcmode="lin" valueType="num">
                                      <p:cBhvr>
                                        <p:cTn id="220" dur="1000" fill="hold"/>
                                        <p:tgtEl>
                                          <p:spTgt spid="171011"/>
                                        </p:tgtEl>
                                        <p:attrNameLst>
                                          <p:attrName>ppt_w</p:attrName>
                                        </p:attrNameLst>
                                      </p:cBhvr>
                                      <p:tavLst>
                                        <p:tav tm="0">
                                          <p:val>
                                            <p:strVal val="#ppt_w*0.70"/>
                                          </p:val>
                                        </p:tav>
                                        <p:tav tm="100000">
                                          <p:val>
                                            <p:strVal val="#ppt_w"/>
                                          </p:val>
                                        </p:tav>
                                      </p:tavLst>
                                    </p:anim>
                                    <p:anim calcmode="lin" valueType="num">
                                      <p:cBhvr>
                                        <p:cTn id="221" dur="1000" fill="hold"/>
                                        <p:tgtEl>
                                          <p:spTgt spid="171011"/>
                                        </p:tgtEl>
                                        <p:attrNameLst>
                                          <p:attrName>ppt_h</p:attrName>
                                        </p:attrNameLst>
                                      </p:cBhvr>
                                      <p:tavLst>
                                        <p:tav tm="0">
                                          <p:val>
                                            <p:strVal val="#ppt_h"/>
                                          </p:val>
                                        </p:tav>
                                        <p:tav tm="100000">
                                          <p:val>
                                            <p:strVal val="#ppt_h"/>
                                          </p:val>
                                        </p:tav>
                                      </p:tavLst>
                                    </p:anim>
                                    <p:animEffect transition="in" filter="fade">
                                      <p:cBhvr>
                                        <p:cTn id="222" dur="1000"/>
                                        <p:tgtEl>
                                          <p:spTgt spid="171011"/>
                                        </p:tgtEl>
                                      </p:cBhvr>
                                    </p:animEffect>
                                  </p:childTnLst>
                                </p:cTn>
                              </p:par>
                            </p:childTnLst>
                          </p:cTn>
                        </p:par>
                        <p:par>
                          <p:cTn id="223" fill="hold">
                            <p:stCondLst>
                              <p:cond delay="1000"/>
                            </p:stCondLst>
                            <p:childTnLst>
                              <p:par>
                                <p:cTn id="224" presetID="10" presetClass="exit" presetSubtype="0" fill="hold" nodeType="afterEffect">
                                  <p:stCondLst>
                                    <p:cond delay="0"/>
                                  </p:stCondLst>
                                  <p:childTnLst>
                                    <p:animEffect transition="out" filter="fade">
                                      <p:cBhvr>
                                        <p:cTn id="225" dur="500"/>
                                        <p:tgtEl>
                                          <p:spTgt spid="35"/>
                                        </p:tgtEl>
                                      </p:cBhvr>
                                    </p:animEffect>
                                    <p:set>
                                      <p:cBhvr>
                                        <p:cTn id="226" dur="1" fill="hold">
                                          <p:stCondLst>
                                            <p:cond delay="499"/>
                                          </p:stCondLst>
                                        </p:cTn>
                                        <p:tgtEl>
                                          <p:spTgt spid="35"/>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49"/>
                                        </p:tgtEl>
                                      </p:cBhvr>
                                    </p:animEffect>
                                    <p:set>
                                      <p:cBhvr>
                                        <p:cTn id="229" dur="1" fill="hold">
                                          <p:stCondLst>
                                            <p:cond delay="499"/>
                                          </p:stCondLst>
                                        </p:cTn>
                                        <p:tgtEl>
                                          <p:spTgt spid="49"/>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46"/>
                                        </p:tgtEl>
                                      </p:cBhvr>
                                    </p:animEffect>
                                    <p:set>
                                      <p:cBhvr>
                                        <p:cTn id="232" dur="1" fill="hold">
                                          <p:stCondLst>
                                            <p:cond delay="499"/>
                                          </p:stCondLst>
                                        </p:cTn>
                                        <p:tgtEl>
                                          <p:spTgt spid="46"/>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32"/>
                                        </p:tgtEl>
                                      </p:cBhvr>
                                    </p:animEffect>
                                    <p:set>
                                      <p:cBhvr>
                                        <p:cTn id="235" dur="1" fill="hold">
                                          <p:stCondLst>
                                            <p:cond delay="499"/>
                                          </p:stCondLst>
                                        </p:cTn>
                                        <p:tgtEl>
                                          <p:spTgt spid="32"/>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31"/>
                                        </p:tgtEl>
                                      </p:cBhvr>
                                    </p:animEffect>
                                    <p:set>
                                      <p:cBhvr>
                                        <p:cTn id="238" dur="1" fill="hold">
                                          <p:stCondLst>
                                            <p:cond delay="499"/>
                                          </p:stCondLst>
                                        </p:cTn>
                                        <p:tgtEl>
                                          <p:spTgt spid="31"/>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29"/>
                                        </p:tgtEl>
                                      </p:cBhvr>
                                    </p:animEffect>
                                    <p:set>
                                      <p:cBhvr>
                                        <p:cTn id="241" dur="1" fill="hold">
                                          <p:stCondLst>
                                            <p:cond delay="499"/>
                                          </p:stCondLst>
                                        </p:cTn>
                                        <p:tgtEl>
                                          <p:spTgt spid="29"/>
                                        </p:tgtEl>
                                        <p:attrNameLst>
                                          <p:attrName>style.visibility</p:attrName>
                                        </p:attrNameLst>
                                      </p:cBhvr>
                                      <p:to>
                                        <p:strVal val="hidden"/>
                                      </p:to>
                                    </p:set>
                                  </p:childTnLst>
                                </p:cTn>
                              </p:par>
                              <p:par>
                                <p:cTn id="242" presetID="10" presetClass="exit" presetSubtype="0" fill="hold" nodeType="withEffect">
                                  <p:stCondLst>
                                    <p:cond delay="0"/>
                                  </p:stCondLst>
                                  <p:childTnLst>
                                    <p:animEffect transition="out" filter="fade">
                                      <p:cBhvr>
                                        <p:cTn id="243" dur="500"/>
                                        <p:tgtEl>
                                          <p:spTgt spid="33"/>
                                        </p:tgtEl>
                                      </p:cBhvr>
                                    </p:animEffect>
                                    <p:set>
                                      <p:cBhvr>
                                        <p:cTn id="244" dur="1" fill="hold">
                                          <p:stCondLst>
                                            <p:cond delay="499"/>
                                          </p:stCondLst>
                                        </p:cTn>
                                        <p:tgtEl>
                                          <p:spTgt spid="33"/>
                                        </p:tgtEl>
                                        <p:attrNameLst>
                                          <p:attrName>style.visibility</p:attrName>
                                        </p:attrNameLst>
                                      </p:cBhvr>
                                      <p:to>
                                        <p:strVal val="hidden"/>
                                      </p:to>
                                    </p:set>
                                  </p:childTnLst>
                                </p:cTn>
                              </p:par>
                              <p:par>
                                <p:cTn id="245" presetID="10" presetClass="exit" presetSubtype="0" fill="hold" grpId="4" nodeType="withEffect">
                                  <p:stCondLst>
                                    <p:cond delay="0"/>
                                  </p:stCondLst>
                                  <p:childTnLst>
                                    <p:animEffect transition="out" filter="fade">
                                      <p:cBhvr>
                                        <p:cTn id="246" dur="1000"/>
                                        <p:tgtEl>
                                          <p:spTgt spid="8"/>
                                        </p:tgtEl>
                                      </p:cBhvr>
                                    </p:animEffect>
                                    <p:set>
                                      <p:cBhvr>
                                        <p:cTn id="247" dur="1" fill="hold">
                                          <p:stCondLst>
                                            <p:cond delay="999"/>
                                          </p:stCondLst>
                                        </p:cTn>
                                        <p:tgtEl>
                                          <p:spTgt spid="8"/>
                                        </p:tgtEl>
                                        <p:attrNameLst>
                                          <p:attrName>style.visibility</p:attrName>
                                        </p:attrNameLst>
                                      </p:cBhvr>
                                      <p:to>
                                        <p:strVal val="hidden"/>
                                      </p:to>
                                    </p:set>
                                  </p:childTnLst>
                                </p:cTn>
                              </p:par>
                              <p:par>
                                <p:cTn id="248" presetID="10" presetClass="exit" presetSubtype="0" fill="hold" grpId="4" nodeType="withEffect">
                                  <p:stCondLst>
                                    <p:cond delay="0"/>
                                  </p:stCondLst>
                                  <p:childTnLst>
                                    <p:animEffect transition="out" filter="fade">
                                      <p:cBhvr>
                                        <p:cTn id="249" dur="1000"/>
                                        <p:tgtEl>
                                          <p:spTgt spid="14"/>
                                        </p:tgtEl>
                                      </p:cBhvr>
                                    </p:animEffect>
                                    <p:set>
                                      <p:cBhvr>
                                        <p:cTn id="250" dur="1" fill="hold">
                                          <p:stCondLst>
                                            <p:cond delay="999"/>
                                          </p:stCondLst>
                                        </p:cTn>
                                        <p:tgtEl>
                                          <p:spTgt spid="14"/>
                                        </p:tgtEl>
                                        <p:attrNameLst>
                                          <p:attrName>style.visibility</p:attrName>
                                        </p:attrNameLst>
                                      </p:cBhvr>
                                      <p:to>
                                        <p:strVal val="hidden"/>
                                      </p:to>
                                    </p:set>
                                  </p:childTnLst>
                                </p:cTn>
                              </p:par>
                              <p:par>
                                <p:cTn id="251" presetID="10" presetClass="exit" presetSubtype="0" fill="hold" grpId="4" nodeType="withEffect">
                                  <p:stCondLst>
                                    <p:cond delay="0"/>
                                  </p:stCondLst>
                                  <p:childTnLst>
                                    <p:animEffect transition="out" filter="fade">
                                      <p:cBhvr>
                                        <p:cTn id="252" dur="1000"/>
                                        <p:tgtEl>
                                          <p:spTgt spid="19"/>
                                        </p:tgtEl>
                                      </p:cBhvr>
                                    </p:animEffect>
                                    <p:set>
                                      <p:cBhvr>
                                        <p:cTn id="253" dur="1" fill="hold">
                                          <p:stCondLst>
                                            <p:cond delay="999"/>
                                          </p:stCondLst>
                                        </p:cTn>
                                        <p:tgtEl>
                                          <p:spTgt spid="19"/>
                                        </p:tgtEl>
                                        <p:attrNameLst>
                                          <p:attrName>style.visibility</p:attrName>
                                        </p:attrNameLst>
                                      </p:cBhvr>
                                      <p:to>
                                        <p:strVal val="hidden"/>
                                      </p:to>
                                    </p:set>
                                  </p:childTnLst>
                                </p:cTn>
                              </p:par>
                              <p:par>
                                <p:cTn id="254" presetID="10" presetClass="exit" presetSubtype="0" fill="hold" grpId="4" nodeType="withEffect">
                                  <p:stCondLst>
                                    <p:cond delay="0"/>
                                  </p:stCondLst>
                                  <p:childTnLst>
                                    <p:animEffect transition="out" filter="fade">
                                      <p:cBhvr>
                                        <p:cTn id="255" dur="1000"/>
                                        <p:tgtEl>
                                          <p:spTgt spid="22"/>
                                        </p:tgtEl>
                                      </p:cBhvr>
                                    </p:animEffect>
                                    <p:set>
                                      <p:cBhvr>
                                        <p:cTn id="256" dur="1" fill="hold">
                                          <p:stCondLst>
                                            <p:cond delay="999"/>
                                          </p:stCondLst>
                                        </p:cTn>
                                        <p:tgtEl>
                                          <p:spTgt spid="22"/>
                                        </p:tgtEl>
                                        <p:attrNameLst>
                                          <p:attrName>style.visibility</p:attrName>
                                        </p:attrNameLst>
                                      </p:cBhvr>
                                      <p:to>
                                        <p:strVal val="hidden"/>
                                      </p:to>
                                    </p:set>
                                  </p:childTnLst>
                                </p:cTn>
                              </p:par>
                              <p:par>
                                <p:cTn id="257" presetID="10" presetClass="exit" presetSubtype="0" fill="hold" grpId="4" nodeType="withEffect">
                                  <p:stCondLst>
                                    <p:cond delay="0"/>
                                  </p:stCondLst>
                                  <p:childTnLst>
                                    <p:animEffect transition="out" filter="fade">
                                      <p:cBhvr>
                                        <p:cTn id="258" dur="1000"/>
                                        <p:tgtEl>
                                          <p:spTgt spid="23"/>
                                        </p:tgtEl>
                                      </p:cBhvr>
                                    </p:animEffect>
                                    <p:set>
                                      <p:cBhvr>
                                        <p:cTn id="259" dur="1" fill="hold">
                                          <p:stCondLst>
                                            <p:cond delay="999"/>
                                          </p:stCondLst>
                                        </p:cTn>
                                        <p:tgtEl>
                                          <p:spTgt spid="23"/>
                                        </p:tgtEl>
                                        <p:attrNameLst>
                                          <p:attrName>style.visibility</p:attrName>
                                        </p:attrNameLst>
                                      </p:cBhvr>
                                      <p:to>
                                        <p:strVal val="hidden"/>
                                      </p:to>
                                    </p:set>
                                  </p:childTnLst>
                                </p:cTn>
                              </p:par>
                              <p:par>
                                <p:cTn id="260" presetID="10" presetClass="exit" presetSubtype="0" fill="hold" grpId="4" nodeType="withEffect">
                                  <p:stCondLst>
                                    <p:cond delay="0"/>
                                  </p:stCondLst>
                                  <p:childTnLst>
                                    <p:animEffect transition="out" filter="fade">
                                      <p:cBhvr>
                                        <p:cTn id="261" dur="1000"/>
                                        <p:tgtEl>
                                          <p:spTgt spid="20"/>
                                        </p:tgtEl>
                                      </p:cBhvr>
                                    </p:animEffect>
                                    <p:set>
                                      <p:cBhvr>
                                        <p:cTn id="262" dur="1" fill="hold">
                                          <p:stCondLst>
                                            <p:cond delay="999"/>
                                          </p:stCondLst>
                                        </p:cTn>
                                        <p:tgtEl>
                                          <p:spTgt spid="20"/>
                                        </p:tgtEl>
                                        <p:attrNameLst>
                                          <p:attrName>style.visibility</p:attrName>
                                        </p:attrNameLst>
                                      </p:cBhvr>
                                      <p:to>
                                        <p:strVal val="hidden"/>
                                      </p:to>
                                    </p:set>
                                  </p:childTnLst>
                                </p:cTn>
                              </p:par>
                              <p:par>
                                <p:cTn id="263" presetID="10" presetClass="exit" presetSubtype="0" fill="hold" grpId="4" nodeType="withEffect">
                                  <p:stCondLst>
                                    <p:cond delay="0"/>
                                  </p:stCondLst>
                                  <p:childTnLst>
                                    <p:animEffect transition="out" filter="fade">
                                      <p:cBhvr>
                                        <p:cTn id="264" dur="1000"/>
                                        <p:tgtEl>
                                          <p:spTgt spid="15"/>
                                        </p:tgtEl>
                                      </p:cBhvr>
                                    </p:animEffect>
                                    <p:set>
                                      <p:cBhvr>
                                        <p:cTn id="265" dur="1" fill="hold">
                                          <p:stCondLst>
                                            <p:cond delay="999"/>
                                          </p:stCondLst>
                                        </p:cTn>
                                        <p:tgtEl>
                                          <p:spTgt spid="15"/>
                                        </p:tgtEl>
                                        <p:attrNameLst>
                                          <p:attrName>style.visibility</p:attrName>
                                        </p:attrNameLst>
                                      </p:cBhvr>
                                      <p:to>
                                        <p:strVal val="hidden"/>
                                      </p:to>
                                    </p:set>
                                  </p:childTnLst>
                                </p:cTn>
                              </p:par>
                              <p:par>
                                <p:cTn id="266" presetID="10" presetClass="exit" presetSubtype="0" fill="hold" grpId="4" nodeType="withEffect">
                                  <p:stCondLst>
                                    <p:cond delay="0"/>
                                  </p:stCondLst>
                                  <p:childTnLst>
                                    <p:animEffect transition="out" filter="fade">
                                      <p:cBhvr>
                                        <p:cTn id="267" dur="1000"/>
                                        <p:tgtEl>
                                          <p:spTgt spid="9"/>
                                        </p:tgtEl>
                                      </p:cBhvr>
                                    </p:animEffect>
                                    <p:set>
                                      <p:cBhvr>
                                        <p:cTn id="268" dur="1" fill="hold">
                                          <p:stCondLst>
                                            <p:cond delay="999"/>
                                          </p:stCondLst>
                                        </p:cTn>
                                        <p:tgtEl>
                                          <p:spTgt spid="9"/>
                                        </p:tgtEl>
                                        <p:attrNameLst>
                                          <p:attrName>style.visibility</p:attrName>
                                        </p:attrNameLst>
                                      </p:cBhvr>
                                      <p:to>
                                        <p:strVal val="hidden"/>
                                      </p:to>
                                    </p:set>
                                  </p:childTnLst>
                                </p:cTn>
                              </p:par>
                              <p:par>
                                <p:cTn id="269" presetID="10" presetClass="exit" presetSubtype="0" fill="hold" grpId="4" nodeType="withEffect">
                                  <p:stCondLst>
                                    <p:cond delay="0"/>
                                  </p:stCondLst>
                                  <p:childTnLst>
                                    <p:animEffect transition="out" filter="fade">
                                      <p:cBhvr>
                                        <p:cTn id="270" dur="1000"/>
                                        <p:tgtEl>
                                          <p:spTgt spid="10"/>
                                        </p:tgtEl>
                                      </p:cBhvr>
                                    </p:animEffect>
                                    <p:set>
                                      <p:cBhvr>
                                        <p:cTn id="271" dur="1" fill="hold">
                                          <p:stCondLst>
                                            <p:cond delay="999"/>
                                          </p:stCondLst>
                                        </p:cTn>
                                        <p:tgtEl>
                                          <p:spTgt spid="10"/>
                                        </p:tgtEl>
                                        <p:attrNameLst>
                                          <p:attrName>style.visibility</p:attrName>
                                        </p:attrNameLst>
                                      </p:cBhvr>
                                      <p:to>
                                        <p:strVal val="hidden"/>
                                      </p:to>
                                    </p:set>
                                  </p:childTnLst>
                                </p:cTn>
                              </p:par>
                              <p:par>
                                <p:cTn id="272" presetID="10" presetClass="exit" presetSubtype="0" fill="hold" grpId="4" nodeType="withEffect">
                                  <p:stCondLst>
                                    <p:cond delay="0"/>
                                  </p:stCondLst>
                                  <p:childTnLst>
                                    <p:animEffect transition="out" filter="fade">
                                      <p:cBhvr>
                                        <p:cTn id="273" dur="1000"/>
                                        <p:tgtEl>
                                          <p:spTgt spid="16"/>
                                        </p:tgtEl>
                                      </p:cBhvr>
                                    </p:animEffect>
                                    <p:set>
                                      <p:cBhvr>
                                        <p:cTn id="274" dur="1" fill="hold">
                                          <p:stCondLst>
                                            <p:cond delay="999"/>
                                          </p:stCondLst>
                                        </p:cTn>
                                        <p:tgtEl>
                                          <p:spTgt spid="16"/>
                                        </p:tgtEl>
                                        <p:attrNameLst>
                                          <p:attrName>style.visibility</p:attrName>
                                        </p:attrNameLst>
                                      </p:cBhvr>
                                      <p:to>
                                        <p:strVal val="hidden"/>
                                      </p:to>
                                    </p:set>
                                  </p:childTnLst>
                                </p:cTn>
                              </p:par>
                              <p:par>
                                <p:cTn id="275" presetID="10" presetClass="exit" presetSubtype="0" fill="hold" grpId="4" nodeType="withEffect">
                                  <p:stCondLst>
                                    <p:cond delay="0"/>
                                  </p:stCondLst>
                                  <p:childTnLst>
                                    <p:animEffect transition="out" filter="fade">
                                      <p:cBhvr>
                                        <p:cTn id="276" dur="1000"/>
                                        <p:tgtEl>
                                          <p:spTgt spid="21"/>
                                        </p:tgtEl>
                                      </p:cBhvr>
                                    </p:animEffect>
                                    <p:set>
                                      <p:cBhvr>
                                        <p:cTn id="277" dur="1" fill="hold">
                                          <p:stCondLst>
                                            <p:cond delay="999"/>
                                          </p:stCondLst>
                                        </p:cTn>
                                        <p:tgtEl>
                                          <p:spTgt spid="21"/>
                                        </p:tgtEl>
                                        <p:attrNameLst>
                                          <p:attrName>style.visibility</p:attrName>
                                        </p:attrNameLst>
                                      </p:cBhvr>
                                      <p:to>
                                        <p:strVal val="hidden"/>
                                      </p:to>
                                    </p:set>
                                  </p:childTnLst>
                                </p:cTn>
                              </p:par>
                              <p:par>
                                <p:cTn id="278" presetID="10" presetClass="exit" presetSubtype="0" fill="hold" grpId="4" nodeType="withEffect">
                                  <p:stCondLst>
                                    <p:cond delay="0"/>
                                  </p:stCondLst>
                                  <p:childTnLst>
                                    <p:animEffect transition="out" filter="fade">
                                      <p:cBhvr>
                                        <p:cTn id="279" dur="1000"/>
                                        <p:tgtEl>
                                          <p:spTgt spid="24"/>
                                        </p:tgtEl>
                                      </p:cBhvr>
                                    </p:animEffect>
                                    <p:set>
                                      <p:cBhvr>
                                        <p:cTn id="280" dur="1" fill="hold">
                                          <p:stCondLst>
                                            <p:cond delay="999"/>
                                          </p:stCondLst>
                                        </p:cTn>
                                        <p:tgtEl>
                                          <p:spTgt spid="24"/>
                                        </p:tgtEl>
                                        <p:attrNameLst>
                                          <p:attrName>style.visibility</p:attrName>
                                        </p:attrNameLst>
                                      </p:cBhvr>
                                      <p:to>
                                        <p:strVal val="hidden"/>
                                      </p:to>
                                    </p:set>
                                  </p:childTnLst>
                                </p:cTn>
                              </p:par>
                              <p:par>
                                <p:cTn id="281" presetID="10" presetClass="exit" presetSubtype="0" fill="hold" grpId="4" nodeType="withEffect">
                                  <p:stCondLst>
                                    <p:cond delay="0"/>
                                  </p:stCondLst>
                                  <p:childTnLst>
                                    <p:animEffect transition="out" filter="fade">
                                      <p:cBhvr>
                                        <p:cTn id="282" dur="500"/>
                                        <p:tgtEl>
                                          <p:spTgt spid="59"/>
                                        </p:tgtEl>
                                      </p:cBhvr>
                                    </p:animEffect>
                                    <p:set>
                                      <p:cBhvr>
                                        <p:cTn id="283" dur="1" fill="hold">
                                          <p:stCondLst>
                                            <p:cond delay="499"/>
                                          </p:stCondLst>
                                        </p:cTn>
                                        <p:tgtEl>
                                          <p:spTgt spid="59"/>
                                        </p:tgtEl>
                                        <p:attrNameLst>
                                          <p:attrName>style.visibility</p:attrName>
                                        </p:attrNameLst>
                                      </p:cBhvr>
                                      <p:to>
                                        <p:strVal val="hidden"/>
                                      </p:to>
                                    </p:set>
                                  </p:childTnLst>
                                </p:cTn>
                              </p:par>
                              <p:par>
                                <p:cTn id="284" presetID="10" presetClass="exit" presetSubtype="0" fill="hold" grpId="4" nodeType="withEffect">
                                  <p:stCondLst>
                                    <p:cond delay="0"/>
                                  </p:stCondLst>
                                  <p:childTnLst>
                                    <p:animEffect transition="out" filter="fade">
                                      <p:cBhvr>
                                        <p:cTn id="285" dur="500"/>
                                        <p:tgtEl>
                                          <p:spTgt spid="53"/>
                                        </p:tgtEl>
                                      </p:cBhvr>
                                    </p:animEffect>
                                    <p:set>
                                      <p:cBhvr>
                                        <p:cTn id="286" dur="1" fill="hold">
                                          <p:stCondLst>
                                            <p:cond delay="499"/>
                                          </p:stCondLst>
                                        </p:cTn>
                                        <p:tgtEl>
                                          <p:spTgt spid="53"/>
                                        </p:tgtEl>
                                        <p:attrNameLst>
                                          <p:attrName>style.visibility</p:attrName>
                                        </p:attrNameLst>
                                      </p:cBhvr>
                                      <p:to>
                                        <p:strVal val="hidden"/>
                                      </p:to>
                                    </p:set>
                                  </p:childTnLst>
                                </p:cTn>
                              </p:par>
                              <p:par>
                                <p:cTn id="287" presetID="10" presetClass="exit" presetSubtype="0" fill="hold" grpId="4" nodeType="withEffect">
                                  <p:stCondLst>
                                    <p:cond delay="0"/>
                                  </p:stCondLst>
                                  <p:childTnLst>
                                    <p:animEffect transition="out" filter="fade">
                                      <p:cBhvr>
                                        <p:cTn id="288" dur="500"/>
                                        <p:tgtEl>
                                          <p:spTgt spid="48"/>
                                        </p:tgtEl>
                                      </p:cBhvr>
                                    </p:animEffect>
                                    <p:set>
                                      <p:cBhvr>
                                        <p:cTn id="289" dur="1" fill="hold">
                                          <p:stCondLst>
                                            <p:cond delay="499"/>
                                          </p:stCondLst>
                                        </p:cTn>
                                        <p:tgtEl>
                                          <p:spTgt spid="48"/>
                                        </p:tgtEl>
                                        <p:attrNameLst>
                                          <p:attrName>style.visibility</p:attrName>
                                        </p:attrNameLst>
                                      </p:cBhvr>
                                      <p:to>
                                        <p:strVal val="hidden"/>
                                      </p:to>
                                    </p:set>
                                  </p:childTnLst>
                                </p:cTn>
                              </p:par>
                              <p:par>
                                <p:cTn id="290" presetID="10" presetClass="exit" presetSubtype="0" fill="hold" grpId="4" nodeType="withEffect">
                                  <p:stCondLst>
                                    <p:cond delay="0"/>
                                  </p:stCondLst>
                                  <p:childTnLst>
                                    <p:animEffect transition="out" filter="fade">
                                      <p:cBhvr>
                                        <p:cTn id="291" dur="500"/>
                                        <p:tgtEl>
                                          <p:spTgt spid="47"/>
                                        </p:tgtEl>
                                      </p:cBhvr>
                                    </p:animEffect>
                                    <p:set>
                                      <p:cBhvr>
                                        <p:cTn id="292" dur="1" fill="hold">
                                          <p:stCondLst>
                                            <p:cond delay="499"/>
                                          </p:stCondLst>
                                        </p:cTn>
                                        <p:tgtEl>
                                          <p:spTgt spid="47"/>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0" presetClass="entr" presetSubtype="0" fill="hold" nodeType="clickEffect">
                                  <p:stCondLst>
                                    <p:cond delay="0"/>
                                  </p:stCondLst>
                                  <p:childTnLst>
                                    <p:set>
                                      <p:cBhvr>
                                        <p:cTn id="296" dur="1" fill="hold">
                                          <p:stCondLst>
                                            <p:cond delay="0"/>
                                          </p:stCondLst>
                                        </p:cTn>
                                        <p:tgtEl>
                                          <p:spTgt spid="51"/>
                                        </p:tgtEl>
                                        <p:attrNameLst>
                                          <p:attrName>style.visibility</p:attrName>
                                        </p:attrNameLst>
                                      </p:cBhvr>
                                      <p:to>
                                        <p:strVal val="visible"/>
                                      </p:to>
                                    </p:set>
                                    <p:animEffect transition="in" filter="fade">
                                      <p:cBhvr>
                                        <p:cTn id="297" dur="500"/>
                                        <p:tgtEl>
                                          <p:spTgt spid="51"/>
                                        </p:tgtEl>
                                      </p:cBhvr>
                                    </p:animEffect>
                                  </p:childTnLst>
                                </p:cTn>
                              </p:par>
                            </p:childTnLst>
                          </p:cTn>
                        </p:par>
                        <p:par>
                          <p:cTn id="298" fill="hold">
                            <p:stCondLst>
                              <p:cond delay="500"/>
                            </p:stCondLst>
                            <p:childTnLst>
                              <p:par>
                                <p:cTn id="299" presetID="35" presetClass="emph" presetSubtype="0" fill="hold" nodeType="afterEffect">
                                  <p:stCondLst>
                                    <p:cond delay="0"/>
                                  </p:stCondLst>
                                  <p:childTnLst>
                                    <p:anim calcmode="discrete" valueType="str">
                                      <p:cBhvr>
                                        <p:cTn id="300" dur="500" fill="hold"/>
                                        <p:tgtEl>
                                          <p:spTgt spid="51"/>
                                        </p:tgtEl>
                                        <p:attrNameLst>
                                          <p:attrName>style.visibility</p:attrName>
                                        </p:attrNameLst>
                                      </p:cBhvr>
                                      <p:tavLst>
                                        <p:tav tm="0">
                                          <p:val>
                                            <p:strVal val="hidden"/>
                                          </p:val>
                                        </p:tav>
                                        <p:tav tm="50000">
                                          <p:val>
                                            <p:strVal val="visible"/>
                                          </p:val>
                                        </p:tav>
                                      </p:tavLst>
                                    </p:anim>
                                  </p:childTnLst>
                                </p:cTn>
                              </p:par>
                            </p:childTnLst>
                          </p:cTn>
                        </p:par>
                        <p:par>
                          <p:cTn id="301" fill="hold">
                            <p:stCondLst>
                              <p:cond delay="1000"/>
                            </p:stCondLst>
                            <p:childTnLst>
                              <p:par>
                                <p:cTn id="302" presetID="35" presetClass="emph" presetSubtype="0" fill="hold" nodeType="afterEffect">
                                  <p:stCondLst>
                                    <p:cond delay="0"/>
                                  </p:stCondLst>
                                  <p:childTnLst>
                                    <p:anim calcmode="discrete" valueType="str">
                                      <p:cBhvr>
                                        <p:cTn id="303" dur="500" fill="hold"/>
                                        <p:tgtEl>
                                          <p:spTgt spid="51"/>
                                        </p:tgtEl>
                                        <p:attrNameLst>
                                          <p:attrName>style.visibility</p:attrName>
                                        </p:attrNameLst>
                                      </p:cBhvr>
                                      <p:tavLst>
                                        <p:tav tm="0">
                                          <p:val>
                                            <p:strVal val="hidden"/>
                                          </p:val>
                                        </p:tav>
                                        <p:tav tm="50000">
                                          <p:val>
                                            <p:strVal val="visible"/>
                                          </p:val>
                                        </p:tav>
                                      </p:tavLst>
                                    </p:anim>
                                  </p:childTnLst>
                                </p:cTn>
                              </p:par>
                            </p:childTnLst>
                          </p:cTn>
                        </p:par>
                        <p:par>
                          <p:cTn id="304" fill="hold">
                            <p:stCondLst>
                              <p:cond delay="1500"/>
                            </p:stCondLst>
                            <p:childTnLst>
                              <p:par>
                                <p:cTn id="305" presetID="35" presetClass="emph" presetSubtype="0" fill="hold" nodeType="afterEffect">
                                  <p:stCondLst>
                                    <p:cond delay="0"/>
                                  </p:stCondLst>
                                  <p:childTnLst>
                                    <p:anim calcmode="discrete" valueType="str">
                                      <p:cBhvr>
                                        <p:cTn id="306" dur="500" fill="hold"/>
                                        <p:tgtEl>
                                          <p:spTgt spid="51"/>
                                        </p:tgtEl>
                                        <p:attrNameLst>
                                          <p:attrName>style.visibility</p:attrName>
                                        </p:attrNameLst>
                                      </p:cBhvr>
                                      <p:tavLst>
                                        <p:tav tm="0">
                                          <p:val>
                                            <p:strVal val="hidden"/>
                                          </p:val>
                                        </p:tav>
                                        <p:tav tm="50000">
                                          <p:val>
                                            <p:strVal val="visible"/>
                                          </p:val>
                                        </p:tav>
                                      </p:tavLst>
                                    </p:anim>
                                  </p:childTnLst>
                                </p:cTn>
                              </p:par>
                            </p:childTnLst>
                          </p:cTn>
                        </p:par>
                        <p:par>
                          <p:cTn id="307" fill="hold">
                            <p:stCondLst>
                              <p:cond delay="2000"/>
                            </p:stCondLst>
                            <p:childTnLst>
                              <p:par>
                                <p:cTn id="308" presetID="53" presetClass="entr" presetSubtype="0" fill="hold" nodeType="afterEffect">
                                  <p:stCondLst>
                                    <p:cond delay="0"/>
                                  </p:stCondLst>
                                  <p:childTnLst>
                                    <p:set>
                                      <p:cBhvr>
                                        <p:cTn id="309" dur="1" fill="hold">
                                          <p:stCondLst>
                                            <p:cond delay="0"/>
                                          </p:stCondLst>
                                        </p:cTn>
                                        <p:tgtEl>
                                          <p:spTgt spid="55"/>
                                        </p:tgtEl>
                                        <p:attrNameLst>
                                          <p:attrName>style.visibility</p:attrName>
                                        </p:attrNameLst>
                                      </p:cBhvr>
                                      <p:to>
                                        <p:strVal val="visible"/>
                                      </p:to>
                                    </p:set>
                                    <p:anim calcmode="lin" valueType="num">
                                      <p:cBhvr>
                                        <p:cTn id="310" dur="1000" fill="hold"/>
                                        <p:tgtEl>
                                          <p:spTgt spid="55"/>
                                        </p:tgtEl>
                                        <p:attrNameLst>
                                          <p:attrName>ppt_w</p:attrName>
                                        </p:attrNameLst>
                                      </p:cBhvr>
                                      <p:tavLst>
                                        <p:tav tm="0">
                                          <p:val>
                                            <p:fltVal val="0"/>
                                          </p:val>
                                        </p:tav>
                                        <p:tav tm="100000">
                                          <p:val>
                                            <p:strVal val="#ppt_w"/>
                                          </p:val>
                                        </p:tav>
                                      </p:tavLst>
                                    </p:anim>
                                    <p:anim calcmode="lin" valueType="num">
                                      <p:cBhvr>
                                        <p:cTn id="311" dur="1000" fill="hold"/>
                                        <p:tgtEl>
                                          <p:spTgt spid="55"/>
                                        </p:tgtEl>
                                        <p:attrNameLst>
                                          <p:attrName>ppt_h</p:attrName>
                                        </p:attrNameLst>
                                      </p:cBhvr>
                                      <p:tavLst>
                                        <p:tav tm="0">
                                          <p:val>
                                            <p:fltVal val="0"/>
                                          </p:val>
                                        </p:tav>
                                        <p:tav tm="100000">
                                          <p:val>
                                            <p:strVal val="#ppt_h"/>
                                          </p:val>
                                        </p:tav>
                                      </p:tavLst>
                                    </p:anim>
                                    <p:animEffect transition="in" filter="fade">
                                      <p:cBhvr>
                                        <p:cTn id="312" dur="1000"/>
                                        <p:tgtEl>
                                          <p:spTgt spid="55"/>
                                        </p:tgtEl>
                                      </p:cBhvr>
                                    </p:animEffect>
                                  </p:childTnLst>
                                </p:cTn>
                              </p:par>
                              <p:par>
                                <p:cTn id="313" presetID="29" presetClass="entr" presetSubtype="0" fill="hold" nodeType="withEffect">
                                  <p:stCondLst>
                                    <p:cond delay="0"/>
                                  </p:stCondLst>
                                  <p:childTnLst>
                                    <p:set>
                                      <p:cBhvr>
                                        <p:cTn id="314" dur="1" fill="hold">
                                          <p:stCondLst>
                                            <p:cond delay="0"/>
                                          </p:stCondLst>
                                        </p:cTn>
                                        <p:tgtEl>
                                          <p:spTgt spid="50">
                                            <p:txEl>
                                              <p:pRg st="0" end="0"/>
                                            </p:txEl>
                                          </p:spTgt>
                                        </p:tgtEl>
                                        <p:attrNameLst>
                                          <p:attrName>style.visibility</p:attrName>
                                        </p:attrNameLst>
                                      </p:cBhvr>
                                      <p:to>
                                        <p:strVal val="visible"/>
                                      </p:to>
                                    </p:set>
                                    <p:anim calcmode="lin" valueType="num">
                                      <p:cBhvr>
                                        <p:cTn id="315" dur="1000" fill="hold"/>
                                        <p:tgtEl>
                                          <p:spTgt spid="50">
                                            <p:txEl>
                                              <p:pRg st="0" end="0"/>
                                            </p:txEl>
                                          </p:spTgt>
                                        </p:tgtEl>
                                        <p:attrNameLst>
                                          <p:attrName>ppt_x</p:attrName>
                                        </p:attrNameLst>
                                      </p:cBhvr>
                                      <p:tavLst>
                                        <p:tav tm="0">
                                          <p:val>
                                            <p:strVal val="#ppt_x-.2"/>
                                          </p:val>
                                        </p:tav>
                                        <p:tav tm="100000">
                                          <p:val>
                                            <p:strVal val="#ppt_x"/>
                                          </p:val>
                                        </p:tav>
                                      </p:tavLst>
                                    </p:anim>
                                    <p:anim calcmode="lin" valueType="num">
                                      <p:cBhvr>
                                        <p:cTn id="316" dur="1000" fill="hold"/>
                                        <p:tgtEl>
                                          <p:spTgt spid="5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17" dur="1000"/>
                                        <p:tgtEl>
                                          <p:spTgt spid="50">
                                            <p:txEl>
                                              <p:pRg st="0" end="0"/>
                                            </p:txEl>
                                          </p:spTgt>
                                        </p:tgtEl>
                                      </p:cBhvr>
                                    </p:animEffect>
                                  </p:childTnLst>
                                </p:cTn>
                              </p:par>
                              <p:par>
                                <p:cTn id="318" presetID="10" presetClass="entr" presetSubtype="0" fill="hold" grpId="0" nodeType="withEffect">
                                  <p:stCondLst>
                                    <p:cond delay="0"/>
                                  </p:stCondLst>
                                  <p:childTnLst>
                                    <p:set>
                                      <p:cBhvr>
                                        <p:cTn id="319" dur="1" fill="hold">
                                          <p:stCondLst>
                                            <p:cond delay="0"/>
                                          </p:stCondLst>
                                        </p:cTn>
                                        <p:tgtEl>
                                          <p:spTgt spid="65"/>
                                        </p:tgtEl>
                                        <p:attrNameLst>
                                          <p:attrName>style.visibility</p:attrName>
                                        </p:attrNameLst>
                                      </p:cBhvr>
                                      <p:to>
                                        <p:strVal val="visible"/>
                                      </p:to>
                                    </p:set>
                                    <p:animEffect transition="in" filter="fade">
                                      <p:cBhvr>
                                        <p:cTn id="320" dur="500"/>
                                        <p:tgtEl>
                                          <p:spTgt spid="65"/>
                                        </p:tgtEl>
                                      </p:cBhvr>
                                    </p:animEffect>
                                  </p:childTnLst>
                                </p:cTn>
                              </p:par>
                            </p:childTnLst>
                          </p:cTn>
                        </p:par>
                        <p:par>
                          <p:cTn id="321" fill="hold">
                            <p:stCondLst>
                              <p:cond delay="3000"/>
                            </p:stCondLst>
                            <p:childTnLst>
                              <p:par>
                                <p:cTn id="322" presetID="35" presetClass="emph" presetSubtype="0" fill="hold" nodeType="afterEffect">
                                  <p:stCondLst>
                                    <p:cond delay="0"/>
                                  </p:stCondLst>
                                  <p:childTnLst>
                                    <p:anim calcmode="discrete" valueType="str">
                                      <p:cBhvr>
                                        <p:cTn id="323" dur="500" fill="hold"/>
                                        <p:tgtEl>
                                          <p:spTgt spid="65"/>
                                        </p:tgtEl>
                                        <p:attrNameLst>
                                          <p:attrName>style.visibility</p:attrName>
                                        </p:attrNameLst>
                                      </p:cBhvr>
                                      <p:tavLst>
                                        <p:tav tm="0">
                                          <p:val>
                                            <p:strVal val="hidden"/>
                                          </p:val>
                                        </p:tav>
                                        <p:tav tm="50000">
                                          <p:val>
                                            <p:strVal val="visible"/>
                                          </p:val>
                                        </p:tav>
                                      </p:tavLst>
                                    </p:anim>
                                  </p:childTnLst>
                                </p:cTn>
                              </p:par>
                            </p:childTnLst>
                          </p:cTn>
                        </p:par>
                        <p:par>
                          <p:cTn id="324" fill="hold">
                            <p:stCondLst>
                              <p:cond delay="3500"/>
                            </p:stCondLst>
                            <p:childTnLst>
                              <p:par>
                                <p:cTn id="325" presetID="35" presetClass="emph" presetSubtype="0" fill="hold" nodeType="afterEffect">
                                  <p:stCondLst>
                                    <p:cond delay="0"/>
                                  </p:stCondLst>
                                  <p:childTnLst>
                                    <p:anim calcmode="discrete" valueType="str">
                                      <p:cBhvr>
                                        <p:cTn id="326" dur="500" fill="hold"/>
                                        <p:tgtEl>
                                          <p:spTgt spid="65"/>
                                        </p:tgtEl>
                                        <p:attrNameLst>
                                          <p:attrName>style.visibility</p:attrName>
                                        </p:attrNameLst>
                                      </p:cBhvr>
                                      <p:tavLst>
                                        <p:tav tm="0">
                                          <p:val>
                                            <p:strVal val="hidden"/>
                                          </p:val>
                                        </p:tav>
                                        <p:tav tm="50000">
                                          <p:val>
                                            <p:strVal val="visible"/>
                                          </p:val>
                                        </p:tav>
                                      </p:tavLst>
                                    </p:anim>
                                  </p:childTnLst>
                                </p:cTn>
                              </p:par>
                            </p:childTnLst>
                          </p:cTn>
                        </p:par>
                        <p:par>
                          <p:cTn id="327" fill="hold">
                            <p:stCondLst>
                              <p:cond delay="4000"/>
                            </p:stCondLst>
                            <p:childTnLst>
                              <p:par>
                                <p:cTn id="328" presetID="35" presetClass="emph" presetSubtype="0" fill="hold" nodeType="afterEffect">
                                  <p:stCondLst>
                                    <p:cond delay="0"/>
                                  </p:stCondLst>
                                  <p:childTnLst>
                                    <p:anim calcmode="discrete" valueType="str">
                                      <p:cBhvr>
                                        <p:cTn id="329" dur="500" fill="hold"/>
                                        <p:tgtEl>
                                          <p:spTgt spid="65"/>
                                        </p:tgtEl>
                                        <p:attrNameLst>
                                          <p:attrName>style.visibility</p:attrName>
                                        </p:attrNameLst>
                                      </p:cBhvr>
                                      <p:tavLst>
                                        <p:tav tm="0">
                                          <p:val>
                                            <p:strVal val="hidden"/>
                                          </p:val>
                                        </p:tav>
                                        <p:tav tm="50000">
                                          <p:val>
                                            <p:strVal val="visible"/>
                                          </p:val>
                                        </p:tav>
                                      </p:tavLst>
                                    </p:anim>
                                  </p:childTnLst>
                                </p:cTn>
                              </p:par>
                              <p:par>
                                <p:cTn id="330" presetID="22" presetClass="exit" presetSubtype="8" fill="hold" nodeType="withEffect">
                                  <p:stCondLst>
                                    <p:cond delay="0"/>
                                  </p:stCondLst>
                                  <p:childTnLst>
                                    <p:animEffect transition="out" filter="wipe(left)">
                                      <p:cBhvr>
                                        <p:cTn id="331" dur="1000"/>
                                        <p:tgtEl>
                                          <p:spTgt spid="65"/>
                                        </p:tgtEl>
                                      </p:cBhvr>
                                    </p:animEffect>
                                    <p:set>
                                      <p:cBhvr>
                                        <p:cTn id="332" dur="1" fill="hold">
                                          <p:stCondLst>
                                            <p:cond delay="999"/>
                                          </p:stCondLst>
                                        </p:cTn>
                                        <p:tgtEl>
                                          <p:spTgt spid="65"/>
                                        </p:tgtEl>
                                        <p:attrNameLst>
                                          <p:attrName>style.visibility</p:attrName>
                                        </p:attrNameLst>
                                      </p:cBhvr>
                                      <p:to>
                                        <p:strVal val="hidden"/>
                                      </p:to>
                                    </p:set>
                                  </p:childTnLst>
                                </p:cTn>
                              </p:par>
                            </p:childTnLst>
                          </p:cTn>
                        </p:par>
                        <p:par>
                          <p:cTn id="333" fill="hold">
                            <p:stCondLst>
                              <p:cond delay="5000"/>
                            </p:stCondLst>
                            <p:childTnLst>
                              <p:par>
                                <p:cTn id="334" presetID="1" presetClass="entr" presetSubtype="0" fill="hold" nodeType="afterEffect">
                                  <p:stCondLst>
                                    <p:cond delay="0"/>
                                  </p:stCondLst>
                                  <p:childTnLst>
                                    <p:set>
                                      <p:cBhvr>
                                        <p:cTn id="335" dur="1" fill="hold">
                                          <p:stCondLst>
                                            <p:cond delay="0"/>
                                          </p:stCondLst>
                                        </p:cTn>
                                        <p:tgtEl>
                                          <p:spTgt spid="65"/>
                                        </p:tgtEl>
                                        <p:attrNameLst>
                                          <p:attrName>style.visibility</p:attrName>
                                        </p:attrNameLst>
                                      </p:cBhvr>
                                      <p:to>
                                        <p:strVal val="visible"/>
                                      </p:to>
                                    </p:set>
                                  </p:childTnLst>
                                </p:cTn>
                              </p:par>
                            </p:childTnLst>
                          </p:cTn>
                        </p:par>
                        <p:par>
                          <p:cTn id="336" fill="hold">
                            <p:stCondLst>
                              <p:cond delay="5000"/>
                            </p:stCondLst>
                            <p:childTnLst>
                              <p:par>
                                <p:cTn id="337" presetID="22" presetClass="exit" presetSubtype="8" fill="hold" nodeType="afterEffect">
                                  <p:stCondLst>
                                    <p:cond delay="0"/>
                                  </p:stCondLst>
                                  <p:childTnLst>
                                    <p:animEffect transition="out" filter="wipe(left)">
                                      <p:cBhvr>
                                        <p:cTn id="338" dur="1000"/>
                                        <p:tgtEl>
                                          <p:spTgt spid="65"/>
                                        </p:tgtEl>
                                      </p:cBhvr>
                                    </p:animEffect>
                                    <p:set>
                                      <p:cBhvr>
                                        <p:cTn id="339" dur="1" fill="hold">
                                          <p:stCondLst>
                                            <p:cond delay="999"/>
                                          </p:stCondLst>
                                        </p:cTn>
                                        <p:tgtEl>
                                          <p:spTgt spid="65"/>
                                        </p:tgtEl>
                                        <p:attrNameLst>
                                          <p:attrName>style.visibility</p:attrName>
                                        </p:attrNameLst>
                                      </p:cBhvr>
                                      <p:to>
                                        <p:strVal val="hidden"/>
                                      </p:to>
                                    </p:set>
                                  </p:childTnLst>
                                </p:cTn>
                              </p:par>
                            </p:childTnLst>
                          </p:cTn>
                        </p:par>
                        <p:par>
                          <p:cTn id="340" fill="hold">
                            <p:stCondLst>
                              <p:cond delay="6000"/>
                            </p:stCondLst>
                            <p:childTnLst>
                              <p:par>
                                <p:cTn id="341" presetID="1" presetClass="entr" presetSubtype="0" fill="hold" nodeType="afterEffect">
                                  <p:stCondLst>
                                    <p:cond delay="0"/>
                                  </p:stCondLst>
                                  <p:childTnLst>
                                    <p:set>
                                      <p:cBhvr>
                                        <p:cTn id="342" dur="1" fill="hold">
                                          <p:stCondLst>
                                            <p:cond delay="0"/>
                                          </p:stCondLst>
                                        </p:cTn>
                                        <p:tgtEl>
                                          <p:spTgt spid="65"/>
                                        </p:tgtEl>
                                        <p:attrNameLst>
                                          <p:attrName>style.visibility</p:attrName>
                                        </p:attrNameLst>
                                      </p:cBhvr>
                                      <p:to>
                                        <p:strVal val="visible"/>
                                      </p:to>
                                    </p:set>
                                  </p:childTnLst>
                                </p:cTn>
                              </p:par>
                            </p:childTnLst>
                          </p:cTn>
                        </p:par>
                        <p:par>
                          <p:cTn id="343" fill="hold">
                            <p:stCondLst>
                              <p:cond delay="6000"/>
                            </p:stCondLst>
                            <p:childTnLst>
                              <p:par>
                                <p:cTn id="344" presetID="22" presetClass="exit" presetSubtype="8" fill="hold" nodeType="afterEffect">
                                  <p:stCondLst>
                                    <p:cond delay="0"/>
                                  </p:stCondLst>
                                  <p:childTnLst>
                                    <p:animEffect transition="out" filter="wipe(left)">
                                      <p:cBhvr>
                                        <p:cTn id="345" dur="1000"/>
                                        <p:tgtEl>
                                          <p:spTgt spid="65"/>
                                        </p:tgtEl>
                                      </p:cBhvr>
                                    </p:animEffect>
                                    <p:set>
                                      <p:cBhvr>
                                        <p:cTn id="346" dur="1" fill="hold">
                                          <p:stCondLst>
                                            <p:cond delay="999"/>
                                          </p:stCondLst>
                                        </p:cTn>
                                        <p:tgtEl>
                                          <p:spTgt spid="65"/>
                                        </p:tgtEl>
                                        <p:attrNameLst>
                                          <p:attrName>style.visibility</p:attrName>
                                        </p:attrNameLst>
                                      </p:cBhvr>
                                      <p:to>
                                        <p:strVal val="hidden"/>
                                      </p:to>
                                    </p:set>
                                  </p:childTnLst>
                                </p:cTn>
                              </p:par>
                            </p:childTnLst>
                          </p:cTn>
                        </p:par>
                        <p:par>
                          <p:cTn id="347" fill="hold">
                            <p:stCondLst>
                              <p:cond delay="7000"/>
                            </p:stCondLst>
                            <p:childTnLst>
                              <p:par>
                                <p:cTn id="348" presetID="1" presetClass="entr" presetSubtype="0" fill="hold" nodeType="afterEffect">
                                  <p:stCondLst>
                                    <p:cond delay="0"/>
                                  </p:stCondLst>
                                  <p:childTnLst>
                                    <p:set>
                                      <p:cBhvr>
                                        <p:cTn id="349" dur="1" fill="hold">
                                          <p:stCondLst>
                                            <p:cond delay="0"/>
                                          </p:stCondLst>
                                        </p:cTn>
                                        <p:tgtEl>
                                          <p:spTgt spid="65"/>
                                        </p:tgtEl>
                                        <p:attrNameLst>
                                          <p:attrName>style.visibility</p:attrName>
                                        </p:attrNameLst>
                                      </p:cBhvr>
                                      <p:to>
                                        <p:strVal val="visible"/>
                                      </p:to>
                                    </p:set>
                                  </p:childTnLst>
                                </p:cTn>
                              </p:par>
                            </p:childTnLst>
                          </p:cTn>
                        </p:par>
                        <p:par>
                          <p:cTn id="350" fill="hold">
                            <p:stCondLst>
                              <p:cond delay="7000"/>
                            </p:stCondLst>
                            <p:childTnLst>
                              <p:par>
                                <p:cTn id="351" presetID="22" presetClass="exit" presetSubtype="8" fill="hold" nodeType="afterEffect">
                                  <p:stCondLst>
                                    <p:cond delay="0"/>
                                  </p:stCondLst>
                                  <p:childTnLst>
                                    <p:animEffect transition="out" filter="wipe(left)">
                                      <p:cBhvr>
                                        <p:cTn id="352" dur="1000"/>
                                        <p:tgtEl>
                                          <p:spTgt spid="65"/>
                                        </p:tgtEl>
                                      </p:cBhvr>
                                    </p:animEffect>
                                    <p:set>
                                      <p:cBhvr>
                                        <p:cTn id="353" dur="1" fill="hold">
                                          <p:stCondLst>
                                            <p:cond delay="999"/>
                                          </p:stCondLst>
                                        </p:cTn>
                                        <p:tgtEl>
                                          <p:spTgt spid="65"/>
                                        </p:tgtEl>
                                        <p:attrNameLst>
                                          <p:attrName>style.visibility</p:attrName>
                                        </p:attrNameLst>
                                      </p:cBhvr>
                                      <p:to>
                                        <p:strVal val="hidden"/>
                                      </p:to>
                                    </p:set>
                                  </p:childTnLst>
                                </p:cTn>
                              </p:par>
                            </p:childTnLst>
                          </p:cTn>
                        </p:par>
                        <p:par>
                          <p:cTn id="354" fill="hold">
                            <p:stCondLst>
                              <p:cond delay="8000"/>
                            </p:stCondLst>
                            <p:childTnLst>
                              <p:par>
                                <p:cTn id="355" presetID="10" presetClass="entr" presetSubtype="0" fill="hold" nodeType="afterEffect">
                                  <p:stCondLst>
                                    <p:cond delay="0"/>
                                  </p:stCondLst>
                                  <p:childTnLst>
                                    <p:set>
                                      <p:cBhvr>
                                        <p:cTn id="356" dur="1" fill="hold">
                                          <p:stCondLst>
                                            <p:cond delay="0"/>
                                          </p:stCondLst>
                                        </p:cTn>
                                        <p:tgtEl>
                                          <p:spTgt spid="54"/>
                                        </p:tgtEl>
                                        <p:attrNameLst>
                                          <p:attrName>style.visibility</p:attrName>
                                        </p:attrNameLst>
                                      </p:cBhvr>
                                      <p:to>
                                        <p:strVal val="visible"/>
                                      </p:to>
                                    </p:set>
                                    <p:animEffect transition="in" filter="fade">
                                      <p:cBhvr>
                                        <p:cTn id="357" dur="500"/>
                                        <p:tgtEl>
                                          <p:spTgt spid="54"/>
                                        </p:tgtEl>
                                      </p:cBhvr>
                                    </p:animEffect>
                                  </p:childTnLst>
                                </p:cTn>
                              </p:par>
                            </p:childTnLst>
                          </p:cTn>
                        </p:par>
                        <p:par>
                          <p:cTn id="358" fill="hold">
                            <p:stCondLst>
                              <p:cond delay="8500"/>
                            </p:stCondLst>
                            <p:childTnLst>
                              <p:par>
                                <p:cTn id="359" presetID="35" presetClass="emph" presetSubtype="0" fill="hold" nodeType="afterEffect">
                                  <p:stCondLst>
                                    <p:cond delay="0"/>
                                  </p:stCondLst>
                                  <p:childTnLst>
                                    <p:anim calcmode="discrete" valueType="str">
                                      <p:cBhvr>
                                        <p:cTn id="360" dur="500" fill="hold"/>
                                        <p:tgtEl>
                                          <p:spTgt spid="54"/>
                                        </p:tgtEl>
                                        <p:attrNameLst>
                                          <p:attrName>style.visibility</p:attrName>
                                        </p:attrNameLst>
                                      </p:cBhvr>
                                      <p:tavLst>
                                        <p:tav tm="0">
                                          <p:val>
                                            <p:strVal val="hidden"/>
                                          </p:val>
                                        </p:tav>
                                        <p:tav tm="50000">
                                          <p:val>
                                            <p:strVal val="visible"/>
                                          </p:val>
                                        </p:tav>
                                      </p:tavLst>
                                    </p:anim>
                                  </p:childTnLst>
                                </p:cTn>
                              </p:par>
                            </p:childTnLst>
                          </p:cTn>
                        </p:par>
                        <p:par>
                          <p:cTn id="361" fill="hold">
                            <p:stCondLst>
                              <p:cond delay="9000"/>
                            </p:stCondLst>
                            <p:childTnLst>
                              <p:par>
                                <p:cTn id="362" presetID="35" presetClass="emph" presetSubtype="0" fill="hold" nodeType="afterEffect">
                                  <p:stCondLst>
                                    <p:cond delay="0"/>
                                  </p:stCondLst>
                                  <p:childTnLst>
                                    <p:anim calcmode="discrete" valueType="str">
                                      <p:cBhvr>
                                        <p:cTn id="363" dur="500" fill="hold"/>
                                        <p:tgtEl>
                                          <p:spTgt spid="54"/>
                                        </p:tgtEl>
                                        <p:attrNameLst>
                                          <p:attrName>style.visibility</p:attrName>
                                        </p:attrNameLst>
                                      </p:cBhvr>
                                      <p:tavLst>
                                        <p:tav tm="0">
                                          <p:val>
                                            <p:strVal val="hidden"/>
                                          </p:val>
                                        </p:tav>
                                        <p:tav tm="50000">
                                          <p:val>
                                            <p:strVal val="visible"/>
                                          </p:val>
                                        </p:tav>
                                      </p:tavLst>
                                    </p:anim>
                                  </p:childTnLst>
                                </p:cTn>
                              </p:par>
                            </p:childTnLst>
                          </p:cTn>
                        </p:par>
                        <p:par>
                          <p:cTn id="364" fill="hold">
                            <p:stCondLst>
                              <p:cond delay="9500"/>
                            </p:stCondLst>
                            <p:childTnLst>
                              <p:par>
                                <p:cTn id="365" presetID="35" presetClass="emph" presetSubtype="0" fill="hold" nodeType="afterEffect">
                                  <p:stCondLst>
                                    <p:cond delay="0"/>
                                  </p:stCondLst>
                                  <p:childTnLst>
                                    <p:anim calcmode="discrete" valueType="str">
                                      <p:cBhvr>
                                        <p:cTn id="366" dur="500" fill="hold"/>
                                        <p:tgtEl>
                                          <p:spTgt spid="54"/>
                                        </p:tgtEl>
                                        <p:attrNameLst>
                                          <p:attrName>style.visibility</p:attrName>
                                        </p:attrNameLst>
                                      </p:cBhvr>
                                      <p:tavLst>
                                        <p:tav tm="0">
                                          <p:val>
                                            <p:strVal val="hidden"/>
                                          </p:val>
                                        </p:tav>
                                        <p:tav tm="50000">
                                          <p:val>
                                            <p:strVal val="visible"/>
                                          </p:val>
                                        </p:tav>
                                      </p:tavLst>
                                    </p:anim>
                                  </p:childTnLst>
                                </p:cTn>
                              </p:par>
                              <p:par>
                                <p:cTn id="367" presetID="53" presetClass="entr" presetSubtype="0" fill="hold" nodeType="withEffect">
                                  <p:stCondLst>
                                    <p:cond delay="0"/>
                                  </p:stCondLst>
                                  <p:childTnLst>
                                    <p:set>
                                      <p:cBhvr>
                                        <p:cTn id="368" dur="1" fill="hold">
                                          <p:stCondLst>
                                            <p:cond delay="0"/>
                                          </p:stCondLst>
                                        </p:cTn>
                                        <p:tgtEl>
                                          <p:spTgt spid="57"/>
                                        </p:tgtEl>
                                        <p:attrNameLst>
                                          <p:attrName>style.visibility</p:attrName>
                                        </p:attrNameLst>
                                      </p:cBhvr>
                                      <p:to>
                                        <p:strVal val="visible"/>
                                      </p:to>
                                    </p:set>
                                    <p:anim calcmode="lin" valueType="num">
                                      <p:cBhvr>
                                        <p:cTn id="369" dur="1000" fill="hold"/>
                                        <p:tgtEl>
                                          <p:spTgt spid="57"/>
                                        </p:tgtEl>
                                        <p:attrNameLst>
                                          <p:attrName>ppt_w</p:attrName>
                                        </p:attrNameLst>
                                      </p:cBhvr>
                                      <p:tavLst>
                                        <p:tav tm="0">
                                          <p:val>
                                            <p:fltVal val="0"/>
                                          </p:val>
                                        </p:tav>
                                        <p:tav tm="100000">
                                          <p:val>
                                            <p:strVal val="#ppt_w"/>
                                          </p:val>
                                        </p:tav>
                                      </p:tavLst>
                                    </p:anim>
                                    <p:anim calcmode="lin" valueType="num">
                                      <p:cBhvr>
                                        <p:cTn id="370" dur="1000" fill="hold"/>
                                        <p:tgtEl>
                                          <p:spTgt spid="57"/>
                                        </p:tgtEl>
                                        <p:attrNameLst>
                                          <p:attrName>ppt_h</p:attrName>
                                        </p:attrNameLst>
                                      </p:cBhvr>
                                      <p:tavLst>
                                        <p:tav tm="0">
                                          <p:val>
                                            <p:fltVal val="0"/>
                                          </p:val>
                                        </p:tav>
                                        <p:tav tm="100000">
                                          <p:val>
                                            <p:strVal val="#ppt_h"/>
                                          </p:val>
                                        </p:tav>
                                      </p:tavLst>
                                    </p:anim>
                                    <p:animEffect transition="in" filter="fade">
                                      <p:cBhvr>
                                        <p:cTn id="371" dur="1000"/>
                                        <p:tgtEl>
                                          <p:spTgt spid="57"/>
                                        </p:tgtEl>
                                      </p:cBhvr>
                                    </p:animEffect>
                                  </p:childTnLst>
                                </p:cTn>
                              </p:par>
                              <p:par>
                                <p:cTn id="372" presetID="29" presetClass="entr" presetSubtype="0" fill="hold" nodeType="withEffect">
                                  <p:stCondLst>
                                    <p:cond delay="0"/>
                                  </p:stCondLst>
                                  <p:childTnLst>
                                    <p:set>
                                      <p:cBhvr>
                                        <p:cTn id="373" dur="1" fill="hold">
                                          <p:stCondLst>
                                            <p:cond delay="0"/>
                                          </p:stCondLst>
                                        </p:cTn>
                                        <p:tgtEl>
                                          <p:spTgt spid="50">
                                            <p:txEl>
                                              <p:pRg st="2" end="2"/>
                                            </p:txEl>
                                          </p:spTgt>
                                        </p:tgtEl>
                                        <p:attrNameLst>
                                          <p:attrName>style.visibility</p:attrName>
                                        </p:attrNameLst>
                                      </p:cBhvr>
                                      <p:to>
                                        <p:strVal val="visible"/>
                                      </p:to>
                                    </p:set>
                                    <p:anim calcmode="lin" valueType="num">
                                      <p:cBhvr>
                                        <p:cTn id="374" dur="1000" fill="hold"/>
                                        <p:tgtEl>
                                          <p:spTgt spid="50">
                                            <p:txEl>
                                              <p:pRg st="2" end="2"/>
                                            </p:txEl>
                                          </p:spTgt>
                                        </p:tgtEl>
                                        <p:attrNameLst>
                                          <p:attrName>ppt_x</p:attrName>
                                        </p:attrNameLst>
                                      </p:cBhvr>
                                      <p:tavLst>
                                        <p:tav tm="0">
                                          <p:val>
                                            <p:strVal val="#ppt_x-.2"/>
                                          </p:val>
                                        </p:tav>
                                        <p:tav tm="100000">
                                          <p:val>
                                            <p:strVal val="#ppt_x"/>
                                          </p:val>
                                        </p:tav>
                                      </p:tavLst>
                                    </p:anim>
                                    <p:anim calcmode="lin" valueType="num">
                                      <p:cBhvr>
                                        <p:cTn id="375" dur="1000" fill="hold"/>
                                        <p:tgtEl>
                                          <p:spTgt spid="5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76" dur="1000"/>
                                        <p:tgtEl>
                                          <p:spTgt spid="50">
                                            <p:txEl>
                                              <p:pRg st="2" end="2"/>
                                            </p:txEl>
                                          </p:spTgt>
                                        </p:tgtEl>
                                      </p:cBhvr>
                                    </p:animEffect>
                                  </p:childTnLst>
                                </p:cTn>
                              </p:par>
                              <p:par>
                                <p:cTn id="377" presetID="17" presetClass="entr" presetSubtype="8" fill="hold" nodeType="withEffect">
                                  <p:stCondLst>
                                    <p:cond delay="0"/>
                                  </p:stCondLst>
                                  <p:childTnLst>
                                    <p:set>
                                      <p:cBhvr>
                                        <p:cTn id="378" dur="1" fill="hold">
                                          <p:stCondLst>
                                            <p:cond delay="0"/>
                                          </p:stCondLst>
                                        </p:cTn>
                                        <p:tgtEl>
                                          <p:spTgt spid="62"/>
                                        </p:tgtEl>
                                        <p:attrNameLst>
                                          <p:attrName>style.visibility</p:attrName>
                                        </p:attrNameLst>
                                      </p:cBhvr>
                                      <p:to>
                                        <p:strVal val="visible"/>
                                      </p:to>
                                    </p:set>
                                    <p:anim calcmode="lin" valueType="num">
                                      <p:cBhvr>
                                        <p:cTn id="379" dur="500" fill="hold"/>
                                        <p:tgtEl>
                                          <p:spTgt spid="62"/>
                                        </p:tgtEl>
                                        <p:attrNameLst>
                                          <p:attrName>ppt_x</p:attrName>
                                        </p:attrNameLst>
                                      </p:cBhvr>
                                      <p:tavLst>
                                        <p:tav tm="0">
                                          <p:val>
                                            <p:strVal val="#ppt_x-#ppt_w/2"/>
                                          </p:val>
                                        </p:tav>
                                        <p:tav tm="100000">
                                          <p:val>
                                            <p:strVal val="#ppt_x"/>
                                          </p:val>
                                        </p:tav>
                                      </p:tavLst>
                                    </p:anim>
                                    <p:anim calcmode="lin" valueType="num">
                                      <p:cBhvr>
                                        <p:cTn id="380" dur="500" fill="hold"/>
                                        <p:tgtEl>
                                          <p:spTgt spid="62"/>
                                        </p:tgtEl>
                                        <p:attrNameLst>
                                          <p:attrName>ppt_y</p:attrName>
                                        </p:attrNameLst>
                                      </p:cBhvr>
                                      <p:tavLst>
                                        <p:tav tm="0">
                                          <p:val>
                                            <p:strVal val="#ppt_y"/>
                                          </p:val>
                                        </p:tav>
                                        <p:tav tm="100000">
                                          <p:val>
                                            <p:strVal val="#ppt_y"/>
                                          </p:val>
                                        </p:tav>
                                      </p:tavLst>
                                    </p:anim>
                                    <p:anim calcmode="lin" valueType="num">
                                      <p:cBhvr>
                                        <p:cTn id="381" dur="500" fill="hold"/>
                                        <p:tgtEl>
                                          <p:spTgt spid="62"/>
                                        </p:tgtEl>
                                        <p:attrNameLst>
                                          <p:attrName>ppt_w</p:attrName>
                                        </p:attrNameLst>
                                      </p:cBhvr>
                                      <p:tavLst>
                                        <p:tav tm="0">
                                          <p:val>
                                            <p:fltVal val="0"/>
                                          </p:val>
                                        </p:tav>
                                        <p:tav tm="100000">
                                          <p:val>
                                            <p:strVal val="#ppt_w"/>
                                          </p:val>
                                        </p:tav>
                                      </p:tavLst>
                                    </p:anim>
                                    <p:anim calcmode="lin" valueType="num">
                                      <p:cBhvr>
                                        <p:cTn id="382" dur="500" fill="hold"/>
                                        <p:tgtEl>
                                          <p:spTgt spid="62"/>
                                        </p:tgtEl>
                                        <p:attrNameLst>
                                          <p:attrName>ppt_h</p:attrName>
                                        </p:attrNameLst>
                                      </p:cBhvr>
                                      <p:tavLst>
                                        <p:tav tm="0">
                                          <p:val>
                                            <p:strVal val="#ppt_h"/>
                                          </p:val>
                                        </p:tav>
                                        <p:tav tm="100000">
                                          <p:val>
                                            <p:strVal val="#ppt_h"/>
                                          </p:val>
                                        </p:tav>
                                      </p:tavLst>
                                    </p:anim>
                                  </p:childTnLst>
                                </p:cTn>
                              </p:par>
                              <p:par>
                                <p:cTn id="383" presetID="17" presetClass="entr" presetSubtype="8" fill="hold" nodeType="withEffect">
                                  <p:stCondLst>
                                    <p:cond delay="0"/>
                                  </p:stCondLst>
                                  <p:childTnLst>
                                    <p:set>
                                      <p:cBhvr>
                                        <p:cTn id="384" dur="1" fill="hold">
                                          <p:stCondLst>
                                            <p:cond delay="0"/>
                                          </p:stCondLst>
                                        </p:cTn>
                                        <p:tgtEl>
                                          <p:spTgt spid="64"/>
                                        </p:tgtEl>
                                        <p:attrNameLst>
                                          <p:attrName>style.visibility</p:attrName>
                                        </p:attrNameLst>
                                      </p:cBhvr>
                                      <p:to>
                                        <p:strVal val="visible"/>
                                      </p:to>
                                    </p:set>
                                    <p:anim calcmode="lin" valueType="num">
                                      <p:cBhvr>
                                        <p:cTn id="385" dur="500" fill="hold"/>
                                        <p:tgtEl>
                                          <p:spTgt spid="64"/>
                                        </p:tgtEl>
                                        <p:attrNameLst>
                                          <p:attrName>ppt_x</p:attrName>
                                        </p:attrNameLst>
                                      </p:cBhvr>
                                      <p:tavLst>
                                        <p:tav tm="0">
                                          <p:val>
                                            <p:strVal val="#ppt_x-#ppt_w/2"/>
                                          </p:val>
                                        </p:tav>
                                        <p:tav tm="100000">
                                          <p:val>
                                            <p:strVal val="#ppt_x"/>
                                          </p:val>
                                        </p:tav>
                                      </p:tavLst>
                                    </p:anim>
                                    <p:anim calcmode="lin" valueType="num">
                                      <p:cBhvr>
                                        <p:cTn id="386" dur="500" fill="hold"/>
                                        <p:tgtEl>
                                          <p:spTgt spid="64"/>
                                        </p:tgtEl>
                                        <p:attrNameLst>
                                          <p:attrName>ppt_y</p:attrName>
                                        </p:attrNameLst>
                                      </p:cBhvr>
                                      <p:tavLst>
                                        <p:tav tm="0">
                                          <p:val>
                                            <p:strVal val="#ppt_y"/>
                                          </p:val>
                                        </p:tav>
                                        <p:tav tm="100000">
                                          <p:val>
                                            <p:strVal val="#ppt_y"/>
                                          </p:val>
                                        </p:tav>
                                      </p:tavLst>
                                    </p:anim>
                                    <p:anim calcmode="lin" valueType="num">
                                      <p:cBhvr>
                                        <p:cTn id="387" dur="500" fill="hold"/>
                                        <p:tgtEl>
                                          <p:spTgt spid="64"/>
                                        </p:tgtEl>
                                        <p:attrNameLst>
                                          <p:attrName>ppt_w</p:attrName>
                                        </p:attrNameLst>
                                      </p:cBhvr>
                                      <p:tavLst>
                                        <p:tav tm="0">
                                          <p:val>
                                            <p:fltVal val="0"/>
                                          </p:val>
                                        </p:tav>
                                        <p:tav tm="100000">
                                          <p:val>
                                            <p:strVal val="#ppt_w"/>
                                          </p:val>
                                        </p:tav>
                                      </p:tavLst>
                                    </p:anim>
                                    <p:anim calcmode="lin" valueType="num">
                                      <p:cBhvr>
                                        <p:cTn id="388" dur="500" fill="hold"/>
                                        <p:tgtEl>
                                          <p:spTgt spid="64"/>
                                        </p:tgtEl>
                                        <p:attrNameLst>
                                          <p:attrName>ppt_h</p:attrName>
                                        </p:attrNameLst>
                                      </p:cBhvr>
                                      <p:tavLst>
                                        <p:tav tm="0">
                                          <p:val>
                                            <p:strVal val="#ppt_h"/>
                                          </p:val>
                                        </p:tav>
                                        <p:tav tm="100000">
                                          <p:val>
                                            <p:strVal val="#ppt_h"/>
                                          </p:val>
                                        </p:tav>
                                      </p:tavLst>
                                    </p:anim>
                                  </p:childTnLst>
                                </p:cTn>
                              </p:par>
                              <p:par>
                                <p:cTn id="389" presetID="17" presetClass="entr" presetSubtype="8" fill="hold" nodeType="withEffect">
                                  <p:stCondLst>
                                    <p:cond delay="0"/>
                                  </p:stCondLst>
                                  <p:childTnLst>
                                    <p:set>
                                      <p:cBhvr>
                                        <p:cTn id="390" dur="1" fill="hold">
                                          <p:stCondLst>
                                            <p:cond delay="0"/>
                                          </p:stCondLst>
                                        </p:cTn>
                                        <p:tgtEl>
                                          <p:spTgt spid="63"/>
                                        </p:tgtEl>
                                        <p:attrNameLst>
                                          <p:attrName>style.visibility</p:attrName>
                                        </p:attrNameLst>
                                      </p:cBhvr>
                                      <p:to>
                                        <p:strVal val="visible"/>
                                      </p:to>
                                    </p:set>
                                    <p:anim calcmode="lin" valueType="num">
                                      <p:cBhvr>
                                        <p:cTn id="391" dur="500" fill="hold"/>
                                        <p:tgtEl>
                                          <p:spTgt spid="63"/>
                                        </p:tgtEl>
                                        <p:attrNameLst>
                                          <p:attrName>ppt_x</p:attrName>
                                        </p:attrNameLst>
                                      </p:cBhvr>
                                      <p:tavLst>
                                        <p:tav tm="0">
                                          <p:val>
                                            <p:strVal val="#ppt_x-#ppt_w/2"/>
                                          </p:val>
                                        </p:tav>
                                        <p:tav tm="100000">
                                          <p:val>
                                            <p:strVal val="#ppt_x"/>
                                          </p:val>
                                        </p:tav>
                                      </p:tavLst>
                                    </p:anim>
                                    <p:anim calcmode="lin" valueType="num">
                                      <p:cBhvr>
                                        <p:cTn id="392" dur="500" fill="hold"/>
                                        <p:tgtEl>
                                          <p:spTgt spid="63"/>
                                        </p:tgtEl>
                                        <p:attrNameLst>
                                          <p:attrName>ppt_y</p:attrName>
                                        </p:attrNameLst>
                                      </p:cBhvr>
                                      <p:tavLst>
                                        <p:tav tm="0">
                                          <p:val>
                                            <p:strVal val="#ppt_y"/>
                                          </p:val>
                                        </p:tav>
                                        <p:tav tm="100000">
                                          <p:val>
                                            <p:strVal val="#ppt_y"/>
                                          </p:val>
                                        </p:tav>
                                      </p:tavLst>
                                    </p:anim>
                                    <p:anim calcmode="lin" valueType="num">
                                      <p:cBhvr>
                                        <p:cTn id="393" dur="500" fill="hold"/>
                                        <p:tgtEl>
                                          <p:spTgt spid="63"/>
                                        </p:tgtEl>
                                        <p:attrNameLst>
                                          <p:attrName>ppt_w</p:attrName>
                                        </p:attrNameLst>
                                      </p:cBhvr>
                                      <p:tavLst>
                                        <p:tav tm="0">
                                          <p:val>
                                            <p:fltVal val="0"/>
                                          </p:val>
                                        </p:tav>
                                        <p:tav tm="100000">
                                          <p:val>
                                            <p:strVal val="#ppt_w"/>
                                          </p:val>
                                        </p:tav>
                                      </p:tavLst>
                                    </p:anim>
                                    <p:anim calcmode="lin" valueType="num">
                                      <p:cBhvr>
                                        <p:cTn id="394" dur="500" fill="hold"/>
                                        <p:tgtEl>
                                          <p:spTgt spid="63"/>
                                        </p:tgtEl>
                                        <p:attrNameLst>
                                          <p:attrName>ppt_h</p:attrName>
                                        </p:attrNameLst>
                                      </p:cBhvr>
                                      <p:tavLst>
                                        <p:tav tm="0">
                                          <p:val>
                                            <p:strVal val="#ppt_h"/>
                                          </p:val>
                                        </p:tav>
                                        <p:tav tm="100000">
                                          <p:val>
                                            <p:strVal val="#ppt_h"/>
                                          </p:val>
                                        </p:tav>
                                      </p:tavLst>
                                    </p:anim>
                                  </p:childTnLst>
                                </p:cTn>
                              </p:par>
                              <p:par>
                                <p:cTn id="395" presetID="17" presetClass="entr" presetSubtype="8" fill="hold" nodeType="withEffect">
                                  <p:stCondLst>
                                    <p:cond delay="0"/>
                                  </p:stCondLst>
                                  <p:childTnLst>
                                    <p:set>
                                      <p:cBhvr>
                                        <p:cTn id="396" dur="1" fill="hold">
                                          <p:stCondLst>
                                            <p:cond delay="0"/>
                                          </p:stCondLst>
                                        </p:cTn>
                                        <p:tgtEl>
                                          <p:spTgt spid="58"/>
                                        </p:tgtEl>
                                        <p:attrNameLst>
                                          <p:attrName>style.visibility</p:attrName>
                                        </p:attrNameLst>
                                      </p:cBhvr>
                                      <p:to>
                                        <p:strVal val="visible"/>
                                      </p:to>
                                    </p:set>
                                    <p:anim calcmode="lin" valueType="num">
                                      <p:cBhvr>
                                        <p:cTn id="397" dur="500" fill="hold"/>
                                        <p:tgtEl>
                                          <p:spTgt spid="58"/>
                                        </p:tgtEl>
                                        <p:attrNameLst>
                                          <p:attrName>ppt_x</p:attrName>
                                        </p:attrNameLst>
                                      </p:cBhvr>
                                      <p:tavLst>
                                        <p:tav tm="0">
                                          <p:val>
                                            <p:strVal val="#ppt_x-#ppt_w/2"/>
                                          </p:val>
                                        </p:tav>
                                        <p:tav tm="100000">
                                          <p:val>
                                            <p:strVal val="#ppt_x"/>
                                          </p:val>
                                        </p:tav>
                                      </p:tavLst>
                                    </p:anim>
                                    <p:anim calcmode="lin" valueType="num">
                                      <p:cBhvr>
                                        <p:cTn id="398" dur="500" fill="hold"/>
                                        <p:tgtEl>
                                          <p:spTgt spid="58"/>
                                        </p:tgtEl>
                                        <p:attrNameLst>
                                          <p:attrName>ppt_y</p:attrName>
                                        </p:attrNameLst>
                                      </p:cBhvr>
                                      <p:tavLst>
                                        <p:tav tm="0">
                                          <p:val>
                                            <p:strVal val="#ppt_y"/>
                                          </p:val>
                                        </p:tav>
                                        <p:tav tm="100000">
                                          <p:val>
                                            <p:strVal val="#ppt_y"/>
                                          </p:val>
                                        </p:tav>
                                      </p:tavLst>
                                    </p:anim>
                                    <p:anim calcmode="lin" valueType="num">
                                      <p:cBhvr>
                                        <p:cTn id="399" dur="500" fill="hold"/>
                                        <p:tgtEl>
                                          <p:spTgt spid="58"/>
                                        </p:tgtEl>
                                        <p:attrNameLst>
                                          <p:attrName>ppt_w</p:attrName>
                                        </p:attrNameLst>
                                      </p:cBhvr>
                                      <p:tavLst>
                                        <p:tav tm="0">
                                          <p:val>
                                            <p:fltVal val="0"/>
                                          </p:val>
                                        </p:tav>
                                        <p:tav tm="100000">
                                          <p:val>
                                            <p:strVal val="#ppt_w"/>
                                          </p:val>
                                        </p:tav>
                                      </p:tavLst>
                                    </p:anim>
                                    <p:anim calcmode="lin" valueType="num">
                                      <p:cBhvr>
                                        <p:cTn id="400" dur="500" fill="hold"/>
                                        <p:tgtEl>
                                          <p:spTgt spid="58"/>
                                        </p:tgtEl>
                                        <p:attrNameLst>
                                          <p:attrName>ppt_h</p:attrName>
                                        </p:attrNameLst>
                                      </p:cBhvr>
                                      <p:tavLst>
                                        <p:tav tm="0">
                                          <p:val>
                                            <p:strVal val="#ppt_h"/>
                                          </p:val>
                                        </p:tav>
                                        <p:tav tm="100000">
                                          <p:val>
                                            <p:strVal val="#ppt_h"/>
                                          </p:val>
                                        </p:tav>
                                      </p:tavLst>
                                    </p:anim>
                                  </p:childTnLst>
                                </p:cTn>
                              </p:par>
                            </p:childTnLst>
                          </p:cTn>
                        </p:par>
                        <p:par>
                          <p:cTn id="401" fill="hold">
                            <p:stCondLst>
                              <p:cond delay="10500"/>
                            </p:stCondLst>
                            <p:childTnLst>
                              <p:par>
                                <p:cTn id="402" presetID="17" presetClass="entr" presetSubtype="8" fill="hold" nodeType="afterEffect">
                                  <p:stCondLst>
                                    <p:cond delay="0"/>
                                  </p:stCondLst>
                                  <p:childTnLst>
                                    <p:set>
                                      <p:cBhvr>
                                        <p:cTn id="403" dur="1" fill="hold">
                                          <p:stCondLst>
                                            <p:cond delay="0"/>
                                          </p:stCondLst>
                                        </p:cTn>
                                        <p:tgtEl>
                                          <p:spTgt spid="58"/>
                                        </p:tgtEl>
                                        <p:attrNameLst>
                                          <p:attrName>style.visibility</p:attrName>
                                        </p:attrNameLst>
                                      </p:cBhvr>
                                      <p:to>
                                        <p:strVal val="visible"/>
                                      </p:to>
                                    </p:set>
                                    <p:anim calcmode="lin" valueType="num">
                                      <p:cBhvr>
                                        <p:cTn id="404" dur="500" fill="hold"/>
                                        <p:tgtEl>
                                          <p:spTgt spid="58"/>
                                        </p:tgtEl>
                                        <p:attrNameLst>
                                          <p:attrName>ppt_x</p:attrName>
                                        </p:attrNameLst>
                                      </p:cBhvr>
                                      <p:tavLst>
                                        <p:tav tm="0">
                                          <p:val>
                                            <p:strVal val="#ppt_x-#ppt_w/2"/>
                                          </p:val>
                                        </p:tav>
                                        <p:tav tm="100000">
                                          <p:val>
                                            <p:strVal val="#ppt_x"/>
                                          </p:val>
                                        </p:tav>
                                      </p:tavLst>
                                    </p:anim>
                                    <p:anim calcmode="lin" valueType="num">
                                      <p:cBhvr>
                                        <p:cTn id="405" dur="500" fill="hold"/>
                                        <p:tgtEl>
                                          <p:spTgt spid="58"/>
                                        </p:tgtEl>
                                        <p:attrNameLst>
                                          <p:attrName>ppt_y</p:attrName>
                                        </p:attrNameLst>
                                      </p:cBhvr>
                                      <p:tavLst>
                                        <p:tav tm="0">
                                          <p:val>
                                            <p:strVal val="#ppt_y"/>
                                          </p:val>
                                        </p:tav>
                                        <p:tav tm="100000">
                                          <p:val>
                                            <p:strVal val="#ppt_y"/>
                                          </p:val>
                                        </p:tav>
                                      </p:tavLst>
                                    </p:anim>
                                    <p:anim calcmode="lin" valueType="num">
                                      <p:cBhvr>
                                        <p:cTn id="406" dur="500" fill="hold"/>
                                        <p:tgtEl>
                                          <p:spTgt spid="58"/>
                                        </p:tgtEl>
                                        <p:attrNameLst>
                                          <p:attrName>ppt_w</p:attrName>
                                        </p:attrNameLst>
                                      </p:cBhvr>
                                      <p:tavLst>
                                        <p:tav tm="0">
                                          <p:val>
                                            <p:fltVal val="0"/>
                                          </p:val>
                                        </p:tav>
                                        <p:tav tm="100000">
                                          <p:val>
                                            <p:strVal val="#ppt_w"/>
                                          </p:val>
                                        </p:tav>
                                      </p:tavLst>
                                    </p:anim>
                                    <p:anim calcmode="lin" valueType="num">
                                      <p:cBhvr>
                                        <p:cTn id="407" dur="500" fill="hold"/>
                                        <p:tgtEl>
                                          <p:spTgt spid="58"/>
                                        </p:tgtEl>
                                        <p:attrNameLst>
                                          <p:attrName>ppt_h</p:attrName>
                                        </p:attrNameLst>
                                      </p:cBhvr>
                                      <p:tavLst>
                                        <p:tav tm="0">
                                          <p:val>
                                            <p:strVal val="#ppt_h"/>
                                          </p:val>
                                        </p:tav>
                                        <p:tav tm="100000">
                                          <p:val>
                                            <p:strVal val="#ppt_h"/>
                                          </p:val>
                                        </p:tav>
                                      </p:tavLst>
                                    </p:anim>
                                  </p:childTnLst>
                                </p:cTn>
                              </p:par>
                              <p:par>
                                <p:cTn id="408" presetID="17" presetClass="entr" presetSubtype="8" fill="hold" nodeType="withEffect">
                                  <p:stCondLst>
                                    <p:cond delay="0"/>
                                  </p:stCondLst>
                                  <p:childTnLst>
                                    <p:set>
                                      <p:cBhvr>
                                        <p:cTn id="409" dur="1" fill="hold">
                                          <p:stCondLst>
                                            <p:cond delay="0"/>
                                          </p:stCondLst>
                                        </p:cTn>
                                        <p:tgtEl>
                                          <p:spTgt spid="63"/>
                                        </p:tgtEl>
                                        <p:attrNameLst>
                                          <p:attrName>style.visibility</p:attrName>
                                        </p:attrNameLst>
                                      </p:cBhvr>
                                      <p:to>
                                        <p:strVal val="visible"/>
                                      </p:to>
                                    </p:set>
                                    <p:anim calcmode="lin" valueType="num">
                                      <p:cBhvr>
                                        <p:cTn id="410" dur="500" fill="hold"/>
                                        <p:tgtEl>
                                          <p:spTgt spid="63"/>
                                        </p:tgtEl>
                                        <p:attrNameLst>
                                          <p:attrName>ppt_x</p:attrName>
                                        </p:attrNameLst>
                                      </p:cBhvr>
                                      <p:tavLst>
                                        <p:tav tm="0">
                                          <p:val>
                                            <p:strVal val="#ppt_x-#ppt_w/2"/>
                                          </p:val>
                                        </p:tav>
                                        <p:tav tm="100000">
                                          <p:val>
                                            <p:strVal val="#ppt_x"/>
                                          </p:val>
                                        </p:tav>
                                      </p:tavLst>
                                    </p:anim>
                                    <p:anim calcmode="lin" valueType="num">
                                      <p:cBhvr>
                                        <p:cTn id="411" dur="500" fill="hold"/>
                                        <p:tgtEl>
                                          <p:spTgt spid="63"/>
                                        </p:tgtEl>
                                        <p:attrNameLst>
                                          <p:attrName>ppt_y</p:attrName>
                                        </p:attrNameLst>
                                      </p:cBhvr>
                                      <p:tavLst>
                                        <p:tav tm="0">
                                          <p:val>
                                            <p:strVal val="#ppt_y"/>
                                          </p:val>
                                        </p:tav>
                                        <p:tav tm="100000">
                                          <p:val>
                                            <p:strVal val="#ppt_y"/>
                                          </p:val>
                                        </p:tav>
                                      </p:tavLst>
                                    </p:anim>
                                    <p:anim calcmode="lin" valueType="num">
                                      <p:cBhvr>
                                        <p:cTn id="412" dur="500" fill="hold"/>
                                        <p:tgtEl>
                                          <p:spTgt spid="63"/>
                                        </p:tgtEl>
                                        <p:attrNameLst>
                                          <p:attrName>ppt_w</p:attrName>
                                        </p:attrNameLst>
                                      </p:cBhvr>
                                      <p:tavLst>
                                        <p:tav tm="0">
                                          <p:val>
                                            <p:fltVal val="0"/>
                                          </p:val>
                                        </p:tav>
                                        <p:tav tm="100000">
                                          <p:val>
                                            <p:strVal val="#ppt_w"/>
                                          </p:val>
                                        </p:tav>
                                      </p:tavLst>
                                    </p:anim>
                                    <p:anim calcmode="lin" valueType="num">
                                      <p:cBhvr>
                                        <p:cTn id="413" dur="500" fill="hold"/>
                                        <p:tgtEl>
                                          <p:spTgt spid="63"/>
                                        </p:tgtEl>
                                        <p:attrNameLst>
                                          <p:attrName>ppt_h</p:attrName>
                                        </p:attrNameLst>
                                      </p:cBhvr>
                                      <p:tavLst>
                                        <p:tav tm="0">
                                          <p:val>
                                            <p:strVal val="#ppt_h"/>
                                          </p:val>
                                        </p:tav>
                                        <p:tav tm="100000">
                                          <p:val>
                                            <p:strVal val="#ppt_h"/>
                                          </p:val>
                                        </p:tav>
                                      </p:tavLst>
                                    </p:anim>
                                  </p:childTnLst>
                                </p:cTn>
                              </p:par>
                              <p:par>
                                <p:cTn id="414" presetID="17" presetClass="entr" presetSubtype="8" fill="hold" nodeType="withEffect">
                                  <p:stCondLst>
                                    <p:cond delay="0"/>
                                  </p:stCondLst>
                                  <p:childTnLst>
                                    <p:set>
                                      <p:cBhvr>
                                        <p:cTn id="415" dur="1" fill="hold">
                                          <p:stCondLst>
                                            <p:cond delay="0"/>
                                          </p:stCondLst>
                                        </p:cTn>
                                        <p:tgtEl>
                                          <p:spTgt spid="64"/>
                                        </p:tgtEl>
                                        <p:attrNameLst>
                                          <p:attrName>style.visibility</p:attrName>
                                        </p:attrNameLst>
                                      </p:cBhvr>
                                      <p:to>
                                        <p:strVal val="visible"/>
                                      </p:to>
                                    </p:set>
                                    <p:anim calcmode="lin" valueType="num">
                                      <p:cBhvr>
                                        <p:cTn id="416" dur="500" fill="hold"/>
                                        <p:tgtEl>
                                          <p:spTgt spid="64"/>
                                        </p:tgtEl>
                                        <p:attrNameLst>
                                          <p:attrName>ppt_x</p:attrName>
                                        </p:attrNameLst>
                                      </p:cBhvr>
                                      <p:tavLst>
                                        <p:tav tm="0">
                                          <p:val>
                                            <p:strVal val="#ppt_x-#ppt_w/2"/>
                                          </p:val>
                                        </p:tav>
                                        <p:tav tm="100000">
                                          <p:val>
                                            <p:strVal val="#ppt_x"/>
                                          </p:val>
                                        </p:tav>
                                      </p:tavLst>
                                    </p:anim>
                                    <p:anim calcmode="lin" valueType="num">
                                      <p:cBhvr>
                                        <p:cTn id="417" dur="500" fill="hold"/>
                                        <p:tgtEl>
                                          <p:spTgt spid="64"/>
                                        </p:tgtEl>
                                        <p:attrNameLst>
                                          <p:attrName>ppt_y</p:attrName>
                                        </p:attrNameLst>
                                      </p:cBhvr>
                                      <p:tavLst>
                                        <p:tav tm="0">
                                          <p:val>
                                            <p:strVal val="#ppt_y"/>
                                          </p:val>
                                        </p:tav>
                                        <p:tav tm="100000">
                                          <p:val>
                                            <p:strVal val="#ppt_y"/>
                                          </p:val>
                                        </p:tav>
                                      </p:tavLst>
                                    </p:anim>
                                    <p:anim calcmode="lin" valueType="num">
                                      <p:cBhvr>
                                        <p:cTn id="418" dur="500" fill="hold"/>
                                        <p:tgtEl>
                                          <p:spTgt spid="64"/>
                                        </p:tgtEl>
                                        <p:attrNameLst>
                                          <p:attrName>ppt_w</p:attrName>
                                        </p:attrNameLst>
                                      </p:cBhvr>
                                      <p:tavLst>
                                        <p:tav tm="0">
                                          <p:val>
                                            <p:fltVal val="0"/>
                                          </p:val>
                                        </p:tav>
                                        <p:tav tm="100000">
                                          <p:val>
                                            <p:strVal val="#ppt_w"/>
                                          </p:val>
                                        </p:tav>
                                      </p:tavLst>
                                    </p:anim>
                                    <p:anim calcmode="lin" valueType="num">
                                      <p:cBhvr>
                                        <p:cTn id="419" dur="500" fill="hold"/>
                                        <p:tgtEl>
                                          <p:spTgt spid="64"/>
                                        </p:tgtEl>
                                        <p:attrNameLst>
                                          <p:attrName>ppt_h</p:attrName>
                                        </p:attrNameLst>
                                      </p:cBhvr>
                                      <p:tavLst>
                                        <p:tav tm="0">
                                          <p:val>
                                            <p:strVal val="#ppt_h"/>
                                          </p:val>
                                        </p:tav>
                                        <p:tav tm="100000">
                                          <p:val>
                                            <p:strVal val="#ppt_h"/>
                                          </p:val>
                                        </p:tav>
                                      </p:tavLst>
                                    </p:anim>
                                  </p:childTnLst>
                                </p:cTn>
                              </p:par>
                              <p:par>
                                <p:cTn id="420" presetID="17" presetClass="entr" presetSubtype="8" fill="hold" nodeType="withEffect">
                                  <p:stCondLst>
                                    <p:cond delay="0"/>
                                  </p:stCondLst>
                                  <p:childTnLst>
                                    <p:set>
                                      <p:cBhvr>
                                        <p:cTn id="421" dur="1" fill="hold">
                                          <p:stCondLst>
                                            <p:cond delay="0"/>
                                          </p:stCondLst>
                                        </p:cTn>
                                        <p:tgtEl>
                                          <p:spTgt spid="62"/>
                                        </p:tgtEl>
                                        <p:attrNameLst>
                                          <p:attrName>style.visibility</p:attrName>
                                        </p:attrNameLst>
                                      </p:cBhvr>
                                      <p:to>
                                        <p:strVal val="visible"/>
                                      </p:to>
                                    </p:set>
                                    <p:anim calcmode="lin" valueType="num">
                                      <p:cBhvr>
                                        <p:cTn id="422" dur="500" fill="hold"/>
                                        <p:tgtEl>
                                          <p:spTgt spid="62"/>
                                        </p:tgtEl>
                                        <p:attrNameLst>
                                          <p:attrName>ppt_x</p:attrName>
                                        </p:attrNameLst>
                                      </p:cBhvr>
                                      <p:tavLst>
                                        <p:tav tm="0">
                                          <p:val>
                                            <p:strVal val="#ppt_x-#ppt_w/2"/>
                                          </p:val>
                                        </p:tav>
                                        <p:tav tm="100000">
                                          <p:val>
                                            <p:strVal val="#ppt_x"/>
                                          </p:val>
                                        </p:tav>
                                      </p:tavLst>
                                    </p:anim>
                                    <p:anim calcmode="lin" valueType="num">
                                      <p:cBhvr>
                                        <p:cTn id="423" dur="500" fill="hold"/>
                                        <p:tgtEl>
                                          <p:spTgt spid="62"/>
                                        </p:tgtEl>
                                        <p:attrNameLst>
                                          <p:attrName>ppt_y</p:attrName>
                                        </p:attrNameLst>
                                      </p:cBhvr>
                                      <p:tavLst>
                                        <p:tav tm="0">
                                          <p:val>
                                            <p:strVal val="#ppt_y"/>
                                          </p:val>
                                        </p:tav>
                                        <p:tav tm="100000">
                                          <p:val>
                                            <p:strVal val="#ppt_y"/>
                                          </p:val>
                                        </p:tav>
                                      </p:tavLst>
                                    </p:anim>
                                    <p:anim calcmode="lin" valueType="num">
                                      <p:cBhvr>
                                        <p:cTn id="424" dur="500" fill="hold"/>
                                        <p:tgtEl>
                                          <p:spTgt spid="62"/>
                                        </p:tgtEl>
                                        <p:attrNameLst>
                                          <p:attrName>ppt_w</p:attrName>
                                        </p:attrNameLst>
                                      </p:cBhvr>
                                      <p:tavLst>
                                        <p:tav tm="0">
                                          <p:val>
                                            <p:fltVal val="0"/>
                                          </p:val>
                                        </p:tav>
                                        <p:tav tm="100000">
                                          <p:val>
                                            <p:strVal val="#ppt_w"/>
                                          </p:val>
                                        </p:tav>
                                      </p:tavLst>
                                    </p:anim>
                                    <p:anim calcmode="lin" valueType="num">
                                      <p:cBhvr>
                                        <p:cTn id="425" dur="500" fill="hold"/>
                                        <p:tgtEl>
                                          <p:spTgt spid="62"/>
                                        </p:tgtEl>
                                        <p:attrNameLst>
                                          <p:attrName>ppt_h</p:attrName>
                                        </p:attrNameLst>
                                      </p:cBhvr>
                                      <p:tavLst>
                                        <p:tav tm="0">
                                          <p:val>
                                            <p:strVal val="#ppt_h"/>
                                          </p:val>
                                        </p:tav>
                                        <p:tav tm="100000">
                                          <p:val>
                                            <p:strVal val="#ppt_h"/>
                                          </p:val>
                                        </p:tav>
                                      </p:tavLst>
                                    </p:anim>
                                  </p:childTnLst>
                                </p:cTn>
                              </p:par>
                            </p:childTnLst>
                          </p:cTn>
                        </p:par>
                        <p:par>
                          <p:cTn id="426" fill="hold">
                            <p:stCondLst>
                              <p:cond delay="11000"/>
                            </p:stCondLst>
                            <p:childTnLst>
                              <p:par>
                                <p:cTn id="427" presetID="17" presetClass="entr" presetSubtype="8" fill="hold" nodeType="afterEffect">
                                  <p:stCondLst>
                                    <p:cond delay="0"/>
                                  </p:stCondLst>
                                  <p:childTnLst>
                                    <p:set>
                                      <p:cBhvr>
                                        <p:cTn id="428" dur="1" fill="hold">
                                          <p:stCondLst>
                                            <p:cond delay="0"/>
                                          </p:stCondLst>
                                        </p:cTn>
                                        <p:tgtEl>
                                          <p:spTgt spid="58"/>
                                        </p:tgtEl>
                                        <p:attrNameLst>
                                          <p:attrName>style.visibility</p:attrName>
                                        </p:attrNameLst>
                                      </p:cBhvr>
                                      <p:to>
                                        <p:strVal val="visible"/>
                                      </p:to>
                                    </p:set>
                                    <p:anim calcmode="lin" valueType="num">
                                      <p:cBhvr>
                                        <p:cTn id="429" dur="500" fill="hold"/>
                                        <p:tgtEl>
                                          <p:spTgt spid="58"/>
                                        </p:tgtEl>
                                        <p:attrNameLst>
                                          <p:attrName>ppt_x</p:attrName>
                                        </p:attrNameLst>
                                      </p:cBhvr>
                                      <p:tavLst>
                                        <p:tav tm="0">
                                          <p:val>
                                            <p:strVal val="#ppt_x-#ppt_w/2"/>
                                          </p:val>
                                        </p:tav>
                                        <p:tav tm="100000">
                                          <p:val>
                                            <p:strVal val="#ppt_x"/>
                                          </p:val>
                                        </p:tav>
                                      </p:tavLst>
                                    </p:anim>
                                    <p:anim calcmode="lin" valueType="num">
                                      <p:cBhvr>
                                        <p:cTn id="430" dur="500" fill="hold"/>
                                        <p:tgtEl>
                                          <p:spTgt spid="58"/>
                                        </p:tgtEl>
                                        <p:attrNameLst>
                                          <p:attrName>ppt_y</p:attrName>
                                        </p:attrNameLst>
                                      </p:cBhvr>
                                      <p:tavLst>
                                        <p:tav tm="0">
                                          <p:val>
                                            <p:strVal val="#ppt_y"/>
                                          </p:val>
                                        </p:tav>
                                        <p:tav tm="100000">
                                          <p:val>
                                            <p:strVal val="#ppt_y"/>
                                          </p:val>
                                        </p:tav>
                                      </p:tavLst>
                                    </p:anim>
                                    <p:anim calcmode="lin" valueType="num">
                                      <p:cBhvr>
                                        <p:cTn id="431" dur="500" fill="hold"/>
                                        <p:tgtEl>
                                          <p:spTgt spid="58"/>
                                        </p:tgtEl>
                                        <p:attrNameLst>
                                          <p:attrName>ppt_w</p:attrName>
                                        </p:attrNameLst>
                                      </p:cBhvr>
                                      <p:tavLst>
                                        <p:tav tm="0">
                                          <p:val>
                                            <p:fltVal val="0"/>
                                          </p:val>
                                        </p:tav>
                                        <p:tav tm="100000">
                                          <p:val>
                                            <p:strVal val="#ppt_w"/>
                                          </p:val>
                                        </p:tav>
                                      </p:tavLst>
                                    </p:anim>
                                    <p:anim calcmode="lin" valueType="num">
                                      <p:cBhvr>
                                        <p:cTn id="432" dur="500" fill="hold"/>
                                        <p:tgtEl>
                                          <p:spTgt spid="58"/>
                                        </p:tgtEl>
                                        <p:attrNameLst>
                                          <p:attrName>ppt_h</p:attrName>
                                        </p:attrNameLst>
                                      </p:cBhvr>
                                      <p:tavLst>
                                        <p:tav tm="0">
                                          <p:val>
                                            <p:strVal val="#ppt_h"/>
                                          </p:val>
                                        </p:tav>
                                        <p:tav tm="100000">
                                          <p:val>
                                            <p:strVal val="#ppt_h"/>
                                          </p:val>
                                        </p:tav>
                                      </p:tavLst>
                                    </p:anim>
                                  </p:childTnLst>
                                </p:cTn>
                              </p:par>
                              <p:par>
                                <p:cTn id="433" presetID="17" presetClass="entr" presetSubtype="8" fill="hold" nodeType="withEffect">
                                  <p:stCondLst>
                                    <p:cond delay="0"/>
                                  </p:stCondLst>
                                  <p:childTnLst>
                                    <p:set>
                                      <p:cBhvr>
                                        <p:cTn id="434" dur="1" fill="hold">
                                          <p:stCondLst>
                                            <p:cond delay="0"/>
                                          </p:stCondLst>
                                        </p:cTn>
                                        <p:tgtEl>
                                          <p:spTgt spid="63"/>
                                        </p:tgtEl>
                                        <p:attrNameLst>
                                          <p:attrName>style.visibility</p:attrName>
                                        </p:attrNameLst>
                                      </p:cBhvr>
                                      <p:to>
                                        <p:strVal val="visible"/>
                                      </p:to>
                                    </p:set>
                                    <p:anim calcmode="lin" valueType="num">
                                      <p:cBhvr>
                                        <p:cTn id="435" dur="500" fill="hold"/>
                                        <p:tgtEl>
                                          <p:spTgt spid="63"/>
                                        </p:tgtEl>
                                        <p:attrNameLst>
                                          <p:attrName>ppt_x</p:attrName>
                                        </p:attrNameLst>
                                      </p:cBhvr>
                                      <p:tavLst>
                                        <p:tav tm="0">
                                          <p:val>
                                            <p:strVal val="#ppt_x-#ppt_w/2"/>
                                          </p:val>
                                        </p:tav>
                                        <p:tav tm="100000">
                                          <p:val>
                                            <p:strVal val="#ppt_x"/>
                                          </p:val>
                                        </p:tav>
                                      </p:tavLst>
                                    </p:anim>
                                    <p:anim calcmode="lin" valueType="num">
                                      <p:cBhvr>
                                        <p:cTn id="436" dur="500" fill="hold"/>
                                        <p:tgtEl>
                                          <p:spTgt spid="63"/>
                                        </p:tgtEl>
                                        <p:attrNameLst>
                                          <p:attrName>ppt_y</p:attrName>
                                        </p:attrNameLst>
                                      </p:cBhvr>
                                      <p:tavLst>
                                        <p:tav tm="0">
                                          <p:val>
                                            <p:strVal val="#ppt_y"/>
                                          </p:val>
                                        </p:tav>
                                        <p:tav tm="100000">
                                          <p:val>
                                            <p:strVal val="#ppt_y"/>
                                          </p:val>
                                        </p:tav>
                                      </p:tavLst>
                                    </p:anim>
                                    <p:anim calcmode="lin" valueType="num">
                                      <p:cBhvr>
                                        <p:cTn id="437" dur="500" fill="hold"/>
                                        <p:tgtEl>
                                          <p:spTgt spid="63"/>
                                        </p:tgtEl>
                                        <p:attrNameLst>
                                          <p:attrName>ppt_w</p:attrName>
                                        </p:attrNameLst>
                                      </p:cBhvr>
                                      <p:tavLst>
                                        <p:tav tm="0">
                                          <p:val>
                                            <p:fltVal val="0"/>
                                          </p:val>
                                        </p:tav>
                                        <p:tav tm="100000">
                                          <p:val>
                                            <p:strVal val="#ppt_w"/>
                                          </p:val>
                                        </p:tav>
                                      </p:tavLst>
                                    </p:anim>
                                    <p:anim calcmode="lin" valueType="num">
                                      <p:cBhvr>
                                        <p:cTn id="438" dur="500" fill="hold"/>
                                        <p:tgtEl>
                                          <p:spTgt spid="63"/>
                                        </p:tgtEl>
                                        <p:attrNameLst>
                                          <p:attrName>ppt_h</p:attrName>
                                        </p:attrNameLst>
                                      </p:cBhvr>
                                      <p:tavLst>
                                        <p:tav tm="0">
                                          <p:val>
                                            <p:strVal val="#ppt_h"/>
                                          </p:val>
                                        </p:tav>
                                        <p:tav tm="100000">
                                          <p:val>
                                            <p:strVal val="#ppt_h"/>
                                          </p:val>
                                        </p:tav>
                                      </p:tavLst>
                                    </p:anim>
                                  </p:childTnLst>
                                </p:cTn>
                              </p:par>
                              <p:par>
                                <p:cTn id="439" presetID="17" presetClass="entr" presetSubtype="8" fill="hold" nodeType="withEffect">
                                  <p:stCondLst>
                                    <p:cond delay="0"/>
                                  </p:stCondLst>
                                  <p:childTnLst>
                                    <p:set>
                                      <p:cBhvr>
                                        <p:cTn id="440" dur="1" fill="hold">
                                          <p:stCondLst>
                                            <p:cond delay="0"/>
                                          </p:stCondLst>
                                        </p:cTn>
                                        <p:tgtEl>
                                          <p:spTgt spid="64"/>
                                        </p:tgtEl>
                                        <p:attrNameLst>
                                          <p:attrName>style.visibility</p:attrName>
                                        </p:attrNameLst>
                                      </p:cBhvr>
                                      <p:to>
                                        <p:strVal val="visible"/>
                                      </p:to>
                                    </p:set>
                                    <p:anim calcmode="lin" valueType="num">
                                      <p:cBhvr>
                                        <p:cTn id="441" dur="500" fill="hold"/>
                                        <p:tgtEl>
                                          <p:spTgt spid="64"/>
                                        </p:tgtEl>
                                        <p:attrNameLst>
                                          <p:attrName>ppt_x</p:attrName>
                                        </p:attrNameLst>
                                      </p:cBhvr>
                                      <p:tavLst>
                                        <p:tav tm="0">
                                          <p:val>
                                            <p:strVal val="#ppt_x-#ppt_w/2"/>
                                          </p:val>
                                        </p:tav>
                                        <p:tav tm="100000">
                                          <p:val>
                                            <p:strVal val="#ppt_x"/>
                                          </p:val>
                                        </p:tav>
                                      </p:tavLst>
                                    </p:anim>
                                    <p:anim calcmode="lin" valueType="num">
                                      <p:cBhvr>
                                        <p:cTn id="442" dur="500" fill="hold"/>
                                        <p:tgtEl>
                                          <p:spTgt spid="64"/>
                                        </p:tgtEl>
                                        <p:attrNameLst>
                                          <p:attrName>ppt_y</p:attrName>
                                        </p:attrNameLst>
                                      </p:cBhvr>
                                      <p:tavLst>
                                        <p:tav tm="0">
                                          <p:val>
                                            <p:strVal val="#ppt_y"/>
                                          </p:val>
                                        </p:tav>
                                        <p:tav tm="100000">
                                          <p:val>
                                            <p:strVal val="#ppt_y"/>
                                          </p:val>
                                        </p:tav>
                                      </p:tavLst>
                                    </p:anim>
                                    <p:anim calcmode="lin" valueType="num">
                                      <p:cBhvr>
                                        <p:cTn id="443" dur="500" fill="hold"/>
                                        <p:tgtEl>
                                          <p:spTgt spid="64"/>
                                        </p:tgtEl>
                                        <p:attrNameLst>
                                          <p:attrName>ppt_w</p:attrName>
                                        </p:attrNameLst>
                                      </p:cBhvr>
                                      <p:tavLst>
                                        <p:tav tm="0">
                                          <p:val>
                                            <p:fltVal val="0"/>
                                          </p:val>
                                        </p:tav>
                                        <p:tav tm="100000">
                                          <p:val>
                                            <p:strVal val="#ppt_w"/>
                                          </p:val>
                                        </p:tav>
                                      </p:tavLst>
                                    </p:anim>
                                    <p:anim calcmode="lin" valueType="num">
                                      <p:cBhvr>
                                        <p:cTn id="444" dur="500" fill="hold"/>
                                        <p:tgtEl>
                                          <p:spTgt spid="64"/>
                                        </p:tgtEl>
                                        <p:attrNameLst>
                                          <p:attrName>ppt_h</p:attrName>
                                        </p:attrNameLst>
                                      </p:cBhvr>
                                      <p:tavLst>
                                        <p:tav tm="0">
                                          <p:val>
                                            <p:strVal val="#ppt_h"/>
                                          </p:val>
                                        </p:tav>
                                        <p:tav tm="100000">
                                          <p:val>
                                            <p:strVal val="#ppt_h"/>
                                          </p:val>
                                        </p:tav>
                                      </p:tavLst>
                                    </p:anim>
                                  </p:childTnLst>
                                </p:cTn>
                              </p:par>
                              <p:par>
                                <p:cTn id="445" presetID="17" presetClass="entr" presetSubtype="8" fill="hold" nodeType="withEffect">
                                  <p:stCondLst>
                                    <p:cond delay="0"/>
                                  </p:stCondLst>
                                  <p:childTnLst>
                                    <p:set>
                                      <p:cBhvr>
                                        <p:cTn id="446" dur="1" fill="hold">
                                          <p:stCondLst>
                                            <p:cond delay="0"/>
                                          </p:stCondLst>
                                        </p:cTn>
                                        <p:tgtEl>
                                          <p:spTgt spid="62"/>
                                        </p:tgtEl>
                                        <p:attrNameLst>
                                          <p:attrName>style.visibility</p:attrName>
                                        </p:attrNameLst>
                                      </p:cBhvr>
                                      <p:to>
                                        <p:strVal val="visible"/>
                                      </p:to>
                                    </p:set>
                                    <p:anim calcmode="lin" valueType="num">
                                      <p:cBhvr>
                                        <p:cTn id="447" dur="500" fill="hold"/>
                                        <p:tgtEl>
                                          <p:spTgt spid="62"/>
                                        </p:tgtEl>
                                        <p:attrNameLst>
                                          <p:attrName>ppt_x</p:attrName>
                                        </p:attrNameLst>
                                      </p:cBhvr>
                                      <p:tavLst>
                                        <p:tav tm="0">
                                          <p:val>
                                            <p:strVal val="#ppt_x-#ppt_w/2"/>
                                          </p:val>
                                        </p:tav>
                                        <p:tav tm="100000">
                                          <p:val>
                                            <p:strVal val="#ppt_x"/>
                                          </p:val>
                                        </p:tav>
                                      </p:tavLst>
                                    </p:anim>
                                    <p:anim calcmode="lin" valueType="num">
                                      <p:cBhvr>
                                        <p:cTn id="448" dur="500" fill="hold"/>
                                        <p:tgtEl>
                                          <p:spTgt spid="62"/>
                                        </p:tgtEl>
                                        <p:attrNameLst>
                                          <p:attrName>ppt_y</p:attrName>
                                        </p:attrNameLst>
                                      </p:cBhvr>
                                      <p:tavLst>
                                        <p:tav tm="0">
                                          <p:val>
                                            <p:strVal val="#ppt_y"/>
                                          </p:val>
                                        </p:tav>
                                        <p:tav tm="100000">
                                          <p:val>
                                            <p:strVal val="#ppt_y"/>
                                          </p:val>
                                        </p:tav>
                                      </p:tavLst>
                                    </p:anim>
                                    <p:anim calcmode="lin" valueType="num">
                                      <p:cBhvr>
                                        <p:cTn id="449" dur="500" fill="hold"/>
                                        <p:tgtEl>
                                          <p:spTgt spid="62"/>
                                        </p:tgtEl>
                                        <p:attrNameLst>
                                          <p:attrName>ppt_w</p:attrName>
                                        </p:attrNameLst>
                                      </p:cBhvr>
                                      <p:tavLst>
                                        <p:tav tm="0">
                                          <p:val>
                                            <p:fltVal val="0"/>
                                          </p:val>
                                        </p:tav>
                                        <p:tav tm="100000">
                                          <p:val>
                                            <p:strVal val="#ppt_w"/>
                                          </p:val>
                                        </p:tav>
                                      </p:tavLst>
                                    </p:anim>
                                    <p:anim calcmode="lin" valueType="num">
                                      <p:cBhvr>
                                        <p:cTn id="450" dur="500" fill="hold"/>
                                        <p:tgtEl>
                                          <p:spTgt spid="62"/>
                                        </p:tgtEl>
                                        <p:attrNameLst>
                                          <p:attrName>ppt_h</p:attrName>
                                        </p:attrNameLst>
                                      </p:cBhvr>
                                      <p:tavLst>
                                        <p:tav tm="0">
                                          <p:val>
                                            <p:strVal val="#ppt_h"/>
                                          </p:val>
                                        </p:tav>
                                        <p:tav tm="100000">
                                          <p:val>
                                            <p:strVal val="#ppt_h"/>
                                          </p:val>
                                        </p:tav>
                                      </p:tavLst>
                                    </p:anim>
                                  </p:childTnLst>
                                </p:cTn>
                              </p:par>
                            </p:childTnLst>
                          </p:cTn>
                        </p:par>
                        <p:par>
                          <p:cTn id="451" fill="hold">
                            <p:stCondLst>
                              <p:cond delay="11500"/>
                            </p:stCondLst>
                            <p:childTnLst>
                              <p:par>
                                <p:cTn id="452" presetID="17" presetClass="entr" presetSubtype="8" fill="hold" nodeType="afterEffect">
                                  <p:stCondLst>
                                    <p:cond delay="0"/>
                                  </p:stCondLst>
                                  <p:childTnLst>
                                    <p:set>
                                      <p:cBhvr>
                                        <p:cTn id="453" dur="1" fill="hold">
                                          <p:stCondLst>
                                            <p:cond delay="0"/>
                                          </p:stCondLst>
                                        </p:cTn>
                                        <p:tgtEl>
                                          <p:spTgt spid="58"/>
                                        </p:tgtEl>
                                        <p:attrNameLst>
                                          <p:attrName>style.visibility</p:attrName>
                                        </p:attrNameLst>
                                      </p:cBhvr>
                                      <p:to>
                                        <p:strVal val="visible"/>
                                      </p:to>
                                    </p:set>
                                    <p:anim calcmode="lin" valueType="num">
                                      <p:cBhvr>
                                        <p:cTn id="454" dur="500" fill="hold"/>
                                        <p:tgtEl>
                                          <p:spTgt spid="58"/>
                                        </p:tgtEl>
                                        <p:attrNameLst>
                                          <p:attrName>ppt_x</p:attrName>
                                        </p:attrNameLst>
                                      </p:cBhvr>
                                      <p:tavLst>
                                        <p:tav tm="0">
                                          <p:val>
                                            <p:strVal val="#ppt_x-#ppt_w/2"/>
                                          </p:val>
                                        </p:tav>
                                        <p:tav tm="100000">
                                          <p:val>
                                            <p:strVal val="#ppt_x"/>
                                          </p:val>
                                        </p:tav>
                                      </p:tavLst>
                                    </p:anim>
                                    <p:anim calcmode="lin" valueType="num">
                                      <p:cBhvr>
                                        <p:cTn id="455" dur="500" fill="hold"/>
                                        <p:tgtEl>
                                          <p:spTgt spid="58"/>
                                        </p:tgtEl>
                                        <p:attrNameLst>
                                          <p:attrName>ppt_y</p:attrName>
                                        </p:attrNameLst>
                                      </p:cBhvr>
                                      <p:tavLst>
                                        <p:tav tm="0">
                                          <p:val>
                                            <p:strVal val="#ppt_y"/>
                                          </p:val>
                                        </p:tav>
                                        <p:tav tm="100000">
                                          <p:val>
                                            <p:strVal val="#ppt_y"/>
                                          </p:val>
                                        </p:tav>
                                      </p:tavLst>
                                    </p:anim>
                                    <p:anim calcmode="lin" valueType="num">
                                      <p:cBhvr>
                                        <p:cTn id="456" dur="500" fill="hold"/>
                                        <p:tgtEl>
                                          <p:spTgt spid="58"/>
                                        </p:tgtEl>
                                        <p:attrNameLst>
                                          <p:attrName>ppt_w</p:attrName>
                                        </p:attrNameLst>
                                      </p:cBhvr>
                                      <p:tavLst>
                                        <p:tav tm="0">
                                          <p:val>
                                            <p:fltVal val="0"/>
                                          </p:val>
                                        </p:tav>
                                        <p:tav tm="100000">
                                          <p:val>
                                            <p:strVal val="#ppt_w"/>
                                          </p:val>
                                        </p:tav>
                                      </p:tavLst>
                                    </p:anim>
                                    <p:anim calcmode="lin" valueType="num">
                                      <p:cBhvr>
                                        <p:cTn id="457" dur="500" fill="hold"/>
                                        <p:tgtEl>
                                          <p:spTgt spid="58"/>
                                        </p:tgtEl>
                                        <p:attrNameLst>
                                          <p:attrName>ppt_h</p:attrName>
                                        </p:attrNameLst>
                                      </p:cBhvr>
                                      <p:tavLst>
                                        <p:tav tm="0">
                                          <p:val>
                                            <p:strVal val="#ppt_h"/>
                                          </p:val>
                                        </p:tav>
                                        <p:tav tm="100000">
                                          <p:val>
                                            <p:strVal val="#ppt_h"/>
                                          </p:val>
                                        </p:tav>
                                      </p:tavLst>
                                    </p:anim>
                                  </p:childTnLst>
                                </p:cTn>
                              </p:par>
                              <p:par>
                                <p:cTn id="458" presetID="17" presetClass="entr" presetSubtype="8" fill="hold" nodeType="withEffect">
                                  <p:stCondLst>
                                    <p:cond delay="0"/>
                                  </p:stCondLst>
                                  <p:childTnLst>
                                    <p:set>
                                      <p:cBhvr>
                                        <p:cTn id="459" dur="1" fill="hold">
                                          <p:stCondLst>
                                            <p:cond delay="0"/>
                                          </p:stCondLst>
                                        </p:cTn>
                                        <p:tgtEl>
                                          <p:spTgt spid="63"/>
                                        </p:tgtEl>
                                        <p:attrNameLst>
                                          <p:attrName>style.visibility</p:attrName>
                                        </p:attrNameLst>
                                      </p:cBhvr>
                                      <p:to>
                                        <p:strVal val="visible"/>
                                      </p:to>
                                    </p:set>
                                    <p:anim calcmode="lin" valueType="num">
                                      <p:cBhvr>
                                        <p:cTn id="460" dur="500" fill="hold"/>
                                        <p:tgtEl>
                                          <p:spTgt spid="63"/>
                                        </p:tgtEl>
                                        <p:attrNameLst>
                                          <p:attrName>ppt_x</p:attrName>
                                        </p:attrNameLst>
                                      </p:cBhvr>
                                      <p:tavLst>
                                        <p:tav tm="0">
                                          <p:val>
                                            <p:strVal val="#ppt_x-#ppt_w/2"/>
                                          </p:val>
                                        </p:tav>
                                        <p:tav tm="100000">
                                          <p:val>
                                            <p:strVal val="#ppt_x"/>
                                          </p:val>
                                        </p:tav>
                                      </p:tavLst>
                                    </p:anim>
                                    <p:anim calcmode="lin" valueType="num">
                                      <p:cBhvr>
                                        <p:cTn id="461" dur="500" fill="hold"/>
                                        <p:tgtEl>
                                          <p:spTgt spid="63"/>
                                        </p:tgtEl>
                                        <p:attrNameLst>
                                          <p:attrName>ppt_y</p:attrName>
                                        </p:attrNameLst>
                                      </p:cBhvr>
                                      <p:tavLst>
                                        <p:tav tm="0">
                                          <p:val>
                                            <p:strVal val="#ppt_y"/>
                                          </p:val>
                                        </p:tav>
                                        <p:tav tm="100000">
                                          <p:val>
                                            <p:strVal val="#ppt_y"/>
                                          </p:val>
                                        </p:tav>
                                      </p:tavLst>
                                    </p:anim>
                                    <p:anim calcmode="lin" valueType="num">
                                      <p:cBhvr>
                                        <p:cTn id="462" dur="500" fill="hold"/>
                                        <p:tgtEl>
                                          <p:spTgt spid="63"/>
                                        </p:tgtEl>
                                        <p:attrNameLst>
                                          <p:attrName>ppt_w</p:attrName>
                                        </p:attrNameLst>
                                      </p:cBhvr>
                                      <p:tavLst>
                                        <p:tav tm="0">
                                          <p:val>
                                            <p:fltVal val="0"/>
                                          </p:val>
                                        </p:tav>
                                        <p:tav tm="100000">
                                          <p:val>
                                            <p:strVal val="#ppt_w"/>
                                          </p:val>
                                        </p:tav>
                                      </p:tavLst>
                                    </p:anim>
                                    <p:anim calcmode="lin" valueType="num">
                                      <p:cBhvr>
                                        <p:cTn id="463" dur="500" fill="hold"/>
                                        <p:tgtEl>
                                          <p:spTgt spid="63"/>
                                        </p:tgtEl>
                                        <p:attrNameLst>
                                          <p:attrName>ppt_h</p:attrName>
                                        </p:attrNameLst>
                                      </p:cBhvr>
                                      <p:tavLst>
                                        <p:tav tm="0">
                                          <p:val>
                                            <p:strVal val="#ppt_h"/>
                                          </p:val>
                                        </p:tav>
                                        <p:tav tm="100000">
                                          <p:val>
                                            <p:strVal val="#ppt_h"/>
                                          </p:val>
                                        </p:tav>
                                      </p:tavLst>
                                    </p:anim>
                                  </p:childTnLst>
                                </p:cTn>
                              </p:par>
                              <p:par>
                                <p:cTn id="464" presetID="17" presetClass="entr" presetSubtype="8" fill="hold" nodeType="withEffect">
                                  <p:stCondLst>
                                    <p:cond delay="0"/>
                                  </p:stCondLst>
                                  <p:childTnLst>
                                    <p:set>
                                      <p:cBhvr>
                                        <p:cTn id="465" dur="1" fill="hold">
                                          <p:stCondLst>
                                            <p:cond delay="0"/>
                                          </p:stCondLst>
                                        </p:cTn>
                                        <p:tgtEl>
                                          <p:spTgt spid="64"/>
                                        </p:tgtEl>
                                        <p:attrNameLst>
                                          <p:attrName>style.visibility</p:attrName>
                                        </p:attrNameLst>
                                      </p:cBhvr>
                                      <p:to>
                                        <p:strVal val="visible"/>
                                      </p:to>
                                    </p:set>
                                    <p:anim calcmode="lin" valueType="num">
                                      <p:cBhvr>
                                        <p:cTn id="466" dur="500" fill="hold"/>
                                        <p:tgtEl>
                                          <p:spTgt spid="64"/>
                                        </p:tgtEl>
                                        <p:attrNameLst>
                                          <p:attrName>ppt_x</p:attrName>
                                        </p:attrNameLst>
                                      </p:cBhvr>
                                      <p:tavLst>
                                        <p:tav tm="0">
                                          <p:val>
                                            <p:strVal val="#ppt_x-#ppt_w/2"/>
                                          </p:val>
                                        </p:tav>
                                        <p:tav tm="100000">
                                          <p:val>
                                            <p:strVal val="#ppt_x"/>
                                          </p:val>
                                        </p:tav>
                                      </p:tavLst>
                                    </p:anim>
                                    <p:anim calcmode="lin" valueType="num">
                                      <p:cBhvr>
                                        <p:cTn id="467" dur="500" fill="hold"/>
                                        <p:tgtEl>
                                          <p:spTgt spid="64"/>
                                        </p:tgtEl>
                                        <p:attrNameLst>
                                          <p:attrName>ppt_y</p:attrName>
                                        </p:attrNameLst>
                                      </p:cBhvr>
                                      <p:tavLst>
                                        <p:tav tm="0">
                                          <p:val>
                                            <p:strVal val="#ppt_y"/>
                                          </p:val>
                                        </p:tav>
                                        <p:tav tm="100000">
                                          <p:val>
                                            <p:strVal val="#ppt_y"/>
                                          </p:val>
                                        </p:tav>
                                      </p:tavLst>
                                    </p:anim>
                                    <p:anim calcmode="lin" valueType="num">
                                      <p:cBhvr>
                                        <p:cTn id="468" dur="500" fill="hold"/>
                                        <p:tgtEl>
                                          <p:spTgt spid="64"/>
                                        </p:tgtEl>
                                        <p:attrNameLst>
                                          <p:attrName>ppt_w</p:attrName>
                                        </p:attrNameLst>
                                      </p:cBhvr>
                                      <p:tavLst>
                                        <p:tav tm="0">
                                          <p:val>
                                            <p:fltVal val="0"/>
                                          </p:val>
                                        </p:tav>
                                        <p:tav tm="100000">
                                          <p:val>
                                            <p:strVal val="#ppt_w"/>
                                          </p:val>
                                        </p:tav>
                                      </p:tavLst>
                                    </p:anim>
                                    <p:anim calcmode="lin" valueType="num">
                                      <p:cBhvr>
                                        <p:cTn id="469" dur="500" fill="hold"/>
                                        <p:tgtEl>
                                          <p:spTgt spid="64"/>
                                        </p:tgtEl>
                                        <p:attrNameLst>
                                          <p:attrName>ppt_h</p:attrName>
                                        </p:attrNameLst>
                                      </p:cBhvr>
                                      <p:tavLst>
                                        <p:tav tm="0">
                                          <p:val>
                                            <p:strVal val="#ppt_h"/>
                                          </p:val>
                                        </p:tav>
                                        <p:tav tm="100000">
                                          <p:val>
                                            <p:strVal val="#ppt_h"/>
                                          </p:val>
                                        </p:tav>
                                      </p:tavLst>
                                    </p:anim>
                                  </p:childTnLst>
                                </p:cTn>
                              </p:par>
                              <p:par>
                                <p:cTn id="470" presetID="17" presetClass="entr" presetSubtype="8" fill="hold" nodeType="withEffect">
                                  <p:stCondLst>
                                    <p:cond delay="0"/>
                                  </p:stCondLst>
                                  <p:childTnLst>
                                    <p:set>
                                      <p:cBhvr>
                                        <p:cTn id="471" dur="1" fill="hold">
                                          <p:stCondLst>
                                            <p:cond delay="0"/>
                                          </p:stCondLst>
                                        </p:cTn>
                                        <p:tgtEl>
                                          <p:spTgt spid="62"/>
                                        </p:tgtEl>
                                        <p:attrNameLst>
                                          <p:attrName>style.visibility</p:attrName>
                                        </p:attrNameLst>
                                      </p:cBhvr>
                                      <p:to>
                                        <p:strVal val="visible"/>
                                      </p:to>
                                    </p:set>
                                    <p:anim calcmode="lin" valueType="num">
                                      <p:cBhvr>
                                        <p:cTn id="472" dur="500" fill="hold"/>
                                        <p:tgtEl>
                                          <p:spTgt spid="62"/>
                                        </p:tgtEl>
                                        <p:attrNameLst>
                                          <p:attrName>ppt_x</p:attrName>
                                        </p:attrNameLst>
                                      </p:cBhvr>
                                      <p:tavLst>
                                        <p:tav tm="0">
                                          <p:val>
                                            <p:strVal val="#ppt_x-#ppt_w/2"/>
                                          </p:val>
                                        </p:tav>
                                        <p:tav tm="100000">
                                          <p:val>
                                            <p:strVal val="#ppt_x"/>
                                          </p:val>
                                        </p:tav>
                                      </p:tavLst>
                                    </p:anim>
                                    <p:anim calcmode="lin" valueType="num">
                                      <p:cBhvr>
                                        <p:cTn id="473" dur="500" fill="hold"/>
                                        <p:tgtEl>
                                          <p:spTgt spid="62"/>
                                        </p:tgtEl>
                                        <p:attrNameLst>
                                          <p:attrName>ppt_y</p:attrName>
                                        </p:attrNameLst>
                                      </p:cBhvr>
                                      <p:tavLst>
                                        <p:tav tm="0">
                                          <p:val>
                                            <p:strVal val="#ppt_y"/>
                                          </p:val>
                                        </p:tav>
                                        <p:tav tm="100000">
                                          <p:val>
                                            <p:strVal val="#ppt_y"/>
                                          </p:val>
                                        </p:tav>
                                      </p:tavLst>
                                    </p:anim>
                                    <p:anim calcmode="lin" valueType="num">
                                      <p:cBhvr>
                                        <p:cTn id="474" dur="500" fill="hold"/>
                                        <p:tgtEl>
                                          <p:spTgt spid="62"/>
                                        </p:tgtEl>
                                        <p:attrNameLst>
                                          <p:attrName>ppt_w</p:attrName>
                                        </p:attrNameLst>
                                      </p:cBhvr>
                                      <p:tavLst>
                                        <p:tav tm="0">
                                          <p:val>
                                            <p:fltVal val="0"/>
                                          </p:val>
                                        </p:tav>
                                        <p:tav tm="100000">
                                          <p:val>
                                            <p:strVal val="#ppt_w"/>
                                          </p:val>
                                        </p:tav>
                                      </p:tavLst>
                                    </p:anim>
                                    <p:anim calcmode="lin" valueType="num">
                                      <p:cBhvr>
                                        <p:cTn id="475" dur="500" fill="hold"/>
                                        <p:tgtEl>
                                          <p:spTgt spid="62"/>
                                        </p:tgtEl>
                                        <p:attrNameLst>
                                          <p:attrName>ppt_h</p:attrName>
                                        </p:attrNameLst>
                                      </p:cBhvr>
                                      <p:tavLst>
                                        <p:tav tm="0">
                                          <p:val>
                                            <p:strVal val="#ppt_h"/>
                                          </p:val>
                                        </p:tav>
                                        <p:tav tm="100000">
                                          <p:val>
                                            <p:strVal val="#ppt_h"/>
                                          </p:val>
                                        </p:tav>
                                      </p:tavLst>
                                    </p:anim>
                                  </p:childTnLst>
                                </p:cTn>
                              </p:par>
                            </p:childTnLst>
                          </p:cTn>
                        </p:par>
                        <p:par>
                          <p:cTn id="476" fill="hold">
                            <p:stCondLst>
                              <p:cond delay="12000"/>
                            </p:stCondLst>
                            <p:childTnLst>
                              <p:par>
                                <p:cTn id="477" presetID="10" presetClass="exit" presetSubtype="0" fill="hold" nodeType="afterEffect">
                                  <p:stCondLst>
                                    <p:cond delay="0"/>
                                  </p:stCondLst>
                                  <p:childTnLst>
                                    <p:animEffect transition="out" filter="fade">
                                      <p:cBhvr>
                                        <p:cTn id="478" dur="1000"/>
                                        <p:tgtEl>
                                          <p:spTgt spid="58"/>
                                        </p:tgtEl>
                                      </p:cBhvr>
                                    </p:animEffect>
                                    <p:set>
                                      <p:cBhvr>
                                        <p:cTn id="479" dur="1" fill="hold">
                                          <p:stCondLst>
                                            <p:cond delay="999"/>
                                          </p:stCondLst>
                                        </p:cTn>
                                        <p:tgtEl>
                                          <p:spTgt spid="58"/>
                                        </p:tgtEl>
                                        <p:attrNameLst>
                                          <p:attrName>style.visibility</p:attrName>
                                        </p:attrNameLst>
                                      </p:cBhvr>
                                      <p:to>
                                        <p:strVal val="hidden"/>
                                      </p:to>
                                    </p:set>
                                  </p:childTnLst>
                                </p:cTn>
                              </p:par>
                              <p:par>
                                <p:cTn id="480" presetID="10" presetClass="exit" presetSubtype="0" fill="hold" nodeType="withEffect">
                                  <p:stCondLst>
                                    <p:cond delay="0"/>
                                  </p:stCondLst>
                                  <p:childTnLst>
                                    <p:animEffect transition="out" filter="fade">
                                      <p:cBhvr>
                                        <p:cTn id="481" dur="1000"/>
                                        <p:tgtEl>
                                          <p:spTgt spid="63"/>
                                        </p:tgtEl>
                                      </p:cBhvr>
                                    </p:animEffect>
                                    <p:set>
                                      <p:cBhvr>
                                        <p:cTn id="482" dur="1" fill="hold">
                                          <p:stCondLst>
                                            <p:cond delay="999"/>
                                          </p:stCondLst>
                                        </p:cTn>
                                        <p:tgtEl>
                                          <p:spTgt spid="63"/>
                                        </p:tgtEl>
                                        <p:attrNameLst>
                                          <p:attrName>style.visibility</p:attrName>
                                        </p:attrNameLst>
                                      </p:cBhvr>
                                      <p:to>
                                        <p:strVal val="hidden"/>
                                      </p:to>
                                    </p:set>
                                  </p:childTnLst>
                                </p:cTn>
                              </p:par>
                              <p:par>
                                <p:cTn id="483" presetID="10" presetClass="exit" presetSubtype="0" fill="hold" nodeType="withEffect">
                                  <p:stCondLst>
                                    <p:cond delay="0"/>
                                  </p:stCondLst>
                                  <p:childTnLst>
                                    <p:animEffect transition="out" filter="fade">
                                      <p:cBhvr>
                                        <p:cTn id="484" dur="1000"/>
                                        <p:tgtEl>
                                          <p:spTgt spid="64"/>
                                        </p:tgtEl>
                                      </p:cBhvr>
                                    </p:animEffect>
                                    <p:set>
                                      <p:cBhvr>
                                        <p:cTn id="485" dur="1" fill="hold">
                                          <p:stCondLst>
                                            <p:cond delay="999"/>
                                          </p:stCondLst>
                                        </p:cTn>
                                        <p:tgtEl>
                                          <p:spTgt spid="64"/>
                                        </p:tgtEl>
                                        <p:attrNameLst>
                                          <p:attrName>style.visibility</p:attrName>
                                        </p:attrNameLst>
                                      </p:cBhvr>
                                      <p:to>
                                        <p:strVal val="hidden"/>
                                      </p:to>
                                    </p:set>
                                  </p:childTnLst>
                                </p:cTn>
                              </p:par>
                              <p:par>
                                <p:cTn id="486" presetID="10" presetClass="exit" presetSubtype="0" fill="hold" nodeType="withEffect">
                                  <p:stCondLst>
                                    <p:cond delay="0"/>
                                  </p:stCondLst>
                                  <p:childTnLst>
                                    <p:animEffect transition="out" filter="fade">
                                      <p:cBhvr>
                                        <p:cTn id="487" dur="1000"/>
                                        <p:tgtEl>
                                          <p:spTgt spid="62"/>
                                        </p:tgtEl>
                                      </p:cBhvr>
                                    </p:animEffect>
                                    <p:set>
                                      <p:cBhvr>
                                        <p:cTn id="488" dur="1" fill="hold">
                                          <p:stCondLst>
                                            <p:cond delay="999"/>
                                          </p:stCondLst>
                                        </p:cTn>
                                        <p:tgtEl>
                                          <p:spTgt spid="62"/>
                                        </p:tgtEl>
                                        <p:attrNameLst>
                                          <p:attrName>style.visibility</p:attrName>
                                        </p:attrNameLst>
                                      </p:cBhvr>
                                      <p:to>
                                        <p:strVal val="hidden"/>
                                      </p:to>
                                    </p:set>
                                  </p:childTnLst>
                                </p:cTn>
                              </p:par>
                            </p:childTnLst>
                          </p:cTn>
                        </p:par>
                        <p:par>
                          <p:cTn id="489" fill="hold">
                            <p:stCondLst>
                              <p:cond delay="13000"/>
                            </p:stCondLst>
                            <p:childTnLst>
                              <p:par>
                                <p:cTn id="490" presetID="10" presetClass="entr" presetSubtype="0" fill="hold" nodeType="afterEffect">
                                  <p:stCondLst>
                                    <p:cond delay="0"/>
                                  </p:stCondLst>
                                  <p:childTnLst>
                                    <p:set>
                                      <p:cBhvr>
                                        <p:cTn id="491" dur="1" fill="hold">
                                          <p:stCondLst>
                                            <p:cond delay="0"/>
                                          </p:stCondLst>
                                        </p:cTn>
                                        <p:tgtEl>
                                          <p:spTgt spid="52"/>
                                        </p:tgtEl>
                                        <p:attrNameLst>
                                          <p:attrName>style.visibility</p:attrName>
                                        </p:attrNameLst>
                                      </p:cBhvr>
                                      <p:to>
                                        <p:strVal val="visible"/>
                                      </p:to>
                                    </p:set>
                                    <p:animEffect transition="in" filter="fade">
                                      <p:cBhvr>
                                        <p:cTn id="492" dur="500"/>
                                        <p:tgtEl>
                                          <p:spTgt spid="52"/>
                                        </p:tgtEl>
                                      </p:cBhvr>
                                    </p:animEffect>
                                  </p:childTnLst>
                                </p:cTn>
                              </p:par>
                            </p:childTnLst>
                          </p:cTn>
                        </p:par>
                        <p:par>
                          <p:cTn id="493" fill="hold">
                            <p:stCondLst>
                              <p:cond delay="13500"/>
                            </p:stCondLst>
                            <p:childTnLst>
                              <p:par>
                                <p:cTn id="494" presetID="35" presetClass="emph" presetSubtype="0" fill="hold" nodeType="afterEffect">
                                  <p:stCondLst>
                                    <p:cond delay="0"/>
                                  </p:stCondLst>
                                  <p:childTnLst>
                                    <p:anim calcmode="discrete" valueType="str">
                                      <p:cBhvr>
                                        <p:cTn id="495" dur="500" fill="hold"/>
                                        <p:tgtEl>
                                          <p:spTgt spid="52"/>
                                        </p:tgtEl>
                                        <p:attrNameLst>
                                          <p:attrName>style.visibility</p:attrName>
                                        </p:attrNameLst>
                                      </p:cBhvr>
                                      <p:tavLst>
                                        <p:tav tm="0">
                                          <p:val>
                                            <p:strVal val="hidden"/>
                                          </p:val>
                                        </p:tav>
                                        <p:tav tm="50000">
                                          <p:val>
                                            <p:strVal val="visible"/>
                                          </p:val>
                                        </p:tav>
                                      </p:tavLst>
                                    </p:anim>
                                  </p:childTnLst>
                                </p:cTn>
                              </p:par>
                            </p:childTnLst>
                          </p:cTn>
                        </p:par>
                        <p:par>
                          <p:cTn id="496" fill="hold">
                            <p:stCondLst>
                              <p:cond delay="14000"/>
                            </p:stCondLst>
                            <p:childTnLst>
                              <p:par>
                                <p:cTn id="497" presetID="35" presetClass="emph" presetSubtype="0" fill="hold" nodeType="afterEffect">
                                  <p:stCondLst>
                                    <p:cond delay="0"/>
                                  </p:stCondLst>
                                  <p:childTnLst>
                                    <p:anim calcmode="discrete" valueType="str">
                                      <p:cBhvr>
                                        <p:cTn id="498" dur="500" fill="hold"/>
                                        <p:tgtEl>
                                          <p:spTgt spid="52"/>
                                        </p:tgtEl>
                                        <p:attrNameLst>
                                          <p:attrName>style.visibility</p:attrName>
                                        </p:attrNameLst>
                                      </p:cBhvr>
                                      <p:tavLst>
                                        <p:tav tm="0">
                                          <p:val>
                                            <p:strVal val="hidden"/>
                                          </p:val>
                                        </p:tav>
                                        <p:tav tm="50000">
                                          <p:val>
                                            <p:strVal val="visible"/>
                                          </p:val>
                                        </p:tav>
                                      </p:tavLst>
                                    </p:anim>
                                  </p:childTnLst>
                                </p:cTn>
                              </p:par>
                            </p:childTnLst>
                          </p:cTn>
                        </p:par>
                        <p:par>
                          <p:cTn id="499" fill="hold">
                            <p:stCondLst>
                              <p:cond delay="14500"/>
                            </p:stCondLst>
                            <p:childTnLst>
                              <p:par>
                                <p:cTn id="500" presetID="35" presetClass="emph" presetSubtype="0" fill="hold" nodeType="afterEffect">
                                  <p:stCondLst>
                                    <p:cond delay="0"/>
                                  </p:stCondLst>
                                  <p:childTnLst>
                                    <p:anim calcmode="discrete" valueType="str">
                                      <p:cBhvr>
                                        <p:cTn id="501" dur="500" fill="hold"/>
                                        <p:tgtEl>
                                          <p:spTgt spid="52"/>
                                        </p:tgtEl>
                                        <p:attrNameLst>
                                          <p:attrName>style.visibility</p:attrName>
                                        </p:attrNameLst>
                                      </p:cBhvr>
                                      <p:tavLst>
                                        <p:tav tm="0">
                                          <p:val>
                                            <p:strVal val="hidden"/>
                                          </p:val>
                                        </p:tav>
                                        <p:tav tm="50000">
                                          <p:val>
                                            <p:strVal val="visible"/>
                                          </p:val>
                                        </p:tav>
                                      </p:tavLst>
                                    </p:anim>
                                  </p:childTnLst>
                                </p:cTn>
                              </p:par>
                              <p:par>
                                <p:cTn id="502" presetID="53" presetClass="entr" presetSubtype="0" fill="hold" grpId="0" nodeType="withEffect">
                                  <p:stCondLst>
                                    <p:cond delay="0"/>
                                  </p:stCondLst>
                                  <p:childTnLst>
                                    <p:set>
                                      <p:cBhvr>
                                        <p:cTn id="503" dur="1" fill="hold">
                                          <p:stCondLst>
                                            <p:cond delay="0"/>
                                          </p:stCondLst>
                                        </p:cTn>
                                        <p:tgtEl>
                                          <p:spTgt spid="56"/>
                                        </p:tgtEl>
                                        <p:attrNameLst>
                                          <p:attrName>style.visibility</p:attrName>
                                        </p:attrNameLst>
                                      </p:cBhvr>
                                      <p:to>
                                        <p:strVal val="visible"/>
                                      </p:to>
                                    </p:set>
                                    <p:anim calcmode="lin" valueType="num">
                                      <p:cBhvr>
                                        <p:cTn id="504" dur="1000" fill="hold"/>
                                        <p:tgtEl>
                                          <p:spTgt spid="56"/>
                                        </p:tgtEl>
                                        <p:attrNameLst>
                                          <p:attrName>ppt_w</p:attrName>
                                        </p:attrNameLst>
                                      </p:cBhvr>
                                      <p:tavLst>
                                        <p:tav tm="0">
                                          <p:val>
                                            <p:fltVal val="0"/>
                                          </p:val>
                                        </p:tav>
                                        <p:tav tm="100000">
                                          <p:val>
                                            <p:strVal val="#ppt_w"/>
                                          </p:val>
                                        </p:tav>
                                      </p:tavLst>
                                    </p:anim>
                                    <p:anim calcmode="lin" valueType="num">
                                      <p:cBhvr>
                                        <p:cTn id="505" dur="1000" fill="hold"/>
                                        <p:tgtEl>
                                          <p:spTgt spid="56"/>
                                        </p:tgtEl>
                                        <p:attrNameLst>
                                          <p:attrName>ppt_h</p:attrName>
                                        </p:attrNameLst>
                                      </p:cBhvr>
                                      <p:tavLst>
                                        <p:tav tm="0">
                                          <p:val>
                                            <p:fltVal val="0"/>
                                          </p:val>
                                        </p:tav>
                                        <p:tav tm="100000">
                                          <p:val>
                                            <p:strVal val="#ppt_h"/>
                                          </p:val>
                                        </p:tav>
                                      </p:tavLst>
                                    </p:anim>
                                    <p:animEffect transition="in" filter="fade">
                                      <p:cBhvr>
                                        <p:cTn id="506" dur="1000"/>
                                        <p:tgtEl>
                                          <p:spTgt spid="56"/>
                                        </p:tgtEl>
                                      </p:cBhvr>
                                    </p:animEffect>
                                  </p:childTnLst>
                                </p:cTn>
                              </p:par>
                              <p:par>
                                <p:cTn id="507" presetID="29" presetClass="entr" presetSubtype="0" fill="hold" nodeType="withEffect">
                                  <p:stCondLst>
                                    <p:cond delay="0"/>
                                  </p:stCondLst>
                                  <p:childTnLst>
                                    <p:set>
                                      <p:cBhvr>
                                        <p:cTn id="508" dur="1" fill="hold">
                                          <p:stCondLst>
                                            <p:cond delay="0"/>
                                          </p:stCondLst>
                                        </p:cTn>
                                        <p:tgtEl>
                                          <p:spTgt spid="50">
                                            <p:txEl>
                                              <p:pRg st="1" end="1"/>
                                            </p:txEl>
                                          </p:spTgt>
                                        </p:tgtEl>
                                        <p:attrNameLst>
                                          <p:attrName>style.visibility</p:attrName>
                                        </p:attrNameLst>
                                      </p:cBhvr>
                                      <p:to>
                                        <p:strVal val="visible"/>
                                      </p:to>
                                    </p:set>
                                    <p:anim calcmode="lin" valueType="num">
                                      <p:cBhvr>
                                        <p:cTn id="509" dur="1000" fill="hold"/>
                                        <p:tgtEl>
                                          <p:spTgt spid="50">
                                            <p:txEl>
                                              <p:pRg st="1" end="1"/>
                                            </p:txEl>
                                          </p:spTgt>
                                        </p:tgtEl>
                                        <p:attrNameLst>
                                          <p:attrName>ppt_x</p:attrName>
                                        </p:attrNameLst>
                                      </p:cBhvr>
                                      <p:tavLst>
                                        <p:tav tm="0">
                                          <p:val>
                                            <p:strVal val="#ppt_x-.2"/>
                                          </p:val>
                                        </p:tav>
                                        <p:tav tm="100000">
                                          <p:val>
                                            <p:strVal val="#ppt_x"/>
                                          </p:val>
                                        </p:tav>
                                      </p:tavLst>
                                    </p:anim>
                                    <p:anim calcmode="lin" valueType="num">
                                      <p:cBhvr>
                                        <p:cTn id="510" dur="1000" fill="hold"/>
                                        <p:tgtEl>
                                          <p:spTgt spid="5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511" dur="1000"/>
                                        <p:tgtEl>
                                          <p:spTgt spid="50">
                                            <p:txEl>
                                              <p:pRg st="1" end="1"/>
                                            </p:txEl>
                                          </p:spTgt>
                                        </p:tgtEl>
                                      </p:cBhvr>
                                    </p:animEffect>
                                  </p:childTnLst>
                                </p:cTn>
                              </p:par>
                              <p:par>
                                <p:cTn id="512" presetID="10" presetClass="entr" presetSubtype="0" fill="hold" grpId="5" nodeType="withEffect">
                                  <p:stCondLst>
                                    <p:cond delay="0"/>
                                  </p:stCondLst>
                                  <p:childTnLst>
                                    <p:set>
                                      <p:cBhvr>
                                        <p:cTn id="513" dur="1" fill="hold">
                                          <p:stCondLst>
                                            <p:cond delay="0"/>
                                          </p:stCondLst>
                                        </p:cTn>
                                        <p:tgtEl>
                                          <p:spTgt spid="47"/>
                                        </p:tgtEl>
                                        <p:attrNameLst>
                                          <p:attrName>style.visibility</p:attrName>
                                        </p:attrNameLst>
                                      </p:cBhvr>
                                      <p:to>
                                        <p:strVal val="visible"/>
                                      </p:to>
                                    </p:set>
                                    <p:animEffect transition="in" filter="fade">
                                      <p:cBhvr>
                                        <p:cTn id="514" dur="500"/>
                                        <p:tgtEl>
                                          <p:spTgt spid="47"/>
                                        </p:tgtEl>
                                      </p:cBhvr>
                                    </p:animEffect>
                                  </p:childTnLst>
                                </p:cTn>
                              </p:par>
                              <p:par>
                                <p:cTn id="515" presetID="10" presetClass="entr" presetSubtype="0" fill="hold" grpId="5" nodeType="withEffect">
                                  <p:stCondLst>
                                    <p:cond delay="0"/>
                                  </p:stCondLst>
                                  <p:childTnLst>
                                    <p:set>
                                      <p:cBhvr>
                                        <p:cTn id="516" dur="1" fill="hold">
                                          <p:stCondLst>
                                            <p:cond delay="0"/>
                                          </p:stCondLst>
                                        </p:cTn>
                                        <p:tgtEl>
                                          <p:spTgt spid="48"/>
                                        </p:tgtEl>
                                        <p:attrNameLst>
                                          <p:attrName>style.visibility</p:attrName>
                                        </p:attrNameLst>
                                      </p:cBhvr>
                                      <p:to>
                                        <p:strVal val="visible"/>
                                      </p:to>
                                    </p:set>
                                    <p:animEffect transition="in" filter="fade">
                                      <p:cBhvr>
                                        <p:cTn id="517" dur="500"/>
                                        <p:tgtEl>
                                          <p:spTgt spid="48"/>
                                        </p:tgtEl>
                                      </p:cBhvr>
                                    </p:animEffect>
                                  </p:childTnLst>
                                </p:cTn>
                              </p:par>
                              <p:par>
                                <p:cTn id="518" presetID="10" presetClass="entr" presetSubtype="0" fill="hold" grpId="5" nodeType="withEffect">
                                  <p:stCondLst>
                                    <p:cond delay="0"/>
                                  </p:stCondLst>
                                  <p:childTnLst>
                                    <p:set>
                                      <p:cBhvr>
                                        <p:cTn id="519" dur="1" fill="hold">
                                          <p:stCondLst>
                                            <p:cond delay="0"/>
                                          </p:stCondLst>
                                        </p:cTn>
                                        <p:tgtEl>
                                          <p:spTgt spid="53"/>
                                        </p:tgtEl>
                                        <p:attrNameLst>
                                          <p:attrName>style.visibility</p:attrName>
                                        </p:attrNameLst>
                                      </p:cBhvr>
                                      <p:to>
                                        <p:strVal val="visible"/>
                                      </p:to>
                                    </p:set>
                                    <p:animEffect transition="in" filter="fade">
                                      <p:cBhvr>
                                        <p:cTn id="520" dur="500"/>
                                        <p:tgtEl>
                                          <p:spTgt spid="53"/>
                                        </p:tgtEl>
                                      </p:cBhvr>
                                    </p:animEffect>
                                  </p:childTnLst>
                                </p:cTn>
                              </p:par>
                              <p:par>
                                <p:cTn id="521" presetID="10" presetClass="entr" presetSubtype="0" fill="hold" grpId="5" nodeType="withEffect">
                                  <p:stCondLst>
                                    <p:cond delay="0"/>
                                  </p:stCondLst>
                                  <p:childTnLst>
                                    <p:set>
                                      <p:cBhvr>
                                        <p:cTn id="522" dur="1" fill="hold">
                                          <p:stCondLst>
                                            <p:cond delay="0"/>
                                          </p:stCondLst>
                                        </p:cTn>
                                        <p:tgtEl>
                                          <p:spTgt spid="59"/>
                                        </p:tgtEl>
                                        <p:attrNameLst>
                                          <p:attrName>style.visibility</p:attrName>
                                        </p:attrNameLst>
                                      </p:cBhvr>
                                      <p:to>
                                        <p:strVal val="visible"/>
                                      </p:to>
                                    </p:set>
                                    <p:animEffect transition="in" filter="fade">
                                      <p:cBhvr>
                                        <p:cTn id="523" dur="500"/>
                                        <p:tgtEl>
                                          <p:spTgt spid="59"/>
                                        </p:tgtEl>
                                      </p:cBhvr>
                                    </p:animEffect>
                                  </p:childTnLst>
                                </p:cTn>
                              </p:par>
                            </p:childTnLst>
                          </p:cTn>
                        </p:par>
                        <p:par>
                          <p:cTn id="524" fill="hold">
                            <p:stCondLst>
                              <p:cond delay="15500"/>
                            </p:stCondLst>
                            <p:childTnLst>
                              <p:par>
                                <p:cTn id="525" presetID="35" presetClass="emph" presetSubtype="0" fill="hold" grpId="6" nodeType="afterEffect">
                                  <p:stCondLst>
                                    <p:cond delay="0"/>
                                  </p:stCondLst>
                                  <p:childTnLst>
                                    <p:anim calcmode="discrete" valueType="str">
                                      <p:cBhvr>
                                        <p:cTn id="526" dur="500" fill="hold"/>
                                        <p:tgtEl>
                                          <p:spTgt spid="47"/>
                                        </p:tgtEl>
                                        <p:attrNameLst>
                                          <p:attrName>style.visibility</p:attrName>
                                        </p:attrNameLst>
                                      </p:cBhvr>
                                      <p:tavLst>
                                        <p:tav tm="0">
                                          <p:val>
                                            <p:strVal val="hidden"/>
                                          </p:val>
                                        </p:tav>
                                        <p:tav tm="50000">
                                          <p:val>
                                            <p:strVal val="visible"/>
                                          </p:val>
                                        </p:tav>
                                      </p:tavLst>
                                    </p:anim>
                                  </p:childTnLst>
                                </p:cTn>
                              </p:par>
                              <p:par>
                                <p:cTn id="527" presetID="35" presetClass="emph" presetSubtype="0" fill="hold" grpId="6" nodeType="withEffect">
                                  <p:stCondLst>
                                    <p:cond delay="0"/>
                                  </p:stCondLst>
                                  <p:childTnLst>
                                    <p:anim calcmode="discrete" valueType="str">
                                      <p:cBhvr>
                                        <p:cTn id="528" dur="500" fill="hold"/>
                                        <p:tgtEl>
                                          <p:spTgt spid="48"/>
                                        </p:tgtEl>
                                        <p:attrNameLst>
                                          <p:attrName>style.visibility</p:attrName>
                                        </p:attrNameLst>
                                      </p:cBhvr>
                                      <p:tavLst>
                                        <p:tav tm="0">
                                          <p:val>
                                            <p:strVal val="hidden"/>
                                          </p:val>
                                        </p:tav>
                                        <p:tav tm="50000">
                                          <p:val>
                                            <p:strVal val="visible"/>
                                          </p:val>
                                        </p:tav>
                                      </p:tavLst>
                                    </p:anim>
                                  </p:childTnLst>
                                </p:cTn>
                              </p:par>
                              <p:par>
                                <p:cTn id="529" presetID="35" presetClass="emph" presetSubtype="0" fill="hold" grpId="6" nodeType="withEffect">
                                  <p:stCondLst>
                                    <p:cond delay="0"/>
                                  </p:stCondLst>
                                  <p:childTnLst>
                                    <p:anim calcmode="discrete" valueType="str">
                                      <p:cBhvr>
                                        <p:cTn id="530" dur="500" fill="hold"/>
                                        <p:tgtEl>
                                          <p:spTgt spid="53"/>
                                        </p:tgtEl>
                                        <p:attrNameLst>
                                          <p:attrName>style.visibility</p:attrName>
                                        </p:attrNameLst>
                                      </p:cBhvr>
                                      <p:tavLst>
                                        <p:tav tm="0">
                                          <p:val>
                                            <p:strVal val="hidden"/>
                                          </p:val>
                                        </p:tav>
                                        <p:tav tm="50000">
                                          <p:val>
                                            <p:strVal val="visible"/>
                                          </p:val>
                                        </p:tav>
                                      </p:tavLst>
                                    </p:anim>
                                  </p:childTnLst>
                                </p:cTn>
                              </p:par>
                              <p:par>
                                <p:cTn id="531" presetID="35" presetClass="emph" presetSubtype="0" fill="hold" grpId="6" nodeType="withEffect">
                                  <p:stCondLst>
                                    <p:cond delay="0"/>
                                  </p:stCondLst>
                                  <p:childTnLst>
                                    <p:anim calcmode="discrete" valueType="str">
                                      <p:cBhvr>
                                        <p:cTn id="532" dur="500" fill="hold"/>
                                        <p:tgtEl>
                                          <p:spTgt spid="59"/>
                                        </p:tgtEl>
                                        <p:attrNameLst>
                                          <p:attrName>style.visibility</p:attrName>
                                        </p:attrNameLst>
                                      </p:cBhvr>
                                      <p:tavLst>
                                        <p:tav tm="0">
                                          <p:val>
                                            <p:strVal val="hidden"/>
                                          </p:val>
                                        </p:tav>
                                        <p:tav tm="50000">
                                          <p:val>
                                            <p:strVal val="visible"/>
                                          </p:val>
                                        </p:tav>
                                      </p:tavLst>
                                    </p:anim>
                                  </p:childTnLst>
                                </p:cTn>
                              </p:par>
                            </p:childTnLst>
                          </p:cTn>
                        </p:par>
                        <p:par>
                          <p:cTn id="533" fill="hold">
                            <p:stCondLst>
                              <p:cond delay="16000"/>
                            </p:stCondLst>
                            <p:childTnLst>
                              <p:par>
                                <p:cTn id="534" presetID="35" presetClass="emph" presetSubtype="0" fill="hold" grpId="7" nodeType="afterEffect">
                                  <p:stCondLst>
                                    <p:cond delay="0"/>
                                  </p:stCondLst>
                                  <p:childTnLst>
                                    <p:anim calcmode="discrete" valueType="str">
                                      <p:cBhvr>
                                        <p:cTn id="535" dur="500" fill="hold"/>
                                        <p:tgtEl>
                                          <p:spTgt spid="47"/>
                                        </p:tgtEl>
                                        <p:attrNameLst>
                                          <p:attrName>style.visibility</p:attrName>
                                        </p:attrNameLst>
                                      </p:cBhvr>
                                      <p:tavLst>
                                        <p:tav tm="0">
                                          <p:val>
                                            <p:strVal val="hidden"/>
                                          </p:val>
                                        </p:tav>
                                        <p:tav tm="50000">
                                          <p:val>
                                            <p:strVal val="visible"/>
                                          </p:val>
                                        </p:tav>
                                      </p:tavLst>
                                    </p:anim>
                                  </p:childTnLst>
                                </p:cTn>
                              </p:par>
                              <p:par>
                                <p:cTn id="536" presetID="35" presetClass="emph" presetSubtype="0" fill="hold" grpId="7" nodeType="withEffect">
                                  <p:stCondLst>
                                    <p:cond delay="0"/>
                                  </p:stCondLst>
                                  <p:childTnLst>
                                    <p:anim calcmode="discrete" valueType="str">
                                      <p:cBhvr>
                                        <p:cTn id="537" dur="500" fill="hold"/>
                                        <p:tgtEl>
                                          <p:spTgt spid="48"/>
                                        </p:tgtEl>
                                        <p:attrNameLst>
                                          <p:attrName>style.visibility</p:attrName>
                                        </p:attrNameLst>
                                      </p:cBhvr>
                                      <p:tavLst>
                                        <p:tav tm="0">
                                          <p:val>
                                            <p:strVal val="hidden"/>
                                          </p:val>
                                        </p:tav>
                                        <p:tav tm="50000">
                                          <p:val>
                                            <p:strVal val="visible"/>
                                          </p:val>
                                        </p:tav>
                                      </p:tavLst>
                                    </p:anim>
                                  </p:childTnLst>
                                </p:cTn>
                              </p:par>
                              <p:par>
                                <p:cTn id="538" presetID="35" presetClass="emph" presetSubtype="0" fill="hold" grpId="7" nodeType="withEffect">
                                  <p:stCondLst>
                                    <p:cond delay="0"/>
                                  </p:stCondLst>
                                  <p:childTnLst>
                                    <p:anim calcmode="discrete" valueType="str">
                                      <p:cBhvr>
                                        <p:cTn id="539" dur="500" fill="hold"/>
                                        <p:tgtEl>
                                          <p:spTgt spid="53"/>
                                        </p:tgtEl>
                                        <p:attrNameLst>
                                          <p:attrName>style.visibility</p:attrName>
                                        </p:attrNameLst>
                                      </p:cBhvr>
                                      <p:tavLst>
                                        <p:tav tm="0">
                                          <p:val>
                                            <p:strVal val="hidden"/>
                                          </p:val>
                                        </p:tav>
                                        <p:tav tm="50000">
                                          <p:val>
                                            <p:strVal val="visible"/>
                                          </p:val>
                                        </p:tav>
                                      </p:tavLst>
                                    </p:anim>
                                  </p:childTnLst>
                                </p:cTn>
                              </p:par>
                              <p:par>
                                <p:cTn id="540" presetID="35" presetClass="emph" presetSubtype="0" fill="hold" grpId="7" nodeType="withEffect">
                                  <p:stCondLst>
                                    <p:cond delay="0"/>
                                  </p:stCondLst>
                                  <p:childTnLst>
                                    <p:anim calcmode="discrete" valueType="str">
                                      <p:cBhvr>
                                        <p:cTn id="541" dur="500" fill="hold"/>
                                        <p:tgtEl>
                                          <p:spTgt spid="59"/>
                                        </p:tgtEl>
                                        <p:attrNameLst>
                                          <p:attrName>style.visibility</p:attrName>
                                        </p:attrNameLst>
                                      </p:cBhvr>
                                      <p:tavLst>
                                        <p:tav tm="0">
                                          <p:val>
                                            <p:strVal val="hidden"/>
                                          </p:val>
                                        </p:tav>
                                        <p:tav tm="50000">
                                          <p:val>
                                            <p:strVal val="visible"/>
                                          </p:val>
                                        </p:tav>
                                      </p:tavLst>
                                    </p:anim>
                                  </p:childTnLst>
                                </p:cTn>
                              </p:par>
                            </p:childTnLst>
                          </p:cTn>
                        </p:par>
                        <p:par>
                          <p:cTn id="542" fill="hold">
                            <p:stCondLst>
                              <p:cond delay="16500"/>
                            </p:stCondLst>
                            <p:childTnLst>
                              <p:par>
                                <p:cTn id="543" presetID="35" presetClass="emph" presetSubtype="0" fill="hold" grpId="8" nodeType="afterEffect">
                                  <p:stCondLst>
                                    <p:cond delay="0"/>
                                  </p:stCondLst>
                                  <p:childTnLst>
                                    <p:anim calcmode="discrete" valueType="str">
                                      <p:cBhvr>
                                        <p:cTn id="544" dur="500" fill="hold"/>
                                        <p:tgtEl>
                                          <p:spTgt spid="47"/>
                                        </p:tgtEl>
                                        <p:attrNameLst>
                                          <p:attrName>style.visibility</p:attrName>
                                        </p:attrNameLst>
                                      </p:cBhvr>
                                      <p:tavLst>
                                        <p:tav tm="0">
                                          <p:val>
                                            <p:strVal val="hidden"/>
                                          </p:val>
                                        </p:tav>
                                        <p:tav tm="50000">
                                          <p:val>
                                            <p:strVal val="visible"/>
                                          </p:val>
                                        </p:tav>
                                      </p:tavLst>
                                    </p:anim>
                                  </p:childTnLst>
                                </p:cTn>
                              </p:par>
                              <p:par>
                                <p:cTn id="545" presetID="35" presetClass="emph" presetSubtype="0" fill="hold" grpId="8" nodeType="withEffect">
                                  <p:stCondLst>
                                    <p:cond delay="0"/>
                                  </p:stCondLst>
                                  <p:childTnLst>
                                    <p:anim calcmode="discrete" valueType="str">
                                      <p:cBhvr>
                                        <p:cTn id="546" dur="500" fill="hold"/>
                                        <p:tgtEl>
                                          <p:spTgt spid="48"/>
                                        </p:tgtEl>
                                        <p:attrNameLst>
                                          <p:attrName>style.visibility</p:attrName>
                                        </p:attrNameLst>
                                      </p:cBhvr>
                                      <p:tavLst>
                                        <p:tav tm="0">
                                          <p:val>
                                            <p:strVal val="hidden"/>
                                          </p:val>
                                        </p:tav>
                                        <p:tav tm="50000">
                                          <p:val>
                                            <p:strVal val="visible"/>
                                          </p:val>
                                        </p:tav>
                                      </p:tavLst>
                                    </p:anim>
                                  </p:childTnLst>
                                </p:cTn>
                              </p:par>
                              <p:par>
                                <p:cTn id="547" presetID="35" presetClass="emph" presetSubtype="0" fill="hold" grpId="8" nodeType="withEffect">
                                  <p:stCondLst>
                                    <p:cond delay="0"/>
                                  </p:stCondLst>
                                  <p:childTnLst>
                                    <p:anim calcmode="discrete" valueType="str">
                                      <p:cBhvr>
                                        <p:cTn id="548" dur="500" fill="hold"/>
                                        <p:tgtEl>
                                          <p:spTgt spid="53"/>
                                        </p:tgtEl>
                                        <p:attrNameLst>
                                          <p:attrName>style.visibility</p:attrName>
                                        </p:attrNameLst>
                                      </p:cBhvr>
                                      <p:tavLst>
                                        <p:tav tm="0">
                                          <p:val>
                                            <p:strVal val="hidden"/>
                                          </p:val>
                                        </p:tav>
                                        <p:tav tm="50000">
                                          <p:val>
                                            <p:strVal val="visible"/>
                                          </p:val>
                                        </p:tav>
                                      </p:tavLst>
                                    </p:anim>
                                  </p:childTnLst>
                                </p:cTn>
                              </p:par>
                              <p:par>
                                <p:cTn id="549" presetID="35" presetClass="emph" presetSubtype="0" fill="hold" grpId="8" nodeType="withEffect">
                                  <p:stCondLst>
                                    <p:cond delay="0"/>
                                  </p:stCondLst>
                                  <p:childTnLst>
                                    <p:anim calcmode="discrete" valueType="str">
                                      <p:cBhvr>
                                        <p:cTn id="550" dur="500" fill="hold"/>
                                        <p:tgtEl>
                                          <p:spTgt spid="59"/>
                                        </p:tgtEl>
                                        <p:attrNameLst>
                                          <p:attrName>style.visibility</p:attrName>
                                        </p:attrNameLst>
                                      </p:cBhvr>
                                      <p:tavLst>
                                        <p:tav tm="0">
                                          <p:val>
                                            <p:strVal val="hidden"/>
                                          </p:val>
                                        </p:tav>
                                        <p:tav tm="50000">
                                          <p:val>
                                            <p:strVal val="visible"/>
                                          </p:val>
                                        </p:tav>
                                      </p:tavLst>
                                    </p:anim>
                                  </p:childTnLst>
                                </p:cTn>
                              </p:par>
                            </p:childTnLst>
                          </p:cTn>
                        </p:par>
                        <p:par>
                          <p:cTn id="551" fill="hold">
                            <p:stCondLst>
                              <p:cond delay="17000"/>
                            </p:stCondLst>
                            <p:childTnLst>
                              <p:par>
                                <p:cTn id="552" presetID="35" presetClass="emph" presetSubtype="0" fill="hold" grpId="9" nodeType="afterEffect">
                                  <p:stCondLst>
                                    <p:cond delay="0"/>
                                  </p:stCondLst>
                                  <p:childTnLst>
                                    <p:anim calcmode="discrete" valueType="str">
                                      <p:cBhvr>
                                        <p:cTn id="553" dur="500" fill="hold"/>
                                        <p:tgtEl>
                                          <p:spTgt spid="47"/>
                                        </p:tgtEl>
                                        <p:attrNameLst>
                                          <p:attrName>style.visibility</p:attrName>
                                        </p:attrNameLst>
                                      </p:cBhvr>
                                      <p:tavLst>
                                        <p:tav tm="0">
                                          <p:val>
                                            <p:strVal val="hidden"/>
                                          </p:val>
                                        </p:tav>
                                        <p:tav tm="50000">
                                          <p:val>
                                            <p:strVal val="visible"/>
                                          </p:val>
                                        </p:tav>
                                      </p:tavLst>
                                    </p:anim>
                                  </p:childTnLst>
                                </p:cTn>
                              </p:par>
                              <p:par>
                                <p:cTn id="554" presetID="35" presetClass="emph" presetSubtype="0" fill="hold" grpId="9" nodeType="withEffect">
                                  <p:stCondLst>
                                    <p:cond delay="0"/>
                                  </p:stCondLst>
                                  <p:childTnLst>
                                    <p:anim calcmode="discrete" valueType="str">
                                      <p:cBhvr>
                                        <p:cTn id="555" dur="500" fill="hold"/>
                                        <p:tgtEl>
                                          <p:spTgt spid="48"/>
                                        </p:tgtEl>
                                        <p:attrNameLst>
                                          <p:attrName>style.visibility</p:attrName>
                                        </p:attrNameLst>
                                      </p:cBhvr>
                                      <p:tavLst>
                                        <p:tav tm="0">
                                          <p:val>
                                            <p:strVal val="hidden"/>
                                          </p:val>
                                        </p:tav>
                                        <p:tav tm="50000">
                                          <p:val>
                                            <p:strVal val="visible"/>
                                          </p:val>
                                        </p:tav>
                                      </p:tavLst>
                                    </p:anim>
                                  </p:childTnLst>
                                </p:cTn>
                              </p:par>
                              <p:par>
                                <p:cTn id="556" presetID="35" presetClass="emph" presetSubtype="0" fill="hold" grpId="9" nodeType="withEffect">
                                  <p:stCondLst>
                                    <p:cond delay="0"/>
                                  </p:stCondLst>
                                  <p:childTnLst>
                                    <p:anim calcmode="discrete" valueType="str">
                                      <p:cBhvr>
                                        <p:cTn id="557" dur="500" fill="hold"/>
                                        <p:tgtEl>
                                          <p:spTgt spid="53"/>
                                        </p:tgtEl>
                                        <p:attrNameLst>
                                          <p:attrName>style.visibility</p:attrName>
                                        </p:attrNameLst>
                                      </p:cBhvr>
                                      <p:tavLst>
                                        <p:tav tm="0">
                                          <p:val>
                                            <p:strVal val="hidden"/>
                                          </p:val>
                                        </p:tav>
                                        <p:tav tm="50000">
                                          <p:val>
                                            <p:strVal val="visible"/>
                                          </p:val>
                                        </p:tav>
                                      </p:tavLst>
                                    </p:anim>
                                  </p:childTnLst>
                                </p:cTn>
                              </p:par>
                              <p:par>
                                <p:cTn id="558" presetID="35" presetClass="emph" presetSubtype="0" fill="hold" grpId="9" nodeType="withEffect">
                                  <p:stCondLst>
                                    <p:cond delay="0"/>
                                  </p:stCondLst>
                                  <p:childTnLst>
                                    <p:anim calcmode="discrete" valueType="str">
                                      <p:cBhvr>
                                        <p:cTn id="559" dur="500" fill="hold"/>
                                        <p:tgtEl>
                                          <p:spTgt spid="5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6" grpId="0"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P spid="10" grpId="0" animBg="1"/>
      <p:bldP spid="10" grpId="1" animBg="1"/>
      <p:bldP spid="10" grpId="2" animBg="1"/>
      <p:bldP spid="10" grpId="3" animBg="1"/>
      <p:bldP spid="10" grpId="4" animBg="1"/>
      <p:bldP spid="14" grpId="0" animBg="1"/>
      <p:bldP spid="14" grpId="1" animBg="1"/>
      <p:bldP spid="14" grpId="2" animBg="1"/>
      <p:bldP spid="14" grpId="3" animBg="1"/>
      <p:bldP spid="14" grpId="4" animBg="1"/>
      <p:bldP spid="15" grpId="0" animBg="1"/>
      <p:bldP spid="15" grpId="1" animBg="1"/>
      <p:bldP spid="15" grpId="2" animBg="1"/>
      <p:bldP spid="15" grpId="3" animBg="1"/>
      <p:bldP spid="15" grpId="4" animBg="1"/>
      <p:bldP spid="16" grpId="0" animBg="1"/>
      <p:bldP spid="16" grpId="1" animBg="1"/>
      <p:bldP spid="16" grpId="2" animBg="1"/>
      <p:bldP spid="16" grpId="3" animBg="1"/>
      <p:bldP spid="16" grpId="4" animBg="1"/>
      <p:bldP spid="19" grpId="0" animBg="1"/>
      <p:bldP spid="19" grpId="1" animBg="1"/>
      <p:bldP spid="19" grpId="2" animBg="1"/>
      <p:bldP spid="19" grpId="3" animBg="1"/>
      <p:bldP spid="19" grpId="4" animBg="1"/>
      <p:bldP spid="20" grpId="0" animBg="1"/>
      <p:bldP spid="20" grpId="1" animBg="1"/>
      <p:bldP spid="20" grpId="2" animBg="1"/>
      <p:bldP spid="20" grpId="3" animBg="1"/>
      <p:bldP spid="20" grpId="4" animBg="1"/>
      <p:bldP spid="21" grpId="0" animBg="1"/>
      <p:bldP spid="21" grpId="1" animBg="1"/>
      <p:bldP spid="21" grpId="2" animBg="1"/>
      <p:bldP spid="21" grpId="3" animBg="1"/>
      <p:bldP spid="21" grpId="4" animBg="1"/>
      <p:bldP spid="22" grpId="0" animBg="1"/>
      <p:bldP spid="22" grpId="1" animBg="1"/>
      <p:bldP spid="22" grpId="2" animBg="1"/>
      <p:bldP spid="22" grpId="3" animBg="1"/>
      <p:bldP spid="22" grpId="4" animBg="1"/>
      <p:bldP spid="23" grpId="0" animBg="1"/>
      <p:bldP spid="23" grpId="1" animBg="1"/>
      <p:bldP spid="23" grpId="2" animBg="1"/>
      <p:bldP spid="23" grpId="3" animBg="1"/>
      <p:bldP spid="23" grpId="4" animBg="1"/>
      <p:bldP spid="24" grpId="0" animBg="1"/>
      <p:bldP spid="24" grpId="1" animBg="1"/>
      <p:bldP spid="24" grpId="2" animBg="1"/>
      <p:bldP spid="24" grpId="3" animBg="1"/>
      <p:bldP spid="24" grpId="4" animBg="1"/>
      <p:bldP spid="47" grpId="0" animBg="1"/>
      <p:bldP spid="47" grpId="1" animBg="1"/>
      <p:bldP spid="47" grpId="2" animBg="1"/>
      <p:bldP spid="47" grpId="3" animBg="1"/>
      <p:bldP spid="47" grpId="4" animBg="1"/>
      <p:bldP spid="47" grpId="5" animBg="1"/>
      <p:bldP spid="47" grpId="6" animBg="1"/>
      <p:bldP spid="47" grpId="7" animBg="1"/>
      <p:bldP spid="47" grpId="8" animBg="1"/>
      <p:bldP spid="47" grpId="9" animBg="1"/>
      <p:bldP spid="48" grpId="0" animBg="1"/>
      <p:bldP spid="48" grpId="1" animBg="1"/>
      <p:bldP spid="48" grpId="2" animBg="1"/>
      <p:bldP spid="48" grpId="3" animBg="1"/>
      <p:bldP spid="48" grpId="4" animBg="1"/>
      <p:bldP spid="48" grpId="5" animBg="1"/>
      <p:bldP spid="48" grpId="6" animBg="1"/>
      <p:bldP spid="48" grpId="7" animBg="1"/>
      <p:bldP spid="48" grpId="8" animBg="1"/>
      <p:bldP spid="48" grpId="9" animBg="1"/>
      <p:bldP spid="53" grpId="0" animBg="1"/>
      <p:bldP spid="53" grpId="1" animBg="1"/>
      <p:bldP spid="53" grpId="2" animBg="1"/>
      <p:bldP spid="53" grpId="3" animBg="1"/>
      <p:bldP spid="53" grpId="4" animBg="1"/>
      <p:bldP spid="53" grpId="5" animBg="1"/>
      <p:bldP spid="53" grpId="6" animBg="1"/>
      <p:bldP spid="53" grpId="7" animBg="1"/>
      <p:bldP spid="53" grpId="8" animBg="1"/>
      <p:bldP spid="53" grpId="9" animBg="1"/>
      <p:bldP spid="59" grpId="0" animBg="1"/>
      <p:bldP spid="59" grpId="1" animBg="1"/>
      <p:bldP spid="59" grpId="2" animBg="1"/>
      <p:bldP spid="59" grpId="3" animBg="1"/>
      <p:bldP spid="59" grpId="4" animBg="1"/>
      <p:bldP spid="59" grpId="5" animBg="1"/>
      <p:bldP spid="59" grpId="6" animBg="1"/>
      <p:bldP spid="59" grpId="7" animBg="1"/>
      <p:bldP spid="59" grpId="8" animBg="1"/>
      <p:bldP spid="59" grpId="9"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OBTENCIÓN DE LA MATRIZ DE RIGIDEZ DEL EMBALSE</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914400" y="1766894"/>
            <a:ext cx="7772400" cy="4305312"/>
          </a:xfrm>
        </p:spPr>
        <p:txBody>
          <a:bodyPr/>
          <a:lstStyle/>
          <a:p>
            <a:r>
              <a:rPr lang="es-EC" sz="2000" dirty="0" smtClean="0">
                <a:latin typeface="Times New Roman" pitchFamily="18" charset="0"/>
                <a:cs typeface="Times New Roman" pitchFamily="18" charset="0"/>
              </a:rPr>
              <a:t>Matriz de Rigidez para un Elemento Finito</a:t>
            </a:r>
          </a:p>
          <a:p>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r>
              <a:rPr lang="es-EC" sz="2000" dirty="0" smtClean="0">
                <a:latin typeface="Times New Roman" pitchFamily="18" charset="0"/>
                <a:cs typeface="Times New Roman" pitchFamily="18" charset="0"/>
              </a:rPr>
              <a:t>Matriz de Rigidez del Embalse por Ensamblaje Directo</a:t>
            </a:r>
          </a:p>
          <a:p>
            <a:endParaRPr lang="es-EC" sz="2000" dirty="0" smtClean="0">
              <a:latin typeface="Times New Roman" pitchFamily="18" charset="0"/>
              <a:cs typeface="Times New Roman" pitchFamily="18" charset="0"/>
            </a:endParaRPr>
          </a:p>
          <a:p>
            <a:pPr>
              <a:lnSpc>
                <a:spcPct val="150000"/>
              </a:lnSpc>
            </a:pPr>
            <a:endParaRPr lang="es-EC" sz="2000" dirty="0" smtClean="0">
              <a:latin typeface="Times New Roman" pitchFamily="18" charset="0"/>
              <a:cs typeface="Times New Roman" pitchFamily="18" charset="0"/>
            </a:endParaRPr>
          </a:p>
          <a:p>
            <a:r>
              <a:rPr lang="es-EC" sz="2000" dirty="0" smtClean="0">
                <a:latin typeface="Times New Roman" pitchFamily="18" charset="0"/>
                <a:cs typeface="Times New Roman" pitchFamily="18" charset="0"/>
              </a:rPr>
              <a:t>Condensación a los grados de libertad en la cara aguas arriba de la Presa</a:t>
            </a:r>
          </a:p>
          <a:p>
            <a:endParaRPr lang="es-EC" dirty="0"/>
          </a:p>
        </p:txBody>
      </p:sp>
      <p:graphicFrame>
        <p:nvGraphicFramePr>
          <p:cNvPr id="5" name="4 Objeto"/>
          <p:cNvGraphicFramePr>
            <a:graphicFrameLocks noChangeAspect="1"/>
          </p:cNvGraphicFramePr>
          <p:nvPr/>
        </p:nvGraphicFramePr>
        <p:xfrm>
          <a:off x="3214678" y="2160197"/>
          <a:ext cx="2852745" cy="678267"/>
        </p:xfrm>
        <a:graphic>
          <a:graphicData uri="http://schemas.openxmlformats.org/presentationml/2006/ole">
            <p:oleObj spid="_x0000_s173058" name="Ecuación" r:id="rId3" imgW="1815840" imgH="431640" progId="Equation.3">
              <p:embed/>
            </p:oleObj>
          </a:graphicData>
        </a:graphic>
      </p:graphicFrame>
      <p:graphicFrame>
        <p:nvGraphicFramePr>
          <p:cNvPr id="173059" name="Object 3"/>
          <p:cNvGraphicFramePr>
            <a:graphicFrameLocks noChangeAspect="1"/>
          </p:cNvGraphicFramePr>
          <p:nvPr/>
        </p:nvGraphicFramePr>
        <p:xfrm>
          <a:off x="3857620" y="3498873"/>
          <a:ext cx="1455738" cy="696913"/>
        </p:xfrm>
        <a:graphic>
          <a:graphicData uri="http://schemas.openxmlformats.org/presentationml/2006/ole">
            <p:oleObj spid="_x0000_s173059" name="Ecuación" r:id="rId4" imgW="927000" imgH="444240" progId="Equation.3">
              <p:embed/>
            </p:oleObj>
          </a:graphicData>
        </a:graphic>
      </p:graphicFrame>
      <p:graphicFrame>
        <p:nvGraphicFramePr>
          <p:cNvPr id="173061" name="Object 5"/>
          <p:cNvGraphicFramePr>
            <a:graphicFrameLocks noChangeAspect="1"/>
          </p:cNvGraphicFramePr>
          <p:nvPr/>
        </p:nvGraphicFramePr>
        <p:xfrm>
          <a:off x="1448410" y="5357826"/>
          <a:ext cx="2135187" cy="757237"/>
        </p:xfrm>
        <a:graphic>
          <a:graphicData uri="http://schemas.openxmlformats.org/presentationml/2006/ole">
            <p:oleObj spid="_x0000_s173061" name="Ecuación" r:id="rId5" imgW="1358640" imgH="482400" progId="Equation.3">
              <p:embed/>
            </p:oleObj>
          </a:graphicData>
        </a:graphic>
      </p:graphicFrame>
      <p:graphicFrame>
        <p:nvGraphicFramePr>
          <p:cNvPr id="173062" name="Object 6"/>
          <p:cNvGraphicFramePr>
            <a:graphicFrameLocks noChangeAspect="1"/>
          </p:cNvGraphicFramePr>
          <p:nvPr/>
        </p:nvGraphicFramePr>
        <p:xfrm>
          <a:off x="4688998" y="5527425"/>
          <a:ext cx="3571875" cy="358775"/>
        </p:xfrm>
        <a:graphic>
          <a:graphicData uri="http://schemas.openxmlformats.org/presentationml/2006/ole">
            <p:oleObj spid="_x0000_s173062" name="Ecuación" r:id="rId6" imgW="2273040" imgH="228600" progId="Equation.3">
              <p:embed/>
            </p:oleObj>
          </a:graphicData>
        </a:graphic>
      </p:graphicFrame>
      <p:sp>
        <p:nvSpPr>
          <p:cNvPr id="10" name="9 Flecha derecha"/>
          <p:cNvSpPr/>
          <p:nvPr/>
        </p:nvSpPr>
        <p:spPr>
          <a:xfrm>
            <a:off x="3877302" y="5572140"/>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0" end="0"/>
                                            </p:txEl>
                                          </p:spTgt>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
                                            <p:txEl>
                                              <p:pRg st="3" end="3"/>
                                            </p:txEl>
                                          </p:spTgt>
                                        </p:tgtEl>
                                      </p:cBhvr>
                                    </p:animEffect>
                                  </p:childTnLst>
                                </p:cTn>
                              </p:par>
                            </p:childTnLst>
                          </p:cTn>
                        </p:par>
                        <p:par>
                          <p:cTn id="29" fill="hold">
                            <p:stCondLst>
                              <p:cond delay="1000"/>
                            </p:stCondLst>
                            <p:childTnLst>
                              <p:par>
                                <p:cTn id="30" presetID="53" presetClass="entr" presetSubtype="0" fill="hold" nodeType="afterEffect">
                                  <p:stCondLst>
                                    <p:cond delay="0"/>
                                  </p:stCondLst>
                                  <p:childTnLst>
                                    <p:set>
                                      <p:cBhvr>
                                        <p:cTn id="31" dur="1" fill="hold">
                                          <p:stCondLst>
                                            <p:cond delay="0"/>
                                          </p:stCondLst>
                                        </p:cTn>
                                        <p:tgtEl>
                                          <p:spTgt spid="173059"/>
                                        </p:tgtEl>
                                        <p:attrNameLst>
                                          <p:attrName>style.visibility</p:attrName>
                                        </p:attrNameLst>
                                      </p:cBhvr>
                                      <p:to>
                                        <p:strVal val="visible"/>
                                      </p:to>
                                    </p:set>
                                    <p:anim calcmode="lin" valueType="num">
                                      <p:cBhvr>
                                        <p:cTn id="32" dur="500" fill="hold"/>
                                        <p:tgtEl>
                                          <p:spTgt spid="173059"/>
                                        </p:tgtEl>
                                        <p:attrNameLst>
                                          <p:attrName>ppt_w</p:attrName>
                                        </p:attrNameLst>
                                      </p:cBhvr>
                                      <p:tavLst>
                                        <p:tav tm="0">
                                          <p:val>
                                            <p:fltVal val="0"/>
                                          </p:val>
                                        </p:tav>
                                        <p:tav tm="100000">
                                          <p:val>
                                            <p:strVal val="#ppt_w"/>
                                          </p:val>
                                        </p:tav>
                                      </p:tavLst>
                                    </p:anim>
                                    <p:anim calcmode="lin" valueType="num">
                                      <p:cBhvr>
                                        <p:cTn id="33" dur="500" fill="hold"/>
                                        <p:tgtEl>
                                          <p:spTgt spid="173059"/>
                                        </p:tgtEl>
                                        <p:attrNameLst>
                                          <p:attrName>ppt_h</p:attrName>
                                        </p:attrNameLst>
                                      </p:cBhvr>
                                      <p:tavLst>
                                        <p:tav tm="0">
                                          <p:val>
                                            <p:fltVal val="0"/>
                                          </p:val>
                                        </p:tav>
                                        <p:tav tm="100000">
                                          <p:val>
                                            <p:strVal val="#ppt_h"/>
                                          </p:val>
                                        </p:tav>
                                      </p:tavLst>
                                    </p:anim>
                                    <p:animEffect transition="in" filter="fade">
                                      <p:cBhvr>
                                        <p:cTn id="34" dur="500"/>
                                        <p:tgtEl>
                                          <p:spTgt spid="173059"/>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
                                            <p:txEl>
                                              <p:pRg st="6" end="6"/>
                                            </p:txEl>
                                          </p:spTgt>
                                        </p:tgtEl>
                                      </p:cBhvr>
                                    </p:animEffect>
                                  </p:childTnLst>
                                </p:cTn>
                              </p:par>
                            </p:childTnLst>
                          </p:cTn>
                        </p:par>
                        <p:par>
                          <p:cTn id="42" fill="hold">
                            <p:stCondLst>
                              <p:cond delay="1000"/>
                            </p:stCondLst>
                            <p:childTnLst>
                              <p:par>
                                <p:cTn id="43" presetID="53" presetClass="entr" presetSubtype="0" fill="hold" nodeType="afterEffect">
                                  <p:stCondLst>
                                    <p:cond delay="0"/>
                                  </p:stCondLst>
                                  <p:childTnLst>
                                    <p:set>
                                      <p:cBhvr>
                                        <p:cTn id="44" dur="1" fill="hold">
                                          <p:stCondLst>
                                            <p:cond delay="0"/>
                                          </p:stCondLst>
                                        </p:cTn>
                                        <p:tgtEl>
                                          <p:spTgt spid="173061"/>
                                        </p:tgtEl>
                                        <p:attrNameLst>
                                          <p:attrName>style.visibility</p:attrName>
                                        </p:attrNameLst>
                                      </p:cBhvr>
                                      <p:to>
                                        <p:strVal val="visible"/>
                                      </p:to>
                                    </p:set>
                                    <p:anim calcmode="lin" valueType="num">
                                      <p:cBhvr>
                                        <p:cTn id="45" dur="500" fill="hold"/>
                                        <p:tgtEl>
                                          <p:spTgt spid="173061"/>
                                        </p:tgtEl>
                                        <p:attrNameLst>
                                          <p:attrName>ppt_w</p:attrName>
                                        </p:attrNameLst>
                                      </p:cBhvr>
                                      <p:tavLst>
                                        <p:tav tm="0">
                                          <p:val>
                                            <p:fltVal val="0"/>
                                          </p:val>
                                        </p:tav>
                                        <p:tav tm="100000">
                                          <p:val>
                                            <p:strVal val="#ppt_w"/>
                                          </p:val>
                                        </p:tav>
                                      </p:tavLst>
                                    </p:anim>
                                    <p:anim calcmode="lin" valueType="num">
                                      <p:cBhvr>
                                        <p:cTn id="46" dur="500" fill="hold"/>
                                        <p:tgtEl>
                                          <p:spTgt spid="173061"/>
                                        </p:tgtEl>
                                        <p:attrNameLst>
                                          <p:attrName>ppt_h</p:attrName>
                                        </p:attrNameLst>
                                      </p:cBhvr>
                                      <p:tavLst>
                                        <p:tav tm="0">
                                          <p:val>
                                            <p:fltVal val="0"/>
                                          </p:val>
                                        </p:tav>
                                        <p:tav tm="100000">
                                          <p:val>
                                            <p:strVal val="#ppt_h"/>
                                          </p:val>
                                        </p:tav>
                                      </p:tavLst>
                                    </p:anim>
                                    <p:animEffect transition="in" filter="fade">
                                      <p:cBhvr>
                                        <p:cTn id="47" dur="500"/>
                                        <p:tgtEl>
                                          <p:spTgt spid="173061"/>
                                        </p:tgtEl>
                                      </p:cBhvr>
                                    </p:animEffect>
                                  </p:childTnLst>
                                </p:cTn>
                              </p:par>
                            </p:childTnLst>
                          </p:cTn>
                        </p:par>
                        <p:par>
                          <p:cTn id="48" fill="hold">
                            <p:stCondLst>
                              <p:cond delay="1500"/>
                            </p:stCondLst>
                            <p:childTnLst>
                              <p:par>
                                <p:cTn id="49" presetID="17" presetClass="entr" presetSubtype="8"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ppt_x</p:attrName>
                                        </p:attrNameLst>
                                      </p:cBhvr>
                                      <p:tavLst>
                                        <p:tav tm="0">
                                          <p:val>
                                            <p:strVal val="#ppt_x-#ppt_w/2"/>
                                          </p:val>
                                        </p:tav>
                                        <p:tav tm="100000">
                                          <p:val>
                                            <p:strVal val="#ppt_x"/>
                                          </p:val>
                                        </p:tav>
                                      </p:tavLst>
                                    </p:anim>
                                    <p:anim calcmode="lin" valueType="num">
                                      <p:cBhvr>
                                        <p:cTn id="52" dur="500" fill="hold"/>
                                        <p:tgtEl>
                                          <p:spTgt spid="10"/>
                                        </p:tgtEl>
                                        <p:attrNameLst>
                                          <p:attrName>ppt_y</p:attrName>
                                        </p:attrNameLst>
                                      </p:cBhvr>
                                      <p:tavLst>
                                        <p:tav tm="0">
                                          <p:val>
                                            <p:strVal val="#ppt_y"/>
                                          </p:val>
                                        </p:tav>
                                        <p:tav tm="100000">
                                          <p:val>
                                            <p:strVal val="#ppt_y"/>
                                          </p:val>
                                        </p:tav>
                                      </p:tavLst>
                                    </p:anim>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strVal val="#ppt_h"/>
                                          </p:val>
                                        </p:tav>
                                        <p:tav tm="100000">
                                          <p:val>
                                            <p:strVal val="#ppt_h"/>
                                          </p:val>
                                        </p:tav>
                                      </p:tavLst>
                                    </p:anim>
                                  </p:childTnLst>
                                </p:cTn>
                              </p:par>
                            </p:childTnLst>
                          </p:cTn>
                        </p:par>
                        <p:par>
                          <p:cTn id="55" fill="hold">
                            <p:stCondLst>
                              <p:cond delay="2000"/>
                            </p:stCondLst>
                            <p:childTnLst>
                              <p:par>
                                <p:cTn id="56" presetID="17" presetClass="entr" presetSubtype="10" fill="hold" grpId="1"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strVal val="#ppt_h"/>
                                          </p:val>
                                        </p:tav>
                                        <p:tav tm="100000">
                                          <p:val>
                                            <p:strVal val="#ppt_h"/>
                                          </p:val>
                                        </p:tav>
                                      </p:tavLst>
                                    </p:anim>
                                  </p:childTnLst>
                                </p:cTn>
                              </p:par>
                            </p:childTnLst>
                          </p:cTn>
                        </p:par>
                        <p:par>
                          <p:cTn id="60" fill="hold">
                            <p:stCondLst>
                              <p:cond delay="2500"/>
                            </p:stCondLst>
                            <p:childTnLst>
                              <p:par>
                                <p:cTn id="61" presetID="17" presetClass="entr" presetSubtype="10" fill="hold" grpId="2"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strVal val="#ppt_h"/>
                                          </p:val>
                                        </p:tav>
                                        <p:tav tm="100000">
                                          <p:val>
                                            <p:strVal val="#ppt_h"/>
                                          </p:val>
                                        </p:tav>
                                      </p:tavLst>
                                    </p:anim>
                                  </p:childTnLst>
                                </p:cTn>
                              </p:par>
                            </p:childTnLst>
                          </p:cTn>
                        </p:par>
                        <p:par>
                          <p:cTn id="65" fill="hold">
                            <p:stCondLst>
                              <p:cond delay="3000"/>
                            </p:stCondLst>
                            <p:childTnLst>
                              <p:par>
                                <p:cTn id="66" presetID="17" presetClass="entr" presetSubtype="10" fill="hold" grpId="3" nodeType="after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strVal val="#ppt_h"/>
                                          </p:val>
                                        </p:tav>
                                        <p:tav tm="100000">
                                          <p:val>
                                            <p:strVal val="#ppt_h"/>
                                          </p:val>
                                        </p:tav>
                                      </p:tavLst>
                                    </p:anim>
                                  </p:childTnLst>
                                </p:cTn>
                              </p:par>
                            </p:childTnLst>
                          </p:cTn>
                        </p:par>
                        <p:par>
                          <p:cTn id="70" fill="hold">
                            <p:stCondLst>
                              <p:cond delay="3500"/>
                            </p:stCondLst>
                            <p:childTnLst>
                              <p:par>
                                <p:cTn id="71" presetID="53" presetClass="entr" presetSubtype="0" fill="hold" nodeType="afterEffect">
                                  <p:stCondLst>
                                    <p:cond delay="0"/>
                                  </p:stCondLst>
                                  <p:childTnLst>
                                    <p:set>
                                      <p:cBhvr>
                                        <p:cTn id="72" dur="1" fill="hold">
                                          <p:stCondLst>
                                            <p:cond delay="0"/>
                                          </p:stCondLst>
                                        </p:cTn>
                                        <p:tgtEl>
                                          <p:spTgt spid="173062"/>
                                        </p:tgtEl>
                                        <p:attrNameLst>
                                          <p:attrName>style.visibility</p:attrName>
                                        </p:attrNameLst>
                                      </p:cBhvr>
                                      <p:to>
                                        <p:strVal val="visible"/>
                                      </p:to>
                                    </p:set>
                                    <p:anim calcmode="lin" valueType="num">
                                      <p:cBhvr>
                                        <p:cTn id="73" dur="500" fill="hold"/>
                                        <p:tgtEl>
                                          <p:spTgt spid="173062"/>
                                        </p:tgtEl>
                                        <p:attrNameLst>
                                          <p:attrName>ppt_w</p:attrName>
                                        </p:attrNameLst>
                                      </p:cBhvr>
                                      <p:tavLst>
                                        <p:tav tm="0">
                                          <p:val>
                                            <p:fltVal val="0"/>
                                          </p:val>
                                        </p:tav>
                                        <p:tav tm="100000">
                                          <p:val>
                                            <p:strVal val="#ppt_w"/>
                                          </p:val>
                                        </p:tav>
                                      </p:tavLst>
                                    </p:anim>
                                    <p:anim calcmode="lin" valueType="num">
                                      <p:cBhvr>
                                        <p:cTn id="74" dur="500" fill="hold"/>
                                        <p:tgtEl>
                                          <p:spTgt spid="173062"/>
                                        </p:tgtEl>
                                        <p:attrNameLst>
                                          <p:attrName>ppt_h</p:attrName>
                                        </p:attrNameLst>
                                      </p:cBhvr>
                                      <p:tavLst>
                                        <p:tav tm="0">
                                          <p:val>
                                            <p:fltVal val="0"/>
                                          </p:val>
                                        </p:tav>
                                        <p:tav tm="100000">
                                          <p:val>
                                            <p:strVal val="#ppt_h"/>
                                          </p:val>
                                        </p:tav>
                                      </p:tavLst>
                                    </p:anim>
                                    <p:animEffect transition="in" filter="fade">
                                      <p:cBhvr>
                                        <p:cTn id="75" dur="500"/>
                                        <p:tgtEl>
                                          <p:spTgt spid="173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0" grpId="2" animBg="1"/>
      <p:bldP spid="10" grpId="3"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redondeado"/>
          <p:cNvSpPr/>
          <p:nvPr/>
        </p:nvSpPr>
        <p:spPr>
          <a:xfrm>
            <a:off x="1964394" y="2494380"/>
            <a:ext cx="195966" cy="297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Rectángulo redondeado"/>
          <p:cNvSpPr/>
          <p:nvPr/>
        </p:nvSpPr>
        <p:spPr>
          <a:xfrm>
            <a:off x="1624697" y="2500306"/>
            <a:ext cx="195478" cy="297345"/>
          </a:xfrm>
          <a:prstGeom prst="roundRect">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Rectángulo redondeado"/>
          <p:cNvSpPr/>
          <p:nvPr/>
        </p:nvSpPr>
        <p:spPr>
          <a:xfrm>
            <a:off x="2751826" y="2703841"/>
            <a:ext cx="198408" cy="29734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Rectángulo redondeado"/>
          <p:cNvSpPr/>
          <p:nvPr/>
        </p:nvSpPr>
        <p:spPr>
          <a:xfrm>
            <a:off x="1144646" y="4474956"/>
            <a:ext cx="998462" cy="297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Rectángulo redondeado"/>
          <p:cNvSpPr/>
          <p:nvPr/>
        </p:nvSpPr>
        <p:spPr>
          <a:xfrm>
            <a:off x="1142976" y="4000504"/>
            <a:ext cx="1928826" cy="297345"/>
          </a:xfrm>
          <a:prstGeom prst="roundRect">
            <a:avLst/>
          </a:prstGeom>
          <a:solidFill>
            <a:srgbClr val="EC630E"/>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Rectángulo redondeado"/>
          <p:cNvSpPr/>
          <p:nvPr/>
        </p:nvSpPr>
        <p:spPr>
          <a:xfrm>
            <a:off x="1145744" y="4976627"/>
            <a:ext cx="2378506" cy="29734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428596" y="274638"/>
            <a:ext cx="8286808" cy="1143000"/>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ACELERACIÓN EN LA CARA AGUAS ARRIBA DE LA PRESA</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4"/>
          <p:cNvPicPr>
            <a:picLocks noGrp="1" noChangeAspect="1" noChangeArrowheads="1"/>
          </p:cNvPicPr>
          <p:nvPr>
            <p:ph sz="quarter" idx="1"/>
          </p:nvPr>
        </p:nvPicPr>
        <p:blipFill>
          <a:blip r:embed="rId3" cstate="print"/>
          <a:srcRect l="27401" r="34629"/>
          <a:stretch>
            <a:fillRect/>
          </a:stretch>
        </p:blipFill>
        <p:spPr bwMode="auto">
          <a:xfrm>
            <a:off x="5384993" y="2195522"/>
            <a:ext cx="2901783" cy="3019428"/>
          </a:xfrm>
          <a:prstGeom prst="rect">
            <a:avLst/>
          </a:prstGeom>
          <a:noFill/>
          <a:ln w="9525">
            <a:noFill/>
            <a:miter lim="800000"/>
            <a:headEnd/>
            <a:tailEnd/>
          </a:ln>
          <a:effectLst/>
        </p:spPr>
      </p:pic>
      <p:sp>
        <p:nvSpPr>
          <p:cNvPr id="6" name="5 Flecha circular"/>
          <p:cNvSpPr/>
          <p:nvPr/>
        </p:nvSpPr>
        <p:spPr>
          <a:xfrm rot="20692677" flipH="1">
            <a:off x="5537415" y="4378334"/>
            <a:ext cx="571504" cy="588766"/>
          </a:xfrm>
          <a:prstGeom prst="circularArrow">
            <a:avLst>
              <a:gd name="adj1" fmla="val 819"/>
              <a:gd name="adj2" fmla="val 1319543"/>
              <a:gd name="adj3" fmla="val 14379188"/>
              <a:gd name="adj4" fmla="val 8200036"/>
              <a:gd name="adj5" fmla="val 8447"/>
            </a:avLst>
          </a:prstGeom>
          <a:solidFill>
            <a:srgbClr val="0070C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rgbClr val="0070C0"/>
              </a:solidFill>
            </a:endParaRPr>
          </a:p>
        </p:txBody>
      </p:sp>
      <p:sp>
        <p:nvSpPr>
          <p:cNvPr id="7" name="6 CuadroTexto"/>
          <p:cNvSpPr txBox="1"/>
          <p:nvPr/>
        </p:nvSpPr>
        <p:spPr>
          <a:xfrm>
            <a:off x="5688020" y="4411998"/>
            <a:ext cx="428628" cy="400110"/>
          </a:xfrm>
          <a:prstGeom prst="rect">
            <a:avLst/>
          </a:prstGeom>
          <a:noFill/>
        </p:spPr>
        <p:txBody>
          <a:bodyPr wrap="square" rtlCol="0">
            <a:spAutoFit/>
          </a:bodyPr>
          <a:lstStyle/>
          <a:p>
            <a:r>
              <a:rPr lang="es-EC" sz="2000" b="1" dirty="0" smtClean="0">
                <a:solidFill>
                  <a:srgbClr val="0070C0"/>
                </a:solidFill>
                <a:effectLst>
                  <a:outerShdw blurRad="38100" dist="38100" dir="2700000" algn="tl">
                    <a:srgbClr val="000000">
                      <a:alpha val="43137"/>
                    </a:srgbClr>
                  </a:outerShdw>
                </a:effectLst>
                <a:sym typeface="Symbol"/>
              </a:rPr>
              <a:t></a:t>
            </a:r>
            <a:r>
              <a:rPr lang="es-EC" sz="2000" b="1" baseline="-25000" dirty="0" smtClean="0">
                <a:solidFill>
                  <a:srgbClr val="0070C0"/>
                </a:solidFill>
                <a:effectLst>
                  <a:outerShdw blurRad="38100" dist="38100" dir="2700000" algn="tl">
                    <a:srgbClr val="000000">
                      <a:alpha val="43137"/>
                    </a:srgbClr>
                  </a:outerShdw>
                </a:effectLst>
                <a:sym typeface="Symbol"/>
              </a:rPr>
              <a:t>1</a:t>
            </a:r>
            <a:endParaRPr lang="es-EC" sz="2000" b="1" baseline="-25000" dirty="0">
              <a:solidFill>
                <a:srgbClr val="0070C0"/>
              </a:solidFill>
              <a:effectLst>
                <a:outerShdw blurRad="38100" dist="38100" dir="2700000" algn="tl">
                  <a:srgbClr val="000000">
                    <a:alpha val="43137"/>
                  </a:srgbClr>
                </a:outerShdw>
              </a:effectLst>
            </a:endParaRPr>
          </a:p>
        </p:txBody>
      </p:sp>
      <p:cxnSp>
        <p:nvCxnSpPr>
          <p:cNvPr id="9" name="8 Conector recto"/>
          <p:cNvCxnSpPr/>
          <p:nvPr/>
        </p:nvCxnSpPr>
        <p:spPr>
          <a:xfrm>
            <a:off x="4599175" y="2624150"/>
            <a:ext cx="1417658" cy="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5123056" y="2671773"/>
            <a:ext cx="352442" cy="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5199257" y="2719396"/>
            <a:ext cx="190517" cy="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5246880" y="2767019"/>
            <a:ext cx="80979" cy="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74082" name="Object 2"/>
          <p:cNvGraphicFramePr>
            <a:graphicFrameLocks noChangeAspect="1"/>
          </p:cNvGraphicFramePr>
          <p:nvPr/>
        </p:nvGraphicFramePr>
        <p:xfrm>
          <a:off x="1142976" y="2326584"/>
          <a:ext cx="1992313" cy="736600"/>
        </p:xfrm>
        <a:graphic>
          <a:graphicData uri="http://schemas.openxmlformats.org/presentationml/2006/ole">
            <p:oleObj spid="_x0000_s174082" name="Ecuación" r:id="rId4" imgW="1269720" imgH="469800" progId="Equation.3">
              <p:embed/>
            </p:oleObj>
          </a:graphicData>
        </a:graphic>
      </p:graphicFrame>
      <p:sp>
        <p:nvSpPr>
          <p:cNvPr id="20" name="19 Flecha circular"/>
          <p:cNvSpPr/>
          <p:nvPr/>
        </p:nvSpPr>
        <p:spPr>
          <a:xfrm rot="20692677" flipH="1">
            <a:off x="5718420" y="3199863"/>
            <a:ext cx="660799" cy="588766"/>
          </a:xfrm>
          <a:prstGeom prst="circularArrow">
            <a:avLst>
              <a:gd name="adj1" fmla="val 819"/>
              <a:gd name="adj2" fmla="val 1319543"/>
              <a:gd name="adj3" fmla="val 14379188"/>
              <a:gd name="adj4" fmla="val 8360019"/>
              <a:gd name="adj5" fmla="val 8447"/>
            </a:avLst>
          </a:prstGeom>
          <a:solidFill>
            <a:srgbClr val="0070C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rgbClr val="0070C0"/>
              </a:solidFill>
            </a:endParaRPr>
          </a:p>
        </p:txBody>
      </p:sp>
      <p:sp>
        <p:nvSpPr>
          <p:cNvPr id="26" name="25 CuadroTexto"/>
          <p:cNvSpPr txBox="1"/>
          <p:nvPr/>
        </p:nvSpPr>
        <p:spPr>
          <a:xfrm>
            <a:off x="5948360" y="3226124"/>
            <a:ext cx="409590" cy="400110"/>
          </a:xfrm>
          <a:prstGeom prst="rect">
            <a:avLst/>
          </a:prstGeom>
          <a:noFill/>
        </p:spPr>
        <p:txBody>
          <a:bodyPr wrap="square" rtlCol="0">
            <a:spAutoFit/>
          </a:bodyPr>
          <a:lstStyle/>
          <a:p>
            <a:r>
              <a:rPr lang="es-EC" sz="2000" b="1" dirty="0" smtClean="0">
                <a:solidFill>
                  <a:srgbClr val="0070C0"/>
                </a:solidFill>
                <a:effectLst>
                  <a:outerShdw blurRad="38100" dist="38100" dir="2700000" algn="tl">
                    <a:srgbClr val="000000">
                      <a:alpha val="43137"/>
                    </a:srgbClr>
                  </a:outerShdw>
                </a:effectLst>
                <a:sym typeface="Symbol"/>
              </a:rPr>
              <a:t></a:t>
            </a:r>
            <a:r>
              <a:rPr lang="es-EC" sz="2000" b="1" baseline="-25000" dirty="0" smtClean="0">
                <a:solidFill>
                  <a:srgbClr val="0070C0"/>
                </a:solidFill>
                <a:effectLst>
                  <a:outerShdw blurRad="38100" dist="38100" dir="2700000" algn="tl">
                    <a:srgbClr val="000000">
                      <a:alpha val="43137"/>
                    </a:srgbClr>
                  </a:outerShdw>
                </a:effectLst>
                <a:sym typeface="Symbol"/>
              </a:rPr>
              <a:t>2</a:t>
            </a:r>
            <a:endParaRPr lang="es-EC" sz="2000" b="1" baseline="-25000" dirty="0">
              <a:solidFill>
                <a:srgbClr val="0070C0"/>
              </a:solidFill>
              <a:effectLst>
                <a:outerShdw blurRad="38100" dist="38100" dir="2700000" algn="tl">
                  <a:srgbClr val="000000">
                    <a:alpha val="43137"/>
                  </a:srgbClr>
                </a:outerShdw>
              </a:effectLst>
            </a:endParaRPr>
          </a:p>
        </p:txBody>
      </p:sp>
      <p:sp>
        <p:nvSpPr>
          <p:cNvPr id="18" name="2 Marcador de contenido"/>
          <p:cNvSpPr txBox="1">
            <a:spLocks/>
          </p:cNvSpPr>
          <p:nvPr/>
        </p:nvSpPr>
        <p:spPr>
          <a:xfrm>
            <a:off x="822988" y="3857628"/>
            <a:ext cx="4329142" cy="1428760"/>
          </a:xfrm>
          <a:prstGeom prst="rect">
            <a:avLst/>
          </a:prstGeom>
        </p:spPr>
        <p:txBody>
          <a:bodyPr vert="horz">
            <a:noAutofit/>
          </a:bodyPr>
          <a:lstStyle/>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Coeficiente Sísmico</a:t>
            </a:r>
          </a:p>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Gravedad</a:t>
            </a:r>
          </a:p>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lang="es-EC" dirty="0" smtClean="0">
                <a:latin typeface="Times New Roman" pitchFamily="18" charset="0"/>
                <a:cs typeface="Times New Roman" pitchFamily="18" charset="0"/>
              </a:rPr>
              <a:t>Cotangente del ángulo </a:t>
            </a:r>
            <a:r>
              <a:rPr lang="es-EC" dirty="0" smtClean="0">
                <a:latin typeface="Times New Roman" pitchFamily="18" charset="0"/>
                <a:cs typeface="Times New Roman" pitchFamily="18" charset="0"/>
                <a:sym typeface="Symbol"/>
              </a:rPr>
              <a:t></a:t>
            </a:r>
            <a:r>
              <a:rPr lang="es-EC" baseline="-25000" dirty="0" smtClean="0">
                <a:latin typeface="Times New Roman" pitchFamily="18" charset="0"/>
                <a:cs typeface="Times New Roman" pitchFamily="18" charset="0"/>
                <a:sym typeface="Symbol"/>
              </a:rPr>
              <a:t>i</a:t>
            </a:r>
            <a:endParaRPr kumimoji="0" lang="es-EC" sz="1800" b="0" i="0" u="none" strike="noStrike" kern="1200" cap="none" spc="0" normalizeH="0" baseline="-2500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endPar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74082"/>
                                        </p:tgtEl>
                                        <p:attrNameLst>
                                          <p:attrName>style.visibility</p:attrName>
                                        </p:attrNameLst>
                                      </p:cBhvr>
                                      <p:to>
                                        <p:strVal val="visible"/>
                                      </p:to>
                                    </p:set>
                                    <p:anim calcmode="lin" valueType="num">
                                      <p:cBhvr>
                                        <p:cTn id="12" dur="500" fill="hold"/>
                                        <p:tgtEl>
                                          <p:spTgt spid="174082"/>
                                        </p:tgtEl>
                                        <p:attrNameLst>
                                          <p:attrName>ppt_w</p:attrName>
                                        </p:attrNameLst>
                                      </p:cBhvr>
                                      <p:tavLst>
                                        <p:tav tm="0">
                                          <p:val>
                                            <p:fltVal val="0"/>
                                          </p:val>
                                        </p:tav>
                                        <p:tav tm="100000">
                                          <p:val>
                                            <p:strVal val="#ppt_w"/>
                                          </p:val>
                                        </p:tav>
                                      </p:tavLst>
                                    </p:anim>
                                    <p:anim calcmode="lin" valueType="num">
                                      <p:cBhvr>
                                        <p:cTn id="13" dur="500" fill="hold"/>
                                        <p:tgtEl>
                                          <p:spTgt spid="174082"/>
                                        </p:tgtEl>
                                        <p:attrNameLst>
                                          <p:attrName>ppt_h</p:attrName>
                                        </p:attrNameLst>
                                      </p:cBhvr>
                                      <p:tavLst>
                                        <p:tav tm="0">
                                          <p:val>
                                            <p:fltVal val="0"/>
                                          </p:val>
                                        </p:tav>
                                        <p:tav tm="100000">
                                          <p:val>
                                            <p:strVal val="#ppt_h"/>
                                          </p:val>
                                        </p:tav>
                                      </p:tavLst>
                                    </p:anim>
                                    <p:animEffect transition="in" filter="fade">
                                      <p:cBhvr>
                                        <p:cTn id="14" dur="500"/>
                                        <p:tgtEl>
                                          <p:spTgt spid="17408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childTnLst>
                                </p:cTn>
                              </p:par>
                              <p:par>
                                <p:cTn id="31" presetID="35"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style.rotation</p:attrName>
                                        </p:attrNameLst>
                                      </p:cBhvr>
                                      <p:tavLst>
                                        <p:tav tm="0">
                                          <p:val>
                                            <p:fltVal val="720"/>
                                          </p:val>
                                        </p:tav>
                                        <p:tav tm="100000">
                                          <p:val>
                                            <p:fltVal val="0"/>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ppt_w</p:attrName>
                                        </p:attrNameLst>
                                      </p:cBhvr>
                                      <p:tavLst>
                                        <p:tav tm="0">
                                          <p:val>
                                            <p:fltVal val="0"/>
                                          </p:val>
                                        </p:tav>
                                        <p:tav tm="100000">
                                          <p:val>
                                            <p:strVal val="#ppt_w"/>
                                          </p:val>
                                        </p:tav>
                                      </p:tavLst>
                                    </p:anim>
                                  </p:childTnLst>
                                </p:cTn>
                              </p:par>
                              <p:par>
                                <p:cTn id="37" presetID="53" presetClass="entr" presetSubtype="0" fill="hold" grpId="0" nodeType="withEffect">
                                  <p:stCondLst>
                                    <p:cond delay="0"/>
                                  </p:stCondLst>
                                  <p:iterate type="lt">
                                    <p:tmPct val="0"/>
                                  </p:iterate>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Effect transition="in" filter="fade">
                                      <p:cBhvr>
                                        <p:cTn id="41" dur="1000"/>
                                        <p:tgtEl>
                                          <p:spTgt spid="7"/>
                                        </p:tgtEl>
                                      </p:cBhvr>
                                    </p:animEffect>
                                  </p:childTnLst>
                                </p:cTn>
                              </p:par>
                              <p:par>
                                <p:cTn id="42" presetID="35"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style.rotation</p:attrName>
                                        </p:attrNameLst>
                                      </p:cBhvr>
                                      <p:tavLst>
                                        <p:tav tm="0">
                                          <p:val>
                                            <p:fltVal val="720"/>
                                          </p:val>
                                        </p:tav>
                                        <p:tav tm="100000">
                                          <p:val>
                                            <p:fltVal val="0"/>
                                          </p:val>
                                        </p:tav>
                                      </p:tavLst>
                                    </p:anim>
                                    <p:anim calcmode="lin" valueType="num">
                                      <p:cBhvr>
                                        <p:cTn id="46" dur="1000" fill="hold"/>
                                        <p:tgtEl>
                                          <p:spTgt spid="20"/>
                                        </p:tgtEl>
                                        <p:attrNameLst>
                                          <p:attrName>ppt_h</p:attrName>
                                        </p:attrNameLst>
                                      </p:cBhvr>
                                      <p:tavLst>
                                        <p:tav tm="0">
                                          <p:val>
                                            <p:fltVal val="0"/>
                                          </p:val>
                                        </p:tav>
                                        <p:tav tm="100000">
                                          <p:val>
                                            <p:strVal val="#ppt_h"/>
                                          </p:val>
                                        </p:tav>
                                      </p:tavLst>
                                    </p:anim>
                                    <p:anim calcmode="lin" valueType="num">
                                      <p:cBhvr>
                                        <p:cTn id="47" dur="1000" fill="hold"/>
                                        <p:tgtEl>
                                          <p:spTgt spid="20"/>
                                        </p:tgtEl>
                                        <p:attrNameLst>
                                          <p:attrName>ppt_w</p:attrName>
                                        </p:attrNameLst>
                                      </p:cBhvr>
                                      <p:tavLst>
                                        <p:tav tm="0">
                                          <p:val>
                                            <p:fltVal val="0"/>
                                          </p:val>
                                        </p:tav>
                                        <p:tav tm="100000">
                                          <p:val>
                                            <p:strVal val="#ppt_w"/>
                                          </p:val>
                                        </p:tav>
                                      </p:tavLst>
                                    </p:anim>
                                  </p:childTnLst>
                                </p:cTn>
                              </p:par>
                              <p:par>
                                <p:cTn id="48" presetID="53" presetClass="entr" presetSubtype="0" fill="hold" grpId="0" nodeType="withEffect">
                                  <p:stCondLst>
                                    <p:cond delay="0"/>
                                  </p:stCondLst>
                                  <p:iterate type="lt">
                                    <p:tmPct val="0"/>
                                  </p:iterate>
                                  <p:childTnLst>
                                    <p:set>
                                      <p:cBhvr>
                                        <p:cTn id="49" dur="1" fill="hold">
                                          <p:stCondLst>
                                            <p:cond delay="0"/>
                                          </p:stCondLst>
                                        </p:cTn>
                                        <p:tgtEl>
                                          <p:spTgt spid="26"/>
                                        </p:tgtEl>
                                        <p:attrNameLst>
                                          <p:attrName>style.visibility</p:attrName>
                                        </p:attrNameLst>
                                      </p:cBhvr>
                                      <p:to>
                                        <p:strVal val="visible"/>
                                      </p:to>
                                    </p:set>
                                    <p:anim calcmode="lin" valueType="num">
                                      <p:cBhvr>
                                        <p:cTn id="50" dur="1000" fill="hold"/>
                                        <p:tgtEl>
                                          <p:spTgt spid="26"/>
                                        </p:tgtEl>
                                        <p:attrNameLst>
                                          <p:attrName>ppt_w</p:attrName>
                                        </p:attrNameLst>
                                      </p:cBhvr>
                                      <p:tavLst>
                                        <p:tav tm="0">
                                          <p:val>
                                            <p:fltVal val="0"/>
                                          </p:val>
                                        </p:tav>
                                        <p:tav tm="100000">
                                          <p:val>
                                            <p:strVal val="#ppt_w"/>
                                          </p:val>
                                        </p:tav>
                                      </p:tavLst>
                                    </p:anim>
                                    <p:anim calcmode="lin" valueType="num">
                                      <p:cBhvr>
                                        <p:cTn id="51" dur="1000" fill="hold"/>
                                        <p:tgtEl>
                                          <p:spTgt spid="26"/>
                                        </p:tgtEl>
                                        <p:attrNameLst>
                                          <p:attrName>ppt_h</p:attrName>
                                        </p:attrNameLst>
                                      </p:cBhvr>
                                      <p:tavLst>
                                        <p:tav tm="0">
                                          <p:val>
                                            <p:fltVal val="0"/>
                                          </p:val>
                                        </p:tav>
                                        <p:tav tm="100000">
                                          <p:val>
                                            <p:strVal val="#ppt_h"/>
                                          </p:val>
                                        </p:tav>
                                      </p:tavLst>
                                    </p:anim>
                                    <p:animEffect transition="in" filter="fade">
                                      <p:cBhvr>
                                        <p:cTn id="52" dur="1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500"/>
                            </p:stCondLst>
                            <p:childTnLst>
                              <p:par>
                                <p:cTn id="59" presetID="35" presetClass="emph" presetSubtype="0" fill="hold" grpId="1" nodeType="afterEffect">
                                  <p:stCondLst>
                                    <p:cond delay="0"/>
                                  </p:stCondLst>
                                  <p:childTnLst>
                                    <p:anim calcmode="discrete" valueType="str">
                                      <p:cBhvr>
                                        <p:cTn id="60" dur="500" fill="hold"/>
                                        <p:tgtEl>
                                          <p:spTgt spid="21"/>
                                        </p:tgtEl>
                                        <p:attrNameLst>
                                          <p:attrName>style.visibility</p:attrName>
                                        </p:attrNameLst>
                                      </p:cBhvr>
                                      <p:tavLst>
                                        <p:tav tm="0">
                                          <p:val>
                                            <p:strVal val="hidden"/>
                                          </p:val>
                                        </p:tav>
                                        <p:tav tm="50000">
                                          <p:val>
                                            <p:strVal val="visible"/>
                                          </p:val>
                                        </p:tav>
                                      </p:tavLst>
                                    </p:anim>
                                  </p:childTnLst>
                                </p:cTn>
                              </p:par>
                            </p:childTnLst>
                          </p:cTn>
                        </p:par>
                        <p:par>
                          <p:cTn id="61" fill="hold">
                            <p:stCondLst>
                              <p:cond delay="1000"/>
                            </p:stCondLst>
                            <p:childTnLst>
                              <p:par>
                                <p:cTn id="62" presetID="35" presetClass="emph" presetSubtype="0" fill="hold" grpId="2" nodeType="afterEffect">
                                  <p:stCondLst>
                                    <p:cond delay="0"/>
                                  </p:stCondLst>
                                  <p:childTnLst>
                                    <p:anim calcmode="discrete" valueType="str">
                                      <p:cBhvr>
                                        <p:cTn id="63" dur="500" fill="hold"/>
                                        <p:tgtEl>
                                          <p:spTgt spid="21"/>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
                            </p:stCondLst>
                            <p:childTnLst>
                              <p:par>
                                <p:cTn id="65" presetID="35" presetClass="emph" presetSubtype="0" fill="hold" grpId="3" nodeType="afterEffect">
                                  <p:stCondLst>
                                    <p:cond delay="0"/>
                                  </p:stCondLst>
                                  <p:childTnLst>
                                    <p:anim calcmode="discrete" valueType="str">
                                      <p:cBhvr>
                                        <p:cTn id="66" dur="500" fill="hold"/>
                                        <p:tgtEl>
                                          <p:spTgt spid="21"/>
                                        </p:tgtEl>
                                        <p:attrNameLst>
                                          <p:attrName>style.visibility</p:attrName>
                                        </p:attrNameLst>
                                      </p:cBhvr>
                                      <p:tavLst>
                                        <p:tav tm="0">
                                          <p:val>
                                            <p:strVal val="hidden"/>
                                          </p:val>
                                        </p:tav>
                                        <p:tav tm="50000">
                                          <p:val>
                                            <p:strVal val="visible"/>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fltVal val="0"/>
                                          </p:val>
                                        </p:tav>
                                        <p:tav tm="100000">
                                          <p:val>
                                            <p:strVal val="#ppt_h"/>
                                          </p:val>
                                        </p:tav>
                                      </p:tavLst>
                                    </p:anim>
                                  </p:childTnLst>
                                </p:cTn>
                              </p:par>
                              <p:par>
                                <p:cTn id="71" presetID="29" presetClass="entr" presetSubtype="0" fill="hold" nodeType="withEffect">
                                  <p:stCondLst>
                                    <p:cond delay="0"/>
                                  </p:stCondLst>
                                  <p:childTnLst>
                                    <p:set>
                                      <p:cBhvr>
                                        <p:cTn id="72" dur="1" fill="hold">
                                          <p:stCondLst>
                                            <p:cond delay="0"/>
                                          </p:stCondLst>
                                        </p:cTn>
                                        <p:tgtEl>
                                          <p:spTgt spid="18">
                                            <p:txEl>
                                              <p:pRg st="0" end="0"/>
                                            </p:txEl>
                                          </p:spTgt>
                                        </p:tgtEl>
                                        <p:attrNameLst>
                                          <p:attrName>style.visibility</p:attrName>
                                        </p:attrNameLst>
                                      </p:cBhvr>
                                      <p:to>
                                        <p:strVal val="visible"/>
                                      </p:to>
                                    </p:set>
                                    <p:anim calcmode="lin" valueType="num">
                                      <p:cBhvr>
                                        <p:cTn id="73" dur="1000" fill="hold"/>
                                        <p:tgtEl>
                                          <p:spTgt spid="18">
                                            <p:txEl>
                                              <p:pRg st="0" end="0"/>
                                            </p:txEl>
                                          </p:spTgt>
                                        </p:tgtEl>
                                        <p:attrNameLst>
                                          <p:attrName>ppt_x</p:attrName>
                                        </p:attrNameLst>
                                      </p:cBhvr>
                                      <p:tavLst>
                                        <p:tav tm="0">
                                          <p:val>
                                            <p:strVal val="#ppt_x-.2"/>
                                          </p:val>
                                        </p:tav>
                                        <p:tav tm="100000">
                                          <p:val>
                                            <p:strVal val="#ppt_x"/>
                                          </p:val>
                                        </p:tav>
                                      </p:tavLst>
                                    </p:anim>
                                    <p:anim calcmode="lin" valueType="num">
                                      <p:cBhvr>
                                        <p:cTn id="74" dur="1000" fill="hold"/>
                                        <p:tgtEl>
                                          <p:spTgt spid="1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8">
                                            <p:txEl>
                                              <p:pRg st="0" end="0"/>
                                            </p:txEl>
                                          </p:spTgt>
                                        </p:tgtEl>
                                      </p:cBhvr>
                                    </p:animEffect>
                                  </p:childTnLst>
                                </p:cTn>
                              </p:par>
                            </p:childTnLst>
                          </p:cTn>
                        </p:par>
                        <p:par>
                          <p:cTn id="76" fill="hold">
                            <p:stCondLst>
                              <p:cond delay="2500"/>
                            </p:stCondLst>
                            <p:childTnLst>
                              <p:par>
                                <p:cTn id="77" presetID="10" presetClass="entr" presetSubtype="0"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par>
                          <p:cTn id="80" fill="hold">
                            <p:stCondLst>
                              <p:cond delay="3000"/>
                            </p:stCondLst>
                            <p:childTnLst>
                              <p:par>
                                <p:cTn id="81" presetID="35" presetClass="emph" presetSubtype="0" fill="hold" grpId="1" nodeType="afterEffect">
                                  <p:stCondLst>
                                    <p:cond delay="0"/>
                                  </p:stCondLst>
                                  <p:childTnLst>
                                    <p:anim calcmode="discrete" valueType="str">
                                      <p:cBhvr>
                                        <p:cTn id="82" dur="500" fill="hold"/>
                                        <p:tgtEl>
                                          <p:spTgt spid="19"/>
                                        </p:tgtEl>
                                        <p:attrNameLst>
                                          <p:attrName>style.visibility</p:attrName>
                                        </p:attrNameLst>
                                      </p:cBhvr>
                                      <p:tavLst>
                                        <p:tav tm="0">
                                          <p:val>
                                            <p:strVal val="hidden"/>
                                          </p:val>
                                        </p:tav>
                                        <p:tav tm="50000">
                                          <p:val>
                                            <p:strVal val="visible"/>
                                          </p:val>
                                        </p:tav>
                                      </p:tavLst>
                                    </p:anim>
                                  </p:childTnLst>
                                </p:cTn>
                              </p:par>
                            </p:childTnLst>
                          </p:cTn>
                        </p:par>
                        <p:par>
                          <p:cTn id="83" fill="hold">
                            <p:stCondLst>
                              <p:cond delay="3500"/>
                            </p:stCondLst>
                            <p:childTnLst>
                              <p:par>
                                <p:cTn id="84" presetID="35" presetClass="emph" presetSubtype="0" fill="hold" grpId="2" nodeType="afterEffect">
                                  <p:stCondLst>
                                    <p:cond delay="0"/>
                                  </p:stCondLst>
                                  <p:childTnLst>
                                    <p:anim calcmode="discrete" valueType="str">
                                      <p:cBhvr>
                                        <p:cTn id="85" dur="500" fill="hold"/>
                                        <p:tgtEl>
                                          <p:spTgt spid="19"/>
                                        </p:tgtEl>
                                        <p:attrNameLst>
                                          <p:attrName>style.visibility</p:attrName>
                                        </p:attrNameLst>
                                      </p:cBhvr>
                                      <p:tavLst>
                                        <p:tav tm="0">
                                          <p:val>
                                            <p:strVal val="hidden"/>
                                          </p:val>
                                        </p:tav>
                                        <p:tav tm="50000">
                                          <p:val>
                                            <p:strVal val="visible"/>
                                          </p:val>
                                        </p:tav>
                                      </p:tavLst>
                                    </p:anim>
                                  </p:childTnLst>
                                </p:cTn>
                              </p:par>
                            </p:childTnLst>
                          </p:cTn>
                        </p:par>
                        <p:par>
                          <p:cTn id="86" fill="hold">
                            <p:stCondLst>
                              <p:cond delay="4000"/>
                            </p:stCondLst>
                            <p:childTnLst>
                              <p:par>
                                <p:cTn id="87" presetID="35" presetClass="emph" presetSubtype="0" fill="hold" grpId="3" nodeType="afterEffect">
                                  <p:stCondLst>
                                    <p:cond delay="0"/>
                                  </p:stCondLst>
                                  <p:childTnLst>
                                    <p:anim calcmode="discrete" valueType="str">
                                      <p:cBhvr>
                                        <p:cTn id="88" dur="500" fill="hold"/>
                                        <p:tgtEl>
                                          <p:spTgt spid="19"/>
                                        </p:tgtEl>
                                        <p:attrNameLst>
                                          <p:attrName>style.visibility</p:attrName>
                                        </p:attrNameLst>
                                      </p:cBhvr>
                                      <p:tavLst>
                                        <p:tav tm="0">
                                          <p:val>
                                            <p:strVal val="hidden"/>
                                          </p:val>
                                        </p:tav>
                                        <p:tav tm="50000">
                                          <p:val>
                                            <p:strVal val="visible"/>
                                          </p:val>
                                        </p:tav>
                                      </p:tavLst>
                                    </p:anim>
                                  </p:childTnLst>
                                </p:cTn>
                              </p:par>
                              <p:par>
                                <p:cTn id="89" presetID="23" presetClass="entr" presetSubtype="16"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1000" fill="hold"/>
                                        <p:tgtEl>
                                          <p:spTgt spid="23"/>
                                        </p:tgtEl>
                                        <p:attrNameLst>
                                          <p:attrName>ppt_w</p:attrName>
                                        </p:attrNameLst>
                                      </p:cBhvr>
                                      <p:tavLst>
                                        <p:tav tm="0">
                                          <p:val>
                                            <p:fltVal val="0"/>
                                          </p:val>
                                        </p:tav>
                                        <p:tav tm="100000">
                                          <p:val>
                                            <p:strVal val="#ppt_w"/>
                                          </p:val>
                                        </p:tav>
                                      </p:tavLst>
                                    </p:anim>
                                    <p:anim calcmode="lin" valueType="num">
                                      <p:cBhvr>
                                        <p:cTn id="92" dur="1000" fill="hold"/>
                                        <p:tgtEl>
                                          <p:spTgt spid="23"/>
                                        </p:tgtEl>
                                        <p:attrNameLst>
                                          <p:attrName>ppt_h</p:attrName>
                                        </p:attrNameLst>
                                      </p:cBhvr>
                                      <p:tavLst>
                                        <p:tav tm="0">
                                          <p:val>
                                            <p:fltVal val="0"/>
                                          </p:val>
                                        </p:tav>
                                        <p:tav tm="100000">
                                          <p:val>
                                            <p:strVal val="#ppt_h"/>
                                          </p:val>
                                        </p:tav>
                                      </p:tavLst>
                                    </p:anim>
                                  </p:childTnLst>
                                </p:cTn>
                              </p:par>
                              <p:par>
                                <p:cTn id="93" presetID="29" presetClass="entr" presetSubtype="0" fill="hold" nodeType="withEffect">
                                  <p:stCondLst>
                                    <p:cond delay="0"/>
                                  </p:stCondLst>
                                  <p:childTnLst>
                                    <p:set>
                                      <p:cBhvr>
                                        <p:cTn id="94" dur="1" fill="hold">
                                          <p:stCondLst>
                                            <p:cond delay="0"/>
                                          </p:stCondLst>
                                        </p:cTn>
                                        <p:tgtEl>
                                          <p:spTgt spid="18">
                                            <p:txEl>
                                              <p:pRg st="1" end="1"/>
                                            </p:txEl>
                                          </p:spTgt>
                                        </p:tgtEl>
                                        <p:attrNameLst>
                                          <p:attrName>style.visibility</p:attrName>
                                        </p:attrNameLst>
                                      </p:cBhvr>
                                      <p:to>
                                        <p:strVal val="visible"/>
                                      </p:to>
                                    </p:set>
                                    <p:anim calcmode="lin" valueType="num">
                                      <p:cBhvr>
                                        <p:cTn id="95" dur="1000" fill="hold"/>
                                        <p:tgtEl>
                                          <p:spTgt spid="18">
                                            <p:txEl>
                                              <p:pRg st="1" end="1"/>
                                            </p:txEl>
                                          </p:spTgt>
                                        </p:tgtEl>
                                        <p:attrNameLst>
                                          <p:attrName>ppt_x</p:attrName>
                                        </p:attrNameLst>
                                      </p:cBhvr>
                                      <p:tavLst>
                                        <p:tav tm="0">
                                          <p:val>
                                            <p:strVal val="#ppt_x-.2"/>
                                          </p:val>
                                        </p:tav>
                                        <p:tav tm="100000">
                                          <p:val>
                                            <p:strVal val="#ppt_x"/>
                                          </p:val>
                                        </p:tav>
                                      </p:tavLst>
                                    </p:anim>
                                    <p:anim calcmode="lin" valueType="num">
                                      <p:cBhvr>
                                        <p:cTn id="96" dur="1000" fill="hold"/>
                                        <p:tgtEl>
                                          <p:spTgt spid="1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7" dur="1000"/>
                                        <p:tgtEl>
                                          <p:spTgt spid="18">
                                            <p:txEl>
                                              <p:pRg st="1" end="1"/>
                                            </p:txEl>
                                          </p:spTgt>
                                        </p:tgtEl>
                                      </p:cBhvr>
                                    </p:animEffect>
                                  </p:childTnLst>
                                </p:cTn>
                              </p:par>
                            </p:childTnLst>
                          </p:cTn>
                        </p:par>
                        <p:par>
                          <p:cTn id="98" fill="hold">
                            <p:stCondLst>
                              <p:cond delay="5000"/>
                            </p:stCondLst>
                            <p:childTnLst>
                              <p:par>
                                <p:cTn id="99" presetID="10" presetClass="entr" presetSubtype="0" fill="hold" nodeType="after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childTnLst>
                          </p:cTn>
                        </p:par>
                        <p:par>
                          <p:cTn id="102" fill="hold">
                            <p:stCondLst>
                              <p:cond delay="5500"/>
                            </p:stCondLst>
                            <p:childTnLst>
                              <p:par>
                                <p:cTn id="103" presetID="35" presetClass="emph" presetSubtype="0" fill="hold" grpId="1" nodeType="afterEffect">
                                  <p:stCondLst>
                                    <p:cond delay="0"/>
                                  </p:stCondLst>
                                  <p:childTnLst>
                                    <p:anim calcmode="discrete" valueType="str">
                                      <p:cBhvr>
                                        <p:cTn id="104" dur="500" fill="hold"/>
                                        <p:tgtEl>
                                          <p:spTgt spid="22"/>
                                        </p:tgtEl>
                                        <p:attrNameLst>
                                          <p:attrName>style.visibility</p:attrName>
                                        </p:attrNameLst>
                                      </p:cBhvr>
                                      <p:tavLst>
                                        <p:tav tm="0">
                                          <p:val>
                                            <p:strVal val="hidden"/>
                                          </p:val>
                                        </p:tav>
                                        <p:tav tm="50000">
                                          <p:val>
                                            <p:strVal val="visible"/>
                                          </p:val>
                                        </p:tav>
                                      </p:tavLst>
                                    </p:anim>
                                  </p:childTnLst>
                                </p:cTn>
                              </p:par>
                            </p:childTnLst>
                          </p:cTn>
                        </p:par>
                        <p:par>
                          <p:cTn id="105" fill="hold">
                            <p:stCondLst>
                              <p:cond delay="6000"/>
                            </p:stCondLst>
                            <p:childTnLst>
                              <p:par>
                                <p:cTn id="106" presetID="35" presetClass="emph" presetSubtype="0" fill="hold" grpId="2" nodeType="afterEffect">
                                  <p:stCondLst>
                                    <p:cond delay="0"/>
                                  </p:stCondLst>
                                  <p:childTnLst>
                                    <p:anim calcmode="discrete" valueType="str">
                                      <p:cBhvr>
                                        <p:cTn id="107" dur="500" fill="hold"/>
                                        <p:tgtEl>
                                          <p:spTgt spid="22"/>
                                        </p:tgtEl>
                                        <p:attrNameLst>
                                          <p:attrName>style.visibility</p:attrName>
                                        </p:attrNameLst>
                                      </p:cBhvr>
                                      <p:tavLst>
                                        <p:tav tm="0">
                                          <p:val>
                                            <p:strVal val="hidden"/>
                                          </p:val>
                                        </p:tav>
                                        <p:tav tm="50000">
                                          <p:val>
                                            <p:strVal val="visible"/>
                                          </p:val>
                                        </p:tav>
                                      </p:tavLst>
                                    </p:anim>
                                  </p:childTnLst>
                                </p:cTn>
                              </p:par>
                            </p:childTnLst>
                          </p:cTn>
                        </p:par>
                        <p:par>
                          <p:cTn id="108" fill="hold">
                            <p:stCondLst>
                              <p:cond delay="6500"/>
                            </p:stCondLst>
                            <p:childTnLst>
                              <p:par>
                                <p:cTn id="109" presetID="35" presetClass="emph" presetSubtype="0" fill="hold" grpId="3" nodeType="afterEffect">
                                  <p:stCondLst>
                                    <p:cond delay="0"/>
                                  </p:stCondLst>
                                  <p:childTnLst>
                                    <p:anim calcmode="discrete" valueType="str">
                                      <p:cBhvr>
                                        <p:cTn id="110" dur="500" fill="hold"/>
                                        <p:tgtEl>
                                          <p:spTgt spid="22"/>
                                        </p:tgtEl>
                                        <p:attrNameLst>
                                          <p:attrName>style.visibility</p:attrName>
                                        </p:attrNameLst>
                                      </p:cBhvr>
                                      <p:tavLst>
                                        <p:tav tm="0">
                                          <p:val>
                                            <p:strVal val="hidden"/>
                                          </p:val>
                                        </p:tav>
                                        <p:tav tm="50000">
                                          <p:val>
                                            <p:strVal val="visible"/>
                                          </p:val>
                                        </p:tav>
                                      </p:tavLst>
                                    </p:anim>
                                  </p:childTnLst>
                                </p:cTn>
                              </p:par>
                              <p:par>
                                <p:cTn id="111" presetID="23" presetClass="entr" presetSubtype="16"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1000" fill="hold"/>
                                        <p:tgtEl>
                                          <p:spTgt spid="25"/>
                                        </p:tgtEl>
                                        <p:attrNameLst>
                                          <p:attrName>ppt_w</p:attrName>
                                        </p:attrNameLst>
                                      </p:cBhvr>
                                      <p:tavLst>
                                        <p:tav tm="0">
                                          <p:val>
                                            <p:fltVal val="0"/>
                                          </p:val>
                                        </p:tav>
                                        <p:tav tm="100000">
                                          <p:val>
                                            <p:strVal val="#ppt_w"/>
                                          </p:val>
                                        </p:tav>
                                      </p:tavLst>
                                    </p:anim>
                                    <p:anim calcmode="lin" valueType="num">
                                      <p:cBhvr>
                                        <p:cTn id="114" dur="1000" fill="hold"/>
                                        <p:tgtEl>
                                          <p:spTgt spid="25"/>
                                        </p:tgtEl>
                                        <p:attrNameLst>
                                          <p:attrName>ppt_h</p:attrName>
                                        </p:attrNameLst>
                                      </p:cBhvr>
                                      <p:tavLst>
                                        <p:tav tm="0">
                                          <p:val>
                                            <p:fltVal val="0"/>
                                          </p:val>
                                        </p:tav>
                                        <p:tav tm="100000">
                                          <p:val>
                                            <p:strVal val="#ppt_h"/>
                                          </p:val>
                                        </p:tav>
                                      </p:tavLst>
                                    </p:anim>
                                  </p:childTnLst>
                                </p:cTn>
                              </p:par>
                              <p:par>
                                <p:cTn id="115" presetID="29" presetClass="entr" presetSubtype="0" fill="hold" nodeType="withEffect">
                                  <p:stCondLst>
                                    <p:cond delay="0"/>
                                  </p:stCondLst>
                                  <p:childTnLst>
                                    <p:set>
                                      <p:cBhvr>
                                        <p:cTn id="116" dur="1" fill="hold">
                                          <p:stCondLst>
                                            <p:cond delay="0"/>
                                          </p:stCondLst>
                                        </p:cTn>
                                        <p:tgtEl>
                                          <p:spTgt spid="18">
                                            <p:txEl>
                                              <p:pRg st="2" end="2"/>
                                            </p:txEl>
                                          </p:spTgt>
                                        </p:tgtEl>
                                        <p:attrNameLst>
                                          <p:attrName>style.visibility</p:attrName>
                                        </p:attrNameLst>
                                      </p:cBhvr>
                                      <p:to>
                                        <p:strVal val="visible"/>
                                      </p:to>
                                    </p:set>
                                    <p:anim calcmode="lin" valueType="num">
                                      <p:cBhvr>
                                        <p:cTn id="117" dur="1000" fill="hold"/>
                                        <p:tgtEl>
                                          <p:spTgt spid="18">
                                            <p:txEl>
                                              <p:pRg st="2" end="2"/>
                                            </p:txEl>
                                          </p:spTgt>
                                        </p:tgtEl>
                                        <p:attrNameLst>
                                          <p:attrName>ppt_x</p:attrName>
                                        </p:attrNameLst>
                                      </p:cBhvr>
                                      <p:tavLst>
                                        <p:tav tm="0">
                                          <p:val>
                                            <p:strVal val="#ppt_x-.2"/>
                                          </p:val>
                                        </p:tav>
                                        <p:tav tm="100000">
                                          <p:val>
                                            <p:strVal val="#ppt_x"/>
                                          </p:val>
                                        </p:tav>
                                      </p:tavLst>
                                    </p:anim>
                                    <p:anim calcmode="lin" valueType="num">
                                      <p:cBhvr>
                                        <p:cTn id="118" dur="1000" fill="hold"/>
                                        <p:tgtEl>
                                          <p:spTgt spid="1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19" dur="1000"/>
                                        <p:tgtEl>
                                          <p:spTgt spid="18">
                                            <p:txEl>
                                              <p:pRg st="2" end="2"/>
                                            </p:txEl>
                                          </p:spTgt>
                                        </p:tgtEl>
                                      </p:cBhvr>
                                    </p:animEffect>
                                  </p:childTnLst>
                                </p:cTn>
                              </p:par>
                              <p:par>
                                <p:cTn id="120" presetID="34" presetClass="entr" presetSubtype="0" fill="hold" grpId="5" nodeType="withEffect">
                                  <p:stCondLst>
                                    <p:cond delay="0"/>
                                  </p:stCondLst>
                                  <p:iterate type="lt">
                                    <p:tmPct val="0"/>
                                  </p:iterate>
                                  <p:childTnLst>
                                    <p:set>
                                      <p:cBhvr>
                                        <p:cTn id="121" dur="1" fill="hold">
                                          <p:stCondLst>
                                            <p:cond delay="0"/>
                                          </p:stCondLst>
                                        </p:cTn>
                                        <p:tgtEl>
                                          <p:spTgt spid="7"/>
                                        </p:tgtEl>
                                        <p:attrNameLst>
                                          <p:attrName>style.visibility</p:attrName>
                                        </p:attrNameLst>
                                      </p:cBhvr>
                                      <p:to>
                                        <p:strVal val="visible"/>
                                      </p:to>
                                    </p:set>
                                    <p:anim from="(-#ppt_w/2)" to="(#ppt_x)" calcmode="lin" valueType="num">
                                      <p:cBhvr>
                                        <p:cTn id="122" dur="600" fill="hold">
                                          <p:stCondLst>
                                            <p:cond delay="0"/>
                                          </p:stCondLst>
                                        </p:cTn>
                                        <p:tgtEl>
                                          <p:spTgt spid="7"/>
                                        </p:tgtEl>
                                        <p:attrNameLst>
                                          <p:attrName>ppt_x</p:attrName>
                                        </p:attrNameLst>
                                      </p:cBhvr>
                                    </p:anim>
                                    <p:anim from="0" to="-1.0" calcmode="lin" valueType="num">
                                      <p:cBhvr>
                                        <p:cTn id="123" dur="200" decel="50000" autoRev="1" fill="hold">
                                          <p:stCondLst>
                                            <p:cond delay="600"/>
                                          </p:stCondLst>
                                        </p:cTn>
                                        <p:tgtEl>
                                          <p:spTgt spid="7"/>
                                        </p:tgtEl>
                                        <p:attrNameLst>
                                          <p:attrName>xshear</p:attrName>
                                        </p:attrNameLst>
                                      </p:cBhvr>
                                    </p:anim>
                                    <p:animScale>
                                      <p:cBhvr>
                                        <p:cTn id="124" dur="200" decel="100000" autoRev="1" fill="hold">
                                          <p:stCondLst>
                                            <p:cond delay="600"/>
                                          </p:stCondLst>
                                        </p:cTn>
                                        <p:tgtEl>
                                          <p:spTgt spid="7"/>
                                        </p:tgtEl>
                                      </p:cBhvr>
                                      <p:from x="100000" y="100000"/>
                                      <p:to x="80000" y="100000"/>
                                    </p:animScale>
                                    <p:anim by="(#ppt_h/3+#ppt_w*0.1)" calcmode="lin" valueType="num">
                                      <p:cBhvr additive="sum">
                                        <p:cTn id="125" dur="200" decel="100000" autoRev="1" fill="hold">
                                          <p:stCondLst>
                                            <p:cond delay="600"/>
                                          </p:stCondLst>
                                        </p:cTn>
                                        <p:tgtEl>
                                          <p:spTgt spid="7"/>
                                        </p:tgtEl>
                                        <p:attrNameLst>
                                          <p:attrName>ppt_x</p:attrName>
                                        </p:attrNameLst>
                                      </p:cBhvr>
                                    </p:anim>
                                  </p:childTnLst>
                                </p:cTn>
                              </p:par>
                              <p:par>
                                <p:cTn id="126" presetID="34" presetClass="entr" presetSubtype="0" fill="hold" grpId="5" nodeType="withEffect">
                                  <p:stCondLst>
                                    <p:cond delay="0"/>
                                  </p:stCondLst>
                                  <p:iterate type="lt">
                                    <p:tmPct val="0"/>
                                  </p:iterate>
                                  <p:childTnLst>
                                    <p:set>
                                      <p:cBhvr>
                                        <p:cTn id="127" dur="1" fill="hold">
                                          <p:stCondLst>
                                            <p:cond delay="0"/>
                                          </p:stCondLst>
                                        </p:cTn>
                                        <p:tgtEl>
                                          <p:spTgt spid="26"/>
                                        </p:tgtEl>
                                        <p:attrNameLst>
                                          <p:attrName>style.visibility</p:attrName>
                                        </p:attrNameLst>
                                      </p:cBhvr>
                                      <p:to>
                                        <p:strVal val="visible"/>
                                      </p:to>
                                    </p:set>
                                    <p:anim from="(-#ppt_w/2)" to="(#ppt_x)" calcmode="lin" valueType="num">
                                      <p:cBhvr>
                                        <p:cTn id="128" dur="600" fill="hold">
                                          <p:stCondLst>
                                            <p:cond delay="0"/>
                                          </p:stCondLst>
                                        </p:cTn>
                                        <p:tgtEl>
                                          <p:spTgt spid="26"/>
                                        </p:tgtEl>
                                        <p:attrNameLst>
                                          <p:attrName>ppt_x</p:attrName>
                                        </p:attrNameLst>
                                      </p:cBhvr>
                                    </p:anim>
                                    <p:anim from="0" to="-1.0" calcmode="lin" valueType="num">
                                      <p:cBhvr>
                                        <p:cTn id="129" dur="200" decel="50000" autoRev="1" fill="hold">
                                          <p:stCondLst>
                                            <p:cond delay="600"/>
                                          </p:stCondLst>
                                        </p:cTn>
                                        <p:tgtEl>
                                          <p:spTgt spid="26"/>
                                        </p:tgtEl>
                                        <p:attrNameLst>
                                          <p:attrName>xshear</p:attrName>
                                        </p:attrNameLst>
                                      </p:cBhvr>
                                    </p:anim>
                                    <p:animScale>
                                      <p:cBhvr>
                                        <p:cTn id="130" dur="200" decel="100000" autoRev="1" fill="hold">
                                          <p:stCondLst>
                                            <p:cond delay="600"/>
                                          </p:stCondLst>
                                        </p:cTn>
                                        <p:tgtEl>
                                          <p:spTgt spid="26"/>
                                        </p:tgtEl>
                                      </p:cBhvr>
                                      <p:from x="100000" y="100000"/>
                                      <p:to x="80000" y="100000"/>
                                    </p:animScale>
                                    <p:anim by="(#ppt_h/3+#ppt_w*0.1)" calcmode="lin" valueType="num">
                                      <p:cBhvr additive="sum">
                                        <p:cTn id="131" dur="200" decel="100000" autoRev="1" fill="hold">
                                          <p:stCondLst>
                                            <p:cond delay="600"/>
                                          </p:stCondLst>
                                        </p:cTn>
                                        <p:tgtEl>
                                          <p:spTgt spid="26"/>
                                        </p:tgtEl>
                                        <p:attrNameLst>
                                          <p:attrName>ppt_x</p:attrName>
                                        </p:attrNameLst>
                                      </p:cBhvr>
                                    </p:anim>
                                  </p:childTnLst>
                                </p:cTn>
                              </p:par>
                            </p:childTnLst>
                          </p:cTn>
                        </p:par>
                        <p:par>
                          <p:cTn id="132" fill="hold">
                            <p:stCondLst>
                              <p:cond delay="7500"/>
                            </p:stCondLst>
                            <p:childTnLst>
                              <p:par>
                                <p:cTn id="133" presetID="35" presetClass="emph" presetSubtype="0" fill="hold" grpId="1" nodeType="afterEffect">
                                  <p:stCondLst>
                                    <p:cond delay="0"/>
                                  </p:stCondLst>
                                  <p:iterate type="lt">
                                    <p:tmPct val="0"/>
                                  </p:iterate>
                                  <p:childTnLst>
                                    <p:anim calcmode="discrete" valueType="str">
                                      <p:cBhvr>
                                        <p:cTn id="134" dur="500" fill="hold"/>
                                        <p:tgtEl>
                                          <p:spTgt spid="7"/>
                                        </p:tgtEl>
                                        <p:attrNameLst>
                                          <p:attrName>style.visibility</p:attrName>
                                        </p:attrNameLst>
                                      </p:cBhvr>
                                      <p:tavLst>
                                        <p:tav tm="0">
                                          <p:val>
                                            <p:strVal val="hidden"/>
                                          </p:val>
                                        </p:tav>
                                        <p:tav tm="50000">
                                          <p:val>
                                            <p:strVal val="visible"/>
                                          </p:val>
                                        </p:tav>
                                      </p:tavLst>
                                    </p:anim>
                                  </p:childTnLst>
                                </p:cTn>
                              </p:par>
                              <p:par>
                                <p:cTn id="135" presetID="35" presetClass="emph" presetSubtype="0" fill="hold" grpId="1" nodeType="withEffect">
                                  <p:stCondLst>
                                    <p:cond delay="0"/>
                                  </p:stCondLst>
                                  <p:iterate type="lt">
                                    <p:tmPct val="0"/>
                                  </p:iterate>
                                  <p:childTnLst>
                                    <p:anim calcmode="discrete" valueType="str">
                                      <p:cBhvr>
                                        <p:cTn id="136" dur="500" fill="hold"/>
                                        <p:tgtEl>
                                          <p:spTgt spid="26"/>
                                        </p:tgtEl>
                                        <p:attrNameLst>
                                          <p:attrName>style.visibility</p:attrName>
                                        </p:attrNameLst>
                                      </p:cBhvr>
                                      <p:tavLst>
                                        <p:tav tm="0">
                                          <p:val>
                                            <p:strVal val="hidden"/>
                                          </p:val>
                                        </p:tav>
                                        <p:tav tm="50000">
                                          <p:val>
                                            <p:strVal val="visible"/>
                                          </p:val>
                                        </p:tav>
                                      </p:tavLst>
                                    </p:anim>
                                  </p:childTnLst>
                                </p:cTn>
                              </p:par>
                            </p:childTnLst>
                          </p:cTn>
                        </p:par>
                        <p:par>
                          <p:cTn id="137" fill="hold">
                            <p:stCondLst>
                              <p:cond delay="8000"/>
                            </p:stCondLst>
                            <p:childTnLst>
                              <p:par>
                                <p:cTn id="138" presetID="35" presetClass="emph" presetSubtype="0" fill="hold" grpId="2" nodeType="afterEffect">
                                  <p:stCondLst>
                                    <p:cond delay="0"/>
                                  </p:stCondLst>
                                  <p:iterate type="lt">
                                    <p:tmPct val="0"/>
                                  </p:iterate>
                                  <p:childTnLst>
                                    <p:anim calcmode="discrete" valueType="str">
                                      <p:cBhvr>
                                        <p:cTn id="139" dur="500" fill="hold"/>
                                        <p:tgtEl>
                                          <p:spTgt spid="7"/>
                                        </p:tgtEl>
                                        <p:attrNameLst>
                                          <p:attrName>style.visibility</p:attrName>
                                        </p:attrNameLst>
                                      </p:cBhvr>
                                      <p:tavLst>
                                        <p:tav tm="0">
                                          <p:val>
                                            <p:strVal val="hidden"/>
                                          </p:val>
                                        </p:tav>
                                        <p:tav tm="50000">
                                          <p:val>
                                            <p:strVal val="visible"/>
                                          </p:val>
                                        </p:tav>
                                      </p:tavLst>
                                    </p:anim>
                                  </p:childTnLst>
                                </p:cTn>
                              </p:par>
                              <p:par>
                                <p:cTn id="140" presetID="35" presetClass="emph" presetSubtype="0" fill="hold" grpId="2" nodeType="withEffect">
                                  <p:stCondLst>
                                    <p:cond delay="0"/>
                                  </p:stCondLst>
                                  <p:iterate type="lt">
                                    <p:tmPct val="0"/>
                                  </p:iterate>
                                  <p:childTnLst>
                                    <p:anim calcmode="discrete" valueType="str">
                                      <p:cBhvr>
                                        <p:cTn id="141" dur="500" fill="hold"/>
                                        <p:tgtEl>
                                          <p:spTgt spid="26"/>
                                        </p:tgtEl>
                                        <p:attrNameLst>
                                          <p:attrName>style.visibility</p:attrName>
                                        </p:attrNameLst>
                                      </p:cBhvr>
                                      <p:tavLst>
                                        <p:tav tm="0">
                                          <p:val>
                                            <p:strVal val="hidden"/>
                                          </p:val>
                                        </p:tav>
                                        <p:tav tm="50000">
                                          <p:val>
                                            <p:strVal val="visible"/>
                                          </p:val>
                                        </p:tav>
                                      </p:tavLst>
                                    </p:anim>
                                  </p:childTnLst>
                                </p:cTn>
                              </p:par>
                            </p:childTnLst>
                          </p:cTn>
                        </p:par>
                        <p:par>
                          <p:cTn id="142" fill="hold">
                            <p:stCondLst>
                              <p:cond delay="8500"/>
                            </p:stCondLst>
                            <p:childTnLst>
                              <p:par>
                                <p:cTn id="143" presetID="35" presetClass="emph" presetSubtype="0" fill="hold" grpId="3" nodeType="afterEffect">
                                  <p:stCondLst>
                                    <p:cond delay="0"/>
                                  </p:stCondLst>
                                  <p:iterate type="lt">
                                    <p:tmPct val="0"/>
                                  </p:iterate>
                                  <p:childTnLst>
                                    <p:anim calcmode="discrete" valueType="str">
                                      <p:cBhvr>
                                        <p:cTn id="144" dur="500" fill="hold"/>
                                        <p:tgtEl>
                                          <p:spTgt spid="7"/>
                                        </p:tgtEl>
                                        <p:attrNameLst>
                                          <p:attrName>style.visibility</p:attrName>
                                        </p:attrNameLst>
                                      </p:cBhvr>
                                      <p:tavLst>
                                        <p:tav tm="0">
                                          <p:val>
                                            <p:strVal val="hidden"/>
                                          </p:val>
                                        </p:tav>
                                        <p:tav tm="50000">
                                          <p:val>
                                            <p:strVal val="visible"/>
                                          </p:val>
                                        </p:tav>
                                      </p:tavLst>
                                    </p:anim>
                                  </p:childTnLst>
                                </p:cTn>
                              </p:par>
                              <p:par>
                                <p:cTn id="145" presetID="35" presetClass="emph" presetSubtype="0" fill="hold" grpId="3" nodeType="withEffect">
                                  <p:stCondLst>
                                    <p:cond delay="0"/>
                                  </p:stCondLst>
                                  <p:iterate type="lt">
                                    <p:tmPct val="0"/>
                                  </p:iterate>
                                  <p:childTnLst>
                                    <p:anim calcmode="discrete" valueType="str">
                                      <p:cBhvr>
                                        <p:cTn id="146" dur="500" fill="hold"/>
                                        <p:tgtEl>
                                          <p:spTgt spid="26"/>
                                        </p:tgtEl>
                                        <p:attrNameLst>
                                          <p:attrName>style.visibility</p:attrName>
                                        </p:attrNameLst>
                                      </p:cBhvr>
                                      <p:tavLst>
                                        <p:tav tm="0">
                                          <p:val>
                                            <p:strVal val="hidden"/>
                                          </p:val>
                                        </p:tav>
                                        <p:tav tm="50000">
                                          <p:val>
                                            <p:strVal val="visible"/>
                                          </p:val>
                                        </p:tav>
                                      </p:tavLst>
                                    </p:anim>
                                  </p:childTnLst>
                                </p:cTn>
                              </p:par>
                            </p:childTnLst>
                          </p:cTn>
                        </p:par>
                        <p:par>
                          <p:cTn id="147" fill="hold">
                            <p:stCondLst>
                              <p:cond delay="9000"/>
                            </p:stCondLst>
                            <p:childTnLst>
                              <p:par>
                                <p:cTn id="148" presetID="35" presetClass="emph" presetSubtype="0" fill="hold" grpId="4" nodeType="afterEffect">
                                  <p:stCondLst>
                                    <p:cond delay="0"/>
                                  </p:stCondLst>
                                  <p:iterate type="lt">
                                    <p:tmPct val="0"/>
                                  </p:iterate>
                                  <p:childTnLst>
                                    <p:anim calcmode="discrete" valueType="str">
                                      <p:cBhvr>
                                        <p:cTn id="149" dur="500" fill="hold"/>
                                        <p:tgtEl>
                                          <p:spTgt spid="7"/>
                                        </p:tgtEl>
                                        <p:attrNameLst>
                                          <p:attrName>style.visibility</p:attrName>
                                        </p:attrNameLst>
                                      </p:cBhvr>
                                      <p:tavLst>
                                        <p:tav tm="0">
                                          <p:val>
                                            <p:strVal val="hidden"/>
                                          </p:val>
                                        </p:tav>
                                        <p:tav tm="50000">
                                          <p:val>
                                            <p:strVal val="visible"/>
                                          </p:val>
                                        </p:tav>
                                      </p:tavLst>
                                    </p:anim>
                                  </p:childTnLst>
                                </p:cTn>
                              </p:par>
                              <p:par>
                                <p:cTn id="150" presetID="35" presetClass="emph" presetSubtype="0" fill="hold" grpId="4" nodeType="withEffect">
                                  <p:stCondLst>
                                    <p:cond delay="0"/>
                                  </p:stCondLst>
                                  <p:iterate type="lt">
                                    <p:tmPct val="0"/>
                                  </p:iterate>
                                  <p:childTnLst>
                                    <p:anim calcmode="discrete" valueType="str">
                                      <p:cBhvr>
                                        <p:cTn id="151" dur="5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19" grpId="2" animBg="1"/>
      <p:bldP spid="19" grpId="3" animBg="1"/>
      <p:bldP spid="21" grpId="1" animBg="1"/>
      <p:bldP spid="21" grpId="2" animBg="1"/>
      <p:bldP spid="21" grpId="3" animBg="1"/>
      <p:bldP spid="22" grpId="1" animBg="1"/>
      <p:bldP spid="22" grpId="2" animBg="1"/>
      <p:bldP spid="22" grpId="3" animBg="1"/>
      <p:bldP spid="23" grpId="0" animBg="1"/>
      <p:bldP spid="24" grpId="0" animBg="1"/>
      <p:bldP spid="25" grpId="0" animBg="1"/>
      <p:bldP spid="2" grpId="0"/>
      <p:bldP spid="7" grpId="0"/>
      <p:bldP spid="7" grpId="1"/>
      <p:bldP spid="7" grpId="2"/>
      <p:bldP spid="7" grpId="3"/>
      <p:bldP spid="7" grpId="4"/>
      <p:bldP spid="7" grpId="5"/>
      <p:bldP spid="26" grpId="0"/>
      <p:bldP spid="26" grpId="1"/>
      <p:bldP spid="26" grpId="2"/>
      <p:bldP spid="26" grpId="3"/>
      <p:bldP spid="26" grpId="4"/>
      <p:bldP spid="26" grpId="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786" y="274638"/>
            <a:ext cx="7772400" cy="939784"/>
          </a:xfrm>
        </p:spPr>
        <p:txBody>
          <a:bodyPr>
            <a:normAutofit fontScale="90000"/>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RESISTENCIA A LA COMPRESIÓN</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785786" y="1571644"/>
            <a:ext cx="7772400" cy="4572000"/>
          </a:xfrm>
        </p:spPr>
        <p:txBody>
          <a:bodyPr>
            <a:normAutofit fontScale="92500" lnSpcReduction="10000"/>
          </a:bodyPr>
          <a:lstStyle/>
          <a:p>
            <a:pPr>
              <a:lnSpc>
                <a:spcPct val="110000"/>
              </a:lnSpc>
              <a:spcBef>
                <a:spcPts val="600"/>
              </a:spcBef>
              <a:spcAft>
                <a:spcPts val="600"/>
              </a:spcAft>
            </a:pPr>
            <a:r>
              <a:rPr lang="es-EC" dirty="0" smtClean="0">
                <a:latin typeface="Times New Roman" pitchFamily="18" charset="0"/>
                <a:cs typeface="Times New Roman" pitchFamily="18" charset="0"/>
              </a:rPr>
              <a:t>La relación entre la proporción agua-cemento y la resistencia a la compresión es la misma para el hormigón RCC que para el hormigón convencional. </a:t>
            </a:r>
          </a:p>
          <a:p>
            <a:pPr>
              <a:lnSpc>
                <a:spcPct val="110000"/>
              </a:lnSpc>
              <a:spcBef>
                <a:spcPts val="600"/>
              </a:spcBef>
              <a:spcAft>
                <a:spcPts val="600"/>
              </a:spcAft>
            </a:pPr>
            <a:r>
              <a:rPr lang="es-EC" dirty="0" smtClean="0">
                <a:latin typeface="Times New Roman" pitchFamily="18" charset="0"/>
                <a:cs typeface="Times New Roman" pitchFamily="18" charset="0"/>
              </a:rPr>
              <a:t>Normalmente, la mezcla de RCC estará diseñada para proporcionar una resistencia mínima de 140 Kg/cm</a:t>
            </a:r>
            <a:r>
              <a:rPr lang="es-EC" baseline="30000" dirty="0" smtClean="0">
                <a:latin typeface="Times New Roman" pitchFamily="18" charset="0"/>
                <a:cs typeface="Times New Roman" pitchFamily="18" charset="0"/>
              </a:rPr>
              <a:t>2</a:t>
            </a:r>
            <a:r>
              <a:rPr lang="es-EC" dirty="0" smtClean="0">
                <a:latin typeface="Times New Roman" pitchFamily="18" charset="0"/>
                <a:cs typeface="Times New Roman" pitchFamily="18" charset="0"/>
              </a:rPr>
              <a:t>. </a:t>
            </a:r>
          </a:p>
          <a:p>
            <a:pPr>
              <a:lnSpc>
                <a:spcPct val="110000"/>
              </a:lnSpc>
              <a:spcBef>
                <a:spcPts val="600"/>
              </a:spcBef>
              <a:spcAft>
                <a:spcPts val="600"/>
              </a:spcAft>
            </a:pPr>
            <a:r>
              <a:rPr lang="es-EC" dirty="0" smtClean="0">
                <a:latin typeface="Times New Roman" pitchFamily="18" charset="0"/>
                <a:cs typeface="Times New Roman" pitchFamily="18" charset="0"/>
              </a:rPr>
              <a:t>Por razones sísmicas a menudo se requieren resistencias a la compresión más altas para conseguir las resistencias deseadas a la tracción y al corte. </a:t>
            </a:r>
          </a:p>
          <a:p>
            <a:pPr>
              <a:lnSpc>
                <a:spcPct val="110000"/>
              </a:lnSpc>
              <a:spcBef>
                <a:spcPts val="600"/>
              </a:spcBef>
              <a:spcAft>
                <a:spcPts val="600"/>
              </a:spcAft>
            </a:pPr>
            <a:r>
              <a:rPr lang="es-EC" dirty="0" smtClean="0">
                <a:latin typeface="Times New Roman" pitchFamily="18" charset="0"/>
                <a:cs typeface="Times New Roman" pitchFamily="18" charset="0"/>
              </a:rPr>
              <a:t>Sin embargo, la resistencia a la compresión nunca es el factor que gobierna el diseño sísmico.</a:t>
            </a:r>
          </a:p>
          <a:p>
            <a:pPr>
              <a:lnSpc>
                <a:spcPct val="110000"/>
              </a:lnSpc>
              <a:spcBef>
                <a:spcPts val="600"/>
              </a:spcBef>
              <a:spcAft>
                <a:spcPts val="600"/>
              </a:spcAft>
            </a:pPr>
            <a:endParaRPr lang="es-EC"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34 Rectángulo"/>
          <p:cNvSpPr/>
          <p:nvPr/>
        </p:nvSpPr>
        <p:spPr>
          <a:xfrm>
            <a:off x="793406" y="5350206"/>
            <a:ext cx="2857520" cy="92869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redondeado"/>
          <p:cNvSpPr/>
          <p:nvPr/>
        </p:nvSpPr>
        <p:spPr>
          <a:xfrm>
            <a:off x="3374540" y="2285992"/>
            <a:ext cx="266072" cy="323475"/>
          </a:xfrm>
          <a:prstGeom prst="roundRect">
            <a:avLst/>
          </a:prstGeom>
          <a:solidFill>
            <a:srgbClr val="FFC91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redondeado"/>
          <p:cNvSpPr/>
          <p:nvPr/>
        </p:nvSpPr>
        <p:spPr>
          <a:xfrm>
            <a:off x="863824" y="4036441"/>
            <a:ext cx="2517732" cy="777099"/>
          </a:xfrm>
          <a:prstGeom prst="roundRect">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Rectángulo redondeado"/>
          <p:cNvSpPr/>
          <p:nvPr/>
        </p:nvSpPr>
        <p:spPr>
          <a:xfrm>
            <a:off x="881774" y="3534404"/>
            <a:ext cx="1007412" cy="297345"/>
          </a:xfrm>
          <a:prstGeom prst="roundRect">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redondeado"/>
          <p:cNvSpPr/>
          <p:nvPr/>
        </p:nvSpPr>
        <p:spPr>
          <a:xfrm>
            <a:off x="909987" y="3061646"/>
            <a:ext cx="1807334" cy="29734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2 Marcador de contenido"/>
          <p:cNvSpPr txBox="1">
            <a:spLocks/>
          </p:cNvSpPr>
          <p:nvPr/>
        </p:nvSpPr>
        <p:spPr>
          <a:xfrm>
            <a:off x="571472" y="2928934"/>
            <a:ext cx="3714776" cy="1571636"/>
          </a:xfrm>
          <a:prstGeom prst="rect">
            <a:avLst/>
          </a:prstGeom>
        </p:spPr>
        <p:txBody>
          <a:bodyPr vert="horz">
            <a:noAutofit/>
          </a:bodyPr>
          <a:lstStyle/>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Densidad del Agua</a:t>
            </a:r>
          </a:p>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lang="es-EC" dirty="0" smtClean="0">
                <a:latin typeface="Times New Roman" pitchFamily="18" charset="0"/>
                <a:cs typeface="Times New Roman" pitchFamily="18" charset="0"/>
              </a:rPr>
              <a:t>Gravedad</a:t>
            </a:r>
          </a:p>
          <a:p>
            <a:pPr marL="274320" marR="0" lvl="0" indent="-274320" algn="l" defTabSz="914400" rtl="0" eaLnBrk="1" fontAlgn="auto" latinLnBrk="0" hangingPunct="1">
              <a:lnSpc>
                <a:spcPct val="150000"/>
              </a:lnSpc>
              <a:spcBef>
                <a:spcPts val="580"/>
              </a:spcBef>
              <a:spcAft>
                <a:spcPts val="0"/>
              </a:spcAft>
              <a:buClr>
                <a:schemeClr val="accent1"/>
              </a:buClr>
              <a:buSzPct val="85000"/>
              <a:buFont typeface="Wingdings 2"/>
              <a:buChar char=""/>
              <a:tabLst/>
              <a:defRPr/>
            </a:pPr>
            <a:r>
              <a:rPr kumimoji="0" lang="es-EC"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Peso Específico del Agua</a:t>
            </a:r>
          </a:p>
        </p:txBody>
      </p:sp>
      <p:sp>
        <p:nvSpPr>
          <p:cNvPr id="13" name="12 Rectángulo redondeado"/>
          <p:cNvSpPr/>
          <p:nvPr/>
        </p:nvSpPr>
        <p:spPr>
          <a:xfrm>
            <a:off x="1854679" y="2315652"/>
            <a:ext cx="214314" cy="297345"/>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redondeado"/>
          <p:cNvSpPr/>
          <p:nvPr/>
        </p:nvSpPr>
        <p:spPr>
          <a:xfrm>
            <a:off x="3060292" y="2300270"/>
            <a:ext cx="211546" cy="29734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428596" y="274638"/>
            <a:ext cx="8258204" cy="939784"/>
          </a:xfrm>
        </p:spPr>
        <p:txBody>
          <a:bodyPr>
            <a:normAutofit/>
          </a:bodyPr>
          <a:lstStyle/>
          <a:p>
            <a:pPr algn="ctr"/>
            <a:r>
              <a:rPr lang="es-EC" sz="3100" b="1" dirty="0" smtClean="0">
                <a:effectLst>
                  <a:outerShdw blurRad="38100" dist="38100" dir="2700000" algn="tl">
                    <a:srgbClr val="000000">
                      <a:alpha val="43137"/>
                    </a:srgbClr>
                  </a:outerShdw>
                </a:effectLst>
                <a:latin typeface="Times New Roman" pitchFamily="18" charset="0"/>
                <a:cs typeface="Times New Roman" pitchFamily="18" charset="0"/>
              </a:rPr>
              <a:t>OBTENCIÓN DEL VECTOR DE CARGAS</a:t>
            </a:r>
            <a:endParaRPr lang="es-EC" sz="3100" dirty="0"/>
          </a:p>
        </p:txBody>
      </p:sp>
      <p:graphicFrame>
        <p:nvGraphicFramePr>
          <p:cNvPr id="175106" name="Object 2"/>
          <p:cNvGraphicFramePr>
            <a:graphicFrameLocks noChangeAspect="1"/>
          </p:cNvGraphicFramePr>
          <p:nvPr/>
        </p:nvGraphicFramePr>
        <p:xfrm>
          <a:off x="1071538" y="2143116"/>
          <a:ext cx="2571768" cy="693779"/>
        </p:xfrm>
        <a:graphic>
          <a:graphicData uri="http://schemas.openxmlformats.org/presentationml/2006/ole">
            <p:oleObj spid="_x0000_s175106" name="Ecuación" r:id="rId3" imgW="1739880" imgH="469800" progId="Equation.3">
              <p:embed/>
            </p:oleObj>
          </a:graphicData>
        </a:graphic>
      </p:graphicFrame>
      <p:pic>
        <p:nvPicPr>
          <p:cNvPr id="6" name="5 Marcador de contenido"/>
          <p:cNvPicPr>
            <a:picLocks/>
          </p:cNvPicPr>
          <p:nvPr/>
        </p:nvPicPr>
        <p:blipFill>
          <a:blip r:embed="rId4" cstate="print"/>
          <a:srcRect l="29365" t="6148" r="28496" b="19875"/>
          <a:stretch>
            <a:fillRect/>
          </a:stretch>
        </p:blipFill>
        <p:spPr bwMode="auto">
          <a:xfrm>
            <a:off x="4643438" y="2855115"/>
            <a:ext cx="3729038" cy="2614626"/>
          </a:xfrm>
          <a:prstGeom prst="rect">
            <a:avLst/>
          </a:prstGeom>
          <a:noFill/>
          <a:ln w="9525">
            <a:noFill/>
            <a:miter lim="800000"/>
            <a:headEnd/>
            <a:tailEnd/>
          </a:ln>
        </p:spPr>
      </p:pic>
      <p:graphicFrame>
        <p:nvGraphicFramePr>
          <p:cNvPr id="175107" name="Object 3"/>
          <p:cNvGraphicFramePr>
            <a:graphicFrameLocks noChangeAspect="1"/>
          </p:cNvGraphicFramePr>
          <p:nvPr/>
        </p:nvGraphicFramePr>
        <p:xfrm>
          <a:off x="1070186" y="5449906"/>
          <a:ext cx="2252662" cy="693738"/>
        </p:xfrm>
        <a:graphic>
          <a:graphicData uri="http://schemas.openxmlformats.org/presentationml/2006/ole">
            <p:oleObj spid="_x0000_s175107" name="Ecuación" r:id="rId5" imgW="1523880" imgH="469800" progId="Equation.3">
              <p:embed/>
            </p:oleObj>
          </a:graphicData>
        </a:graphic>
      </p:graphicFrame>
      <p:graphicFrame>
        <p:nvGraphicFramePr>
          <p:cNvPr id="175108" name="Object 4"/>
          <p:cNvGraphicFramePr>
            <a:graphicFrameLocks noChangeAspect="1"/>
          </p:cNvGraphicFramePr>
          <p:nvPr/>
        </p:nvGraphicFramePr>
        <p:xfrm>
          <a:off x="1668920" y="4457440"/>
          <a:ext cx="863600" cy="300038"/>
        </p:xfrm>
        <a:graphic>
          <a:graphicData uri="http://schemas.openxmlformats.org/presentationml/2006/ole">
            <p:oleObj spid="_x0000_s175108" name="Ecuación" r:id="rId6" imgW="583920" imgH="203040" progId="Equation.3">
              <p:embed/>
            </p:oleObj>
          </a:graphicData>
        </a:graphic>
      </p:graphicFrame>
      <p:sp>
        <p:nvSpPr>
          <p:cNvPr id="15" name="14 Flecha derecha"/>
          <p:cNvSpPr/>
          <p:nvPr/>
        </p:nvSpPr>
        <p:spPr>
          <a:xfrm>
            <a:off x="428596" y="4357694"/>
            <a:ext cx="357190" cy="214314"/>
          </a:xfrm>
          <a:prstGeom prst="rightArrow">
            <a:avLst/>
          </a:prstGeom>
          <a:solidFill>
            <a:srgbClr val="F16813"/>
          </a:solidFill>
          <a:ln>
            <a:solidFill>
              <a:srgbClr val="EC6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9" name="18 Conector recto de flecha"/>
          <p:cNvCxnSpPr/>
          <p:nvPr/>
        </p:nvCxnSpPr>
        <p:spPr>
          <a:xfrm rot="5400000">
            <a:off x="6475680" y="5111506"/>
            <a:ext cx="498882" cy="914"/>
          </a:xfrm>
          <a:prstGeom prst="straightConnector1">
            <a:avLst/>
          </a:prstGeom>
          <a:ln w="317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5400000">
            <a:off x="6476459" y="4613020"/>
            <a:ext cx="498882" cy="914"/>
          </a:xfrm>
          <a:prstGeom prst="straightConnector1">
            <a:avLst/>
          </a:prstGeom>
          <a:ln w="317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rot="5400000">
            <a:off x="6474871" y="4119308"/>
            <a:ext cx="498882" cy="914"/>
          </a:xfrm>
          <a:prstGeom prst="straightConnector1">
            <a:avLst/>
          </a:prstGeom>
          <a:ln w="317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rot="5400000">
            <a:off x="6475664" y="3618451"/>
            <a:ext cx="498882" cy="914"/>
          </a:xfrm>
          <a:prstGeom prst="straightConnector1">
            <a:avLst/>
          </a:prstGeom>
          <a:ln w="317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26 Rectángulo redondeado"/>
          <p:cNvSpPr/>
          <p:nvPr/>
        </p:nvSpPr>
        <p:spPr>
          <a:xfrm>
            <a:off x="6858016" y="4929198"/>
            <a:ext cx="266072" cy="323475"/>
          </a:xfrm>
          <a:prstGeom prst="roundRect">
            <a:avLst/>
          </a:prstGeom>
          <a:solidFill>
            <a:srgbClr val="FFC91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a:p>
        </p:txBody>
      </p:sp>
      <p:sp>
        <p:nvSpPr>
          <p:cNvPr id="28" name="27 CuadroTexto"/>
          <p:cNvSpPr txBox="1"/>
          <p:nvPr/>
        </p:nvSpPr>
        <p:spPr>
          <a:xfrm>
            <a:off x="6808468" y="4931090"/>
            <a:ext cx="428628" cy="307777"/>
          </a:xfrm>
          <a:prstGeom prst="rect">
            <a:avLst/>
          </a:prstGeom>
          <a:noFill/>
        </p:spPr>
        <p:txBody>
          <a:bodyPr wrap="square" rtlCol="0">
            <a:spAutoFit/>
          </a:bodyPr>
          <a:lstStyle/>
          <a:p>
            <a:r>
              <a:rPr lang="es-EC" sz="1400" b="1" dirty="0" smtClean="0">
                <a:latin typeface="Times New Roman" pitchFamily="18" charset="0"/>
                <a:cs typeface="Times New Roman" pitchFamily="18" charset="0"/>
              </a:rPr>
              <a:t>Li</a:t>
            </a:r>
            <a:endParaRPr lang="es-EC" sz="1400" b="1" dirty="0">
              <a:latin typeface="Times New Roman" pitchFamily="18" charset="0"/>
              <a:cs typeface="Times New Roman" pitchFamily="18" charset="0"/>
            </a:endParaRPr>
          </a:p>
        </p:txBody>
      </p:sp>
      <p:sp>
        <p:nvSpPr>
          <p:cNvPr id="29" name="28 Rectángulo redondeado"/>
          <p:cNvSpPr/>
          <p:nvPr/>
        </p:nvSpPr>
        <p:spPr>
          <a:xfrm>
            <a:off x="6846604" y="4442480"/>
            <a:ext cx="266072" cy="323475"/>
          </a:xfrm>
          <a:prstGeom prst="roundRect">
            <a:avLst/>
          </a:prstGeom>
          <a:solidFill>
            <a:srgbClr val="FFC91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a:p>
        </p:txBody>
      </p:sp>
      <p:sp>
        <p:nvSpPr>
          <p:cNvPr id="30" name="29 CuadroTexto"/>
          <p:cNvSpPr txBox="1"/>
          <p:nvPr/>
        </p:nvSpPr>
        <p:spPr>
          <a:xfrm>
            <a:off x="6797056" y="4444372"/>
            <a:ext cx="428628" cy="307777"/>
          </a:xfrm>
          <a:prstGeom prst="rect">
            <a:avLst/>
          </a:prstGeom>
          <a:noFill/>
        </p:spPr>
        <p:txBody>
          <a:bodyPr wrap="square" rtlCol="0">
            <a:spAutoFit/>
          </a:bodyPr>
          <a:lstStyle/>
          <a:p>
            <a:r>
              <a:rPr lang="es-EC" sz="1400" b="1" dirty="0" smtClean="0">
                <a:latin typeface="Times New Roman" pitchFamily="18" charset="0"/>
                <a:cs typeface="Times New Roman" pitchFamily="18" charset="0"/>
              </a:rPr>
              <a:t>Li</a:t>
            </a:r>
            <a:endParaRPr lang="es-EC" sz="1400" b="1" dirty="0">
              <a:latin typeface="Times New Roman" pitchFamily="18" charset="0"/>
              <a:cs typeface="Times New Roman" pitchFamily="18" charset="0"/>
            </a:endParaRPr>
          </a:p>
        </p:txBody>
      </p:sp>
      <p:sp>
        <p:nvSpPr>
          <p:cNvPr id="31" name="30 Rectángulo redondeado"/>
          <p:cNvSpPr/>
          <p:nvPr/>
        </p:nvSpPr>
        <p:spPr>
          <a:xfrm>
            <a:off x="6843746" y="3967166"/>
            <a:ext cx="266072" cy="323475"/>
          </a:xfrm>
          <a:prstGeom prst="roundRect">
            <a:avLst/>
          </a:prstGeom>
          <a:solidFill>
            <a:srgbClr val="FFC91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a:p>
        </p:txBody>
      </p:sp>
      <p:sp>
        <p:nvSpPr>
          <p:cNvPr id="32" name="31 CuadroTexto"/>
          <p:cNvSpPr txBox="1"/>
          <p:nvPr/>
        </p:nvSpPr>
        <p:spPr>
          <a:xfrm>
            <a:off x="6794198" y="3969058"/>
            <a:ext cx="428628" cy="307777"/>
          </a:xfrm>
          <a:prstGeom prst="rect">
            <a:avLst/>
          </a:prstGeom>
          <a:noFill/>
        </p:spPr>
        <p:txBody>
          <a:bodyPr wrap="square" rtlCol="0">
            <a:spAutoFit/>
          </a:bodyPr>
          <a:lstStyle/>
          <a:p>
            <a:r>
              <a:rPr lang="es-EC" sz="1400" b="1" dirty="0" smtClean="0">
                <a:latin typeface="Times New Roman" pitchFamily="18" charset="0"/>
                <a:cs typeface="Times New Roman" pitchFamily="18" charset="0"/>
              </a:rPr>
              <a:t>Li</a:t>
            </a:r>
            <a:endParaRPr lang="es-EC" sz="1400" b="1" dirty="0">
              <a:latin typeface="Times New Roman" pitchFamily="18" charset="0"/>
              <a:cs typeface="Times New Roman" pitchFamily="18" charset="0"/>
            </a:endParaRPr>
          </a:p>
        </p:txBody>
      </p:sp>
      <p:sp>
        <p:nvSpPr>
          <p:cNvPr id="33" name="32 Rectángulo redondeado"/>
          <p:cNvSpPr/>
          <p:nvPr/>
        </p:nvSpPr>
        <p:spPr>
          <a:xfrm>
            <a:off x="6843746" y="3467100"/>
            <a:ext cx="266072" cy="323475"/>
          </a:xfrm>
          <a:prstGeom prst="roundRect">
            <a:avLst/>
          </a:prstGeom>
          <a:solidFill>
            <a:srgbClr val="FFC91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a:p>
        </p:txBody>
      </p:sp>
      <p:sp>
        <p:nvSpPr>
          <p:cNvPr id="34" name="33 CuadroTexto"/>
          <p:cNvSpPr txBox="1"/>
          <p:nvPr/>
        </p:nvSpPr>
        <p:spPr>
          <a:xfrm>
            <a:off x="6794198" y="3468992"/>
            <a:ext cx="428628" cy="307777"/>
          </a:xfrm>
          <a:prstGeom prst="rect">
            <a:avLst/>
          </a:prstGeom>
          <a:noFill/>
        </p:spPr>
        <p:txBody>
          <a:bodyPr wrap="square" rtlCol="0">
            <a:spAutoFit/>
          </a:bodyPr>
          <a:lstStyle/>
          <a:p>
            <a:r>
              <a:rPr lang="es-EC" sz="1400" b="1" dirty="0" smtClean="0">
                <a:latin typeface="Times New Roman" pitchFamily="18" charset="0"/>
                <a:cs typeface="Times New Roman" pitchFamily="18" charset="0"/>
              </a:rPr>
              <a:t>Li</a:t>
            </a:r>
            <a:endParaRPr lang="es-EC" sz="1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53" presetClass="entr" presetSubtype="0" fill="hold" nodeType="afterEffect">
                                  <p:stCondLst>
                                    <p:cond delay="0"/>
                                  </p:stCondLst>
                                  <p:childTnLst>
                                    <p:set>
                                      <p:cBhvr>
                                        <p:cTn id="13" dur="1" fill="hold">
                                          <p:stCondLst>
                                            <p:cond delay="0"/>
                                          </p:stCondLst>
                                        </p:cTn>
                                        <p:tgtEl>
                                          <p:spTgt spid="175106"/>
                                        </p:tgtEl>
                                        <p:attrNameLst>
                                          <p:attrName>style.visibility</p:attrName>
                                        </p:attrNameLst>
                                      </p:cBhvr>
                                      <p:to>
                                        <p:strVal val="visible"/>
                                      </p:to>
                                    </p:set>
                                    <p:anim calcmode="lin" valueType="num">
                                      <p:cBhvr>
                                        <p:cTn id="14" dur="1000" fill="hold"/>
                                        <p:tgtEl>
                                          <p:spTgt spid="175106"/>
                                        </p:tgtEl>
                                        <p:attrNameLst>
                                          <p:attrName>ppt_w</p:attrName>
                                        </p:attrNameLst>
                                      </p:cBhvr>
                                      <p:tavLst>
                                        <p:tav tm="0">
                                          <p:val>
                                            <p:fltVal val="0"/>
                                          </p:val>
                                        </p:tav>
                                        <p:tav tm="100000">
                                          <p:val>
                                            <p:strVal val="#ppt_w"/>
                                          </p:val>
                                        </p:tav>
                                      </p:tavLst>
                                    </p:anim>
                                    <p:anim calcmode="lin" valueType="num">
                                      <p:cBhvr>
                                        <p:cTn id="15" dur="1000" fill="hold"/>
                                        <p:tgtEl>
                                          <p:spTgt spid="175106"/>
                                        </p:tgtEl>
                                        <p:attrNameLst>
                                          <p:attrName>ppt_h</p:attrName>
                                        </p:attrNameLst>
                                      </p:cBhvr>
                                      <p:tavLst>
                                        <p:tav tm="0">
                                          <p:val>
                                            <p:fltVal val="0"/>
                                          </p:val>
                                        </p:tav>
                                        <p:tav tm="100000">
                                          <p:val>
                                            <p:strVal val="#ppt_h"/>
                                          </p:val>
                                        </p:tav>
                                      </p:tavLst>
                                    </p:anim>
                                    <p:animEffect transition="in" filter="fade">
                                      <p:cBhvr>
                                        <p:cTn id="16" dur="1000"/>
                                        <p:tgtEl>
                                          <p:spTgt spid="175106"/>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500"/>
                            </p:stCondLst>
                            <p:childTnLst>
                              <p:par>
                                <p:cTn id="28" presetID="35" presetClass="emph" presetSubtype="0" fill="hold" grpId="1" nodeType="afterEffect">
                                  <p:stCondLst>
                                    <p:cond delay="0"/>
                                  </p:stCondLst>
                                  <p:childTnLst>
                                    <p:anim calcmode="discrete" valueType="str">
                                      <p:cBhvr>
                                        <p:cTn id="29" dur="500" fill="hold"/>
                                        <p:tgtEl>
                                          <p:spTgt spid="17"/>
                                        </p:tgtEl>
                                        <p:attrNameLst>
                                          <p:attrName>style.visibility</p:attrName>
                                        </p:attrNameLst>
                                      </p:cBhvr>
                                      <p:tavLst>
                                        <p:tav tm="0">
                                          <p:val>
                                            <p:strVal val="hidden"/>
                                          </p:val>
                                        </p:tav>
                                        <p:tav tm="50000">
                                          <p:val>
                                            <p:strVal val="visible"/>
                                          </p:val>
                                        </p:tav>
                                      </p:tavLst>
                                    </p:anim>
                                  </p:childTnLst>
                                </p:cTn>
                              </p:par>
                            </p:childTnLst>
                          </p:cTn>
                        </p:par>
                        <p:par>
                          <p:cTn id="30" fill="hold">
                            <p:stCondLst>
                              <p:cond delay="1000"/>
                            </p:stCondLst>
                            <p:childTnLst>
                              <p:par>
                                <p:cTn id="31" presetID="35" presetClass="emph" presetSubtype="0" fill="hold" grpId="2" nodeType="afterEffect">
                                  <p:stCondLst>
                                    <p:cond delay="0"/>
                                  </p:stCondLst>
                                  <p:childTnLst>
                                    <p:anim calcmode="discrete" valueType="str">
                                      <p:cBhvr>
                                        <p:cTn id="32" dur="500" fill="hold"/>
                                        <p:tgtEl>
                                          <p:spTgt spid="17"/>
                                        </p:tgtEl>
                                        <p:attrNameLst>
                                          <p:attrName>style.visibility</p:attrName>
                                        </p:attrNameLst>
                                      </p:cBhvr>
                                      <p:tavLst>
                                        <p:tav tm="0">
                                          <p:val>
                                            <p:strVal val="hidden"/>
                                          </p:val>
                                        </p:tav>
                                        <p:tav tm="50000">
                                          <p:val>
                                            <p:strVal val="visible"/>
                                          </p:val>
                                        </p:tav>
                                      </p:tavLst>
                                    </p:anim>
                                  </p:childTnLst>
                                </p:cTn>
                              </p:par>
                            </p:childTnLst>
                          </p:cTn>
                        </p:par>
                        <p:par>
                          <p:cTn id="33" fill="hold">
                            <p:stCondLst>
                              <p:cond delay="1500"/>
                            </p:stCondLst>
                            <p:childTnLst>
                              <p:par>
                                <p:cTn id="34" presetID="35" presetClass="emph" presetSubtype="0" fill="hold" grpId="3" nodeType="afterEffect">
                                  <p:stCondLst>
                                    <p:cond delay="0"/>
                                  </p:stCondLst>
                                  <p:childTnLst>
                                    <p:anim calcmode="discrete" valueType="str">
                                      <p:cBhvr>
                                        <p:cTn id="35" dur="500" fill="hold"/>
                                        <p:tgtEl>
                                          <p:spTgt spid="17"/>
                                        </p:tgtEl>
                                        <p:attrNameLst>
                                          <p:attrName>style.visibility</p:attrName>
                                        </p:attrNameLst>
                                      </p:cBhvr>
                                      <p:tavLst>
                                        <p:tav tm="0">
                                          <p:val>
                                            <p:strVal val="hidden"/>
                                          </p:val>
                                        </p:tav>
                                        <p:tav tm="50000">
                                          <p:val>
                                            <p:strVal val="visible"/>
                                          </p:val>
                                        </p:tav>
                                      </p:tavLst>
                                    </p:anim>
                                  </p:childTnLst>
                                </p:cTn>
                              </p:par>
                              <p:par>
                                <p:cTn id="36" presetID="53"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animEffect transition="in" filter="fade">
                                      <p:cBhvr>
                                        <p:cTn id="50" dur="500"/>
                                        <p:tgtEl>
                                          <p:spTgt spid="25"/>
                                        </p:tgtEl>
                                      </p:cBhvr>
                                    </p:animEffect>
                                  </p:childTnLst>
                                </p:cTn>
                              </p:par>
                              <p:par>
                                <p:cTn id="51" presetID="53"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fltVal val="0"/>
                                          </p:val>
                                        </p:tav>
                                        <p:tav tm="100000">
                                          <p:val>
                                            <p:strVal val="#ppt_h"/>
                                          </p:val>
                                        </p:tav>
                                      </p:tavLst>
                                    </p:anim>
                                    <p:animEffect transition="in" filter="fade">
                                      <p:cBhvr>
                                        <p:cTn id="60" dur="500"/>
                                        <p:tgtEl>
                                          <p:spTgt spid="27"/>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p:cTn id="73" dur="500" fill="hold"/>
                                        <p:tgtEl>
                                          <p:spTgt spid="30"/>
                                        </p:tgtEl>
                                        <p:attrNameLst>
                                          <p:attrName>ppt_w</p:attrName>
                                        </p:attrNameLst>
                                      </p:cBhvr>
                                      <p:tavLst>
                                        <p:tav tm="0">
                                          <p:val>
                                            <p:fltVal val="0"/>
                                          </p:val>
                                        </p:tav>
                                        <p:tav tm="100000">
                                          <p:val>
                                            <p:strVal val="#ppt_w"/>
                                          </p:val>
                                        </p:tav>
                                      </p:tavLst>
                                    </p:anim>
                                    <p:anim calcmode="lin" valueType="num">
                                      <p:cBhvr>
                                        <p:cTn id="74" dur="500" fill="hold"/>
                                        <p:tgtEl>
                                          <p:spTgt spid="30"/>
                                        </p:tgtEl>
                                        <p:attrNameLst>
                                          <p:attrName>ppt_h</p:attrName>
                                        </p:attrNameLst>
                                      </p:cBhvr>
                                      <p:tavLst>
                                        <p:tav tm="0">
                                          <p:val>
                                            <p:fltVal val="0"/>
                                          </p:val>
                                        </p:tav>
                                        <p:tav tm="100000">
                                          <p:val>
                                            <p:strVal val="#ppt_h"/>
                                          </p:val>
                                        </p:tav>
                                      </p:tavLst>
                                    </p:anim>
                                    <p:animEffect transition="in" filter="fade">
                                      <p:cBhvr>
                                        <p:cTn id="75" dur="500"/>
                                        <p:tgtEl>
                                          <p:spTgt spid="30"/>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500" fill="hold"/>
                                        <p:tgtEl>
                                          <p:spTgt spid="31"/>
                                        </p:tgtEl>
                                        <p:attrNameLst>
                                          <p:attrName>ppt_w</p:attrName>
                                        </p:attrNameLst>
                                      </p:cBhvr>
                                      <p:tavLst>
                                        <p:tav tm="0">
                                          <p:val>
                                            <p:fltVal val="0"/>
                                          </p:val>
                                        </p:tav>
                                        <p:tav tm="100000">
                                          <p:val>
                                            <p:strVal val="#ppt_w"/>
                                          </p:val>
                                        </p:tav>
                                      </p:tavLst>
                                    </p:anim>
                                    <p:anim calcmode="lin" valueType="num">
                                      <p:cBhvr>
                                        <p:cTn id="79" dur="500" fill="hold"/>
                                        <p:tgtEl>
                                          <p:spTgt spid="31"/>
                                        </p:tgtEl>
                                        <p:attrNameLst>
                                          <p:attrName>ppt_h</p:attrName>
                                        </p:attrNameLst>
                                      </p:cBhvr>
                                      <p:tavLst>
                                        <p:tav tm="0">
                                          <p:val>
                                            <p:fltVal val="0"/>
                                          </p:val>
                                        </p:tav>
                                        <p:tav tm="100000">
                                          <p:val>
                                            <p:strVal val="#ppt_h"/>
                                          </p:val>
                                        </p:tav>
                                      </p:tavLst>
                                    </p:anim>
                                    <p:animEffect transition="in" filter="fade">
                                      <p:cBhvr>
                                        <p:cTn id="80" dur="500"/>
                                        <p:tgtEl>
                                          <p:spTgt spid="31"/>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p:cTn id="83" dur="500" fill="hold"/>
                                        <p:tgtEl>
                                          <p:spTgt spid="32"/>
                                        </p:tgtEl>
                                        <p:attrNameLst>
                                          <p:attrName>ppt_w</p:attrName>
                                        </p:attrNameLst>
                                      </p:cBhvr>
                                      <p:tavLst>
                                        <p:tav tm="0">
                                          <p:val>
                                            <p:fltVal val="0"/>
                                          </p:val>
                                        </p:tav>
                                        <p:tav tm="100000">
                                          <p:val>
                                            <p:strVal val="#ppt_w"/>
                                          </p:val>
                                        </p:tav>
                                      </p:tavLst>
                                    </p:anim>
                                    <p:anim calcmode="lin" valueType="num">
                                      <p:cBhvr>
                                        <p:cTn id="84" dur="500" fill="hold"/>
                                        <p:tgtEl>
                                          <p:spTgt spid="32"/>
                                        </p:tgtEl>
                                        <p:attrNameLst>
                                          <p:attrName>ppt_h</p:attrName>
                                        </p:attrNameLst>
                                      </p:cBhvr>
                                      <p:tavLst>
                                        <p:tav tm="0">
                                          <p:val>
                                            <p:fltVal val="0"/>
                                          </p:val>
                                        </p:tav>
                                        <p:tav tm="100000">
                                          <p:val>
                                            <p:strVal val="#ppt_h"/>
                                          </p:val>
                                        </p:tav>
                                      </p:tavLst>
                                    </p:anim>
                                    <p:animEffect transition="in" filter="fade">
                                      <p:cBhvr>
                                        <p:cTn id="85" dur="500"/>
                                        <p:tgtEl>
                                          <p:spTgt spid="32"/>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p:cTn id="93" dur="500" fill="hold"/>
                                        <p:tgtEl>
                                          <p:spTgt spid="34"/>
                                        </p:tgtEl>
                                        <p:attrNameLst>
                                          <p:attrName>ppt_w</p:attrName>
                                        </p:attrNameLst>
                                      </p:cBhvr>
                                      <p:tavLst>
                                        <p:tav tm="0">
                                          <p:val>
                                            <p:fltVal val="0"/>
                                          </p:val>
                                        </p:tav>
                                        <p:tav tm="100000">
                                          <p:val>
                                            <p:strVal val="#ppt_w"/>
                                          </p:val>
                                        </p:tav>
                                      </p:tavLst>
                                    </p:anim>
                                    <p:anim calcmode="lin" valueType="num">
                                      <p:cBhvr>
                                        <p:cTn id="94" dur="500" fill="hold"/>
                                        <p:tgtEl>
                                          <p:spTgt spid="34"/>
                                        </p:tgtEl>
                                        <p:attrNameLst>
                                          <p:attrName>ppt_h</p:attrName>
                                        </p:attrNameLst>
                                      </p:cBhvr>
                                      <p:tavLst>
                                        <p:tav tm="0">
                                          <p:val>
                                            <p:fltVal val="0"/>
                                          </p:val>
                                        </p:tav>
                                        <p:tav tm="100000">
                                          <p:val>
                                            <p:strVal val="#ppt_h"/>
                                          </p:val>
                                        </p:tav>
                                      </p:tavLst>
                                    </p:anim>
                                    <p:animEffect transition="in" filter="fade">
                                      <p:cBhvr>
                                        <p:cTn id="95" dur="500"/>
                                        <p:tgtEl>
                                          <p:spTgt spid="34"/>
                                        </p:tgtEl>
                                      </p:cBhvr>
                                    </p:animEffect>
                                  </p:childTnLst>
                                </p:cTn>
                              </p:par>
                            </p:childTnLst>
                          </p:cTn>
                        </p:par>
                        <p:par>
                          <p:cTn id="96" fill="hold">
                            <p:stCondLst>
                              <p:cond delay="2000"/>
                            </p:stCondLst>
                            <p:childTnLst>
                              <p:par>
                                <p:cTn id="97" presetID="35" presetClass="emph" presetSubtype="0" fill="hold" nodeType="afterEffect">
                                  <p:stCondLst>
                                    <p:cond delay="0"/>
                                  </p:stCondLst>
                                  <p:childTnLst>
                                    <p:anim calcmode="discrete" valueType="str">
                                      <p:cBhvr>
                                        <p:cTn id="98" dur="500" fill="hold"/>
                                        <p:tgtEl>
                                          <p:spTgt spid="19"/>
                                        </p:tgtEl>
                                        <p:attrNameLst>
                                          <p:attrName>style.visibility</p:attrName>
                                        </p:attrNameLst>
                                      </p:cBhvr>
                                      <p:tavLst>
                                        <p:tav tm="0">
                                          <p:val>
                                            <p:strVal val="hidden"/>
                                          </p:val>
                                        </p:tav>
                                        <p:tav tm="50000">
                                          <p:val>
                                            <p:strVal val="visible"/>
                                          </p:val>
                                        </p:tav>
                                      </p:tavLst>
                                    </p:anim>
                                  </p:childTnLst>
                                </p:cTn>
                              </p:par>
                              <p:par>
                                <p:cTn id="99" presetID="35" presetClass="emph" presetSubtype="0" fill="hold" nodeType="withEffect">
                                  <p:stCondLst>
                                    <p:cond delay="0"/>
                                  </p:stCondLst>
                                  <p:childTnLst>
                                    <p:anim calcmode="discrete" valueType="str">
                                      <p:cBhvr>
                                        <p:cTn id="100" dur="500" fill="hold"/>
                                        <p:tgtEl>
                                          <p:spTgt spid="24"/>
                                        </p:tgtEl>
                                        <p:attrNameLst>
                                          <p:attrName>style.visibility</p:attrName>
                                        </p:attrNameLst>
                                      </p:cBhvr>
                                      <p:tavLst>
                                        <p:tav tm="0">
                                          <p:val>
                                            <p:strVal val="hidden"/>
                                          </p:val>
                                        </p:tav>
                                        <p:tav tm="50000">
                                          <p:val>
                                            <p:strVal val="visible"/>
                                          </p:val>
                                        </p:tav>
                                      </p:tavLst>
                                    </p:anim>
                                  </p:childTnLst>
                                </p:cTn>
                              </p:par>
                              <p:par>
                                <p:cTn id="101" presetID="35" presetClass="emph" presetSubtype="0" fill="hold" nodeType="withEffect">
                                  <p:stCondLst>
                                    <p:cond delay="0"/>
                                  </p:stCondLst>
                                  <p:childTnLst>
                                    <p:anim calcmode="discrete" valueType="str">
                                      <p:cBhvr>
                                        <p:cTn id="102" dur="500" fill="hold"/>
                                        <p:tgtEl>
                                          <p:spTgt spid="25"/>
                                        </p:tgtEl>
                                        <p:attrNameLst>
                                          <p:attrName>style.visibility</p:attrName>
                                        </p:attrNameLst>
                                      </p:cBhvr>
                                      <p:tavLst>
                                        <p:tav tm="0">
                                          <p:val>
                                            <p:strVal val="hidden"/>
                                          </p:val>
                                        </p:tav>
                                        <p:tav tm="50000">
                                          <p:val>
                                            <p:strVal val="visible"/>
                                          </p:val>
                                        </p:tav>
                                      </p:tavLst>
                                    </p:anim>
                                  </p:childTnLst>
                                </p:cTn>
                              </p:par>
                              <p:par>
                                <p:cTn id="103" presetID="35" presetClass="emph" presetSubtype="0" fill="hold" nodeType="withEffect">
                                  <p:stCondLst>
                                    <p:cond delay="0"/>
                                  </p:stCondLst>
                                  <p:childTnLst>
                                    <p:anim calcmode="discrete" valueType="str">
                                      <p:cBhvr>
                                        <p:cTn id="104" dur="500" fill="hold"/>
                                        <p:tgtEl>
                                          <p:spTgt spid="26"/>
                                        </p:tgtEl>
                                        <p:attrNameLst>
                                          <p:attrName>style.visibility</p:attrName>
                                        </p:attrNameLst>
                                      </p:cBhvr>
                                      <p:tavLst>
                                        <p:tav tm="0">
                                          <p:val>
                                            <p:strVal val="hidden"/>
                                          </p:val>
                                        </p:tav>
                                        <p:tav tm="50000">
                                          <p:val>
                                            <p:strVal val="visible"/>
                                          </p:val>
                                        </p:tav>
                                      </p:tavLst>
                                    </p:anim>
                                  </p:childTnLst>
                                </p:cTn>
                              </p:par>
                              <p:par>
                                <p:cTn id="105" presetID="35" presetClass="emph" presetSubtype="0" fill="hold" nodeType="withEffect">
                                  <p:stCondLst>
                                    <p:cond delay="0"/>
                                  </p:stCondLst>
                                  <p:childTnLst>
                                    <p:anim calcmode="discrete" valueType="str">
                                      <p:cBhvr>
                                        <p:cTn id="106" dur="500" fill="hold"/>
                                        <p:tgtEl>
                                          <p:spTgt spid="27"/>
                                        </p:tgtEl>
                                        <p:attrNameLst>
                                          <p:attrName>style.visibility</p:attrName>
                                        </p:attrNameLst>
                                      </p:cBhvr>
                                      <p:tavLst>
                                        <p:tav tm="0">
                                          <p:val>
                                            <p:strVal val="hidden"/>
                                          </p:val>
                                        </p:tav>
                                        <p:tav tm="50000">
                                          <p:val>
                                            <p:strVal val="visible"/>
                                          </p:val>
                                        </p:tav>
                                      </p:tavLst>
                                    </p:anim>
                                  </p:childTnLst>
                                </p:cTn>
                              </p:par>
                              <p:par>
                                <p:cTn id="107" presetID="35" presetClass="emph" presetSubtype="0" fill="hold" nodeType="withEffect">
                                  <p:stCondLst>
                                    <p:cond delay="0"/>
                                  </p:stCondLst>
                                  <p:childTnLst>
                                    <p:anim calcmode="discrete" valueType="str">
                                      <p:cBhvr>
                                        <p:cTn id="108" dur="500" fill="hold"/>
                                        <p:tgtEl>
                                          <p:spTgt spid="28"/>
                                        </p:tgtEl>
                                        <p:attrNameLst>
                                          <p:attrName>style.visibility</p:attrName>
                                        </p:attrNameLst>
                                      </p:cBhvr>
                                      <p:tavLst>
                                        <p:tav tm="0">
                                          <p:val>
                                            <p:strVal val="hidden"/>
                                          </p:val>
                                        </p:tav>
                                        <p:tav tm="50000">
                                          <p:val>
                                            <p:strVal val="visible"/>
                                          </p:val>
                                        </p:tav>
                                      </p:tavLst>
                                    </p:anim>
                                  </p:childTnLst>
                                </p:cTn>
                              </p:par>
                              <p:par>
                                <p:cTn id="109" presetID="35" presetClass="emph" presetSubtype="0" fill="hold" nodeType="withEffect">
                                  <p:stCondLst>
                                    <p:cond delay="0"/>
                                  </p:stCondLst>
                                  <p:childTnLst>
                                    <p:anim calcmode="discrete" valueType="str">
                                      <p:cBhvr>
                                        <p:cTn id="110" dur="500" fill="hold"/>
                                        <p:tgtEl>
                                          <p:spTgt spid="29"/>
                                        </p:tgtEl>
                                        <p:attrNameLst>
                                          <p:attrName>style.visibility</p:attrName>
                                        </p:attrNameLst>
                                      </p:cBhvr>
                                      <p:tavLst>
                                        <p:tav tm="0">
                                          <p:val>
                                            <p:strVal val="hidden"/>
                                          </p:val>
                                        </p:tav>
                                        <p:tav tm="50000">
                                          <p:val>
                                            <p:strVal val="visible"/>
                                          </p:val>
                                        </p:tav>
                                      </p:tavLst>
                                    </p:anim>
                                  </p:childTnLst>
                                </p:cTn>
                              </p:par>
                              <p:par>
                                <p:cTn id="111" presetID="35" presetClass="emph" presetSubtype="0" fill="hold" nodeType="withEffect">
                                  <p:stCondLst>
                                    <p:cond delay="0"/>
                                  </p:stCondLst>
                                  <p:childTnLst>
                                    <p:anim calcmode="discrete" valueType="str">
                                      <p:cBhvr>
                                        <p:cTn id="112" dur="500" fill="hold"/>
                                        <p:tgtEl>
                                          <p:spTgt spid="30"/>
                                        </p:tgtEl>
                                        <p:attrNameLst>
                                          <p:attrName>style.visibility</p:attrName>
                                        </p:attrNameLst>
                                      </p:cBhvr>
                                      <p:tavLst>
                                        <p:tav tm="0">
                                          <p:val>
                                            <p:strVal val="hidden"/>
                                          </p:val>
                                        </p:tav>
                                        <p:tav tm="50000">
                                          <p:val>
                                            <p:strVal val="visible"/>
                                          </p:val>
                                        </p:tav>
                                      </p:tavLst>
                                    </p:anim>
                                  </p:childTnLst>
                                </p:cTn>
                              </p:par>
                              <p:par>
                                <p:cTn id="113" presetID="35" presetClass="emph" presetSubtype="0" fill="hold" nodeType="withEffect">
                                  <p:stCondLst>
                                    <p:cond delay="0"/>
                                  </p:stCondLst>
                                  <p:childTnLst>
                                    <p:anim calcmode="discrete" valueType="str">
                                      <p:cBhvr>
                                        <p:cTn id="114" dur="500" fill="hold"/>
                                        <p:tgtEl>
                                          <p:spTgt spid="31"/>
                                        </p:tgtEl>
                                        <p:attrNameLst>
                                          <p:attrName>style.visibility</p:attrName>
                                        </p:attrNameLst>
                                      </p:cBhvr>
                                      <p:tavLst>
                                        <p:tav tm="0">
                                          <p:val>
                                            <p:strVal val="hidden"/>
                                          </p:val>
                                        </p:tav>
                                        <p:tav tm="50000">
                                          <p:val>
                                            <p:strVal val="visible"/>
                                          </p:val>
                                        </p:tav>
                                      </p:tavLst>
                                    </p:anim>
                                  </p:childTnLst>
                                </p:cTn>
                              </p:par>
                              <p:par>
                                <p:cTn id="115" presetID="35" presetClass="emph" presetSubtype="0" fill="hold" nodeType="withEffect">
                                  <p:stCondLst>
                                    <p:cond delay="0"/>
                                  </p:stCondLst>
                                  <p:childTnLst>
                                    <p:anim calcmode="discrete" valueType="str">
                                      <p:cBhvr>
                                        <p:cTn id="116" dur="500" fill="hold"/>
                                        <p:tgtEl>
                                          <p:spTgt spid="32"/>
                                        </p:tgtEl>
                                        <p:attrNameLst>
                                          <p:attrName>style.visibility</p:attrName>
                                        </p:attrNameLst>
                                      </p:cBhvr>
                                      <p:tavLst>
                                        <p:tav tm="0">
                                          <p:val>
                                            <p:strVal val="hidden"/>
                                          </p:val>
                                        </p:tav>
                                        <p:tav tm="50000">
                                          <p:val>
                                            <p:strVal val="visible"/>
                                          </p:val>
                                        </p:tav>
                                      </p:tavLst>
                                    </p:anim>
                                  </p:childTnLst>
                                </p:cTn>
                              </p:par>
                              <p:par>
                                <p:cTn id="117" presetID="35" presetClass="emph" presetSubtype="0" fill="hold" nodeType="withEffect">
                                  <p:stCondLst>
                                    <p:cond delay="0"/>
                                  </p:stCondLst>
                                  <p:childTnLst>
                                    <p:anim calcmode="discrete" valueType="str">
                                      <p:cBhvr>
                                        <p:cTn id="118" dur="500" fill="hold"/>
                                        <p:tgtEl>
                                          <p:spTgt spid="33"/>
                                        </p:tgtEl>
                                        <p:attrNameLst>
                                          <p:attrName>style.visibility</p:attrName>
                                        </p:attrNameLst>
                                      </p:cBhvr>
                                      <p:tavLst>
                                        <p:tav tm="0">
                                          <p:val>
                                            <p:strVal val="hidden"/>
                                          </p:val>
                                        </p:tav>
                                        <p:tav tm="50000">
                                          <p:val>
                                            <p:strVal val="visible"/>
                                          </p:val>
                                        </p:tav>
                                      </p:tavLst>
                                    </p:anim>
                                  </p:childTnLst>
                                </p:cTn>
                              </p:par>
                              <p:par>
                                <p:cTn id="119" presetID="35" presetClass="emph" presetSubtype="0" fill="hold" nodeType="withEffect">
                                  <p:stCondLst>
                                    <p:cond delay="0"/>
                                  </p:stCondLst>
                                  <p:childTnLst>
                                    <p:anim calcmode="discrete" valueType="str">
                                      <p:cBhvr>
                                        <p:cTn id="120" dur="500" fill="hold"/>
                                        <p:tgtEl>
                                          <p:spTgt spid="34"/>
                                        </p:tgtEl>
                                        <p:attrNameLst>
                                          <p:attrName>style.visibility</p:attrName>
                                        </p:attrNameLst>
                                      </p:cBhvr>
                                      <p:tavLst>
                                        <p:tav tm="0">
                                          <p:val>
                                            <p:strVal val="hidden"/>
                                          </p:val>
                                        </p:tav>
                                        <p:tav tm="50000">
                                          <p:val>
                                            <p:strVal val="visible"/>
                                          </p:val>
                                        </p:tav>
                                      </p:tavLst>
                                    </p:anim>
                                  </p:childTnLst>
                                </p:cTn>
                              </p:par>
                            </p:childTnLst>
                          </p:cTn>
                        </p:par>
                        <p:par>
                          <p:cTn id="121" fill="hold">
                            <p:stCondLst>
                              <p:cond delay="2500"/>
                            </p:stCondLst>
                            <p:childTnLst>
                              <p:par>
                                <p:cTn id="122" presetID="35" presetClass="emph" presetSubtype="0" fill="hold" nodeType="afterEffect">
                                  <p:stCondLst>
                                    <p:cond delay="0"/>
                                  </p:stCondLst>
                                  <p:childTnLst>
                                    <p:anim calcmode="discrete" valueType="str">
                                      <p:cBhvr>
                                        <p:cTn id="123" dur="500" fill="hold"/>
                                        <p:tgtEl>
                                          <p:spTgt spid="19"/>
                                        </p:tgtEl>
                                        <p:attrNameLst>
                                          <p:attrName>style.visibility</p:attrName>
                                        </p:attrNameLst>
                                      </p:cBhvr>
                                      <p:tavLst>
                                        <p:tav tm="0">
                                          <p:val>
                                            <p:strVal val="hidden"/>
                                          </p:val>
                                        </p:tav>
                                        <p:tav tm="50000">
                                          <p:val>
                                            <p:strVal val="visible"/>
                                          </p:val>
                                        </p:tav>
                                      </p:tavLst>
                                    </p:anim>
                                  </p:childTnLst>
                                </p:cTn>
                              </p:par>
                              <p:par>
                                <p:cTn id="124" presetID="35" presetClass="emph" presetSubtype="0" fill="hold" nodeType="withEffect">
                                  <p:stCondLst>
                                    <p:cond delay="0"/>
                                  </p:stCondLst>
                                  <p:childTnLst>
                                    <p:anim calcmode="discrete" valueType="str">
                                      <p:cBhvr>
                                        <p:cTn id="125" dur="500" fill="hold"/>
                                        <p:tgtEl>
                                          <p:spTgt spid="24"/>
                                        </p:tgtEl>
                                        <p:attrNameLst>
                                          <p:attrName>style.visibility</p:attrName>
                                        </p:attrNameLst>
                                      </p:cBhvr>
                                      <p:tavLst>
                                        <p:tav tm="0">
                                          <p:val>
                                            <p:strVal val="hidden"/>
                                          </p:val>
                                        </p:tav>
                                        <p:tav tm="50000">
                                          <p:val>
                                            <p:strVal val="visible"/>
                                          </p:val>
                                        </p:tav>
                                      </p:tavLst>
                                    </p:anim>
                                  </p:childTnLst>
                                </p:cTn>
                              </p:par>
                              <p:par>
                                <p:cTn id="126" presetID="35" presetClass="emph" presetSubtype="0" fill="hold" nodeType="withEffect">
                                  <p:stCondLst>
                                    <p:cond delay="0"/>
                                  </p:stCondLst>
                                  <p:childTnLst>
                                    <p:anim calcmode="discrete" valueType="str">
                                      <p:cBhvr>
                                        <p:cTn id="127" dur="500" fill="hold"/>
                                        <p:tgtEl>
                                          <p:spTgt spid="25"/>
                                        </p:tgtEl>
                                        <p:attrNameLst>
                                          <p:attrName>style.visibility</p:attrName>
                                        </p:attrNameLst>
                                      </p:cBhvr>
                                      <p:tavLst>
                                        <p:tav tm="0">
                                          <p:val>
                                            <p:strVal val="hidden"/>
                                          </p:val>
                                        </p:tav>
                                        <p:tav tm="50000">
                                          <p:val>
                                            <p:strVal val="visible"/>
                                          </p:val>
                                        </p:tav>
                                      </p:tavLst>
                                    </p:anim>
                                  </p:childTnLst>
                                </p:cTn>
                              </p:par>
                              <p:par>
                                <p:cTn id="128" presetID="35" presetClass="emph" presetSubtype="0" fill="hold" nodeType="withEffect">
                                  <p:stCondLst>
                                    <p:cond delay="0"/>
                                  </p:stCondLst>
                                  <p:childTnLst>
                                    <p:anim calcmode="discrete" valueType="str">
                                      <p:cBhvr>
                                        <p:cTn id="129" dur="500" fill="hold"/>
                                        <p:tgtEl>
                                          <p:spTgt spid="26"/>
                                        </p:tgtEl>
                                        <p:attrNameLst>
                                          <p:attrName>style.visibility</p:attrName>
                                        </p:attrNameLst>
                                      </p:cBhvr>
                                      <p:tavLst>
                                        <p:tav tm="0">
                                          <p:val>
                                            <p:strVal val="hidden"/>
                                          </p:val>
                                        </p:tav>
                                        <p:tav tm="50000">
                                          <p:val>
                                            <p:strVal val="visible"/>
                                          </p:val>
                                        </p:tav>
                                      </p:tavLst>
                                    </p:anim>
                                  </p:childTnLst>
                                </p:cTn>
                              </p:par>
                              <p:par>
                                <p:cTn id="130" presetID="35" presetClass="emph" presetSubtype="0" fill="hold" grpId="2" nodeType="withEffect">
                                  <p:stCondLst>
                                    <p:cond delay="0"/>
                                  </p:stCondLst>
                                  <p:childTnLst>
                                    <p:anim calcmode="discrete" valueType="str">
                                      <p:cBhvr>
                                        <p:cTn id="131" dur="500" fill="hold"/>
                                        <p:tgtEl>
                                          <p:spTgt spid="27"/>
                                        </p:tgtEl>
                                        <p:attrNameLst>
                                          <p:attrName>style.visibility</p:attrName>
                                        </p:attrNameLst>
                                      </p:cBhvr>
                                      <p:tavLst>
                                        <p:tav tm="0">
                                          <p:val>
                                            <p:strVal val="hidden"/>
                                          </p:val>
                                        </p:tav>
                                        <p:tav tm="50000">
                                          <p:val>
                                            <p:strVal val="visible"/>
                                          </p:val>
                                        </p:tav>
                                      </p:tavLst>
                                    </p:anim>
                                  </p:childTnLst>
                                </p:cTn>
                              </p:par>
                              <p:par>
                                <p:cTn id="132" presetID="35" presetClass="emph" presetSubtype="0" fill="hold" grpId="2" nodeType="withEffect">
                                  <p:stCondLst>
                                    <p:cond delay="0"/>
                                  </p:stCondLst>
                                  <p:childTnLst>
                                    <p:anim calcmode="discrete" valueType="str">
                                      <p:cBhvr>
                                        <p:cTn id="133" dur="500" fill="hold"/>
                                        <p:tgtEl>
                                          <p:spTgt spid="28"/>
                                        </p:tgtEl>
                                        <p:attrNameLst>
                                          <p:attrName>style.visibility</p:attrName>
                                        </p:attrNameLst>
                                      </p:cBhvr>
                                      <p:tavLst>
                                        <p:tav tm="0">
                                          <p:val>
                                            <p:strVal val="hidden"/>
                                          </p:val>
                                        </p:tav>
                                        <p:tav tm="50000">
                                          <p:val>
                                            <p:strVal val="visible"/>
                                          </p:val>
                                        </p:tav>
                                      </p:tavLst>
                                    </p:anim>
                                  </p:childTnLst>
                                </p:cTn>
                              </p:par>
                              <p:par>
                                <p:cTn id="134" presetID="35" presetClass="emph" presetSubtype="0" fill="hold" grpId="2" nodeType="withEffect">
                                  <p:stCondLst>
                                    <p:cond delay="0"/>
                                  </p:stCondLst>
                                  <p:childTnLst>
                                    <p:anim calcmode="discrete" valueType="str">
                                      <p:cBhvr>
                                        <p:cTn id="135" dur="500" fill="hold"/>
                                        <p:tgtEl>
                                          <p:spTgt spid="29"/>
                                        </p:tgtEl>
                                        <p:attrNameLst>
                                          <p:attrName>style.visibility</p:attrName>
                                        </p:attrNameLst>
                                      </p:cBhvr>
                                      <p:tavLst>
                                        <p:tav tm="0">
                                          <p:val>
                                            <p:strVal val="hidden"/>
                                          </p:val>
                                        </p:tav>
                                        <p:tav tm="50000">
                                          <p:val>
                                            <p:strVal val="visible"/>
                                          </p:val>
                                        </p:tav>
                                      </p:tavLst>
                                    </p:anim>
                                  </p:childTnLst>
                                </p:cTn>
                              </p:par>
                              <p:par>
                                <p:cTn id="136" presetID="35" presetClass="emph" presetSubtype="0" fill="hold" grpId="2" nodeType="withEffect">
                                  <p:stCondLst>
                                    <p:cond delay="0"/>
                                  </p:stCondLst>
                                  <p:childTnLst>
                                    <p:anim calcmode="discrete" valueType="str">
                                      <p:cBhvr>
                                        <p:cTn id="137" dur="500" fill="hold"/>
                                        <p:tgtEl>
                                          <p:spTgt spid="30"/>
                                        </p:tgtEl>
                                        <p:attrNameLst>
                                          <p:attrName>style.visibility</p:attrName>
                                        </p:attrNameLst>
                                      </p:cBhvr>
                                      <p:tavLst>
                                        <p:tav tm="0">
                                          <p:val>
                                            <p:strVal val="hidden"/>
                                          </p:val>
                                        </p:tav>
                                        <p:tav tm="50000">
                                          <p:val>
                                            <p:strVal val="visible"/>
                                          </p:val>
                                        </p:tav>
                                      </p:tavLst>
                                    </p:anim>
                                  </p:childTnLst>
                                </p:cTn>
                              </p:par>
                              <p:par>
                                <p:cTn id="138" presetID="35" presetClass="emph" presetSubtype="0" fill="hold" grpId="2" nodeType="withEffect">
                                  <p:stCondLst>
                                    <p:cond delay="0"/>
                                  </p:stCondLst>
                                  <p:childTnLst>
                                    <p:anim calcmode="discrete" valueType="str">
                                      <p:cBhvr>
                                        <p:cTn id="139" dur="500" fill="hold"/>
                                        <p:tgtEl>
                                          <p:spTgt spid="31"/>
                                        </p:tgtEl>
                                        <p:attrNameLst>
                                          <p:attrName>style.visibility</p:attrName>
                                        </p:attrNameLst>
                                      </p:cBhvr>
                                      <p:tavLst>
                                        <p:tav tm="0">
                                          <p:val>
                                            <p:strVal val="hidden"/>
                                          </p:val>
                                        </p:tav>
                                        <p:tav tm="50000">
                                          <p:val>
                                            <p:strVal val="visible"/>
                                          </p:val>
                                        </p:tav>
                                      </p:tavLst>
                                    </p:anim>
                                  </p:childTnLst>
                                </p:cTn>
                              </p:par>
                              <p:par>
                                <p:cTn id="140" presetID="35" presetClass="emph" presetSubtype="0" fill="hold" grpId="2" nodeType="withEffect">
                                  <p:stCondLst>
                                    <p:cond delay="0"/>
                                  </p:stCondLst>
                                  <p:childTnLst>
                                    <p:anim calcmode="discrete" valueType="str">
                                      <p:cBhvr>
                                        <p:cTn id="141" dur="500" fill="hold"/>
                                        <p:tgtEl>
                                          <p:spTgt spid="32"/>
                                        </p:tgtEl>
                                        <p:attrNameLst>
                                          <p:attrName>style.visibility</p:attrName>
                                        </p:attrNameLst>
                                      </p:cBhvr>
                                      <p:tavLst>
                                        <p:tav tm="0">
                                          <p:val>
                                            <p:strVal val="hidden"/>
                                          </p:val>
                                        </p:tav>
                                        <p:tav tm="50000">
                                          <p:val>
                                            <p:strVal val="visible"/>
                                          </p:val>
                                        </p:tav>
                                      </p:tavLst>
                                    </p:anim>
                                  </p:childTnLst>
                                </p:cTn>
                              </p:par>
                              <p:par>
                                <p:cTn id="142" presetID="35" presetClass="emph" presetSubtype="0" fill="hold" grpId="2" nodeType="withEffect">
                                  <p:stCondLst>
                                    <p:cond delay="0"/>
                                  </p:stCondLst>
                                  <p:childTnLst>
                                    <p:anim calcmode="discrete" valueType="str">
                                      <p:cBhvr>
                                        <p:cTn id="143" dur="500" fill="hold"/>
                                        <p:tgtEl>
                                          <p:spTgt spid="33"/>
                                        </p:tgtEl>
                                        <p:attrNameLst>
                                          <p:attrName>style.visibility</p:attrName>
                                        </p:attrNameLst>
                                      </p:cBhvr>
                                      <p:tavLst>
                                        <p:tav tm="0">
                                          <p:val>
                                            <p:strVal val="hidden"/>
                                          </p:val>
                                        </p:tav>
                                        <p:tav tm="50000">
                                          <p:val>
                                            <p:strVal val="visible"/>
                                          </p:val>
                                        </p:tav>
                                      </p:tavLst>
                                    </p:anim>
                                  </p:childTnLst>
                                </p:cTn>
                              </p:par>
                              <p:par>
                                <p:cTn id="144" presetID="35" presetClass="emph" presetSubtype="0" fill="hold" grpId="2" nodeType="withEffect">
                                  <p:stCondLst>
                                    <p:cond delay="0"/>
                                  </p:stCondLst>
                                  <p:childTnLst>
                                    <p:anim calcmode="discrete" valueType="str">
                                      <p:cBhvr>
                                        <p:cTn id="145" dur="500" fill="hold"/>
                                        <p:tgtEl>
                                          <p:spTgt spid="34"/>
                                        </p:tgtEl>
                                        <p:attrNameLst>
                                          <p:attrName>style.visibility</p:attrName>
                                        </p:attrNameLst>
                                      </p:cBhvr>
                                      <p:tavLst>
                                        <p:tav tm="0">
                                          <p:val>
                                            <p:strVal val="hidden"/>
                                          </p:val>
                                        </p:tav>
                                        <p:tav tm="50000">
                                          <p:val>
                                            <p:strVal val="visible"/>
                                          </p:val>
                                        </p:tav>
                                      </p:tavLst>
                                    </p:anim>
                                  </p:childTnLst>
                                </p:cTn>
                              </p:par>
                            </p:childTnLst>
                          </p:cTn>
                        </p:par>
                        <p:par>
                          <p:cTn id="146" fill="hold">
                            <p:stCondLst>
                              <p:cond delay="3000"/>
                            </p:stCondLst>
                            <p:childTnLst>
                              <p:par>
                                <p:cTn id="147" presetID="35" presetClass="emph" presetSubtype="0" fill="hold" nodeType="afterEffect">
                                  <p:stCondLst>
                                    <p:cond delay="0"/>
                                  </p:stCondLst>
                                  <p:childTnLst>
                                    <p:anim calcmode="discrete" valueType="str">
                                      <p:cBhvr>
                                        <p:cTn id="148" dur="500" fill="hold"/>
                                        <p:tgtEl>
                                          <p:spTgt spid="19"/>
                                        </p:tgtEl>
                                        <p:attrNameLst>
                                          <p:attrName>style.visibility</p:attrName>
                                        </p:attrNameLst>
                                      </p:cBhvr>
                                      <p:tavLst>
                                        <p:tav tm="0">
                                          <p:val>
                                            <p:strVal val="hidden"/>
                                          </p:val>
                                        </p:tav>
                                        <p:tav tm="50000">
                                          <p:val>
                                            <p:strVal val="visible"/>
                                          </p:val>
                                        </p:tav>
                                      </p:tavLst>
                                    </p:anim>
                                  </p:childTnLst>
                                </p:cTn>
                              </p:par>
                              <p:par>
                                <p:cTn id="149" presetID="35" presetClass="emph" presetSubtype="0" fill="hold" nodeType="withEffect">
                                  <p:stCondLst>
                                    <p:cond delay="0"/>
                                  </p:stCondLst>
                                  <p:childTnLst>
                                    <p:anim calcmode="discrete" valueType="str">
                                      <p:cBhvr>
                                        <p:cTn id="150" dur="500" fill="hold"/>
                                        <p:tgtEl>
                                          <p:spTgt spid="24"/>
                                        </p:tgtEl>
                                        <p:attrNameLst>
                                          <p:attrName>style.visibility</p:attrName>
                                        </p:attrNameLst>
                                      </p:cBhvr>
                                      <p:tavLst>
                                        <p:tav tm="0">
                                          <p:val>
                                            <p:strVal val="hidden"/>
                                          </p:val>
                                        </p:tav>
                                        <p:tav tm="50000">
                                          <p:val>
                                            <p:strVal val="visible"/>
                                          </p:val>
                                        </p:tav>
                                      </p:tavLst>
                                    </p:anim>
                                  </p:childTnLst>
                                </p:cTn>
                              </p:par>
                              <p:par>
                                <p:cTn id="151" presetID="35" presetClass="emph" presetSubtype="0" fill="hold" nodeType="withEffect">
                                  <p:stCondLst>
                                    <p:cond delay="0"/>
                                  </p:stCondLst>
                                  <p:childTnLst>
                                    <p:anim calcmode="discrete" valueType="str">
                                      <p:cBhvr>
                                        <p:cTn id="152" dur="500" fill="hold"/>
                                        <p:tgtEl>
                                          <p:spTgt spid="25"/>
                                        </p:tgtEl>
                                        <p:attrNameLst>
                                          <p:attrName>style.visibility</p:attrName>
                                        </p:attrNameLst>
                                      </p:cBhvr>
                                      <p:tavLst>
                                        <p:tav tm="0">
                                          <p:val>
                                            <p:strVal val="hidden"/>
                                          </p:val>
                                        </p:tav>
                                        <p:tav tm="50000">
                                          <p:val>
                                            <p:strVal val="visible"/>
                                          </p:val>
                                        </p:tav>
                                      </p:tavLst>
                                    </p:anim>
                                  </p:childTnLst>
                                </p:cTn>
                              </p:par>
                              <p:par>
                                <p:cTn id="153" presetID="35" presetClass="emph" presetSubtype="0" fill="hold" nodeType="withEffect">
                                  <p:stCondLst>
                                    <p:cond delay="0"/>
                                  </p:stCondLst>
                                  <p:childTnLst>
                                    <p:anim calcmode="discrete" valueType="str">
                                      <p:cBhvr>
                                        <p:cTn id="154" dur="500" fill="hold"/>
                                        <p:tgtEl>
                                          <p:spTgt spid="26"/>
                                        </p:tgtEl>
                                        <p:attrNameLst>
                                          <p:attrName>style.visibility</p:attrName>
                                        </p:attrNameLst>
                                      </p:cBhvr>
                                      <p:tavLst>
                                        <p:tav tm="0">
                                          <p:val>
                                            <p:strVal val="hidden"/>
                                          </p:val>
                                        </p:tav>
                                        <p:tav tm="50000">
                                          <p:val>
                                            <p:strVal val="visible"/>
                                          </p:val>
                                        </p:tav>
                                      </p:tavLst>
                                    </p:anim>
                                  </p:childTnLst>
                                </p:cTn>
                              </p:par>
                              <p:par>
                                <p:cTn id="155" presetID="35" presetClass="emph" presetSubtype="0" fill="hold" grpId="3" nodeType="withEffect">
                                  <p:stCondLst>
                                    <p:cond delay="0"/>
                                  </p:stCondLst>
                                  <p:childTnLst>
                                    <p:anim calcmode="discrete" valueType="str">
                                      <p:cBhvr>
                                        <p:cTn id="156" dur="500" fill="hold"/>
                                        <p:tgtEl>
                                          <p:spTgt spid="27"/>
                                        </p:tgtEl>
                                        <p:attrNameLst>
                                          <p:attrName>style.visibility</p:attrName>
                                        </p:attrNameLst>
                                      </p:cBhvr>
                                      <p:tavLst>
                                        <p:tav tm="0">
                                          <p:val>
                                            <p:strVal val="hidden"/>
                                          </p:val>
                                        </p:tav>
                                        <p:tav tm="50000">
                                          <p:val>
                                            <p:strVal val="visible"/>
                                          </p:val>
                                        </p:tav>
                                      </p:tavLst>
                                    </p:anim>
                                  </p:childTnLst>
                                </p:cTn>
                              </p:par>
                              <p:par>
                                <p:cTn id="157" presetID="35" presetClass="emph" presetSubtype="0" fill="hold" grpId="3" nodeType="withEffect">
                                  <p:stCondLst>
                                    <p:cond delay="0"/>
                                  </p:stCondLst>
                                  <p:childTnLst>
                                    <p:anim calcmode="discrete" valueType="str">
                                      <p:cBhvr>
                                        <p:cTn id="158" dur="500" fill="hold"/>
                                        <p:tgtEl>
                                          <p:spTgt spid="28"/>
                                        </p:tgtEl>
                                        <p:attrNameLst>
                                          <p:attrName>style.visibility</p:attrName>
                                        </p:attrNameLst>
                                      </p:cBhvr>
                                      <p:tavLst>
                                        <p:tav tm="0">
                                          <p:val>
                                            <p:strVal val="hidden"/>
                                          </p:val>
                                        </p:tav>
                                        <p:tav tm="50000">
                                          <p:val>
                                            <p:strVal val="visible"/>
                                          </p:val>
                                        </p:tav>
                                      </p:tavLst>
                                    </p:anim>
                                  </p:childTnLst>
                                </p:cTn>
                              </p:par>
                              <p:par>
                                <p:cTn id="159" presetID="35" presetClass="emph" presetSubtype="0" fill="hold" grpId="3" nodeType="withEffect">
                                  <p:stCondLst>
                                    <p:cond delay="0"/>
                                  </p:stCondLst>
                                  <p:childTnLst>
                                    <p:anim calcmode="discrete" valueType="str">
                                      <p:cBhvr>
                                        <p:cTn id="160" dur="500" fill="hold"/>
                                        <p:tgtEl>
                                          <p:spTgt spid="29"/>
                                        </p:tgtEl>
                                        <p:attrNameLst>
                                          <p:attrName>style.visibility</p:attrName>
                                        </p:attrNameLst>
                                      </p:cBhvr>
                                      <p:tavLst>
                                        <p:tav tm="0">
                                          <p:val>
                                            <p:strVal val="hidden"/>
                                          </p:val>
                                        </p:tav>
                                        <p:tav tm="50000">
                                          <p:val>
                                            <p:strVal val="visible"/>
                                          </p:val>
                                        </p:tav>
                                      </p:tavLst>
                                    </p:anim>
                                  </p:childTnLst>
                                </p:cTn>
                              </p:par>
                              <p:par>
                                <p:cTn id="161" presetID="35" presetClass="emph" presetSubtype="0" fill="hold" grpId="3" nodeType="withEffect">
                                  <p:stCondLst>
                                    <p:cond delay="0"/>
                                  </p:stCondLst>
                                  <p:childTnLst>
                                    <p:anim calcmode="discrete" valueType="str">
                                      <p:cBhvr>
                                        <p:cTn id="162" dur="500" fill="hold"/>
                                        <p:tgtEl>
                                          <p:spTgt spid="30"/>
                                        </p:tgtEl>
                                        <p:attrNameLst>
                                          <p:attrName>style.visibility</p:attrName>
                                        </p:attrNameLst>
                                      </p:cBhvr>
                                      <p:tavLst>
                                        <p:tav tm="0">
                                          <p:val>
                                            <p:strVal val="hidden"/>
                                          </p:val>
                                        </p:tav>
                                        <p:tav tm="50000">
                                          <p:val>
                                            <p:strVal val="visible"/>
                                          </p:val>
                                        </p:tav>
                                      </p:tavLst>
                                    </p:anim>
                                  </p:childTnLst>
                                </p:cTn>
                              </p:par>
                              <p:par>
                                <p:cTn id="163" presetID="35" presetClass="emph" presetSubtype="0" fill="hold" grpId="3" nodeType="withEffect">
                                  <p:stCondLst>
                                    <p:cond delay="0"/>
                                  </p:stCondLst>
                                  <p:childTnLst>
                                    <p:anim calcmode="discrete" valueType="str">
                                      <p:cBhvr>
                                        <p:cTn id="164" dur="500" fill="hold"/>
                                        <p:tgtEl>
                                          <p:spTgt spid="31"/>
                                        </p:tgtEl>
                                        <p:attrNameLst>
                                          <p:attrName>style.visibility</p:attrName>
                                        </p:attrNameLst>
                                      </p:cBhvr>
                                      <p:tavLst>
                                        <p:tav tm="0">
                                          <p:val>
                                            <p:strVal val="hidden"/>
                                          </p:val>
                                        </p:tav>
                                        <p:tav tm="50000">
                                          <p:val>
                                            <p:strVal val="visible"/>
                                          </p:val>
                                        </p:tav>
                                      </p:tavLst>
                                    </p:anim>
                                  </p:childTnLst>
                                </p:cTn>
                              </p:par>
                              <p:par>
                                <p:cTn id="165" presetID="35" presetClass="emph" presetSubtype="0" fill="hold" grpId="3" nodeType="withEffect">
                                  <p:stCondLst>
                                    <p:cond delay="0"/>
                                  </p:stCondLst>
                                  <p:childTnLst>
                                    <p:anim calcmode="discrete" valueType="str">
                                      <p:cBhvr>
                                        <p:cTn id="166" dur="500" fill="hold"/>
                                        <p:tgtEl>
                                          <p:spTgt spid="32"/>
                                        </p:tgtEl>
                                        <p:attrNameLst>
                                          <p:attrName>style.visibility</p:attrName>
                                        </p:attrNameLst>
                                      </p:cBhvr>
                                      <p:tavLst>
                                        <p:tav tm="0">
                                          <p:val>
                                            <p:strVal val="hidden"/>
                                          </p:val>
                                        </p:tav>
                                        <p:tav tm="50000">
                                          <p:val>
                                            <p:strVal val="visible"/>
                                          </p:val>
                                        </p:tav>
                                      </p:tavLst>
                                    </p:anim>
                                  </p:childTnLst>
                                </p:cTn>
                              </p:par>
                              <p:par>
                                <p:cTn id="167" presetID="35" presetClass="emph" presetSubtype="0" fill="hold" grpId="3" nodeType="withEffect">
                                  <p:stCondLst>
                                    <p:cond delay="0"/>
                                  </p:stCondLst>
                                  <p:childTnLst>
                                    <p:anim calcmode="discrete" valueType="str">
                                      <p:cBhvr>
                                        <p:cTn id="168" dur="500" fill="hold"/>
                                        <p:tgtEl>
                                          <p:spTgt spid="33"/>
                                        </p:tgtEl>
                                        <p:attrNameLst>
                                          <p:attrName>style.visibility</p:attrName>
                                        </p:attrNameLst>
                                      </p:cBhvr>
                                      <p:tavLst>
                                        <p:tav tm="0">
                                          <p:val>
                                            <p:strVal val="hidden"/>
                                          </p:val>
                                        </p:tav>
                                        <p:tav tm="50000">
                                          <p:val>
                                            <p:strVal val="visible"/>
                                          </p:val>
                                        </p:tav>
                                      </p:tavLst>
                                    </p:anim>
                                  </p:childTnLst>
                                </p:cTn>
                              </p:par>
                              <p:par>
                                <p:cTn id="169" presetID="35" presetClass="emph" presetSubtype="0" fill="hold" grpId="3" nodeType="withEffect">
                                  <p:stCondLst>
                                    <p:cond delay="0"/>
                                  </p:stCondLst>
                                  <p:childTnLst>
                                    <p:anim calcmode="discrete" valueType="str">
                                      <p:cBhvr>
                                        <p:cTn id="170" dur="500" fill="hold"/>
                                        <p:tgtEl>
                                          <p:spTgt spid="34"/>
                                        </p:tgtEl>
                                        <p:attrNameLst>
                                          <p:attrName>style.visibility</p:attrName>
                                        </p:attrNameLst>
                                      </p:cBhvr>
                                      <p:tavLst>
                                        <p:tav tm="0">
                                          <p:val>
                                            <p:strVal val="hidden"/>
                                          </p:val>
                                        </p:tav>
                                        <p:tav tm="50000">
                                          <p:val>
                                            <p:strVal val="visible"/>
                                          </p:val>
                                        </p:tav>
                                      </p:tavLst>
                                    </p:anim>
                                  </p:childTnLst>
                                </p:cTn>
                              </p:par>
                            </p:childTnLst>
                          </p:cTn>
                        </p:par>
                      </p:childTnLst>
                    </p:cTn>
                  </p:par>
                  <p:par>
                    <p:cTn id="171" fill="hold">
                      <p:stCondLst>
                        <p:cond delay="indefinite"/>
                      </p:stCondLst>
                      <p:childTnLst>
                        <p:par>
                          <p:cTn id="172" fill="hold">
                            <p:stCondLst>
                              <p:cond delay="0"/>
                            </p:stCondLst>
                            <p:childTnLst>
                              <p:par>
                                <p:cTn id="173" presetID="53" presetClass="entr" presetSubtype="0" fill="hold" grpId="0" nodeType="clickEffect">
                                  <p:stCondLst>
                                    <p:cond delay="0"/>
                                  </p:stCondLst>
                                  <p:childTnLst>
                                    <p:set>
                                      <p:cBhvr>
                                        <p:cTn id="174" dur="1" fill="hold">
                                          <p:stCondLst>
                                            <p:cond delay="0"/>
                                          </p:stCondLst>
                                        </p:cTn>
                                        <p:tgtEl>
                                          <p:spTgt spid="10"/>
                                        </p:tgtEl>
                                        <p:attrNameLst>
                                          <p:attrName>style.visibility</p:attrName>
                                        </p:attrNameLst>
                                      </p:cBhvr>
                                      <p:to>
                                        <p:strVal val="visible"/>
                                      </p:to>
                                    </p:set>
                                    <p:anim calcmode="lin" valueType="num">
                                      <p:cBhvr>
                                        <p:cTn id="175" dur="500" fill="hold"/>
                                        <p:tgtEl>
                                          <p:spTgt spid="10"/>
                                        </p:tgtEl>
                                        <p:attrNameLst>
                                          <p:attrName>ppt_w</p:attrName>
                                        </p:attrNameLst>
                                      </p:cBhvr>
                                      <p:tavLst>
                                        <p:tav tm="0">
                                          <p:val>
                                            <p:fltVal val="0"/>
                                          </p:val>
                                        </p:tav>
                                        <p:tav tm="100000">
                                          <p:val>
                                            <p:strVal val="#ppt_w"/>
                                          </p:val>
                                        </p:tav>
                                      </p:tavLst>
                                    </p:anim>
                                    <p:anim calcmode="lin" valueType="num">
                                      <p:cBhvr>
                                        <p:cTn id="176" dur="500" fill="hold"/>
                                        <p:tgtEl>
                                          <p:spTgt spid="10"/>
                                        </p:tgtEl>
                                        <p:attrNameLst>
                                          <p:attrName>ppt_h</p:attrName>
                                        </p:attrNameLst>
                                      </p:cBhvr>
                                      <p:tavLst>
                                        <p:tav tm="0">
                                          <p:val>
                                            <p:fltVal val="0"/>
                                          </p:val>
                                        </p:tav>
                                        <p:tav tm="100000">
                                          <p:val>
                                            <p:strVal val="#ppt_h"/>
                                          </p:val>
                                        </p:tav>
                                      </p:tavLst>
                                    </p:anim>
                                    <p:animEffect transition="in" filter="fade">
                                      <p:cBhvr>
                                        <p:cTn id="177" dur="500"/>
                                        <p:tgtEl>
                                          <p:spTgt spid="10"/>
                                        </p:tgtEl>
                                      </p:cBhvr>
                                    </p:animEffect>
                                  </p:childTnLst>
                                </p:cTn>
                              </p:par>
                            </p:childTnLst>
                          </p:cTn>
                        </p:par>
                        <p:par>
                          <p:cTn id="178" fill="hold">
                            <p:stCondLst>
                              <p:cond delay="500"/>
                            </p:stCondLst>
                            <p:childTnLst>
                              <p:par>
                                <p:cTn id="179" presetID="35" presetClass="emph" presetSubtype="0" fill="hold" grpId="1" nodeType="afterEffect">
                                  <p:stCondLst>
                                    <p:cond delay="0"/>
                                  </p:stCondLst>
                                  <p:childTnLst>
                                    <p:anim calcmode="discrete" valueType="str">
                                      <p:cBhvr>
                                        <p:cTn id="180" dur="500" fill="hold"/>
                                        <p:tgtEl>
                                          <p:spTgt spid="10"/>
                                        </p:tgtEl>
                                        <p:attrNameLst>
                                          <p:attrName>style.visibility</p:attrName>
                                        </p:attrNameLst>
                                      </p:cBhvr>
                                      <p:tavLst>
                                        <p:tav tm="0">
                                          <p:val>
                                            <p:strVal val="hidden"/>
                                          </p:val>
                                        </p:tav>
                                        <p:tav tm="50000">
                                          <p:val>
                                            <p:strVal val="visible"/>
                                          </p:val>
                                        </p:tav>
                                      </p:tavLst>
                                    </p:anim>
                                  </p:childTnLst>
                                </p:cTn>
                              </p:par>
                            </p:childTnLst>
                          </p:cTn>
                        </p:par>
                        <p:par>
                          <p:cTn id="181" fill="hold">
                            <p:stCondLst>
                              <p:cond delay="1000"/>
                            </p:stCondLst>
                            <p:childTnLst>
                              <p:par>
                                <p:cTn id="182" presetID="35" presetClass="emph" presetSubtype="0" fill="hold" grpId="2" nodeType="afterEffect">
                                  <p:stCondLst>
                                    <p:cond delay="0"/>
                                  </p:stCondLst>
                                  <p:childTnLst>
                                    <p:anim calcmode="discrete" valueType="str">
                                      <p:cBhvr>
                                        <p:cTn id="183" dur="500" fill="hold"/>
                                        <p:tgtEl>
                                          <p:spTgt spid="10"/>
                                        </p:tgtEl>
                                        <p:attrNameLst>
                                          <p:attrName>style.visibility</p:attrName>
                                        </p:attrNameLst>
                                      </p:cBhvr>
                                      <p:tavLst>
                                        <p:tav tm="0">
                                          <p:val>
                                            <p:strVal val="hidden"/>
                                          </p:val>
                                        </p:tav>
                                        <p:tav tm="50000">
                                          <p:val>
                                            <p:strVal val="visible"/>
                                          </p:val>
                                        </p:tav>
                                      </p:tavLst>
                                    </p:anim>
                                  </p:childTnLst>
                                </p:cTn>
                              </p:par>
                            </p:childTnLst>
                          </p:cTn>
                        </p:par>
                        <p:par>
                          <p:cTn id="184" fill="hold">
                            <p:stCondLst>
                              <p:cond delay="1500"/>
                            </p:stCondLst>
                            <p:childTnLst>
                              <p:par>
                                <p:cTn id="185" presetID="35" presetClass="emph" presetSubtype="0" fill="hold" grpId="3" nodeType="afterEffect">
                                  <p:stCondLst>
                                    <p:cond delay="0"/>
                                  </p:stCondLst>
                                  <p:childTnLst>
                                    <p:anim calcmode="discrete" valueType="str">
                                      <p:cBhvr>
                                        <p:cTn id="186" dur="500" fill="hold"/>
                                        <p:tgtEl>
                                          <p:spTgt spid="10"/>
                                        </p:tgtEl>
                                        <p:attrNameLst>
                                          <p:attrName>style.visibility</p:attrName>
                                        </p:attrNameLst>
                                      </p:cBhvr>
                                      <p:tavLst>
                                        <p:tav tm="0">
                                          <p:val>
                                            <p:strVal val="hidden"/>
                                          </p:val>
                                        </p:tav>
                                        <p:tav tm="50000">
                                          <p:val>
                                            <p:strVal val="visible"/>
                                          </p:val>
                                        </p:tav>
                                      </p:tavLst>
                                    </p:anim>
                                  </p:childTnLst>
                                </p:cTn>
                              </p:par>
                              <p:par>
                                <p:cTn id="187" presetID="53" presetClass="entr" presetSubtype="0" fill="hold" grpId="0" nodeType="withEffect">
                                  <p:stCondLst>
                                    <p:cond delay="0"/>
                                  </p:stCondLst>
                                  <p:childTnLst>
                                    <p:set>
                                      <p:cBhvr>
                                        <p:cTn id="188" dur="1" fill="hold">
                                          <p:stCondLst>
                                            <p:cond delay="0"/>
                                          </p:stCondLst>
                                        </p:cTn>
                                        <p:tgtEl>
                                          <p:spTgt spid="12"/>
                                        </p:tgtEl>
                                        <p:attrNameLst>
                                          <p:attrName>style.visibility</p:attrName>
                                        </p:attrNameLst>
                                      </p:cBhvr>
                                      <p:to>
                                        <p:strVal val="visible"/>
                                      </p:to>
                                    </p:set>
                                    <p:anim calcmode="lin" valueType="num">
                                      <p:cBhvr>
                                        <p:cTn id="189" dur="1000" fill="hold"/>
                                        <p:tgtEl>
                                          <p:spTgt spid="12"/>
                                        </p:tgtEl>
                                        <p:attrNameLst>
                                          <p:attrName>ppt_w</p:attrName>
                                        </p:attrNameLst>
                                      </p:cBhvr>
                                      <p:tavLst>
                                        <p:tav tm="0">
                                          <p:val>
                                            <p:fltVal val="0"/>
                                          </p:val>
                                        </p:tav>
                                        <p:tav tm="100000">
                                          <p:val>
                                            <p:strVal val="#ppt_w"/>
                                          </p:val>
                                        </p:tav>
                                      </p:tavLst>
                                    </p:anim>
                                    <p:anim calcmode="lin" valueType="num">
                                      <p:cBhvr>
                                        <p:cTn id="190" dur="1000" fill="hold"/>
                                        <p:tgtEl>
                                          <p:spTgt spid="12"/>
                                        </p:tgtEl>
                                        <p:attrNameLst>
                                          <p:attrName>ppt_h</p:attrName>
                                        </p:attrNameLst>
                                      </p:cBhvr>
                                      <p:tavLst>
                                        <p:tav tm="0">
                                          <p:val>
                                            <p:fltVal val="0"/>
                                          </p:val>
                                        </p:tav>
                                        <p:tav tm="100000">
                                          <p:val>
                                            <p:strVal val="#ppt_h"/>
                                          </p:val>
                                        </p:tav>
                                      </p:tavLst>
                                    </p:anim>
                                    <p:animEffect transition="in" filter="fade">
                                      <p:cBhvr>
                                        <p:cTn id="191" dur="1000"/>
                                        <p:tgtEl>
                                          <p:spTgt spid="12"/>
                                        </p:tgtEl>
                                      </p:cBhvr>
                                    </p:animEffect>
                                  </p:childTnLst>
                                </p:cTn>
                              </p:par>
                              <p:par>
                                <p:cTn id="192" presetID="29" presetClass="entr" presetSubtype="0" fill="hold" nodeType="withEffect">
                                  <p:stCondLst>
                                    <p:cond delay="0"/>
                                  </p:stCondLst>
                                  <p:childTnLst>
                                    <p:set>
                                      <p:cBhvr>
                                        <p:cTn id="193" dur="1" fill="hold">
                                          <p:stCondLst>
                                            <p:cond delay="0"/>
                                          </p:stCondLst>
                                        </p:cTn>
                                        <p:tgtEl>
                                          <p:spTgt spid="11">
                                            <p:txEl>
                                              <p:pRg st="0" end="0"/>
                                            </p:txEl>
                                          </p:spTgt>
                                        </p:tgtEl>
                                        <p:attrNameLst>
                                          <p:attrName>style.visibility</p:attrName>
                                        </p:attrNameLst>
                                      </p:cBhvr>
                                      <p:to>
                                        <p:strVal val="visible"/>
                                      </p:to>
                                    </p:set>
                                    <p:anim calcmode="lin" valueType="num">
                                      <p:cBhvr>
                                        <p:cTn id="194"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195"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6" dur="1000"/>
                                        <p:tgtEl>
                                          <p:spTgt spid="11">
                                            <p:txEl>
                                              <p:pRg st="0" end="0"/>
                                            </p:txEl>
                                          </p:spTgt>
                                        </p:tgtEl>
                                      </p:cBhvr>
                                    </p:animEffect>
                                  </p:childTnLst>
                                </p:cTn>
                              </p:par>
                            </p:childTnLst>
                          </p:cTn>
                        </p:par>
                        <p:par>
                          <p:cTn id="197" fill="hold">
                            <p:stCondLst>
                              <p:cond delay="2500"/>
                            </p:stCondLst>
                            <p:childTnLst>
                              <p:par>
                                <p:cTn id="198" presetID="53" presetClass="entr" presetSubtype="0" fill="hold" grpId="0" nodeType="afterEffect">
                                  <p:stCondLst>
                                    <p:cond delay="0"/>
                                  </p:stCondLst>
                                  <p:childTnLst>
                                    <p:set>
                                      <p:cBhvr>
                                        <p:cTn id="199" dur="1" fill="hold">
                                          <p:stCondLst>
                                            <p:cond delay="0"/>
                                          </p:stCondLst>
                                        </p:cTn>
                                        <p:tgtEl>
                                          <p:spTgt spid="13"/>
                                        </p:tgtEl>
                                        <p:attrNameLst>
                                          <p:attrName>style.visibility</p:attrName>
                                        </p:attrNameLst>
                                      </p:cBhvr>
                                      <p:to>
                                        <p:strVal val="visible"/>
                                      </p:to>
                                    </p:set>
                                    <p:anim calcmode="lin" valueType="num">
                                      <p:cBhvr>
                                        <p:cTn id="200" dur="500" fill="hold"/>
                                        <p:tgtEl>
                                          <p:spTgt spid="13"/>
                                        </p:tgtEl>
                                        <p:attrNameLst>
                                          <p:attrName>ppt_w</p:attrName>
                                        </p:attrNameLst>
                                      </p:cBhvr>
                                      <p:tavLst>
                                        <p:tav tm="0">
                                          <p:val>
                                            <p:fltVal val="0"/>
                                          </p:val>
                                        </p:tav>
                                        <p:tav tm="100000">
                                          <p:val>
                                            <p:strVal val="#ppt_w"/>
                                          </p:val>
                                        </p:tav>
                                      </p:tavLst>
                                    </p:anim>
                                    <p:anim calcmode="lin" valueType="num">
                                      <p:cBhvr>
                                        <p:cTn id="201" dur="500" fill="hold"/>
                                        <p:tgtEl>
                                          <p:spTgt spid="13"/>
                                        </p:tgtEl>
                                        <p:attrNameLst>
                                          <p:attrName>ppt_h</p:attrName>
                                        </p:attrNameLst>
                                      </p:cBhvr>
                                      <p:tavLst>
                                        <p:tav tm="0">
                                          <p:val>
                                            <p:fltVal val="0"/>
                                          </p:val>
                                        </p:tav>
                                        <p:tav tm="100000">
                                          <p:val>
                                            <p:strVal val="#ppt_h"/>
                                          </p:val>
                                        </p:tav>
                                      </p:tavLst>
                                    </p:anim>
                                    <p:animEffect transition="in" filter="fade">
                                      <p:cBhvr>
                                        <p:cTn id="202" dur="500"/>
                                        <p:tgtEl>
                                          <p:spTgt spid="13"/>
                                        </p:tgtEl>
                                      </p:cBhvr>
                                    </p:animEffect>
                                  </p:childTnLst>
                                </p:cTn>
                              </p:par>
                            </p:childTnLst>
                          </p:cTn>
                        </p:par>
                        <p:par>
                          <p:cTn id="203" fill="hold">
                            <p:stCondLst>
                              <p:cond delay="3000"/>
                            </p:stCondLst>
                            <p:childTnLst>
                              <p:par>
                                <p:cTn id="204" presetID="35" presetClass="emph" presetSubtype="0" fill="hold" grpId="1" nodeType="afterEffect">
                                  <p:stCondLst>
                                    <p:cond delay="0"/>
                                  </p:stCondLst>
                                  <p:childTnLst>
                                    <p:anim calcmode="discrete" valueType="str">
                                      <p:cBhvr>
                                        <p:cTn id="205" dur="500" fill="hold"/>
                                        <p:tgtEl>
                                          <p:spTgt spid="13"/>
                                        </p:tgtEl>
                                        <p:attrNameLst>
                                          <p:attrName>style.visibility</p:attrName>
                                        </p:attrNameLst>
                                      </p:cBhvr>
                                      <p:tavLst>
                                        <p:tav tm="0">
                                          <p:val>
                                            <p:strVal val="hidden"/>
                                          </p:val>
                                        </p:tav>
                                        <p:tav tm="50000">
                                          <p:val>
                                            <p:strVal val="visible"/>
                                          </p:val>
                                        </p:tav>
                                      </p:tavLst>
                                    </p:anim>
                                  </p:childTnLst>
                                </p:cTn>
                              </p:par>
                            </p:childTnLst>
                          </p:cTn>
                        </p:par>
                        <p:par>
                          <p:cTn id="206" fill="hold">
                            <p:stCondLst>
                              <p:cond delay="3500"/>
                            </p:stCondLst>
                            <p:childTnLst>
                              <p:par>
                                <p:cTn id="207" presetID="35" presetClass="emph" presetSubtype="0" fill="hold" grpId="2" nodeType="afterEffect">
                                  <p:stCondLst>
                                    <p:cond delay="0"/>
                                  </p:stCondLst>
                                  <p:childTnLst>
                                    <p:anim calcmode="discrete" valueType="str">
                                      <p:cBhvr>
                                        <p:cTn id="208" dur="500" fill="hold"/>
                                        <p:tgtEl>
                                          <p:spTgt spid="13"/>
                                        </p:tgtEl>
                                        <p:attrNameLst>
                                          <p:attrName>style.visibility</p:attrName>
                                        </p:attrNameLst>
                                      </p:cBhvr>
                                      <p:tavLst>
                                        <p:tav tm="0">
                                          <p:val>
                                            <p:strVal val="hidden"/>
                                          </p:val>
                                        </p:tav>
                                        <p:tav tm="50000">
                                          <p:val>
                                            <p:strVal val="visible"/>
                                          </p:val>
                                        </p:tav>
                                      </p:tavLst>
                                    </p:anim>
                                  </p:childTnLst>
                                </p:cTn>
                              </p:par>
                            </p:childTnLst>
                          </p:cTn>
                        </p:par>
                        <p:par>
                          <p:cTn id="209" fill="hold">
                            <p:stCondLst>
                              <p:cond delay="4000"/>
                            </p:stCondLst>
                            <p:childTnLst>
                              <p:par>
                                <p:cTn id="210" presetID="35" presetClass="emph" presetSubtype="0" fill="hold" grpId="3" nodeType="afterEffect">
                                  <p:stCondLst>
                                    <p:cond delay="0"/>
                                  </p:stCondLst>
                                  <p:childTnLst>
                                    <p:anim calcmode="discrete" valueType="str">
                                      <p:cBhvr>
                                        <p:cTn id="211" dur="500" fill="hold"/>
                                        <p:tgtEl>
                                          <p:spTgt spid="13"/>
                                        </p:tgtEl>
                                        <p:attrNameLst>
                                          <p:attrName>style.visibility</p:attrName>
                                        </p:attrNameLst>
                                      </p:cBhvr>
                                      <p:tavLst>
                                        <p:tav tm="0">
                                          <p:val>
                                            <p:strVal val="hidden"/>
                                          </p:val>
                                        </p:tav>
                                        <p:tav tm="50000">
                                          <p:val>
                                            <p:strVal val="visible"/>
                                          </p:val>
                                        </p:tav>
                                      </p:tavLst>
                                    </p:anim>
                                  </p:childTnLst>
                                </p:cTn>
                              </p:par>
                              <p:par>
                                <p:cTn id="212" presetID="53" presetClass="entr" presetSubtype="0" fill="hold" grpId="0" nodeType="withEffect">
                                  <p:stCondLst>
                                    <p:cond delay="0"/>
                                  </p:stCondLst>
                                  <p:childTnLst>
                                    <p:set>
                                      <p:cBhvr>
                                        <p:cTn id="213" dur="1" fill="hold">
                                          <p:stCondLst>
                                            <p:cond delay="0"/>
                                          </p:stCondLst>
                                        </p:cTn>
                                        <p:tgtEl>
                                          <p:spTgt spid="14"/>
                                        </p:tgtEl>
                                        <p:attrNameLst>
                                          <p:attrName>style.visibility</p:attrName>
                                        </p:attrNameLst>
                                      </p:cBhvr>
                                      <p:to>
                                        <p:strVal val="visible"/>
                                      </p:to>
                                    </p:set>
                                    <p:anim calcmode="lin" valueType="num">
                                      <p:cBhvr>
                                        <p:cTn id="214" dur="1000" fill="hold"/>
                                        <p:tgtEl>
                                          <p:spTgt spid="14"/>
                                        </p:tgtEl>
                                        <p:attrNameLst>
                                          <p:attrName>ppt_w</p:attrName>
                                        </p:attrNameLst>
                                      </p:cBhvr>
                                      <p:tavLst>
                                        <p:tav tm="0">
                                          <p:val>
                                            <p:fltVal val="0"/>
                                          </p:val>
                                        </p:tav>
                                        <p:tav tm="100000">
                                          <p:val>
                                            <p:strVal val="#ppt_w"/>
                                          </p:val>
                                        </p:tav>
                                      </p:tavLst>
                                    </p:anim>
                                    <p:anim calcmode="lin" valueType="num">
                                      <p:cBhvr>
                                        <p:cTn id="215" dur="1000" fill="hold"/>
                                        <p:tgtEl>
                                          <p:spTgt spid="14"/>
                                        </p:tgtEl>
                                        <p:attrNameLst>
                                          <p:attrName>ppt_h</p:attrName>
                                        </p:attrNameLst>
                                      </p:cBhvr>
                                      <p:tavLst>
                                        <p:tav tm="0">
                                          <p:val>
                                            <p:fltVal val="0"/>
                                          </p:val>
                                        </p:tav>
                                        <p:tav tm="100000">
                                          <p:val>
                                            <p:strVal val="#ppt_h"/>
                                          </p:val>
                                        </p:tav>
                                      </p:tavLst>
                                    </p:anim>
                                    <p:animEffect transition="in" filter="fade">
                                      <p:cBhvr>
                                        <p:cTn id="216" dur="1000"/>
                                        <p:tgtEl>
                                          <p:spTgt spid="14"/>
                                        </p:tgtEl>
                                      </p:cBhvr>
                                    </p:animEffect>
                                  </p:childTnLst>
                                </p:cTn>
                              </p:par>
                              <p:par>
                                <p:cTn id="217" presetID="29" presetClass="entr" presetSubtype="0" fill="hold" nodeType="withEffect">
                                  <p:stCondLst>
                                    <p:cond delay="0"/>
                                  </p:stCondLst>
                                  <p:childTnLst>
                                    <p:set>
                                      <p:cBhvr>
                                        <p:cTn id="218" dur="1" fill="hold">
                                          <p:stCondLst>
                                            <p:cond delay="0"/>
                                          </p:stCondLst>
                                        </p:cTn>
                                        <p:tgtEl>
                                          <p:spTgt spid="11">
                                            <p:txEl>
                                              <p:pRg st="1" end="1"/>
                                            </p:txEl>
                                          </p:spTgt>
                                        </p:tgtEl>
                                        <p:attrNameLst>
                                          <p:attrName>style.visibility</p:attrName>
                                        </p:attrNameLst>
                                      </p:cBhvr>
                                      <p:to>
                                        <p:strVal val="visible"/>
                                      </p:to>
                                    </p:set>
                                    <p:anim calcmode="lin" valueType="num">
                                      <p:cBhvr>
                                        <p:cTn id="219"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220"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21" dur="1000"/>
                                        <p:tgtEl>
                                          <p:spTgt spid="11">
                                            <p:txEl>
                                              <p:pRg st="1" end="1"/>
                                            </p:txEl>
                                          </p:spTgt>
                                        </p:tgtEl>
                                      </p:cBhvr>
                                    </p:animEffect>
                                  </p:childTnLst>
                                </p:cTn>
                              </p:par>
                            </p:childTnLst>
                          </p:cTn>
                        </p:par>
                        <p:par>
                          <p:cTn id="222" fill="hold">
                            <p:stCondLst>
                              <p:cond delay="5000"/>
                            </p:stCondLst>
                            <p:childTnLst>
                              <p:par>
                                <p:cTn id="223" presetID="34" presetClass="entr" presetSubtype="0" fill="hold" grpId="0" nodeType="afterEffect">
                                  <p:stCondLst>
                                    <p:cond delay="0"/>
                                  </p:stCondLst>
                                  <p:childTnLst>
                                    <p:set>
                                      <p:cBhvr>
                                        <p:cTn id="224" dur="1" fill="hold">
                                          <p:stCondLst>
                                            <p:cond delay="0"/>
                                          </p:stCondLst>
                                        </p:cTn>
                                        <p:tgtEl>
                                          <p:spTgt spid="15"/>
                                        </p:tgtEl>
                                        <p:attrNameLst>
                                          <p:attrName>style.visibility</p:attrName>
                                        </p:attrNameLst>
                                      </p:cBhvr>
                                      <p:to>
                                        <p:strVal val="visible"/>
                                      </p:to>
                                    </p:set>
                                    <p:anim from="(-#ppt_w/2)" to="(#ppt_x)" calcmode="lin" valueType="num">
                                      <p:cBhvr>
                                        <p:cTn id="225" dur="600" fill="hold">
                                          <p:stCondLst>
                                            <p:cond delay="0"/>
                                          </p:stCondLst>
                                        </p:cTn>
                                        <p:tgtEl>
                                          <p:spTgt spid="15"/>
                                        </p:tgtEl>
                                        <p:attrNameLst>
                                          <p:attrName>ppt_x</p:attrName>
                                        </p:attrNameLst>
                                      </p:cBhvr>
                                    </p:anim>
                                    <p:anim from="0" to="-1.0" calcmode="lin" valueType="num">
                                      <p:cBhvr>
                                        <p:cTn id="226" dur="200" decel="50000" autoRev="1" fill="hold">
                                          <p:stCondLst>
                                            <p:cond delay="600"/>
                                          </p:stCondLst>
                                        </p:cTn>
                                        <p:tgtEl>
                                          <p:spTgt spid="15"/>
                                        </p:tgtEl>
                                        <p:attrNameLst>
                                          <p:attrName>xshear</p:attrName>
                                        </p:attrNameLst>
                                      </p:cBhvr>
                                    </p:anim>
                                    <p:animScale>
                                      <p:cBhvr>
                                        <p:cTn id="227" dur="200" decel="100000" autoRev="1" fill="hold">
                                          <p:stCondLst>
                                            <p:cond delay="600"/>
                                          </p:stCondLst>
                                        </p:cTn>
                                        <p:tgtEl>
                                          <p:spTgt spid="15"/>
                                        </p:tgtEl>
                                      </p:cBhvr>
                                      <p:from x="100000" y="100000"/>
                                      <p:to x="80000" y="100000"/>
                                    </p:animScale>
                                    <p:anim by="(#ppt_h/3+#ppt_w*0.1)" calcmode="lin" valueType="num">
                                      <p:cBhvr additive="sum">
                                        <p:cTn id="228" dur="200" decel="100000" autoRev="1" fill="hold">
                                          <p:stCondLst>
                                            <p:cond delay="600"/>
                                          </p:stCondLst>
                                        </p:cTn>
                                        <p:tgtEl>
                                          <p:spTgt spid="15"/>
                                        </p:tgtEl>
                                        <p:attrNameLst>
                                          <p:attrName>ppt_x</p:attrName>
                                        </p:attrNameLst>
                                      </p:cBhvr>
                                    </p:anim>
                                  </p:childTnLst>
                                </p:cTn>
                              </p:par>
                            </p:childTnLst>
                          </p:cTn>
                        </p:par>
                        <p:par>
                          <p:cTn id="229" fill="hold">
                            <p:stCondLst>
                              <p:cond delay="6000"/>
                            </p:stCondLst>
                            <p:childTnLst>
                              <p:par>
                                <p:cTn id="230" presetID="53" presetClass="entr" presetSubtype="0" fill="hold" nodeType="afterEffect">
                                  <p:stCondLst>
                                    <p:cond delay="0"/>
                                  </p:stCondLst>
                                  <p:childTnLst>
                                    <p:set>
                                      <p:cBhvr>
                                        <p:cTn id="231" dur="1" fill="hold">
                                          <p:stCondLst>
                                            <p:cond delay="0"/>
                                          </p:stCondLst>
                                        </p:cTn>
                                        <p:tgtEl>
                                          <p:spTgt spid="16"/>
                                        </p:tgtEl>
                                        <p:attrNameLst>
                                          <p:attrName>style.visibility</p:attrName>
                                        </p:attrNameLst>
                                      </p:cBhvr>
                                      <p:to>
                                        <p:strVal val="visible"/>
                                      </p:to>
                                    </p:set>
                                    <p:anim calcmode="lin" valueType="num">
                                      <p:cBhvr>
                                        <p:cTn id="232" dur="1000" fill="hold"/>
                                        <p:tgtEl>
                                          <p:spTgt spid="16"/>
                                        </p:tgtEl>
                                        <p:attrNameLst>
                                          <p:attrName>ppt_w</p:attrName>
                                        </p:attrNameLst>
                                      </p:cBhvr>
                                      <p:tavLst>
                                        <p:tav tm="0">
                                          <p:val>
                                            <p:fltVal val="0"/>
                                          </p:val>
                                        </p:tav>
                                        <p:tav tm="100000">
                                          <p:val>
                                            <p:strVal val="#ppt_w"/>
                                          </p:val>
                                        </p:tav>
                                      </p:tavLst>
                                    </p:anim>
                                    <p:anim calcmode="lin" valueType="num">
                                      <p:cBhvr>
                                        <p:cTn id="233" dur="1000" fill="hold"/>
                                        <p:tgtEl>
                                          <p:spTgt spid="16"/>
                                        </p:tgtEl>
                                        <p:attrNameLst>
                                          <p:attrName>ppt_h</p:attrName>
                                        </p:attrNameLst>
                                      </p:cBhvr>
                                      <p:tavLst>
                                        <p:tav tm="0">
                                          <p:val>
                                            <p:fltVal val="0"/>
                                          </p:val>
                                        </p:tav>
                                        <p:tav tm="100000">
                                          <p:val>
                                            <p:strVal val="#ppt_h"/>
                                          </p:val>
                                        </p:tav>
                                      </p:tavLst>
                                    </p:anim>
                                    <p:animEffect transition="in" filter="fade">
                                      <p:cBhvr>
                                        <p:cTn id="234" dur="1000"/>
                                        <p:tgtEl>
                                          <p:spTgt spid="16"/>
                                        </p:tgtEl>
                                      </p:cBhvr>
                                    </p:animEffect>
                                  </p:childTnLst>
                                </p:cTn>
                              </p:par>
                              <p:par>
                                <p:cTn id="235" presetID="17" presetClass="entr" presetSubtype="10" fill="hold" nodeType="withEffect">
                                  <p:stCondLst>
                                    <p:cond delay="0"/>
                                  </p:stCondLst>
                                  <p:childTnLst>
                                    <p:set>
                                      <p:cBhvr>
                                        <p:cTn id="236" dur="1" fill="hold">
                                          <p:stCondLst>
                                            <p:cond delay="0"/>
                                          </p:stCondLst>
                                        </p:cTn>
                                        <p:tgtEl>
                                          <p:spTgt spid="11">
                                            <p:txEl>
                                              <p:pRg st="2" end="2"/>
                                            </p:txEl>
                                          </p:spTgt>
                                        </p:tgtEl>
                                        <p:attrNameLst>
                                          <p:attrName>style.visibility</p:attrName>
                                        </p:attrNameLst>
                                      </p:cBhvr>
                                      <p:to>
                                        <p:strVal val="visible"/>
                                      </p:to>
                                    </p:set>
                                    <p:anim calcmode="lin" valueType="num">
                                      <p:cBhvr>
                                        <p:cTn id="237"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38" dur="1000" fill="hold"/>
                                        <p:tgtEl>
                                          <p:spTgt spid="11">
                                            <p:txEl>
                                              <p:pRg st="2" end="2"/>
                                            </p:txEl>
                                          </p:spTgt>
                                        </p:tgtEl>
                                        <p:attrNameLst>
                                          <p:attrName>ppt_h</p:attrName>
                                        </p:attrNameLst>
                                      </p:cBhvr>
                                      <p:tavLst>
                                        <p:tav tm="0">
                                          <p:val>
                                            <p:strVal val="#ppt_h"/>
                                          </p:val>
                                        </p:tav>
                                        <p:tav tm="100000">
                                          <p:val>
                                            <p:strVal val="#ppt_h"/>
                                          </p:val>
                                        </p:tav>
                                      </p:tavLst>
                                    </p:anim>
                                  </p:childTnLst>
                                </p:cTn>
                              </p:par>
                              <p:par>
                                <p:cTn id="239" presetID="17" presetClass="entr" presetSubtype="10" fill="hold" nodeType="withEffect">
                                  <p:stCondLst>
                                    <p:cond delay="0"/>
                                  </p:stCondLst>
                                  <p:childTnLst>
                                    <p:set>
                                      <p:cBhvr>
                                        <p:cTn id="240" dur="1" fill="hold">
                                          <p:stCondLst>
                                            <p:cond delay="0"/>
                                          </p:stCondLst>
                                        </p:cTn>
                                        <p:tgtEl>
                                          <p:spTgt spid="175108"/>
                                        </p:tgtEl>
                                        <p:attrNameLst>
                                          <p:attrName>style.visibility</p:attrName>
                                        </p:attrNameLst>
                                      </p:cBhvr>
                                      <p:to>
                                        <p:strVal val="visible"/>
                                      </p:to>
                                    </p:set>
                                    <p:anim calcmode="lin" valueType="num">
                                      <p:cBhvr>
                                        <p:cTn id="241" dur="1000" fill="hold"/>
                                        <p:tgtEl>
                                          <p:spTgt spid="175108"/>
                                        </p:tgtEl>
                                        <p:attrNameLst>
                                          <p:attrName>ppt_w</p:attrName>
                                        </p:attrNameLst>
                                      </p:cBhvr>
                                      <p:tavLst>
                                        <p:tav tm="0">
                                          <p:val>
                                            <p:fltVal val="0"/>
                                          </p:val>
                                        </p:tav>
                                        <p:tav tm="100000">
                                          <p:val>
                                            <p:strVal val="#ppt_w"/>
                                          </p:val>
                                        </p:tav>
                                      </p:tavLst>
                                    </p:anim>
                                    <p:anim calcmode="lin" valueType="num">
                                      <p:cBhvr>
                                        <p:cTn id="242" dur="1000" fill="hold"/>
                                        <p:tgtEl>
                                          <p:spTgt spid="175108"/>
                                        </p:tgtEl>
                                        <p:attrNameLst>
                                          <p:attrName>ppt_h</p:attrName>
                                        </p:attrNameLst>
                                      </p:cBhvr>
                                      <p:tavLst>
                                        <p:tav tm="0">
                                          <p:val>
                                            <p:strVal val="#ppt_h"/>
                                          </p:val>
                                        </p:tav>
                                        <p:tav tm="100000">
                                          <p:val>
                                            <p:strVal val="#ppt_h"/>
                                          </p:val>
                                        </p:tav>
                                      </p:tavLst>
                                    </p:anim>
                                  </p:childTnLst>
                                </p:cTn>
                              </p:par>
                            </p:childTnLst>
                          </p:cTn>
                        </p:par>
                        <p:par>
                          <p:cTn id="243" fill="hold">
                            <p:stCondLst>
                              <p:cond delay="7000"/>
                            </p:stCondLst>
                            <p:childTnLst>
                              <p:par>
                                <p:cTn id="244" presetID="53" presetClass="entr" presetSubtype="0" fill="hold" nodeType="afterEffect">
                                  <p:stCondLst>
                                    <p:cond delay="0"/>
                                  </p:stCondLst>
                                  <p:childTnLst>
                                    <p:set>
                                      <p:cBhvr>
                                        <p:cTn id="245" dur="1" fill="hold">
                                          <p:stCondLst>
                                            <p:cond delay="0"/>
                                          </p:stCondLst>
                                        </p:cTn>
                                        <p:tgtEl>
                                          <p:spTgt spid="175107"/>
                                        </p:tgtEl>
                                        <p:attrNameLst>
                                          <p:attrName>style.visibility</p:attrName>
                                        </p:attrNameLst>
                                      </p:cBhvr>
                                      <p:to>
                                        <p:strVal val="visible"/>
                                      </p:to>
                                    </p:set>
                                    <p:anim calcmode="lin" valueType="num">
                                      <p:cBhvr>
                                        <p:cTn id="246" dur="3000" fill="hold"/>
                                        <p:tgtEl>
                                          <p:spTgt spid="175107"/>
                                        </p:tgtEl>
                                        <p:attrNameLst>
                                          <p:attrName>ppt_w</p:attrName>
                                        </p:attrNameLst>
                                      </p:cBhvr>
                                      <p:tavLst>
                                        <p:tav tm="0">
                                          <p:val>
                                            <p:fltVal val="0"/>
                                          </p:val>
                                        </p:tav>
                                        <p:tav tm="100000">
                                          <p:val>
                                            <p:strVal val="#ppt_w"/>
                                          </p:val>
                                        </p:tav>
                                      </p:tavLst>
                                    </p:anim>
                                    <p:anim calcmode="lin" valueType="num">
                                      <p:cBhvr>
                                        <p:cTn id="247" dur="3000" fill="hold"/>
                                        <p:tgtEl>
                                          <p:spTgt spid="175107"/>
                                        </p:tgtEl>
                                        <p:attrNameLst>
                                          <p:attrName>ppt_h</p:attrName>
                                        </p:attrNameLst>
                                      </p:cBhvr>
                                      <p:tavLst>
                                        <p:tav tm="0">
                                          <p:val>
                                            <p:fltVal val="0"/>
                                          </p:val>
                                        </p:tav>
                                        <p:tav tm="100000">
                                          <p:val>
                                            <p:strVal val="#ppt_h"/>
                                          </p:val>
                                        </p:tav>
                                      </p:tavLst>
                                    </p:anim>
                                    <p:animEffect transition="in" filter="fade">
                                      <p:cBhvr>
                                        <p:cTn id="248" dur="3000"/>
                                        <p:tgtEl>
                                          <p:spTgt spid="175107"/>
                                        </p:tgtEl>
                                      </p:cBhvr>
                                    </p:animEffect>
                                  </p:childTnLst>
                                </p:cTn>
                              </p:par>
                              <p:par>
                                <p:cTn id="249" presetID="53" presetClass="entr" presetSubtype="0" fill="hold" grpId="0" nodeType="withEffect">
                                  <p:stCondLst>
                                    <p:cond delay="0"/>
                                  </p:stCondLst>
                                  <p:childTnLst>
                                    <p:set>
                                      <p:cBhvr>
                                        <p:cTn id="250" dur="1" fill="hold">
                                          <p:stCondLst>
                                            <p:cond delay="0"/>
                                          </p:stCondLst>
                                        </p:cTn>
                                        <p:tgtEl>
                                          <p:spTgt spid="35"/>
                                        </p:tgtEl>
                                        <p:attrNameLst>
                                          <p:attrName>style.visibility</p:attrName>
                                        </p:attrNameLst>
                                      </p:cBhvr>
                                      <p:to>
                                        <p:strVal val="visible"/>
                                      </p:to>
                                    </p:set>
                                    <p:anim calcmode="lin" valueType="num">
                                      <p:cBhvr>
                                        <p:cTn id="251" dur="3000" fill="hold"/>
                                        <p:tgtEl>
                                          <p:spTgt spid="35"/>
                                        </p:tgtEl>
                                        <p:attrNameLst>
                                          <p:attrName>ppt_w</p:attrName>
                                        </p:attrNameLst>
                                      </p:cBhvr>
                                      <p:tavLst>
                                        <p:tav tm="0">
                                          <p:val>
                                            <p:fltVal val="0"/>
                                          </p:val>
                                        </p:tav>
                                        <p:tav tm="100000">
                                          <p:val>
                                            <p:strVal val="#ppt_w"/>
                                          </p:val>
                                        </p:tav>
                                      </p:tavLst>
                                    </p:anim>
                                    <p:anim calcmode="lin" valueType="num">
                                      <p:cBhvr>
                                        <p:cTn id="252" dur="3000" fill="hold"/>
                                        <p:tgtEl>
                                          <p:spTgt spid="35"/>
                                        </p:tgtEl>
                                        <p:attrNameLst>
                                          <p:attrName>ppt_h</p:attrName>
                                        </p:attrNameLst>
                                      </p:cBhvr>
                                      <p:tavLst>
                                        <p:tav tm="0">
                                          <p:val>
                                            <p:fltVal val="0"/>
                                          </p:val>
                                        </p:tav>
                                        <p:tav tm="100000">
                                          <p:val>
                                            <p:strVal val="#ppt_h"/>
                                          </p:val>
                                        </p:tav>
                                      </p:tavLst>
                                    </p:anim>
                                    <p:animEffect transition="in" filter="fade">
                                      <p:cBhvr>
                                        <p:cTn id="253"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7" grpId="0" animBg="1"/>
      <p:bldP spid="17" grpId="1" animBg="1"/>
      <p:bldP spid="17" grpId="2" animBg="1"/>
      <p:bldP spid="17" grpId="3" animBg="1"/>
      <p:bldP spid="14" grpId="0" animBg="1"/>
      <p:bldP spid="12" grpId="0" animBg="1"/>
      <p:bldP spid="13" grpId="0" animBg="1"/>
      <p:bldP spid="13" grpId="1" animBg="1"/>
      <p:bldP spid="13" grpId="2" animBg="1"/>
      <p:bldP spid="13" grpId="3" animBg="1"/>
      <p:bldP spid="10" grpId="0" animBg="1"/>
      <p:bldP spid="10" grpId="1" animBg="1"/>
      <p:bldP spid="10" grpId="2" animBg="1"/>
      <p:bldP spid="10" grpId="3" animBg="1"/>
      <p:bldP spid="2" grpId="0"/>
      <p:bldP spid="15" grpId="0" animBg="1"/>
      <p:bldP spid="27" grpId="0" animBg="1"/>
      <p:bldP spid="27" grpId="2" animBg="1"/>
      <p:bldP spid="27" grpId="3" animBg="1"/>
      <p:bldP spid="28" grpId="0"/>
      <p:bldP spid="28" grpId="2"/>
      <p:bldP spid="28" grpId="3"/>
      <p:bldP spid="29" grpId="0" animBg="1"/>
      <p:bldP spid="29" grpId="2" animBg="1"/>
      <p:bldP spid="29" grpId="3" animBg="1"/>
      <p:bldP spid="30" grpId="0"/>
      <p:bldP spid="30" grpId="2"/>
      <p:bldP spid="30" grpId="3"/>
      <p:bldP spid="31" grpId="0" animBg="1"/>
      <p:bldP spid="31" grpId="2" animBg="1"/>
      <p:bldP spid="31" grpId="3" animBg="1"/>
      <p:bldP spid="32" grpId="0"/>
      <p:bldP spid="32" grpId="2"/>
      <p:bldP spid="32" grpId="3"/>
      <p:bldP spid="33" grpId="0" animBg="1"/>
      <p:bldP spid="33" grpId="2" animBg="1"/>
      <p:bldP spid="33" grpId="3" animBg="1"/>
      <p:bldP spid="34" grpId="0"/>
      <p:bldP spid="34" grpId="2"/>
      <p:bldP spid="34" grpId="3"/>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428612"/>
            <a:ext cx="7772400" cy="1143000"/>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ELEMENTOS FINITOS EN EL EMBALSE DE LA PRESA CHONTAL</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6130" name="Picture 2"/>
          <p:cNvPicPr>
            <a:picLocks noGrp="1" noChangeAspect="1" noChangeArrowheads="1"/>
          </p:cNvPicPr>
          <p:nvPr>
            <p:ph sz="quarter" idx="1"/>
          </p:nvPr>
        </p:nvPicPr>
        <p:blipFill>
          <a:blip r:embed="rId2" cstate="print"/>
          <a:srcRect l="9091" r="7575"/>
          <a:stretch>
            <a:fillRect/>
          </a:stretch>
        </p:blipFill>
        <p:spPr bwMode="auto">
          <a:xfrm>
            <a:off x="4649651" y="2254726"/>
            <a:ext cx="4197573" cy="2531596"/>
          </a:xfrm>
          <a:prstGeom prst="rect">
            <a:avLst/>
          </a:prstGeom>
          <a:noFill/>
          <a:ln w="9525">
            <a:solidFill>
              <a:schemeClr val="tx1"/>
            </a:solidFill>
            <a:miter lim="800000"/>
            <a:headEnd/>
            <a:tailEnd/>
          </a:ln>
          <a:effectLst/>
        </p:spPr>
      </p:pic>
      <p:pic>
        <p:nvPicPr>
          <p:cNvPr id="176131" name="Picture 3"/>
          <p:cNvPicPr>
            <a:picLocks noChangeAspect="1" noChangeArrowheads="1"/>
          </p:cNvPicPr>
          <p:nvPr/>
        </p:nvPicPr>
        <p:blipFill>
          <a:blip r:embed="rId3" cstate="print"/>
          <a:srcRect l="8872" r="7481"/>
          <a:stretch>
            <a:fillRect/>
          </a:stretch>
        </p:blipFill>
        <p:spPr bwMode="auto">
          <a:xfrm>
            <a:off x="274664" y="2255266"/>
            <a:ext cx="4218452" cy="2531055"/>
          </a:xfrm>
          <a:prstGeom prst="rect">
            <a:avLst/>
          </a:prstGeom>
          <a:noFill/>
          <a:ln w="9525">
            <a:solidFill>
              <a:schemeClr val="tx1"/>
            </a:solidFill>
            <a:miter lim="800000"/>
            <a:headEnd/>
            <a:tailEnd/>
          </a:ln>
          <a:effectLst/>
        </p:spPr>
      </p:pic>
      <p:sp>
        <p:nvSpPr>
          <p:cNvPr id="7" name="6 Rectángulo"/>
          <p:cNvSpPr/>
          <p:nvPr/>
        </p:nvSpPr>
        <p:spPr>
          <a:xfrm>
            <a:off x="357158" y="5072074"/>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8" name="7 Rectángulo"/>
          <p:cNvSpPr/>
          <p:nvPr/>
        </p:nvSpPr>
        <p:spPr>
          <a:xfrm>
            <a:off x="4786314" y="506344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25" presetClass="entr" presetSubtype="0" fill="hold" nodeType="afterEffect">
                                  <p:stCondLst>
                                    <p:cond delay="0"/>
                                  </p:stCondLst>
                                  <p:childTnLst>
                                    <p:set>
                                      <p:cBhvr>
                                        <p:cTn id="18" dur="1" fill="hold">
                                          <p:stCondLst>
                                            <p:cond delay="0"/>
                                          </p:stCondLst>
                                        </p:cTn>
                                        <p:tgtEl>
                                          <p:spTgt spid="176131"/>
                                        </p:tgtEl>
                                        <p:attrNameLst>
                                          <p:attrName>style.visibility</p:attrName>
                                        </p:attrNameLst>
                                      </p:cBhvr>
                                      <p:to>
                                        <p:strVal val="visible"/>
                                      </p:to>
                                    </p:set>
                                    <p:anim calcmode="lin" valueType="num">
                                      <p:cBhvr>
                                        <p:cTn id="19" dur="500" decel="50000" fill="hold">
                                          <p:stCondLst>
                                            <p:cond delay="0"/>
                                          </p:stCondLst>
                                        </p:cTn>
                                        <p:tgtEl>
                                          <p:spTgt spid="17613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7613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76131"/>
                                        </p:tgtEl>
                                        <p:attrNameLst>
                                          <p:attrName>ppt_w</p:attrName>
                                        </p:attrNameLst>
                                      </p:cBhvr>
                                      <p:tavLst>
                                        <p:tav tm="0">
                                          <p:val>
                                            <p:strVal val="#ppt_w*.05"/>
                                          </p:val>
                                        </p:tav>
                                        <p:tav tm="100000">
                                          <p:val>
                                            <p:strVal val="#ppt_w"/>
                                          </p:val>
                                        </p:tav>
                                      </p:tavLst>
                                    </p:anim>
                                    <p:anim calcmode="lin" valueType="num">
                                      <p:cBhvr>
                                        <p:cTn id="22" dur="1000" fill="hold"/>
                                        <p:tgtEl>
                                          <p:spTgt spid="17613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7613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7613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7613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76131"/>
                                        </p:tgtEl>
                                      </p:cBhvr>
                                    </p:animEffect>
                                  </p:childTnLst>
                                </p:cTn>
                              </p:par>
                            </p:childTnLst>
                          </p:cTn>
                        </p:par>
                        <p:par>
                          <p:cTn id="27" fill="hold">
                            <p:stCondLst>
                              <p:cond delay="2500"/>
                            </p:stCondLst>
                            <p:childTnLst>
                              <p:par>
                                <p:cTn id="28" presetID="53"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par>
                          <p:cTn id="33" fill="hold">
                            <p:stCondLst>
                              <p:cond delay="3000"/>
                            </p:stCondLst>
                            <p:childTnLst>
                              <p:par>
                                <p:cTn id="34" presetID="30" presetClass="entr" presetSubtype="0" fill="hold" nodeType="afterEffect">
                                  <p:stCondLst>
                                    <p:cond delay="0"/>
                                  </p:stCondLst>
                                  <p:childTnLst>
                                    <p:set>
                                      <p:cBhvr>
                                        <p:cTn id="35" dur="1" fill="hold">
                                          <p:stCondLst>
                                            <p:cond delay="0"/>
                                          </p:stCondLst>
                                        </p:cTn>
                                        <p:tgtEl>
                                          <p:spTgt spid="176130"/>
                                        </p:tgtEl>
                                        <p:attrNameLst>
                                          <p:attrName>style.visibility</p:attrName>
                                        </p:attrNameLst>
                                      </p:cBhvr>
                                      <p:to>
                                        <p:strVal val="visible"/>
                                      </p:to>
                                    </p:set>
                                    <p:animEffect transition="in" filter="fade">
                                      <p:cBhvr>
                                        <p:cTn id="36" dur="800" decel="100000"/>
                                        <p:tgtEl>
                                          <p:spTgt spid="176130"/>
                                        </p:tgtEl>
                                      </p:cBhvr>
                                    </p:animEffect>
                                    <p:anim calcmode="lin" valueType="num">
                                      <p:cBhvr>
                                        <p:cTn id="37" dur="800" decel="100000" fill="hold"/>
                                        <p:tgtEl>
                                          <p:spTgt spid="176130"/>
                                        </p:tgtEl>
                                        <p:attrNameLst>
                                          <p:attrName>style.rotation</p:attrName>
                                        </p:attrNameLst>
                                      </p:cBhvr>
                                      <p:tavLst>
                                        <p:tav tm="0">
                                          <p:val>
                                            <p:fltVal val="-90"/>
                                          </p:val>
                                        </p:tav>
                                        <p:tav tm="100000">
                                          <p:val>
                                            <p:fltVal val="0"/>
                                          </p:val>
                                        </p:tav>
                                      </p:tavLst>
                                    </p:anim>
                                    <p:anim calcmode="lin" valueType="num">
                                      <p:cBhvr>
                                        <p:cTn id="38" dur="800" decel="100000" fill="hold"/>
                                        <p:tgtEl>
                                          <p:spTgt spid="176130"/>
                                        </p:tgtEl>
                                        <p:attrNameLst>
                                          <p:attrName>ppt_x</p:attrName>
                                        </p:attrNameLst>
                                      </p:cBhvr>
                                      <p:tavLst>
                                        <p:tav tm="0">
                                          <p:val>
                                            <p:strVal val="#ppt_x+0.4"/>
                                          </p:val>
                                        </p:tav>
                                        <p:tav tm="100000">
                                          <p:val>
                                            <p:strVal val="#ppt_x-0.05"/>
                                          </p:val>
                                        </p:tav>
                                      </p:tavLst>
                                    </p:anim>
                                    <p:anim calcmode="lin" valueType="num">
                                      <p:cBhvr>
                                        <p:cTn id="39" dur="800" decel="100000" fill="hold"/>
                                        <p:tgtEl>
                                          <p:spTgt spid="176130"/>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76130"/>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7613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571472" y="214290"/>
            <a:ext cx="8043890" cy="1000132"/>
          </a:xfrm>
        </p:spPr>
        <p:txBody>
          <a:bodyPr>
            <a:normAutofit/>
          </a:bodyPr>
          <a:lstStyle/>
          <a:p>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CURVAS DE PRESIÓN HIDRODINÁMICA</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2"/>
          <p:cNvPicPr>
            <a:picLocks noGrp="1" noChangeAspect="1" noChangeArrowheads="1"/>
          </p:cNvPicPr>
          <p:nvPr>
            <p:ph sz="quarter" idx="1"/>
          </p:nvPr>
        </p:nvPicPr>
        <p:blipFill>
          <a:blip r:embed="rId2" cstate="print"/>
          <a:srcRect/>
          <a:stretch>
            <a:fillRect/>
          </a:stretch>
        </p:blipFill>
        <p:spPr bwMode="auto">
          <a:xfrm>
            <a:off x="4795839" y="1921036"/>
            <a:ext cx="3919565" cy="3222476"/>
          </a:xfrm>
          <a:prstGeom prst="rect">
            <a:avLst/>
          </a:prstGeom>
          <a:noFill/>
          <a:ln w="9525">
            <a:solidFill>
              <a:schemeClr val="tx1"/>
            </a:solidFill>
            <a:miter lim="800000"/>
            <a:headEnd/>
            <a:tailEnd/>
          </a:ln>
          <a:effectLst/>
        </p:spPr>
      </p:pic>
      <p:sp>
        <p:nvSpPr>
          <p:cNvPr id="8" name="7 Rectángulo"/>
          <p:cNvSpPr/>
          <p:nvPr/>
        </p:nvSpPr>
        <p:spPr>
          <a:xfrm>
            <a:off x="357158" y="5509328"/>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9" name="8 Rectángulo"/>
          <p:cNvSpPr/>
          <p:nvPr/>
        </p:nvSpPr>
        <p:spPr>
          <a:xfrm>
            <a:off x="4786314" y="5500702"/>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177154" name="Picture 2"/>
          <p:cNvPicPr>
            <a:picLocks noChangeAspect="1" noChangeArrowheads="1"/>
          </p:cNvPicPr>
          <p:nvPr/>
        </p:nvPicPr>
        <p:blipFill>
          <a:blip r:embed="rId3" cstate="print"/>
          <a:srcRect/>
          <a:stretch>
            <a:fillRect/>
          </a:stretch>
        </p:blipFill>
        <p:spPr bwMode="auto">
          <a:xfrm>
            <a:off x="399508" y="1915330"/>
            <a:ext cx="4096499" cy="3227983"/>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18" presetClass="entr" presetSubtype="6" fill="hold" nodeType="withEffect">
                                  <p:stCondLst>
                                    <p:cond delay="0"/>
                                  </p:stCondLst>
                                  <p:childTnLst>
                                    <p:set>
                                      <p:cBhvr>
                                        <p:cTn id="17" dur="1" fill="hold">
                                          <p:stCondLst>
                                            <p:cond delay="0"/>
                                          </p:stCondLst>
                                        </p:cTn>
                                        <p:tgtEl>
                                          <p:spTgt spid="177154"/>
                                        </p:tgtEl>
                                        <p:attrNameLst>
                                          <p:attrName>style.visibility</p:attrName>
                                        </p:attrNameLst>
                                      </p:cBhvr>
                                      <p:to>
                                        <p:strVal val="visible"/>
                                      </p:to>
                                    </p:set>
                                    <p:animEffect transition="in" filter="strips(downRight)">
                                      <p:cBhvr>
                                        <p:cTn id="18" dur="2000"/>
                                        <p:tgtEl>
                                          <p:spTgt spid="177154"/>
                                        </p:tgtEl>
                                      </p:cBhvr>
                                    </p:animEffect>
                                  </p:childTnLst>
                                </p:cTn>
                              </p:par>
                            </p:childTnLst>
                          </p:cTn>
                        </p:par>
                        <p:par>
                          <p:cTn id="19" fill="hold">
                            <p:stCondLst>
                              <p:cond delay="3000"/>
                            </p:stCondLst>
                            <p:childTnLst>
                              <p:par>
                                <p:cTn id="20" presetID="53"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18" presetClass="entr" presetSubtype="3"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trips(upRight)">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C:\Users\JUAN PABLO\Desktop\CHONTAL-FINAL\chontal_gid\FHD_EF-01.jpg"/>
          <p:cNvPicPr>
            <a:picLocks noGrp="1" noChangeAspect="1" noChangeArrowheads="1"/>
          </p:cNvPicPr>
          <p:nvPr>
            <p:ph sz="quarter" idx="1"/>
          </p:nvPr>
        </p:nvPicPr>
        <p:blipFill>
          <a:blip r:embed="rId2" cstate="print"/>
          <a:srcRect l="57169" t="20658"/>
          <a:stretch>
            <a:fillRect/>
          </a:stretch>
        </p:blipFill>
        <p:spPr bwMode="auto">
          <a:xfrm>
            <a:off x="4674129" y="1877256"/>
            <a:ext cx="4112713" cy="3643338"/>
          </a:xfrm>
          <a:prstGeom prst="rect">
            <a:avLst/>
          </a:prstGeom>
          <a:noFill/>
        </p:spPr>
      </p:pic>
      <p:pic>
        <p:nvPicPr>
          <p:cNvPr id="7" name="6 Imagen" descr="C:\Users\JUAN PABLO\Desktop\JPTR - TESIS CORRECCIÓN1\CHONTAL_REAL\Rigidez agua 1\chontal_gid\REAL\EF-real-01.jpg"/>
          <p:cNvPicPr/>
          <p:nvPr/>
        </p:nvPicPr>
        <p:blipFill>
          <a:blip r:embed="rId3" cstate="print"/>
          <a:srcRect l="41699"/>
          <a:stretch>
            <a:fillRect/>
          </a:stretch>
        </p:blipFill>
        <p:spPr bwMode="auto">
          <a:xfrm>
            <a:off x="357158" y="1924967"/>
            <a:ext cx="4175201" cy="3675784"/>
          </a:xfrm>
          <a:prstGeom prst="rect">
            <a:avLst/>
          </a:prstGeom>
          <a:noFill/>
          <a:ln w="9525">
            <a:noFill/>
            <a:miter lim="800000"/>
            <a:headEnd/>
            <a:tailEnd/>
          </a:ln>
        </p:spPr>
      </p:pic>
      <p:sp>
        <p:nvSpPr>
          <p:cNvPr id="9" name="1 Título"/>
          <p:cNvSpPr>
            <a:spLocks noGrp="1"/>
          </p:cNvSpPr>
          <p:nvPr>
            <p:ph type="title"/>
          </p:nvPr>
        </p:nvSpPr>
        <p:spPr/>
        <p:txBody>
          <a:bodyPr>
            <a:noAutofit/>
          </a:bodyPr>
          <a:lstStyle/>
          <a:p>
            <a:pPr algn="ctr"/>
            <a:r>
              <a:rPr lang="es-EC" sz="2500" b="1" dirty="0" smtClean="0">
                <a:effectLst>
                  <a:outerShdw blurRad="38100" dist="38100" dir="2700000" algn="tl">
                    <a:srgbClr val="000000">
                      <a:alpha val="43137"/>
                    </a:srgbClr>
                  </a:outerShdw>
                </a:effectLst>
                <a:latin typeface="Times New Roman" pitchFamily="18" charset="0"/>
                <a:cs typeface="Times New Roman" pitchFamily="18" charset="0"/>
              </a:rPr>
              <a:t>FUERZAS RESULTANTES POR EFECTO DE LA PRESIÓN HIDRODINÁMICA EN LA PRESA CHONTAL</a:t>
            </a:r>
            <a:endParaRPr lang="es-EC" sz="2500" dirty="0"/>
          </a:p>
        </p:txBody>
      </p:sp>
      <p:sp>
        <p:nvSpPr>
          <p:cNvPr id="10" name="9 Rectángulo"/>
          <p:cNvSpPr/>
          <p:nvPr/>
        </p:nvSpPr>
        <p:spPr>
          <a:xfrm>
            <a:off x="142844"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11" name="10 Rectángulo"/>
          <p:cNvSpPr/>
          <p:nvPr/>
        </p:nvSpPr>
        <p:spPr>
          <a:xfrm>
            <a:off x="4643438" y="566347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17"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ppt_x</p:attrName>
                                        </p:attrNameLst>
                                      </p:cBhvr>
                                      <p:tavLst>
                                        <p:tav tm="0">
                                          <p:val>
                                            <p:strVal val="#ppt_x-#ppt_w/2"/>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53"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3000"/>
                            </p:stCondLst>
                            <p:childTnLst>
                              <p:par>
                                <p:cTn id="30" presetID="17" presetClass="entr" presetSubtype="2" fill="hold" nodeType="afterEffect">
                                  <p:stCondLst>
                                    <p:cond delay="0"/>
                                  </p:stCondLst>
                                  <p:childTnLst>
                                    <p:set>
                                      <p:cBhvr>
                                        <p:cTn id="31" dur="1" fill="hold">
                                          <p:stCondLst>
                                            <p:cond delay="0"/>
                                          </p:stCondLst>
                                        </p:cTn>
                                        <p:tgtEl>
                                          <p:spTgt spid="178178"/>
                                        </p:tgtEl>
                                        <p:attrNameLst>
                                          <p:attrName>style.visibility</p:attrName>
                                        </p:attrNameLst>
                                      </p:cBhvr>
                                      <p:to>
                                        <p:strVal val="visible"/>
                                      </p:to>
                                    </p:set>
                                    <p:anim calcmode="lin" valueType="num">
                                      <p:cBhvr>
                                        <p:cTn id="32" dur="1000" fill="hold"/>
                                        <p:tgtEl>
                                          <p:spTgt spid="178178"/>
                                        </p:tgtEl>
                                        <p:attrNameLst>
                                          <p:attrName>ppt_x</p:attrName>
                                        </p:attrNameLst>
                                      </p:cBhvr>
                                      <p:tavLst>
                                        <p:tav tm="0">
                                          <p:val>
                                            <p:strVal val="#ppt_x+#ppt_w/2"/>
                                          </p:val>
                                        </p:tav>
                                        <p:tav tm="100000">
                                          <p:val>
                                            <p:strVal val="#ppt_x"/>
                                          </p:val>
                                        </p:tav>
                                      </p:tavLst>
                                    </p:anim>
                                    <p:anim calcmode="lin" valueType="num">
                                      <p:cBhvr>
                                        <p:cTn id="33" dur="1000" fill="hold"/>
                                        <p:tgtEl>
                                          <p:spTgt spid="178178"/>
                                        </p:tgtEl>
                                        <p:attrNameLst>
                                          <p:attrName>ppt_y</p:attrName>
                                        </p:attrNameLst>
                                      </p:cBhvr>
                                      <p:tavLst>
                                        <p:tav tm="0">
                                          <p:val>
                                            <p:strVal val="#ppt_y"/>
                                          </p:val>
                                        </p:tav>
                                        <p:tav tm="100000">
                                          <p:val>
                                            <p:strVal val="#ppt_y"/>
                                          </p:val>
                                        </p:tav>
                                      </p:tavLst>
                                    </p:anim>
                                    <p:anim calcmode="lin" valueType="num">
                                      <p:cBhvr>
                                        <p:cTn id="34" dur="1000" fill="hold"/>
                                        <p:tgtEl>
                                          <p:spTgt spid="178178"/>
                                        </p:tgtEl>
                                        <p:attrNameLst>
                                          <p:attrName>ppt_w</p:attrName>
                                        </p:attrNameLst>
                                      </p:cBhvr>
                                      <p:tavLst>
                                        <p:tav tm="0">
                                          <p:val>
                                            <p:fltVal val="0"/>
                                          </p:val>
                                        </p:tav>
                                        <p:tav tm="100000">
                                          <p:val>
                                            <p:strVal val="#ppt_w"/>
                                          </p:val>
                                        </p:tav>
                                      </p:tavLst>
                                    </p:anim>
                                    <p:anim calcmode="lin" valueType="num">
                                      <p:cBhvr>
                                        <p:cTn id="35" dur="1000" fill="hold"/>
                                        <p:tgtEl>
                                          <p:spTgt spid="1781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74638"/>
            <a:ext cx="8258204" cy="1143000"/>
          </a:xfrm>
        </p:spPr>
        <p:txBody>
          <a:bodyPr>
            <a:noAutofit/>
          </a:bodyPr>
          <a:lstStyle/>
          <a:p>
            <a:pPr algn="ctr"/>
            <a:r>
              <a:rPr lang="es-EC" sz="2400" b="1" dirty="0" smtClean="0">
                <a:effectLst>
                  <a:outerShdw blurRad="38100" dist="38100" dir="2700000" algn="tl">
                    <a:srgbClr val="000000">
                      <a:alpha val="43137"/>
                    </a:srgbClr>
                  </a:outerShdw>
                </a:effectLst>
                <a:latin typeface="Times New Roman" pitchFamily="18" charset="0"/>
                <a:cs typeface="Times New Roman" pitchFamily="18" charset="0"/>
              </a:rPr>
              <a:t>COMPARACIÓN DE LAS CURVAS DE PRESIÓN HIDRODINÁMICA OBTENIDAS CON LAS TRES PROPUESTAS</a:t>
            </a:r>
            <a:endParaRPr lang="es-EC"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0290" name="Picture 2"/>
          <p:cNvPicPr>
            <a:picLocks noGrp="1" noChangeAspect="1" noChangeArrowheads="1"/>
          </p:cNvPicPr>
          <p:nvPr>
            <p:ph sz="quarter" idx="1"/>
          </p:nvPr>
        </p:nvPicPr>
        <p:blipFill>
          <a:blip r:embed="rId2" cstate="print"/>
          <a:srcRect/>
          <a:stretch>
            <a:fillRect/>
          </a:stretch>
        </p:blipFill>
        <p:spPr bwMode="auto">
          <a:xfrm>
            <a:off x="4876298" y="1946054"/>
            <a:ext cx="3981982" cy="3266554"/>
          </a:xfrm>
          <a:prstGeom prst="rect">
            <a:avLst/>
          </a:prstGeom>
          <a:noFill/>
          <a:ln w="9525">
            <a:solidFill>
              <a:schemeClr val="tx1"/>
            </a:solidFill>
            <a:miter lim="800000"/>
            <a:headEnd/>
            <a:tailEnd/>
          </a:ln>
          <a:effectLst/>
        </p:spPr>
      </p:pic>
      <p:pic>
        <p:nvPicPr>
          <p:cNvPr id="179202" name="Picture 2"/>
          <p:cNvPicPr>
            <a:picLocks noChangeAspect="1" noChangeArrowheads="1"/>
          </p:cNvPicPr>
          <p:nvPr/>
        </p:nvPicPr>
        <p:blipFill>
          <a:blip r:embed="rId3" cstate="print"/>
          <a:srcRect/>
          <a:stretch>
            <a:fillRect/>
          </a:stretch>
        </p:blipFill>
        <p:spPr bwMode="auto">
          <a:xfrm>
            <a:off x="285720" y="1946054"/>
            <a:ext cx="4355130" cy="3266349"/>
          </a:xfrm>
          <a:prstGeom prst="rect">
            <a:avLst/>
          </a:prstGeom>
          <a:noFill/>
          <a:ln w="9525">
            <a:solidFill>
              <a:schemeClr val="tx1"/>
            </a:solidFill>
            <a:miter lim="800000"/>
            <a:headEnd/>
            <a:tailEnd/>
          </a:ln>
          <a:effectLst/>
        </p:spPr>
      </p:pic>
      <p:sp>
        <p:nvSpPr>
          <p:cNvPr id="5" name="4 Rectángulo"/>
          <p:cNvSpPr/>
          <p:nvPr/>
        </p:nvSpPr>
        <p:spPr>
          <a:xfrm>
            <a:off x="411344"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INICIO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6" name="5 Rectángulo"/>
          <p:cNvSpPr/>
          <p:nvPr/>
        </p:nvSpPr>
        <p:spPr>
          <a:xfrm>
            <a:off x="4866378" y="566347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AL FINAL DE LA VIDA ÚTIL</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2500"/>
                            </p:stCondLst>
                            <p:childTnLst>
                              <p:par>
                                <p:cTn id="18" presetID="6" presetClass="entr" presetSubtype="16" fill="hold" nodeType="afterEffect">
                                  <p:stCondLst>
                                    <p:cond delay="0"/>
                                  </p:stCondLst>
                                  <p:childTnLst>
                                    <p:set>
                                      <p:cBhvr>
                                        <p:cTn id="19" dur="1" fill="hold">
                                          <p:stCondLst>
                                            <p:cond delay="0"/>
                                          </p:stCondLst>
                                        </p:cTn>
                                        <p:tgtEl>
                                          <p:spTgt spid="179202"/>
                                        </p:tgtEl>
                                        <p:attrNameLst>
                                          <p:attrName>style.visibility</p:attrName>
                                        </p:attrNameLst>
                                      </p:cBhvr>
                                      <p:to>
                                        <p:strVal val="visible"/>
                                      </p:to>
                                    </p:set>
                                    <p:animEffect transition="in" filter="circle(in)">
                                      <p:cBhvr>
                                        <p:cTn id="20" dur="1000"/>
                                        <p:tgtEl>
                                          <p:spTgt spid="179202"/>
                                        </p:tgtEl>
                                      </p:cBhvr>
                                    </p:animEffect>
                                  </p:childTnLst>
                                </p:cTn>
                              </p:par>
                            </p:childTnLst>
                          </p:cTn>
                        </p:par>
                        <p:par>
                          <p:cTn id="21" fill="hold">
                            <p:stCondLst>
                              <p:cond delay="3500"/>
                            </p:stCondLst>
                            <p:childTnLst>
                              <p:par>
                                <p:cTn id="22" presetID="53"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4000"/>
                            </p:stCondLst>
                            <p:childTnLst>
                              <p:par>
                                <p:cTn id="28" presetID="6" presetClass="entr" presetSubtype="32" fill="hold" nodeType="afterEffect">
                                  <p:stCondLst>
                                    <p:cond delay="0"/>
                                  </p:stCondLst>
                                  <p:childTnLst>
                                    <p:set>
                                      <p:cBhvr>
                                        <p:cTn id="29" dur="1" fill="hold">
                                          <p:stCondLst>
                                            <p:cond delay="0"/>
                                          </p:stCondLst>
                                        </p:cTn>
                                        <p:tgtEl>
                                          <p:spTgt spid="140290"/>
                                        </p:tgtEl>
                                        <p:attrNameLst>
                                          <p:attrName>style.visibility</p:attrName>
                                        </p:attrNameLst>
                                      </p:cBhvr>
                                      <p:to>
                                        <p:strVal val="visible"/>
                                      </p:to>
                                    </p:set>
                                    <p:animEffect transition="in" filter="circle(out)">
                                      <p:cBhvr>
                                        <p:cTn id="30" dur="1000"/>
                                        <p:tgtEl>
                                          <p:spTgt spid="140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74638"/>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LONGITUD DEL EMBALSE PERPENDICULAR A LA CARA DE LA PRESA</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2035" name="Picture 3"/>
          <p:cNvPicPr>
            <a:picLocks noChangeAspect="1" noChangeArrowheads="1"/>
          </p:cNvPicPr>
          <p:nvPr/>
        </p:nvPicPr>
        <p:blipFill>
          <a:blip r:embed="rId2" cstate="print"/>
          <a:srcRect/>
          <a:stretch>
            <a:fillRect/>
          </a:stretch>
        </p:blipFill>
        <p:spPr bwMode="auto">
          <a:xfrm>
            <a:off x="1000100" y="2428868"/>
            <a:ext cx="7215238" cy="2850697"/>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172035"/>
                                        </p:tgtEl>
                                        <p:attrNameLst>
                                          <p:attrName>style.visibility</p:attrName>
                                        </p:attrNameLst>
                                      </p:cBhvr>
                                      <p:to>
                                        <p:strVal val="visible"/>
                                      </p:to>
                                    </p:set>
                                    <p:animEffect transition="in" filter="fade">
                                      <p:cBhvr>
                                        <p:cTn id="12" dur="1000"/>
                                        <p:tgtEl>
                                          <p:spTgt spid="172035"/>
                                        </p:tgtEl>
                                      </p:cBhvr>
                                    </p:animEffect>
                                    <p:anim calcmode="lin" valueType="num">
                                      <p:cBhvr>
                                        <p:cTn id="13" dur="1000" fill="hold"/>
                                        <p:tgtEl>
                                          <p:spTgt spid="172035"/>
                                        </p:tgtEl>
                                        <p:attrNameLst>
                                          <p:attrName>ppt_x</p:attrName>
                                        </p:attrNameLst>
                                      </p:cBhvr>
                                      <p:tavLst>
                                        <p:tav tm="0">
                                          <p:val>
                                            <p:strVal val="#ppt_x"/>
                                          </p:val>
                                        </p:tav>
                                        <p:tav tm="100000">
                                          <p:val>
                                            <p:strVal val="#ppt_x"/>
                                          </p:val>
                                        </p:tav>
                                      </p:tavLst>
                                    </p:anim>
                                    <p:anim calcmode="lin" valueType="num">
                                      <p:cBhvr>
                                        <p:cTn id="14" dur="900" decel="100000" fill="hold"/>
                                        <p:tgtEl>
                                          <p:spTgt spid="17203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720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b="1" dirty="0" smtClean="0">
                <a:latin typeface="Times New Roman" pitchFamily="18" charset="0"/>
                <a:cs typeface="Times New Roman" pitchFamily="18" charset="0"/>
              </a:rPr>
              <a:t>CAPÍTULO 6</a:t>
            </a:r>
            <a:endParaRPr lang="es-EC" b="1" dirty="0">
              <a:latin typeface="Times New Roman" pitchFamily="18" charset="0"/>
              <a:cs typeface="Times New Roman" pitchFamily="18" charset="0"/>
            </a:endParaRPr>
          </a:p>
        </p:txBody>
      </p:sp>
      <p:sp>
        <p:nvSpPr>
          <p:cNvPr id="6" name="5 Marcador de texto"/>
          <p:cNvSpPr>
            <a:spLocks noGrp="1"/>
          </p:cNvSpPr>
          <p:nvPr>
            <p:ph type="body" sz="half" idx="2"/>
          </p:nvPr>
        </p:nvSpPr>
        <p:spPr>
          <a:xfrm>
            <a:off x="914400" y="5445825"/>
            <a:ext cx="7801004" cy="685800"/>
          </a:xfrm>
        </p:spPr>
        <p:txBody>
          <a:bodyPr>
            <a:normAutofit/>
          </a:bodyPr>
          <a:lstStyle/>
          <a:p>
            <a:pPr lvl="0"/>
            <a:r>
              <a:rPr lang="es-EC" sz="2500" b="1" dirty="0" smtClean="0">
                <a:latin typeface="Times New Roman" pitchFamily="18" charset="0"/>
                <a:cs typeface="Times New Roman" pitchFamily="18" charset="0"/>
              </a:rPr>
              <a:t>FUERZAS Y DESPLAZAMIENTOS FINALES</a:t>
            </a:r>
          </a:p>
          <a:p>
            <a:endParaRPr lang="es-EC" sz="2500" b="1" dirty="0">
              <a:latin typeface="Times New Roman" pitchFamily="18" charset="0"/>
              <a:cs typeface="Times New Roman" pitchFamily="18" charset="0"/>
            </a:endParaRPr>
          </a:p>
        </p:txBody>
      </p:sp>
      <p:pic>
        <p:nvPicPr>
          <p:cNvPr id="10" name="9 Marcador de posición de imagen" descr="real y eq.jpg"/>
          <p:cNvPicPr>
            <a:picLocks noGrp="1" noChangeAspect="1"/>
          </p:cNvPicPr>
          <p:nvPr>
            <p:ph type="pic" idx="1"/>
          </p:nvPr>
        </p:nvPicPr>
        <p:blipFill>
          <a:blip r:embed="rId2" cstate="print"/>
          <a:srcRect l="1808" r="1808"/>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CARGAS CONSIDERADAS EN EL PRESENTE  ESTUDIO</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5 Marcador de contenido"/>
          <p:cNvSpPr>
            <a:spLocks noGrp="1"/>
          </p:cNvSpPr>
          <p:nvPr>
            <p:ph sz="quarter" idx="1"/>
          </p:nvPr>
        </p:nvSpPr>
        <p:spPr>
          <a:xfrm>
            <a:off x="914400" y="1714520"/>
            <a:ext cx="7772400" cy="4572000"/>
          </a:xfrm>
        </p:spPr>
        <p:txBody>
          <a:bodyPr>
            <a:normAutofit fontScale="92500"/>
          </a:bodyPr>
          <a:lstStyle/>
          <a:p>
            <a:pPr algn="ctr">
              <a:buNone/>
            </a:pPr>
            <a:r>
              <a:rPr lang="es-EC" b="1" u="sng" dirty="0" smtClean="0">
                <a:solidFill>
                  <a:srgbClr val="EC630E"/>
                </a:solidFill>
                <a:effectLst>
                  <a:outerShdw blurRad="38100" dist="38100" dir="2700000" algn="tl">
                    <a:srgbClr val="000000">
                      <a:alpha val="43137"/>
                    </a:srgbClr>
                  </a:outerShdw>
                </a:effectLst>
                <a:latin typeface="Times New Roman" pitchFamily="18" charset="0"/>
                <a:cs typeface="Times New Roman" pitchFamily="18" charset="0"/>
              </a:rPr>
              <a:t>AL INICIO DE LA VIDA ÚTIL DE LA ESTRUCTURA</a:t>
            </a:r>
          </a:p>
          <a:p>
            <a:pPr algn="ctr">
              <a:buNone/>
            </a:pPr>
            <a:endParaRPr lang="es-EC" b="1" u="sng" dirty="0" smtClean="0">
              <a:solidFill>
                <a:schemeClr val="accent2">
                  <a:lumMod val="50000"/>
                </a:schemeClr>
              </a:solidFill>
              <a:latin typeface="Times New Roman" pitchFamily="18" charset="0"/>
              <a:cs typeface="Times New Roman" pitchFamily="18" charset="0"/>
            </a:endParaRPr>
          </a:p>
          <a:p>
            <a:pPr>
              <a:buNone/>
            </a:pPr>
            <a:r>
              <a:rPr lang="es-EC" b="1" u="sng" dirty="0" smtClean="0">
                <a:solidFill>
                  <a:schemeClr val="accent2">
                    <a:lumMod val="50000"/>
                  </a:schemeClr>
                </a:solidFill>
                <a:latin typeface="Times New Roman" pitchFamily="18" charset="0"/>
                <a:cs typeface="Times New Roman" pitchFamily="18" charset="0"/>
              </a:rPr>
              <a:t>FUERZAS HORIZONTALES</a:t>
            </a:r>
          </a:p>
          <a:p>
            <a:r>
              <a:rPr lang="es-EC" dirty="0" smtClean="0">
                <a:latin typeface="Times New Roman" pitchFamily="18" charset="0"/>
                <a:cs typeface="Times New Roman" pitchFamily="18" charset="0"/>
              </a:rPr>
              <a:t>Fuerzas Sísmicas</a:t>
            </a:r>
          </a:p>
          <a:p>
            <a:r>
              <a:rPr lang="es-EC" dirty="0" smtClean="0">
                <a:latin typeface="Times New Roman" pitchFamily="18" charset="0"/>
                <a:cs typeface="Times New Roman" pitchFamily="18" charset="0"/>
              </a:rPr>
              <a:t>Fuerzas debidas a la Presión Hidrostática</a:t>
            </a:r>
          </a:p>
          <a:p>
            <a:r>
              <a:rPr lang="es-EC" dirty="0" smtClean="0">
                <a:latin typeface="Times New Roman" pitchFamily="18" charset="0"/>
                <a:cs typeface="Times New Roman" pitchFamily="18" charset="0"/>
              </a:rPr>
              <a:t>Fuerzas originadas por la Presión Hidrodinámica</a:t>
            </a:r>
          </a:p>
          <a:p>
            <a:pPr>
              <a:buNone/>
            </a:pPr>
            <a:endParaRPr lang="es-EC" dirty="0" smtClean="0">
              <a:latin typeface="Times New Roman" pitchFamily="18" charset="0"/>
              <a:cs typeface="Times New Roman" pitchFamily="18" charset="0"/>
            </a:endParaRPr>
          </a:p>
          <a:p>
            <a:pPr>
              <a:buNone/>
            </a:pPr>
            <a:r>
              <a:rPr lang="es-EC" b="1" u="sng" dirty="0" smtClean="0">
                <a:solidFill>
                  <a:schemeClr val="accent2">
                    <a:lumMod val="50000"/>
                  </a:schemeClr>
                </a:solidFill>
                <a:latin typeface="Times New Roman" pitchFamily="18" charset="0"/>
                <a:cs typeface="Times New Roman" pitchFamily="18" charset="0"/>
              </a:rPr>
              <a:t>FUERZAS VERTICALES</a:t>
            </a:r>
          </a:p>
          <a:p>
            <a:r>
              <a:rPr lang="es-EC" dirty="0" smtClean="0">
                <a:latin typeface="Times New Roman" pitchFamily="18" charset="0"/>
                <a:cs typeface="Times New Roman" pitchFamily="18" charset="0"/>
              </a:rPr>
              <a:t>Peso Propio de la Presa</a:t>
            </a:r>
          </a:p>
          <a:p>
            <a:r>
              <a:rPr lang="es-EC" dirty="0" smtClean="0">
                <a:latin typeface="Times New Roman" pitchFamily="18" charset="0"/>
                <a:cs typeface="Times New Roman" pitchFamily="18" charset="0"/>
              </a:rPr>
              <a:t>Peso del agua en las caras de la Presa</a:t>
            </a:r>
          </a:p>
          <a:p>
            <a:endParaRPr lang="es-EC"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from="(-#ppt_w/2)" to="(#ppt_x)" calcmode="lin" valueType="num">
                                      <p:cBhvr>
                                        <p:cTn id="20" dur="600" fill="hold">
                                          <p:stCondLst>
                                            <p:cond delay="0"/>
                                          </p:stCondLst>
                                        </p:cTn>
                                        <p:tgtEl>
                                          <p:spTgt spid="6">
                                            <p:txEl>
                                              <p:pRg st="2" end="2"/>
                                            </p:txEl>
                                          </p:spTgt>
                                        </p:tgtEl>
                                        <p:attrNameLst>
                                          <p:attrName>ppt_x</p:attrName>
                                        </p:attrNameLst>
                                      </p:cBhvr>
                                    </p:anim>
                                    <p:anim from="0" to="-1.0" calcmode="lin" valueType="num">
                                      <p:cBhvr>
                                        <p:cTn id="21" dur="200" decel="50000" autoRev="1" fill="hold">
                                          <p:stCondLst>
                                            <p:cond delay="600"/>
                                          </p:stCondLst>
                                        </p:cTn>
                                        <p:tgtEl>
                                          <p:spTgt spid="6">
                                            <p:txEl>
                                              <p:pRg st="2" end="2"/>
                                            </p:txEl>
                                          </p:spTgt>
                                        </p:tgtEl>
                                        <p:attrNameLst>
                                          <p:attrName>xshear</p:attrName>
                                        </p:attrNameLst>
                                      </p:cBhvr>
                                    </p:anim>
                                    <p:animScale>
                                      <p:cBhvr>
                                        <p:cTn id="22" dur="200" decel="100000" autoRev="1" fill="hold">
                                          <p:stCondLst>
                                            <p:cond delay="600"/>
                                          </p:stCondLst>
                                        </p:cTn>
                                        <p:tgtEl>
                                          <p:spTgt spid="6">
                                            <p:txEl>
                                              <p:pRg st="2" end="2"/>
                                            </p:txEl>
                                          </p:spTgt>
                                        </p:tgtEl>
                                      </p:cBhvr>
                                      <p:from x="100000" y="100000"/>
                                      <p:to x="80000" y="100000"/>
                                    </p:animScale>
                                    <p:anim by="(#ppt_h/3+#ppt_w*0.1)" calcmode="lin" valueType="num">
                                      <p:cBhvr additive="sum">
                                        <p:cTn id="23" dur="200" decel="100000" autoRev="1" fill="hold">
                                          <p:stCondLst>
                                            <p:cond delay="600"/>
                                          </p:stCondLst>
                                        </p:cTn>
                                        <p:tgtEl>
                                          <p:spTgt spid="6">
                                            <p:txEl>
                                              <p:pRg st="2" end="2"/>
                                            </p:txEl>
                                          </p:spTgt>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 calcmode="lin" valueType="num">
                                      <p:cBhvr>
                                        <p:cTn id="42" dur="1000" fill="hold"/>
                                        <p:tgtEl>
                                          <p:spTgt spid="6">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6">
                                            <p:txEl>
                                              <p:pRg st="7" end="7"/>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6">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1000"/>
                                        <p:tgtEl>
                                          <p:spTgt spid="6">
                                            <p:txEl>
                                              <p:pRg st="8" end="8"/>
                                            </p:txEl>
                                          </p:spTgt>
                                        </p:tgtEl>
                                      </p:cBhvr>
                                    </p:animEffect>
                                    <p:anim calcmode="lin" valueType="num">
                                      <p:cBhvr>
                                        <p:cTn id="5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6">
                                            <p:txEl>
                                              <p:pRg st="9" end="9"/>
                                            </p:txEl>
                                          </p:spTgt>
                                        </p:tgtEl>
                                        <p:attrNameLst>
                                          <p:attrName>style.visibility</p:attrName>
                                        </p:attrNameLst>
                                      </p:cBhvr>
                                      <p:to>
                                        <p:strVal val="visible"/>
                                      </p:to>
                                    </p:set>
                                    <p:animEffect transition="in" filter="fade">
                                      <p:cBhvr>
                                        <p:cTn id="64" dur="1000"/>
                                        <p:tgtEl>
                                          <p:spTgt spid="6">
                                            <p:txEl>
                                              <p:pRg st="9" end="9"/>
                                            </p:txEl>
                                          </p:spTgt>
                                        </p:tgtEl>
                                      </p:cBhvr>
                                    </p:animEffect>
                                    <p:anim calcmode="lin" valueType="num">
                                      <p:cBhvr>
                                        <p:cTn id="65"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Forma libre"/>
          <p:cNvSpPr/>
          <p:nvPr/>
        </p:nvSpPr>
        <p:spPr>
          <a:xfrm>
            <a:off x="4311650" y="2260600"/>
            <a:ext cx="2978150" cy="3143250"/>
          </a:xfrm>
          <a:custGeom>
            <a:avLst/>
            <a:gdLst>
              <a:gd name="connsiteX0" fmla="*/ 0 w 2978150"/>
              <a:gd name="connsiteY0" fmla="*/ 3130550 h 3143250"/>
              <a:gd name="connsiteX1" fmla="*/ 609600 w 2978150"/>
              <a:gd name="connsiteY1" fmla="*/ 1289050 h 3143250"/>
              <a:gd name="connsiteX2" fmla="*/ 609600 w 2978150"/>
              <a:gd name="connsiteY2" fmla="*/ 0 h 3143250"/>
              <a:gd name="connsiteX3" fmla="*/ 749300 w 2978150"/>
              <a:gd name="connsiteY3" fmla="*/ 6350 h 3143250"/>
              <a:gd name="connsiteX4" fmla="*/ 742950 w 2978150"/>
              <a:gd name="connsiteY4" fmla="*/ 146050 h 3143250"/>
              <a:gd name="connsiteX5" fmla="*/ 2978150 w 2978150"/>
              <a:gd name="connsiteY5" fmla="*/ 3003550 h 3143250"/>
              <a:gd name="connsiteX6" fmla="*/ 0 w 2978150"/>
              <a:gd name="connsiteY6" fmla="*/ 313055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150" h="3143250">
                <a:moveTo>
                  <a:pt x="0" y="3130550"/>
                </a:moveTo>
                <a:lnTo>
                  <a:pt x="609600" y="1289050"/>
                </a:lnTo>
                <a:lnTo>
                  <a:pt x="609600" y="0"/>
                </a:lnTo>
                <a:lnTo>
                  <a:pt x="749300" y="6350"/>
                </a:lnTo>
                <a:lnTo>
                  <a:pt x="742950" y="146050"/>
                </a:lnTo>
                <a:lnTo>
                  <a:pt x="2978150" y="3003550"/>
                </a:lnTo>
                <a:cubicBezTo>
                  <a:pt x="1991788" y="3050217"/>
                  <a:pt x="1006515" y="3143250"/>
                  <a:pt x="0" y="3130550"/>
                </a:cubicBezTo>
                <a:close/>
              </a:path>
            </a:pathLst>
          </a:cu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7810" name="Picture 2"/>
          <p:cNvPicPr>
            <a:picLocks noGrp="1" noChangeAspect="1" noChangeArrowheads="1"/>
          </p:cNvPicPr>
          <p:nvPr>
            <p:ph sz="quarter" idx="1"/>
          </p:nvPr>
        </p:nvPicPr>
        <p:blipFill>
          <a:blip r:embed="rId2" cstate="print"/>
          <a:srcRect l="7536" r="6985"/>
          <a:stretch>
            <a:fillRect/>
          </a:stretch>
        </p:blipFill>
        <p:spPr bwMode="auto">
          <a:xfrm>
            <a:off x="714348" y="2057223"/>
            <a:ext cx="7715304" cy="3586355"/>
          </a:xfrm>
          <a:prstGeom prst="rect">
            <a:avLst/>
          </a:prstGeom>
          <a:noFill/>
          <a:ln w="9525">
            <a:noFill/>
            <a:miter lim="800000"/>
            <a:headEnd/>
            <a:tailEnd/>
          </a:ln>
          <a:effectLst/>
        </p:spPr>
      </p:pic>
      <p:sp>
        <p:nvSpPr>
          <p:cNvPr id="2" name="1 Título"/>
          <p:cNvSpPr>
            <a:spLocks noGrp="1"/>
          </p:cNvSpPr>
          <p:nvPr>
            <p:ph type="title"/>
          </p:nvPr>
        </p:nvSpPr>
        <p:spPr>
          <a:xfrm>
            <a:off x="714348" y="439702"/>
            <a:ext cx="7772400" cy="1060472"/>
          </a:xfrm>
        </p:spPr>
        <p:txBody>
          <a:bodyPr>
            <a:no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AL INICIO DE LA VIDA ÚTIL DE LA PRESA (SECCIÓN REAL)</a:t>
            </a:r>
          </a:p>
        </p:txBody>
      </p:sp>
      <p:sp>
        <p:nvSpPr>
          <p:cNvPr id="7" name="6 Triángulo isósceles"/>
          <p:cNvSpPr/>
          <p:nvPr/>
        </p:nvSpPr>
        <p:spPr>
          <a:xfrm>
            <a:off x="2068504" y="2384414"/>
            <a:ext cx="1728796" cy="2994036"/>
          </a:xfrm>
          <a:prstGeom prst="triangle">
            <a:avLst>
              <a:gd name="adj" fmla="val 100000"/>
            </a:avLst>
          </a:prstGeom>
          <a:solidFill>
            <a:srgbClr val="EC630E"/>
          </a:solidFill>
          <a:ln w="2540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orma libre"/>
          <p:cNvSpPr/>
          <p:nvPr/>
        </p:nvSpPr>
        <p:spPr>
          <a:xfrm>
            <a:off x="1238250" y="2262188"/>
            <a:ext cx="747713" cy="2524125"/>
          </a:xfrm>
          <a:custGeom>
            <a:avLst/>
            <a:gdLst>
              <a:gd name="connsiteX0" fmla="*/ 0 w 747713"/>
              <a:gd name="connsiteY0" fmla="*/ 2509837 h 2524125"/>
              <a:gd name="connsiteX1" fmla="*/ 0 w 747713"/>
              <a:gd name="connsiteY1" fmla="*/ 2247900 h 2524125"/>
              <a:gd name="connsiteX2" fmla="*/ 9525 w 747713"/>
              <a:gd name="connsiteY2" fmla="*/ 1976437 h 2524125"/>
              <a:gd name="connsiteX3" fmla="*/ 23813 w 747713"/>
              <a:gd name="connsiteY3" fmla="*/ 1733550 h 2524125"/>
              <a:gd name="connsiteX4" fmla="*/ 52388 w 747713"/>
              <a:gd name="connsiteY4" fmla="*/ 1462087 h 2524125"/>
              <a:gd name="connsiteX5" fmla="*/ 100013 w 747713"/>
              <a:gd name="connsiteY5" fmla="*/ 1147762 h 2524125"/>
              <a:gd name="connsiteX6" fmla="*/ 152400 w 747713"/>
              <a:gd name="connsiteY6" fmla="*/ 919162 h 2524125"/>
              <a:gd name="connsiteX7" fmla="*/ 223838 w 747713"/>
              <a:gd name="connsiteY7" fmla="*/ 666750 h 2524125"/>
              <a:gd name="connsiteX8" fmla="*/ 295275 w 747713"/>
              <a:gd name="connsiteY8" fmla="*/ 476250 h 2524125"/>
              <a:gd name="connsiteX9" fmla="*/ 338138 w 747713"/>
              <a:gd name="connsiteY9" fmla="*/ 376237 h 2524125"/>
              <a:gd name="connsiteX10" fmla="*/ 376238 w 747713"/>
              <a:gd name="connsiteY10" fmla="*/ 304800 h 2524125"/>
              <a:gd name="connsiteX11" fmla="*/ 481013 w 747713"/>
              <a:gd name="connsiteY11" fmla="*/ 157162 h 2524125"/>
              <a:gd name="connsiteX12" fmla="*/ 552450 w 747713"/>
              <a:gd name="connsiteY12" fmla="*/ 85725 h 2524125"/>
              <a:gd name="connsiteX13" fmla="*/ 657225 w 747713"/>
              <a:gd name="connsiteY13" fmla="*/ 19050 h 2524125"/>
              <a:gd name="connsiteX14" fmla="*/ 747713 w 747713"/>
              <a:gd name="connsiteY14" fmla="*/ 0 h 2524125"/>
              <a:gd name="connsiteX15" fmla="*/ 742950 w 747713"/>
              <a:gd name="connsiteY15" fmla="*/ 2524125 h 2524125"/>
              <a:gd name="connsiteX16" fmla="*/ 0 w 747713"/>
              <a:gd name="connsiteY16" fmla="*/ 2509837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7713" h="2524125">
                <a:moveTo>
                  <a:pt x="0" y="2509837"/>
                </a:moveTo>
                <a:lnTo>
                  <a:pt x="0" y="2247900"/>
                </a:lnTo>
                <a:lnTo>
                  <a:pt x="9525" y="1976437"/>
                </a:lnTo>
                <a:lnTo>
                  <a:pt x="23813" y="1733550"/>
                </a:lnTo>
                <a:lnTo>
                  <a:pt x="52388" y="1462087"/>
                </a:lnTo>
                <a:lnTo>
                  <a:pt x="100013" y="1147762"/>
                </a:lnTo>
                <a:lnTo>
                  <a:pt x="152400" y="919162"/>
                </a:lnTo>
                <a:lnTo>
                  <a:pt x="223838" y="666750"/>
                </a:lnTo>
                <a:lnTo>
                  <a:pt x="295275" y="476250"/>
                </a:lnTo>
                <a:lnTo>
                  <a:pt x="338138" y="376237"/>
                </a:lnTo>
                <a:lnTo>
                  <a:pt x="376238" y="304800"/>
                </a:lnTo>
                <a:lnTo>
                  <a:pt x="481013" y="157162"/>
                </a:lnTo>
                <a:lnTo>
                  <a:pt x="552450" y="85725"/>
                </a:lnTo>
                <a:lnTo>
                  <a:pt x="657225" y="19050"/>
                </a:lnTo>
                <a:lnTo>
                  <a:pt x="747713" y="0"/>
                </a:lnTo>
                <a:cubicBezTo>
                  <a:pt x="746125" y="841375"/>
                  <a:pt x="742950" y="2524125"/>
                  <a:pt x="742950" y="2524125"/>
                </a:cubicBezTo>
                <a:lnTo>
                  <a:pt x="0" y="2509837"/>
                </a:lnTo>
                <a:close/>
              </a:path>
            </a:pathLst>
          </a:custGeom>
          <a:solidFill>
            <a:srgbClr val="245EA4"/>
          </a:solidFill>
          <a:ln w="25400">
            <a:solidFill>
              <a:srgbClr val="24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Triángulo isósceles"/>
          <p:cNvSpPr/>
          <p:nvPr/>
        </p:nvSpPr>
        <p:spPr>
          <a:xfrm>
            <a:off x="7615237" y="4319587"/>
            <a:ext cx="404813" cy="914401"/>
          </a:xfrm>
          <a:prstGeom prst="triangle">
            <a:avLst>
              <a:gd name="adj" fmla="val 834"/>
            </a:avLst>
          </a:prstGeom>
          <a:solidFill>
            <a:srgbClr val="EC630E"/>
          </a:solidFill>
          <a:ln w="2540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orma libre"/>
          <p:cNvSpPr/>
          <p:nvPr/>
        </p:nvSpPr>
        <p:spPr>
          <a:xfrm>
            <a:off x="4302125" y="2343150"/>
            <a:ext cx="590550" cy="3041650"/>
          </a:xfrm>
          <a:custGeom>
            <a:avLst/>
            <a:gdLst>
              <a:gd name="connsiteX0" fmla="*/ 0 w 603250"/>
              <a:gd name="connsiteY0" fmla="*/ 3041650 h 3041650"/>
              <a:gd name="connsiteX1" fmla="*/ 12700 w 603250"/>
              <a:gd name="connsiteY1" fmla="*/ 0 h 3041650"/>
              <a:gd name="connsiteX2" fmla="*/ 603250 w 603250"/>
              <a:gd name="connsiteY2" fmla="*/ 0 h 3041650"/>
              <a:gd name="connsiteX3" fmla="*/ 603250 w 603250"/>
              <a:gd name="connsiteY3" fmla="*/ 1212850 h 3041650"/>
              <a:gd name="connsiteX4" fmla="*/ 0 w 603250"/>
              <a:gd name="connsiteY4" fmla="*/ 3041650 h 304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3041650">
                <a:moveTo>
                  <a:pt x="0" y="3041650"/>
                </a:moveTo>
                <a:cubicBezTo>
                  <a:pt x="4233" y="2027767"/>
                  <a:pt x="8467" y="1013883"/>
                  <a:pt x="12700" y="0"/>
                </a:cubicBezTo>
                <a:lnTo>
                  <a:pt x="603250" y="0"/>
                </a:lnTo>
                <a:lnTo>
                  <a:pt x="603250" y="1212850"/>
                </a:lnTo>
                <a:lnTo>
                  <a:pt x="0" y="3041650"/>
                </a:lnTo>
                <a:close/>
              </a:path>
            </a:pathLst>
          </a:custGeom>
          <a:solidFill>
            <a:srgbClr val="00A7E2"/>
          </a:solidFill>
          <a:ln w="25400">
            <a:solidFill>
              <a:srgbClr val="00A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Forma libre"/>
          <p:cNvSpPr/>
          <p:nvPr/>
        </p:nvSpPr>
        <p:spPr>
          <a:xfrm>
            <a:off x="6540500" y="4260850"/>
            <a:ext cx="768350" cy="971550"/>
          </a:xfrm>
          <a:custGeom>
            <a:avLst/>
            <a:gdLst>
              <a:gd name="connsiteX0" fmla="*/ 768350 w 768350"/>
              <a:gd name="connsiteY0" fmla="*/ 971550 h 971550"/>
              <a:gd name="connsiteX1" fmla="*/ 768350 w 768350"/>
              <a:gd name="connsiteY1" fmla="*/ 6350 h 971550"/>
              <a:gd name="connsiteX2" fmla="*/ 0 w 768350"/>
              <a:gd name="connsiteY2" fmla="*/ 0 h 971550"/>
              <a:gd name="connsiteX3" fmla="*/ 768350 w 768350"/>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768350" h="971550">
                <a:moveTo>
                  <a:pt x="768350" y="971550"/>
                </a:moveTo>
                <a:lnTo>
                  <a:pt x="768350" y="6350"/>
                </a:lnTo>
                <a:lnTo>
                  <a:pt x="0" y="0"/>
                </a:lnTo>
                <a:lnTo>
                  <a:pt x="768350" y="971550"/>
                </a:lnTo>
                <a:close/>
              </a:path>
            </a:pathLst>
          </a:custGeom>
          <a:solidFill>
            <a:srgbClr val="00A7E2"/>
          </a:solidFill>
          <a:ln w="25400">
            <a:solidFill>
              <a:srgbClr val="00A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247810"/>
                                        </p:tgtEl>
                                        <p:attrNameLst>
                                          <p:attrName>style.visibility</p:attrName>
                                        </p:attrNameLst>
                                      </p:cBhvr>
                                      <p:to>
                                        <p:strVal val="visible"/>
                                      </p:to>
                                    </p:set>
                                    <p:anim calcmode="lin" valueType="num">
                                      <p:cBhvr>
                                        <p:cTn id="12" dur="1000" fill="hold"/>
                                        <p:tgtEl>
                                          <p:spTgt spid="247810"/>
                                        </p:tgtEl>
                                        <p:attrNameLst>
                                          <p:attrName>ppt_w</p:attrName>
                                        </p:attrNameLst>
                                      </p:cBhvr>
                                      <p:tavLst>
                                        <p:tav tm="0">
                                          <p:val>
                                            <p:fltVal val="0"/>
                                          </p:val>
                                        </p:tav>
                                        <p:tav tm="100000">
                                          <p:val>
                                            <p:strVal val="#ppt_w"/>
                                          </p:val>
                                        </p:tav>
                                      </p:tavLst>
                                    </p:anim>
                                    <p:anim calcmode="lin" valueType="num">
                                      <p:cBhvr>
                                        <p:cTn id="13" dur="1000" fill="hold"/>
                                        <p:tgtEl>
                                          <p:spTgt spid="247810"/>
                                        </p:tgtEl>
                                        <p:attrNameLst>
                                          <p:attrName>ppt_h</p:attrName>
                                        </p:attrNameLst>
                                      </p:cBhvr>
                                      <p:tavLst>
                                        <p:tav tm="0">
                                          <p:val>
                                            <p:fltVal val="0"/>
                                          </p:val>
                                        </p:tav>
                                        <p:tav tm="100000">
                                          <p:val>
                                            <p:strVal val="#ppt_h"/>
                                          </p:val>
                                        </p:tav>
                                      </p:tavLst>
                                    </p:anim>
                                    <p:animEffect transition="in" filter="fade">
                                      <p:cBhvr>
                                        <p:cTn id="14" dur="1000"/>
                                        <p:tgtEl>
                                          <p:spTgt spid="247810"/>
                                        </p:tgtEl>
                                      </p:cBhvr>
                                    </p:animEffect>
                                  </p:childTnLst>
                                </p:cTn>
                              </p:par>
                            </p:childTnLst>
                          </p:cTn>
                        </p:par>
                        <p:par>
                          <p:cTn id="15" fill="hold">
                            <p:stCondLst>
                              <p:cond delay="1500"/>
                            </p:stCondLst>
                            <p:childTnLst>
                              <p:par>
                                <p:cTn id="16" presetID="54" presetClass="entr" presetSubtype="0" accel="10000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strVal val="#ppt_w*0.05"/>
                                          </p:val>
                                        </p:tav>
                                        <p:tav tm="100000">
                                          <p:val>
                                            <p:strVal val="#ppt_w"/>
                                          </p:val>
                                        </p:tav>
                                      </p:tavLst>
                                    </p:anim>
                                    <p:anim calcmode="lin" valueType="num">
                                      <p:cBhvr>
                                        <p:cTn id="19" dur="1000" fill="hold"/>
                                        <p:tgtEl>
                                          <p:spTgt spid="17"/>
                                        </p:tgtEl>
                                        <p:attrNameLst>
                                          <p:attrName>ppt_h</p:attrName>
                                        </p:attrNameLst>
                                      </p:cBhvr>
                                      <p:tavLst>
                                        <p:tav tm="0">
                                          <p:val>
                                            <p:strVal val="#ppt_h"/>
                                          </p:val>
                                        </p:tav>
                                        <p:tav tm="100000">
                                          <p:val>
                                            <p:strVal val="#ppt_h"/>
                                          </p:val>
                                        </p:tav>
                                      </p:tavLst>
                                    </p:anim>
                                    <p:anim calcmode="lin" valueType="num">
                                      <p:cBhvr>
                                        <p:cTn id="20" dur="1000" fill="hold"/>
                                        <p:tgtEl>
                                          <p:spTgt spid="17"/>
                                        </p:tgtEl>
                                        <p:attrNameLst>
                                          <p:attrName>ppt_x</p:attrName>
                                        </p:attrNameLst>
                                      </p:cBhvr>
                                      <p:tavLst>
                                        <p:tav tm="0">
                                          <p:val>
                                            <p:strVal val="#ppt_x-.2"/>
                                          </p:val>
                                        </p:tav>
                                        <p:tav tm="100000">
                                          <p:val>
                                            <p:strVal val="#ppt_x"/>
                                          </p:val>
                                        </p:tav>
                                      </p:tavLst>
                                    </p:anim>
                                    <p:anim calcmode="lin" valueType="num">
                                      <p:cBhvr>
                                        <p:cTn id="21" dur="1000" fill="hold"/>
                                        <p:tgtEl>
                                          <p:spTgt spid="17"/>
                                        </p:tgtEl>
                                        <p:attrNameLst>
                                          <p:attrName>ppt_y</p:attrName>
                                        </p:attrNameLst>
                                      </p:cBhvr>
                                      <p:tavLst>
                                        <p:tav tm="0">
                                          <p:val>
                                            <p:strVal val="#ppt_y"/>
                                          </p:val>
                                        </p:tav>
                                        <p:tav tm="100000">
                                          <p:val>
                                            <p:strVal val="#ppt_y"/>
                                          </p:val>
                                        </p:tav>
                                      </p:tavLst>
                                    </p:anim>
                                    <p:animEffect transition="in" filter="fade">
                                      <p:cBhvr>
                                        <p:cTn id="22" dur="1000"/>
                                        <p:tgtEl>
                                          <p:spTgt spid="17"/>
                                        </p:tgtEl>
                                      </p:cBhvr>
                                    </p:animEffect>
                                  </p:childTnLst>
                                </p:cTn>
                              </p:par>
                            </p:childTnLst>
                          </p:cTn>
                        </p:par>
                        <p:par>
                          <p:cTn id="23" fill="hold">
                            <p:stCondLst>
                              <p:cond delay="2500"/>
                            </p:stCondLst>
                            <p:childTnLst>
                              <p:par>
                                <p:cTn id="24" presetID="54" presetClass="entr" presetSubtype="0" accel="100000" fill="hold" grpId="1"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strVal val="#ppt_w*0.05"/>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anim calcmode="lin" valueType="num">
                                      <p:cBhvr>
                                        <p:cTn id="28" dur="500" fill="hold"/>
                                        <p:tgtEl>
                                          <p:spTgt spid="17"/>
                                        </p:tgtEl>
                                        <p:attrNameLst>
                                          <p:attrName>ppt_x</p:attrName>
                                        </p:attrNameLst>
                                      </p:cBhvr>
                                      <p:tavLst>
                                        <p:tav tm="0">
                                          <p:val>
                                            <p:strVal val="#ppt_x-.2"/>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Effect transition="in" filter="fade">
                                      <p:cBhvr>
                                        <p:cTn id="30" dur="500"/>
                                        <p:tgtEl>
                                          <p:spTgt spid="17"/>
                                        </p:tgtEl>
                                      </p:cBhvr>
                                    </p:animEffect>
                                  </p:childTnLst>
                                </p:cTn>
                              </p:par>
                            </p:childTnLst>
                          </p:cTn>
                        </p:par>
                        <p:par>
                          <p:cTn id="31" fill="hold">
                            <p:stCondLst>
                              <p:cond delay="3000"/>
                            </p:stCondLst>
                            <p:childTnLst>
                              <p:par>
                                <p:cTn id="32" presetID="54" presetClass="entr" presetSubtype="0" accel="100000" fill="hold" grpId="2"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strVal val="#ppt_w*0.05"/>
                                          </p:val>
                                        </p:tav>
                                        <p:tav tm="100000">
                                          <p:val>
                                            <p:strVal val="#ppt_w"/>
                                          </p:val>
                                        </p:tav>
                                      </p:tavLst>
                                    </p:anim>
                                    <p:anim calcmode="lin" valueType="num">
                                      <p:cBhvr>
                                        <p:cTn id="35" dur="500" fill="hold"/>
                                        <p:tgtEl>
                                          <p:spTgt spid="17"/>
                                        </p:tgtEl>
                                        <p:attrNameLst>
                                          <p:attrName>ppt_h</p:attrName>
                                        </p:attrNameLst>
                                      </p:cBhvr>
                                      <p:tavLst>
                                        <p:tav tm="0">
                                          <p:val>
                                            <p:strVal val="#ppt_h"/>
                                          </p:val>
                                        </p:tav>
                                        <p:tav tm="100000">
                                          <p:val>
                                            <p:strVal val="#ppt_h"/>
                                          </p:val>
                                        </p:tav>
                                      </p:tavLst>
                                    </p:anim>
                                    <p:anim calcmode="lin" valueType="num">
                                      <p:cBhvr>
                                        <p:cTn id="36" dur="500" fill="hold"/>
                                        <p:tgtEl>
                                          <p:spTgt spid="17"/>
                                        </p:tgtEl>
                                        <p:attrNameLst>
                                          <p:attrName>ppt_x</p:attrName>
                                        </p:attrNameLst>
                                      </p:cBhvr>
                                      <p:tavLst>
                                        <p:tav tm="0">
                                          <p:val>
                                            <p:strVal val="#ppt_x-.2"/>
                                          </p:val>
                                        </p:tav>
                                        <p:tav tm="100000">
                                          <p:val>
                                            <p:strVal val="#ppt_x"/>
                                          </p:val>
                                        </p:tav>
                                      </p:tavLst>
                                    </p:anim>
                                    <p:anim calcmode="lin" valueType="num">
                                      <p:cBhvr>
                                        <p:cTn id="37" dur="500" fill="hold"/>
                                        <p:tgtEl>
                                          <p:spTgt spid="17"/>
                                        </p:tgtEl>
                                        <p:attrNameLst>
                                          <p:attrName>ppt_y</p:attrName>
                                        </p:attrNameLst>
                                      </p:cBhvr>
                                      <p:tavLst>
                                        <p:tav tm="0">
                                          <p:val>
                                            <p:strVal val="#ppt_y"/>
                                          </p:val>
                                        </p:tav>
                                        <p:tav tm="100000">
                                          <p:val>
                                            <p:strVal val="#ppt_y"/>
                                          </p:val>
                                        </p:tav>
                                      </p:tavLst>
                                    </p:anim>
                                    <p:animEffect transition="in" filter="fade">
                                      <p:cBhvr>
                                        <p:cTn id="38" dur="500"/>
                                        <p:tgtEl>
                                          <p:spTgt spid="17"/>
                                        </p:tgtEl>
                                      </p:cBhvr>
                                    </p:animEffect>
                                  </p:childTnLst>
                                </p:cTn>
                              </p:par>
                            </p:childTnLst>
                          </p:cTn>
                        </p:par>
                        <p:par>
                          <p:cTn id="39" fill="hold">
                            <p:stCondLst>
                              <p:cond delay="3500"/>
                            </p:stCondLst>
                            <p:childTnLst>
                              <p:par>
                                <p:cTn id="40" presetID="54" presetClass="entr" presetSubtype="0" accel="100000" fill="hold" grpId="3"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strVal val="#ppt_w*0.05"/>
                                          </p:val>
                                        </p:tav>
                                        <p:tav tm="100000">
                                          <p:val>
                                            <p:strVal val="#ppt_w"/>
                                          </p:val>
                                        </p:tav>
                                      </p:tavLst>
                                    </p:anim>
                                    <p:anim calcmode="lin" valueType="num">
                                      <p:cBhvr>
                                        <p:cTn id="43" dur="500" fill="hold"/>
                                        <p:tgtEl>
                                          <p:spTgt spid="17"/>
                                        </p:tgtEl>
                                        <p:attrNameLst>
                                          <p:attrName>ppt_h</p:attrName>
                                        </p:attrNameLst>
                                      </p:cBhvr>
                                      <p:tavLst>
                                        <p:tav tm="0">
                                          <p:val>
                                            <p:strVal val="#ppt_h"/>
                                          </p:val>
                                        </p:tav>
                                        <p:tav tm="100000">
                                          <p:val>
                                            <p:strVal val="#ppt_h"/>
                                          </p:val>
                                        </p:tav>
                                      </p:tavLst>
                                    </p:anim>
                                    <p:anim calcmode="lin" valueType="num">
                                      <p:cBhvr>
                                        <p:cTn id="44" dur="500" fill="hold"/>
                                        <p:tgtEl>
                                          <p:spTgt spid="17"/>
                                        </p:tgtEl>
                                        <p:attrNameLst>
                                          <p:attrName>ppt_x</p:attrName>
                                        </p:attrNameLst>
                                      </p:cBhvr>
                                      <p:tavLst>
                                        <p:tav tm="0">
                                          <p:val>
                                            <p:strVal val="#ppt_x-.2"/>
                                          </p:val>
                                        </p:tav>
                                        <p:tav tm="100000">
                                          <p:val>
                                            <p:strVal val="#ppt_x"/>
                                          </p:val>
                                        </p:tav>
                                      </p:tavLst>
                                    </p:anim>
                                    <p:anim calcmode="lin" valueType="num">
                                      <p:cBhvr>
                                        <p:cTn id="45" dur="500" fill="hold"/>
                                        <p:tgtEl>
                                          <p:spTgt spid="17"/>
                                        </p:tgtEl>
                                        <p:attrNameLst>
                                          <p:attrName>ppt_y</p:attrName>
                                        </p:attrNameLst>
                                      </p:cBhvr>
                                      <p:tavLst>
                                        <p:tav tm="0">
                                          <p:val>
                                            <p:strVal val="#ppt_y"/>
                                          </p:val>
                                        </p:tav>
                                        <p:tav tm="100000">
                                          <p:val>
                                            <p:strVal val="#ppt_y"/>
                                          </p:val>
                                        </p:tav>
                                      </p:tavLst>
                                    </p:anim>
                                    <p:animEffect transition="in" filter="fade">
                                      <p:cBhvr>
                                        <p:cTn id="46" dur="500"/>
                                        <p:tgtEl>
                                          <p:spTgt spid="17"/>
                                        </p:tgtEl>
                                      </p:cBhvr>
                                    </p:animEffect>
                                  </p:childTnLst>
                                </p:cTn>
                              </p:par>
                            </p:childTnLst>
                          </p:cTn>
                        </p:par>
                        <p:par>
                          <p:cTn id="47" fill="hold">
                            <p:stCondLst>
                              <p:cond delay="4000"/>
                            </p:stCondLst>
                            <p:childTnLst>
                              <p:par>
                                <p:cTn id="48" presetID="53"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4500"/>
                            </p:stCondLst>
                            <p:childTnLst>
                              <p:par>
                                <p:cTn id="59" presetID="35" presetClass="emph" presetSubtype="0" fill="hold" grpId="1" nodeType="afterEffect">
                                  <p:stCondLst>
                                    <p:cond delay="0"/>
                                  </p:stCondLst>
                                  <p:childTnLst>
                                    <p:anim calcmode="discrete" valueType="str">
                                      <p:cBhvr>
                                        <p:cTn id="60" dur="500" fill="hold"/>
                                        <p:tgtEl>
                                          <p:spTgt spid="7"/>
                                        </p:tgtEl>
                                        <p:attrNameLst>
                                          <p:attrName>style.visibility</p:attrName>
                                        </p:attrNameLst>
                                      </p:cBhvr>
                                      <p:tavLst>
                                        <p:tav tm="0">
                                          <p:val>
                                            <p:strVal val="hidden"/>
                                          </p:val>
                                        </p:tav>
                                        <p:tav tm="50000">
                                          <p:val>
                                            <p:strVal val="visible"/>
                                          </p:val>
                                        </p:tav>
                                      </p:tavLst>
                                    </p:anim>
                                  </p:childTnLst>
                                </p:cTn>
                              </p:par>
                              <p:par>
                                <p:cTn id="61" presetID="35" presetClass="emph" presetSubtype="0" fill="hold" grpId="1" nodeType="withEffect">
                                  <p:stCondLst>
                                    <p:cond delay="0"/>
                                  </p:stCondLst>
                                  <p:childTnLst>
                                    <p:anim calcmode="discrete" valueType="str">
                                      <p:cBhvr>
                                        <p:cTn id="62" dur="500" fill="hold"/>
                                        <p:tgtEl>
                                          <p:spTgt spid="10"/>
                                        </p:tgtEl>
                                        <p:attrNameLst>
                                          <p:attrName>style.visibility</p:attrName>
                                        </p:attrNameLst>
                                      </p:cBhvr>
                                      <p:tavLst>
                                        <p:tav tm="0">
                                          <p:val>
                                            <p:strVal val="hidden"/>
                                          </p:val>
                                        </p:tav>
                                        <p:tav tm="50000">
                                          <p:val>
                                            <p:strVal val="visible"/>
                                          </p:val>
                                        </p:tav>
                                      </p:tavLst>
                                    </p:anim>
                                  </p:childTnLst>
                                </p:cTn>
                              </p:par>
                            </p:childTnLst>
                          </p:cTn>
                        </p:par>
                        <p:par>
                          <p:cTn id="63" fill="hold">
                            <p:stCondLst>
                              <p:cond delay="5000"/>
                            </p:stCondLst>
                            <p:childTnLst>
                              <p:par>
                                <p:cTn id="64" presetID="35" presetClass="emph" presetSubtype="0" fill="hold" grpId="2" nodeType="afterEffect">
                                  <p:stCondLst>
                                    <p:cond delay="0"/>
                                  </p:stCondLst>
                                  <p:childTnLst>
                                    <p:anim calcmode="discrete" valueType="str">
                                      <p:cBhvr>
                                        <p:cTn id="65" dur="500" fill="hold"/>
                                        <p:tgtEl>
                                          <p:spTgt spid="7"/>
                                        </p:tgtEl>
                                        <p:attrNameLst>
                                          <p:attrName>style.visibility</p:attrName>
                                        </p:attrNameLst>
                                      </p:cBhvr>
                                      <p:tavLst>
                                        <p:tav tm="0">
                                          <p:val>
                                            <p:strVal val="hidden"/>
                                          </p:val>
                                        </p:tav>
                                        <p:tav tm="50000">
                                          <p:val>
                                            <p:strVal val="visible"/>
                                          </p:val>
                                        </p:tav>
                                      </p:tavLst>
                                    </p:anim>
                                  </p:childTnLst>
                                </p:cTn>
                              </p:par>
                              <p:par>
                                <p:cTn id="66" presetID="35" presetClass="emph" presetSubtype="0" fill="hold" grpId="2" nodeType="withEffect">
                                  <p:stCondLst>
                                    <p:cond delay="0"/>
                                  </p:stCondLst>
                                  <p:childTnLst>
                                    <p:anim calcmode="discrete" valueType="str">
                                      <p:cBhvr>
                                        <p:cTn id="67" dur="500" fill="hold"/>
                                        <p:tgtEl>
                                          <p:spTgt spid="10"/>
                                        </p:tgtEl>
                                        <p:attrNameLst>
                                          <p:attrName>style.visibility</p:attrName>
                                        </p:attrNameLst>
                                      </p:cBhvr>
                                      <p:tavLst>
                                        <p:tav tm="0">
                                          <p:val>
                                            <p:strVal val="hidden"/>
                                          </p:val>
                                        </p:tav>
                                        <p:tav tm="50000">
                                          <p:val>
                                            <p:strVal val="visible"/>
                                          </p:val>
                                        </p:tav>
                                      </p:tavLst>
                                    </p:anim>
                                  </p:childTnLst>
                                </p:cTn>
                              </p:par>
                            </p:childTnLst>
                          </p:cTn>
                        </p:par>
                        <p:par>
                          <p:cTn id="68" fill="hold">
                            <p:stCondLst>
                              <p:cond delay="5500"/>
                            </p:stCondLst>
                            <p:childTnLst>
                              <p:par>
                                <p:cTn id="69" presetID="35" presetClass="emph" presetSubtype="0" fill="hold" grpId="3" nodeType="afterEffect">
                                  <p:stCondLst>
                                    <p:cond delay="0"/>
                                  </p:stCondLst>
                                  <p:childTnLst>
                                    <p:anim calcmode="discrete" valueType="str">
                                      <p:cBhvr>
                                        <p:cTn id="70" dur="500" fill="hold"/>
                                        <p:tgtEl>
                                          <p:spTgt spid="7"/>
                                        </p:tgtEl>
                                        <p:attrNameLst>
                                          <p:attrName>style.visibility</p:attrName>
                                        </p:attrNameLst>
                                      </p:cBhvr>
                                      <p:tavLst>
                                        <p:tav tm="0">
                                          <p:val>
                                            <p:strVal val="hidden"/>
                                          </p:val>
                                        </p:tav>
                                        <p:tav tm="50000">
                                          <p:val>
                                            <p:strVal val="visible"/>
                                          </p:val>
                                        </p:tav>
                                      </p:tavLst>
                                    </p:anim>
                                  </p:childTnLst>
                                </p:cTn>
                              </p:par>
                              <p:par>
                                <p:cTn id="71" presetID="35" presetClass="emph" presetSubtype="0" fill="hold" grpId="3" nodeType="withEffect">
                                  <p:stCondLst>
                                    <p:cond delay="0"/>
                                  </p:stCondLst>
                                  <p:childTnLst>
                                    <p:anim calcmode="discrete" valueType="str">
                                      <p:cBhvr>
                                        <p:cTn id="72" dur="500" fill="hold"/>
                                        <p:tgtEl>
                                          <p:spTgt spid="10"/>
                                        </p:tgtEl>
                                        <p:attrNameLst>
                                          <p:attrName>style.visibility</p:attrName>
                                        </p:attrNameLst>
                                      </p:cBhvr>
                                      <p:tavLst>
                                        <p:tav tm="0">
                                          <p:val>
                                            <p:strVal val="hidden"/>
                                          </p:val>
                                        </p:tav>
                                        <p:tav tm="50000">
                                          <p:val>
                                            <p:strVal val="visible"/>
                                          </p:val>
                                        </p:tav>
                                      </p:tavLst>
                                    </p:anim>
                                  </p:childTnLst>
                                </p:cTn>
                              </p:par>
                            </p:childTnLst>
                          </p:cTn>
                        </p:par>
                        <p:par>
                          <p:cTn id="73" fill="hold">
                            <p:stCondLst>
                              <p:cond delay="6000"/>
                            </p:stCondLst>
                            <p:childTnLst>
                              <p:par>
                                <p:cTn id="74" presetID="53"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p:cTn id="76" dur="500" fill="hold"/>
                                        <p:tgtEl>
                                          <p:spTgt spid="9"/>
                                        </p:tgtEl>
                                        <p:attrNameLst>
                                          <p:attrName>ppt_w</p:attrName>
                                        </p:attrNameLst>
                                      </p:cBhvr>
                                      <p:tavLst>
                                        <p:tav tm="0">
                                          <p:val>
                                            <p:fltVal val="0"/>
                                          </p:val>
                                        </p:tav>
                                        <p:tav tm="100000">
                                          <p:val>
                                            <p:strVal val="#ppt_w"/>
                                          </p:val>
                                        </p:tav>
                                      </p:tavLst>
                                    </p:anim>
                                    <p:anim calcmode="lin" valueType="num">
                                      <p:cBhvr>
                                        <p:cTn id="77" dur="500" fill="hold"/>
                                        <p:tgtEl>
                                          <p:spTgt spid="9"/>
                                        </p:tgtEl>
                                        <p:attrNameLst>
                                          <p:attrName>ppt_h</p:attrName>
                                        </p:attrNameLst>
                                      </p:cBhvr>
                                      <p:tavLst>
                                        <p:tav tm="0">
                                          <p:val>
                                            <p:fltVal val="0"/>
                                          </p:val>
                                        </p:tav>
                                        <p:tav tm="100000">
                                          <p:val>
                                            <p:strVal val="#ppt_h"/>
                                          </p:val>
                                        </p:tav>
                                      </p:tavLst>
                                    </p:anim>
                                    <p:animEffect transition="in" filter="fade">
                                      <p:cBhvr>
                                        <p:cTn id="78" dur="500"/>
                                        <p:tgtEl>
                                          <p:spTgt spid="9"/>
                                        </p:tgtEl>
                                      </p:cBhvr>
                                    </p:animEffect>
                                  </p:childTnLst>
                                </p:cTn>
                              </p:par>
                            </p:childTnLst>
                          </p:cTn>
                        </p:par>
                        <p:par>
                          <p:cTn id="79" fill="hold">
                            <p:stCondLst>
                              <p:cond delay="6500"/>
                            </p:stCondLst>
                            <p:childTnLst>
                              <p:par>
                                <p:cTn id="80" presetID="35" presetClass="emph" presetSubtype="0" fill="hold" grpId="1" nodeType="afterEffect">
                                  <p:stCondLst>
                                    <p:cond delay="0"/>
                                  </p:stCondLst>
                                  <p:childTnLst>
                                    <p:anim calcmode="discrete" valueType="str">
                                      <p:cBhvr>
                                        <p:cTn id="81" dur="500" fill="hold"/>
                                        <p:tgtEl>
                                          <p:spTgt spid="9"/>
                                        </p:tgtEl>
                                        <p:attrNameLst>
                                          <p:attrName>style.visibility</p:attrName>
                                        </p:attrNameLst>
                                      </p:cBhvr>
                                      <p:tavLst>
                                        <p:tav tm="0">
                                          <p:val>
                                            <p:strVal val="hidden"/>
                                          </p:val>
                                        </p:tav>
                                        <p:tav tm="50000">
                                          <p:val>
                                            <p:strVal val="visible"/>
                                          </p:val>
                                        </p:tav>
                                      </p:tavLst>
                                    </p:anim>
                                  </p:childTnLst>
                                </p:cTn>
                              </p:par>
                            </p:childTnLst>
                          </p:cTn>
                        </p:par>
                        <p:par>
                          <p:cTn id="82" fill="hold">
                            <p:stCondLst>
                              <p:cond delay="7000"/>
                            </p:stCondLst>
                            <p:childTnLst>
                              <p:par>
                                <p:cTn id="83" presetID="35" presetClass="emph" presetSubtype="0" fill="hold" grpId="2" nodeType="afterEffect">
                                  <p:stCondLst>
                                    <p:cond delay="0"/>
                                  </p:stCondLst>
                                  <p:childTnLst>
                                    <p:anim calcmode="discrete" valueType="str">
                                      <p:cBhvr>
                                        <p:cTn id="84" dur="500" fill="hold"/>
                                        <p:tgtEl>
                                          <p:spTgt spid="9"/>
                                        </p:tgtEl>
                                        <p:attrNameLst>
                                          <p:attrName>style.visibility</p:attrName>
                                        </p:attrNameLst>
                                      </p:cBhvr>
                                      <p:tavLst>
                                        <p:tav tm="0">
                                          <p:val>
                                            <p:strVal val="hidden"/>
                                          </p:val>
                                        </p:tav>
                                        <p:tav tm="50000">
                                          <p:val>
                                            <p:strVal val="visible"/>
                                          </p:val>
                                        </p:tav>
                                      </p:tavLst>
                                    </p:anim>
                                  </p:childTnLst>
                                </p:cTn>
                              </p:par>
                            </p:childTnLst>
                          </p:cTn>
                        </p:par>
                        <p:par>
                          <p:cTn id="85" fill="hold">
                            <p:stCondLst>
                              <p:cond delay="7500"/>
                            </p:stCondLst>
                            <p:childTnLst>
                              <p:par>
                                <p:cTn id="86" presetID="35" presetClass="emph" presetSubtype="0" fill="hold" grpId="3" nodeType="afterEffect">
                                  <p:stCondLst>
                                    <p:cond delay="0"/>
                                  </p:stCondLst>
                                  <p:childTnLst>
                                    <p:anim calcmode="discrete" valueType="str">
                                      <p:cBhvr>
                                        <p:cTn id="87" dur="500" fill="hold"/>
                                        <p:tgtEl>
                                          <p:spTgt spid="9"/>
                                        </p:tgtEl>
                                        <p:attrNameLst>
                                          <p:attrName>style.visibility</p:attrName>
                                        </p:attrNameLst>
                                      </p:cBhvr>
                                      <p:tavLst>
                                        <p:tav tm="0">
                                          <p:val>
                                            <p:strVal val="hidden"/>
                                          </p:val>
                                        </p:tav>
                                        <p:tav tm="50000">
                                          <p:val>
                                            <p:strVal val="visible"/>
                                          </p:val>
                                        </p:tav>
                                      </p:tavLst>
                                    </p:anim>
                                  </p:childTnLst>
                                </p:cTn>
                              </p:par>
                            </p:childTnLst>
                          </p:cTn>
                        </p:par>
                        <p:par>
                          <p:cTn id="88" fill="hold">
                            <p:stCondLst>
                              <p:cond delay="8000"/>
                            </p:stCondLst>
                            <p:childTnLst>
                              <p:par>
                                <p:cTn id="89" presetID="47" presetClass="entr" presetSubtype="0" fill="hold" grpId="4"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anim calcmode="lin" valueType="num">
                                      <p:cBhvr>
                                        <p:cTn id="92" dur="500" fill="hold"/>
                                        <p:tgtEl>
                                          <p:spTgt spid="17"/>
                                        </p:tgtEl>
                                        <p:attrNameLst>
                                          <p:attrName>ppt_x</p:attrName>
                                        </p:attrNameLst>
                                      </p:cBhvr>
                                      <p:tavLst>
                                        <p:tav tm="0">
                                          <p:val>
                                            <p:strVal val="#ppt_x"/>
                                          </p:val>
                                        </p:tav>
                                        <p:tav tm="100000">
                                          <p:val>
                                            <p:strVal val="#ppt_x"/>
                                          </p:val>
                                        </p:tav>
                                      </p:tavLst>
                                    </p:anim>
                                    <p:anim calcmode="lin" valueType="num">
                                      <p:cBhvr>
                                        <p:cTn id="93" dur="500" fill="hold"/>
                                        <p:tgtEl>
                                          <p:spTgt spid="17"/>
                                        </p:tgtEl>
                                        <p:attrNameLst>
                                          <p:attrName>ppt_y</p:attrName>
                                        </p:attrNameLst>
                                      </p:cBhvr>
                                      <p:tavLst>
                                        <p:tav tm="0">
                                          <p:val>
                                            <p:strVal val="#ppt_y-.1"/>
                                          </p:val>
                                        </p:tav>
                                        <p:tav tm="100000">
                                          <p:val>
                                            <p:strVal val="#ppt_y"/>
                                          </p:val>
                                        </p:tav>
                                      </p:tavLst>
                                    </p:anim>
                                  </p:childTnLst>
                                </p:cTn>
                              </p:par>
                            </p:childTnLst>
                          </p:cTn>
                        </p:par>
                        <p:par>
                          <p:cTn id="94" fill="hold">
                            <p:stCondLst>
                              <p:cond delay="8500"/>
                            </p:stCondLst>
                            <p:childTnLst>
                              <p:par>
                                <p:cTn id="95" presetID="47" presetClass="entr" presetSubtype="0" fill="hold" grpId="5"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anim calcmode="lin" valueType="num">
                                      <p:cBhvr>
                                        <p:cTn id="98" dur="500" fill="hold"/>
                                        <p:tgtEl>
                                          <p:spTgt spid="17"/>
                                        </p:tgtEl>
                                        <p:attrNameLst>
                                          <p:attrName>ppt_x</p:attrName>
                                        </p:attrNameLst>
                                      </p:cBhvr>
                                      <p:tavLst>
                                        <p:tav tm="0">
                                          <p:val>
                                            <p:strVal val="#ppt_x"/>
                                          </p:val>
                                        </p:tav>
                                        <p:tav tm="100000">
                                          <p:val>
                                            <p:strVal val="#ppt_x"/>
                                          </p:val>
                                        </p:tav>
                                      </p:tavLst>
                                    </p:anim>
                                    <p:anim calcmode="lin" valueType="num">
                                      <p:cBhvr>
                                        <p:cTn id="99" dur="500" fill="hold"/>
                                        <p:tgtEl>
                                          <p:spTgt spid="17"/>
                                        </p:tgtEl>
                                        <p:attrNameLst>
                                          <p:attrName>ppt_y</p:attrName>
                                        </p:attrNameLst>
                                      </p:cBhvr>
                                      <p:tavLst>
                                        <p:tav tm="0">
                                          <p:val>
                                            <p:strVal val="#ppt_y-.1"/>
                                          </p:val>
                                        </p:tav>
                                        <p:tav tm="100000">
                                          <p:val>
                                            <p:strVal val="#ppt_y"/>
                                          </p:val>
                                        </p:tav>
                                      </p:tavLst>
                                    </p:anim>
                                  </p:childTnLst>
                                </p:cTn>
                              </p:par>
                            </p:childTnLst>
                          </p:cTn>
                        </p:par>
                        <p:par>
                          <p:cTn id="100" fill="hold">
                            <p:stCondLst>
                              <p:cond delay="9000"/>
                            </p:stCondLst>
                            <p:childTnLst>
                              <p:par>
                                <p:cTn id="101" presetID="47" presetClass="entr" presetSubtype="0" fill="hold" grpId="6" nodeType="after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anim calcmode="lin" valueType="num">
                                      <p:cBhvr>
                                        <p:cTn id="104" dur="500" fill="hold"/>
                                        <p:tgtEl>
                                          <p:spTgt spid="17"/>
                                        </p:tgtEl>
                                        <p:attrNameLst>
                                          <p:attrName>ppt_x</p:attrName>
                                        </p:attrNameLst>
                                      </p:cBhvr>
                                      <p:tavLst>
                                        <p:tav tm="0">
                                          <p:val>
                                            <p:strVal val="#ppt_x"/>
                                          </p:val>
                                        </p:tav>
                                        <p:tav tm="100000">
                                          <p:val>
                                            <p:strVal val="#ppt_x"/>
                                          </p:val>
                                        </p:tav>
                                      </p:tavLst>
                                    </p:anim>
                                    <p:anim calcmode="lin" valueType="num">
                                      <p:cBhvr>
                                        <p:cTn id="105" dur="500" fill="hold"/>
                                        <p:tgtEl>
                                          <p:spTgt spid="17"/>
                                        </p:tgtEl>
                                        <p:attrNameLst>
                                          <p:attrName>ppt_y</p:attrName>
                                        </p:attrNameLst>
                                      </p:cBhvr>
                                      <p:tavLst>
                                        <p:tav tm="0">
                                          <p:val>
                                            <p:strVal val="#ppt_y-.1"/>
                                          </p:val>
                                        </p:tav>
                                        <p:tav tm="100000">
                                          <p:val>
                                            <p:strVal val="#ppt_y"/>
                                          </p:val>
                                        </p:tav>
                                      </p:tavLst>
                                    </p:anim>
                                  </p:childTnLst>
                                </p:cTn>
                              </p:par>
                            </p:childTnLst>
                          </p:cTn>
                        </p:par>
                        <p:par>
                          <p:cTn id="106" fill="hold">
                            <p:stCondLst>
                              <p:cond delay="9500"/>
                            </p:stCondLst>
                            <p:childTnLst>
                              <p:par>
                                <p:cTn id="107" presetID="47" presetClass="entr" presetSubtype="0" fill="hold" grpId="7"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500"/>
                                        <p:tgtEl>
                                          <p:spTgt spid="17"/>
                                        </p:tgtEl>
                                      </p:cBhvr>
                                    </p:animEffect>
                                    <p:anim calcmode="lin" valueType="num">
                                      <p:cBhvr>
                                        <p:cTn id="110" dur="500" fill="hold"/>
                                        <p:tgtEl>
                                          <p:spTgt spid="17"/>
                                        </p:tgtEl>
                                        <p:attrNameLst>
                                          <p:attrName>ppt_x</p:attrName>
                                        </p:attrNameLst>
                                      </p:cBhvr>
                                      <p:tavLst>
                                        <p:tav tm="0">
                                          <p:val>
                                            <p:strVal val="#ppt_x"/>
                                          </p:val>
                                        </p:tav>
                                        <p:tav tm="100000">
                                          <p:val>
                                            <p:strVal val="#ppt_x"/>
                                          </p:val>
                                        </p:tav>
                                      </p:tavLst>
                                    </p:anim>
                                    <p:anim calcmode="lin" valueType="num">
                                      <p:cBhvr>
                                        <p:cTn id="111" dur="500" fill="hold"/>
                                        <p:tgtEl>
                                          <p:spTgt spid="17"/>
                                        </p:tgtEl>
                                        <p:attrNameLst>
                                          <p:attrName>ppt_y</p:attrName>
                                        </p:attrNameLst>
                                      </p:cBhvr>
                                      <p:tavLst>
                                        <p:tav tm="0">
                                          <p:val>
                                            <p:strVal val="#ppt_y-.1"/>
                                          </p:val>
                                        </p:tav>
                                        <p:tav tm="100000">
                                          <p:val>
                                            <p:strVal val="#ppt_y"/>
                                          </p:val>
                                        </p:tav>
                                      </p:tavLst>
                                    </p:anim>
                                  </p:childTnLst>
                                </p:cTn>
                              </p:par>
                            </p:childTnLst>
                          </p:cTn>
                        </p:par>
                        <p:par>
                          <p:cTn id="112" fill="hold">
                            <p:stCondLst>
                              <p:cond delay="10000"/>
                            </p:stCondLst>
                            <p:childTnLst>
                              <p:par>
                                <p:cTn id="113" presetID="53" presetClass="entr" presetSubtype="0" fill="hold" grpId="0" nodeType="afterEffect">
                                  <p:stCondLst>
                                    <p:cond delay="0"/>
                                  </p:stCondLst>
                                  <p:childTnLst>
                                    <p:set>
                                      <p:cBhvr>
                                        <p:cTn id="114" dur="1" fill="hold">
                                          <p:stCondLst>
                                            <p:cond delay="0"/>
                                          </p:stCondLst>
                                        </p:cTn>
                                        <p:tgtEl>
                                          <p:spTgt spid="13"/>
                                        </p:tgtEl>
                                        <p:attrNameLst>
                                          <p:attrName>style.visibility</p:attrName>
                                        </p:attrNameLst>
                                      </p:cBhvr>
                                      <p:to>
                                        <p:strVal val="visible"/>
                                      </p:to>
                                    </p:set>
                                    <p:anim calcmode="lin" valueType="num">
                                      <p:cBhvr>
                                        <p:cTn id="115" dur="500" fill="hold"/>
                                        <p:tgtEl>
                                          <p:spTgt spid="13"/>
                                        </p:tgtEl>
                                        <p:attrNameLst>
                                          <p:attrName>ppt_w</p:attrName>
                                        </p:attrNameLst>
                                      </p:cBhvr>
                                      <p:tavLst>
                                        <p:tav tm="0">
                                          <p:val>
                                            <p:fltVal val="0"/>
                                          </p:val>
                                        </p:tav>
                                        <p:tav tm="100000">
                                          <p:val>
                                            <p:strVal val="#ppt_w"/>
                                          </p:val>
                                        </p:tav>
                                      </p:tavLst>
                                    </p:anim>
                                    <p:anim calcmode="lin" valueType="num">
                                      <p:cBhvr>
                                        <p:cTn id="116" dur="500" fill="hold"/>
                                        <p:tgtEl>
                                          <p:spTgt spid="13"/>
                                        </p:tgtEl>
                                        <p:attrNameLst>
                                          <p:attrName>ppt_h</p:attrName>
                                        </p:attrNameLst>
                                      </p:cBhvr>
                                      <p:tavLst>
                                        <p:tav tm="0">
                                          <p:val>
                                            <p:fltVal val="0"/>
                                          </p:val>
                                        </p:tav>
                                        <p:tav tm="100000">
                                          <p:val>
                                            <p:strVal val="#ppt_h"/>
                                          </p:val>
                                        </p:tav>
                                      </p:tavLst>
                                    </p:anim>
                                    <p:animEffect transition="in" filter="fade">
                                      <p:cBhvr>
                                        <p:cTn id="117" dur="500"/>
                                        <p:tgtEl>
                                          <p:spTgt spid="13"/>
                                        </p:tgtEl>
                                      </p:cBhvr>
                                    </p:animEffect>
                                  </p:childTnLst>
                                </p:cTn>
                              </p:par>
                              <p:par>
                                <p:cTn id="118" presetID="53" presetClass="entr" presetSubtype="0" fill="hold" grpId="0" nodeType="withEffect">
                                  <p:stCondLst>
                                    <p:cond delay="0"/>
                                  </p:stCondLst>
                                  <p:childTnLst>
                                    <p:set>
                                      <p:cBhvr>
                                        <p:cTn id="119" dur="1" fill="hold">
                                          <p:stCondLst>
                                            <p:cond delay="0"/>
                                          </p:stCondLst>
                                        </p:cTn>
                                        <p:tgtEl>
                                          <p:spTgt spid="15"/>
                                        </p:tgtEl>
                                        <p:attrNameLst>
                                          <p:attrName>style.visibility</p:attrName>
                                        </p:attrNameLst>
                                      </p:cBhvr>
                                      <p:to>
                                        <p:strVal val="visible"/>
                                      </p:to>
                                    </p:set>
                                    <p:anim calcmode="lin" valueType="num">
                                      <p:cBhvr>
                                        <p:cTn id="120" dur="500" fill="hold"/>
                                        <p:tgtEl>
                                          <p:spTgt spid="15"/>
                                        </p:tgtEl>
                                        <p:attrNameLst>
                                          <p:attrName>ppt_w</p:attrName>
                                        </p:attrNameLst>
                                      </p:cBhvr>
                                      <p:tavLst>
                                        <p:tav tm="0">
                                          <p:val>
                                            <p:fltVal val="0"/>
                                          </p:val>
                                        </p:tav>
                                        <p:tav tm="100000">
                                          <p:val>
                                            <p:strVal val="#ppt_w"/>
                                          </p:val>
                                        </p:tav>
                                      </p:tavLst>
                                    </p:anim>
                                    <p:anim calcmode="lin" valueType="num">
                                      <p:cBhvr>
                                        <p:cTn id="121" dur="500" fill="hold"/>
                                        <p:tgtEl>
                                          <p:spTgt spid="15"/>
                                        </p:tgtEl>
                                        <p:attrNameLst>
                                          <p:attrName>ppt_h</p:attrName>
                                        </p:attrNameLst>
                                      </p:cBhvr>
                                      <p:tavLst>
                                        <p:tav tm="0">
                                          <p:val>
                                            <p:fltVal val="0"/>
                                          </p:val>
                                        </p:tav>
                                        <p:tav tm="100000">
                                          <p:val>
                                            <p:strVal val="#ppt_h"/>
                                          </p:val>
                                        </p:tav>
                                      </p:tavLst>
                                    </p:anim>
                                    <p:animEffect transition="in" filter="fade">
                                      <p:cBhvr>
                                        <p:cTn id="122" dur="500"/>
                                        <p:tgtEl>
                                          <p:spTgt spid="15"/>
                                        </p:tgtEl>
                                      </p:cBhvr>
                                    </p:animEffect>
                                  </p:childTnLst>
                                </p:cTn>
                              </p:par>
                            </p:childTnLst>
                          </p:cTn>
                        </p:par>
                        <p:par>
                          <p:cTn id="123" fill="hold">
                            <p:stCondLst>
                              <p:cond delay="10500"/>
                            </p:stCondLst>
                            <p:childTnLst>
                              <p:par>
                                <p:cTn id="124" presetID="35" presetClass="emph" presetSubtype="0" fill="hold" grpId="1" nodeType="afterEffect">
                                  <p:stCondLst>
                                    <p:cond delay="0"/>
                                  </p:stCondLst>
                                  <p:childTnLst>
                                    <p:anim calcmode="discrete" valueType="str">
                                      <p:cBhvr>
                                        <p:cTn id="125" dur="500" fill="hold"/>
                                        <p:tgtEl>
                                          <p:spTgt spid="13"/>
                                        </p:tgtEl>
                                        <p:attrNameLst>
                                          <p:attrName>style.visibility</p:attrName>
                                        </p:attrNameLst>
                                      </p:cBhvr>
                                      <p:tavLst>
                                        <p:tav tm="0">
                                          <p:val>
                                            <p:strVal val="hidden"/>
                                          </p:val>
                                        </p:tav>
                                        <p:tav tm="50000">
                                          <p:val>
                                            <p:strVal val="visible"/>
                                          </p:val>
                                        </p:tav>
                                      </p:tavLst>
                                    </p:anim>
                                  </p:childTnLst>
                                </p:cTn>
                              </p:par>
                              <p:par>
                                <p:cTn id="126" presetID="35" presetClass="emph" presetSubtype="0" fill="hold" grpId="1" nodeType="withEffect">
                                  <p:stCondLst>
                                    <p:cond delay="0"/>
                                  </p:stCondLst>
                                  <p:childTnLst>
                                    <p:anim calcmode="discrete" valueType="str">
                                      <p:cBhvr>
                                        <p:cTn id="127" dur="500" fill="hold"/>
                                        <p:tgtEl>
                                          <p:spTgt spid="15"/>
                                        </p:tgtEl>
                                        <p:attrNameLst>
                                          <p:attrName>style.visibility</p:attrName>
                                        </p:attrNameLst>
                                      </p:cBhvr>
                                      <p:tavLst>
                                        <p:tav tm="0">
                                          <p:val>
                                            <p:strVal val="hidden"/>
                                          </p:val>
                                        </p:tav>
                                        <p:tav tm="50000">
                                          <p:val>
                                            <p:strVal val="visible"/>
                                          </p:val>
                                        </p:tav>
                                      </p:tavLst>
                                    </p:anim>
                                  </p:childTnLst>
                                </p:cTn>
                              </p:par>
                            </p:childTnLst>
                          </p:cTn>
                        </p:par>
                        <p:par>
                          <p:cTn id="128" fill="hold">
                            <p:stCondLst>
                              <p:cond delay="11000"/>
                            </p:stCondLst>
                            <p:childTnLst>
                              <p:par>
                                <p:cTn id="129" presetID="35" presetClass="emph" presetSubtype="0" fill="hold" grpId="2" nodeType="afterEffect">
                                  <p:stCondLst>
                                    <p:cond delay="0"/>
                                  </p:stCondLst>
                                  <p:childTnLst>
                                    <p:anim calcmode="discrete" valueType="str">
                                      <p:cBhvr>
                                        <p:cTn id="130" dur="500" fill="hold"/>
                                        <p:tgtEl>
                                          <p:spTgt spid="13"/>
                                        </p:tgtEl>
                                        <p:attrNameLst>
                                          <p:attrName>style.visibility</p:attrName>
                                        </p:attrNameLst>
                                      </p:cBhvr>
                                      <p:tavLst>
                                        <p:tav tm="0">
                                          <p:val>
                                            <p:strVal val="hidden"/>
                                          </p:val>
                                        </p:tav>
                                        <p:tav tm="50000">
                                          <p:val>
                                            <p:strVal val="visible"/>
                                          </p:val>
                                        </p:tav>
                                      </p:tavLst>
                                    </p:anim>
                                  </p:childTnLst>
                                </p:cTn>
                              </p:par>
                              <p:par>
                                <p:cTn id="131" presetID="35" presetClass="emph" presetSubtype="0" fill="hold" grpId="2" nodeType="withEffect">
                                  <p:stCondLst>
                                    <p:cond delay="0"/>
                                  </p:stCondLst>
                                  <p:childTnLst>
                                    <p:anim calcmode="discrete" valueType="str">
                                      <p:cBhvr>
                                        <p:cTn id="132" dur="500" fill="hold"/>
                                        <p:tgtEl>
                                          <p:spTgt spid="15"/>
                                        </p:tgtEl>
                                        <p:attrNameLst>
                                          <p:attrName>style.visibility</p:attrName>
                                        </p:attrNameLst>
                                      </p:cBhvr>
                                      <p:tavLst>
                                        <p:tav tm="0">
                                          <p:val>
                                            <p:strVal val="hidden"/>
                                          </p:val>
                                        </p:tav>
                                        <p:tav tm="50000">
                                          <p:val>
                                            <p:strVal val="visible"/>
                                          </p:val>
                                        </p:tav>
                                      </p:tavLst>
                                    </p:anim>
                                  </p:childTnLst>
                                </p:cTn>
                              </p:par>
                            </p:childTnLst>
                          </p:cTn>
                        </p:par>
                        <p:par>
                          <p:cTn id="133" fill="hold">
                            <p:stCondLst>
                              <p:cond delay="11500"/>
                            </p:stCondLst>
                            <p:childTnLst>
                              <p:par>
                                <p:cTn id="134" presetID="35" presetClass="emph" presetSubtype="0" fill="hold" grpId="3" nodeType="afterEffect">
                                  <p:stCondLst>
                                    <p:cond delay="0"/>
                                  </p:stCondLst>
                                  <p:childTnLst>
                                    <p:anim calcmode="discrete" valueType="str">
                                      <p:cBhvr>
                                        <p:cTn id="135" dur="500" fill="hold"/>
                                        <p:tgtEl>
                                          <p:spTgt spid="13"/>
                                        </p:tgtEl>
                                        <p:attrNameLst>
                                          <p:attrName>style.visibility</p:attrName>
                                        </p:attrNameLst>
                                      </p:cBhvr>
                                      <p:tavLst>
                                        <p:tav tm="0">
                                          <p:val>
                                            <p:strVal val="hidden"/>
                                          </p:val>
                                        </p:tav>
                                        <p:tav tm="50000">
                                          <p:val>
                                            <p:strVal val="visible"/>
                                          </p:val>
                                        </p:tav>
                                      </p:tavLst>
                                    </p:anim>
                                  </p:childTnLst>
                                </p:cTn>
                              </p:par>
                              <p:par>
                                <p:cTn id="136" presetID="35" presetClass="emph" presetSubtype="0" fill="hold" grpId="3" nodeType="withEffect">
                                  <p:stCondLst>
                                    <p:cond delay="0"/>
                                  </p:stCondLst>
                                  <p:childTnLst>
                                    <p:anim calcmode="discrete" valueType="str">
                                      <p:cBhvr>
                                        <p:cTn id="137" dur="5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P spid="17" grpId="4" animBg="1"/>
      <p:bldP spid="17" grpId="5" animBg="1"/>
      <p:bldP spid="17" grpId="6" animBg="1"/>
      <p:bldP spid="17" grpId="7" animBg="1"/>
      <p:bldP spid="2" grpId="0"/>
      <p:bldP spid="7" grpId="0" animBg="1"/>
      <p:bldP spid="7" grpId="1" animBg="1"/>
      <p:bldP spid="7" grpId="2" animBg="1"/>
      <p:bldP spid="7" grpId="3" animBg="1"/>
      <p:bldP spid="9" grpId="0" animBg="1"/>
      <p:bldP spid="9" grpId="1" animBg="1"/>
      <p:bldP spid="9" grpId="2" animBg="1"/>
      <p:bldP spid="9" grpId="3" animBg="1"/>
      <p:bldP spid="10" grpId="0" animBg="1"/>
      <p:bldP spid="10" grpId="1" animBg="1"/>
      <p:bldP spid="10" grpId="2" animBg="1"/>
      <p:bldP spid="10" grpId="3" animBg="1"/>
      <p:bldP spid="13" grpId="0" animBg="1"/>
      <p:bldP spid="13" grpId="1" animBg="1"/>
      <p:bldP spid="13" grpId="2" animBg="1"/>
      <p:bldP spid="13" grpId="3" animBg="1"/>
      <p:bldP spid="15" grpId="0" animBg="1"/>
      <p:bldP spid="15" grpId="1" animBg="1"/>
      <p:bldP spid="15" grpId="2" animBg="1"/>
      <p:bldP spid="15" grpId="3"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Forma libre"/>
          <p:cNvSpPr/>
          <p:nvPr/>
        </p:nvSpPr>
        <p:spPr>
          <a:xfrm>
            <a:off x="4337050" y="2286000"/>
            <a:ext cx="2990850" cy="3143250"/>
          </a:xfrm>
          <a:custGeom>
            <a:avLst/>
            <a:gdLst>
              <a:gd name="connsiteX0" fmla="*/ 0 w 2990850"/>
              <a:gd name="connsiteY0" fmla="*/ 3143250 h 3143250"/>
              <a:gd name="connsiteX1" fmla="*/ 596900 w 2990850"/>
              <a:gd name="connsiteY1" fmla="*/ 139700 h 3143250"/>
              <a:gd name="connsiteX2" fmla="*/ 590550 w 2990850"/>
              <a:gd name="connsiteY2" fmla="*/ 0 h 3143250"/>
              <a:gd name="connsiteX3" fmla="*/ 736600 w 2990850"/>
              <a:gd name="connsiteY3" fmla="*/ 0 h 3143250"/>
              <a:gd name="connsiteX4" fmla="*/ 736600 w 2990850"/>
              <a:gd name="connsiteY4" fmla="*/ 133350 h 3143250"/>
              <a:gd name="connsiteX5" fmla="*/ 2990850 w 2990850"/>
              <a:gd name="connsiteY5" fmla="*/ 2997200 h 3143250"/>
              <a:gd name="connsiteX6" fmla="*/ 0 w 2990850"/>
              <a:gd name="connsiteY6" fmla="*/ 314325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850" h="3143250">
                <a:moveTo>
                  <a:pt x="0" y="3143250"/>
                </a:moveTo>
                <a:lnTo>
                  <a:pt x="596900" y="139700"/>
                </a:lnTo>
                <a:lnTo>
                  <a:pt x="590550" y="0"/>
                </a:lnTo>
                <a:lnTo>
                  <a:pt x="736600" y="0"/>
                </a:lnTo>
                <a:lnTo>
                  <a:pt x="736600" y="133350"/>
                </a:lnTo>
                <a:lnTo>
                  <a:pt x="2990850" y="2997200"/>
                </a:lnTo>
                <a:lnTo>
                  <a:pt x="0" y="3143250"/>
                </a:lnTo>
                <a:close/>
              </a:path>
            </a:pathLst>
          </a:cu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Picture 2"/>
          <p:cNvPicPr>
            <a:picLocks noGrp="1" noChangeAspect="1" noChangeArrowheads="1"/>
          </p:cNvPicPr>
          <p:nvPr>
            <p:ph sz="quarter" idx="1"/>
          </p:nvPr>
        </p:nvPicPr>
        <p:blipFill>
          <a:blip r:embed="rId2" cstate="print"/>
          <a:srcRect l="6752" r="7769"/>
          <a:stretch>
            <a:fillRect/>
          </a:stretch>
        </p:blipFill>
        <p:spPr bwMode="auto">
          <a:xfrm>
            <a:off x="701285" y="2030702"/>
            <a:ext cx="7772400" cy="3612876"/>
          </a:xfrm>
          <a:prstGeom prst="rect">
            <a:avLst/>
          </a:prstGeom>
          <a:noFill/>
          <a:ln w="9525">
            <a:noFill/>
            <a:miter lim="800000"/>
            <a:headEnd/>
            <a:tailEnd/>
          </a:ln>
          <a:effectLst/>
        </p:spPr>
      </p:pic>
      <p:sp>
        <p:nvSpPr>
          <p:cNvPr id="8" name="1 Título"/>
          <p:cNvSpPr>
            <a:spLocks noGrp="1"/>
          </p:cNvSpPr>
          <p:nvPr>
            <p:ph type="title"/>
          </p:nvPr>
        </p:nvSpPr>
        <p:spPr/>
        <p:txBody>
          <a:bodyPr>
            <a:no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AL INICIO DE LA VIDA ÚTIL DE LA PRESA (SECCIÓN EQUIVALENTE)</a:t>
            </a:r>
          </a:p>
        </p:txBody>
      </p:sp>
      <p:sp>
        <p:nvSpPr>
          <p:cNvPr id="9" name="8 Triángulo isósceles"/>
          <p:cNvSpPr/>
          <p:nvPr/>
        </p:nvSpPr>
        <p:spPr>
          <a:xfrm>
            <a:off x="2068504" y="2416164"/>
            <a:ext cx="1728796" cy="2994036"/>
          </a:xfrm>
          <a:prstGeom prst="triangle">
            <a:avLst>
              <a:gd name="adj" fmla="val 100000"/>
            </a:avLst>
          </a:prstGeom>
          <a:solidFill>
            <a:srgbClr val="EC630E"/>
          </a:solidFill>
          <a:ln w="2540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orma libre"/>
          <p:cNvSpPr/>
          <p:nvPr/>
        </p:nvSpPr>
        <p:spPr>
          <a:xfrm>
            <a:off x="1230630" y="2287588"/>
            <a:ext cx="747713" cy="2524125"/>
          </a:xfrm>
          <a:custGeom>
            <a:avLst/>
            <a:gdLst>
              <a:gd name="connsiteX0" fmla="*/ 0 w 747713"/>
              <a:gd name="connsiteY0" fmla="*/ 2509837 h 2524125"/>
              <a:gd name="connsiteX1" fmla="*/ 0 w 747713"/>
              <a:gd name="connsiteY1" fmla="*/ 2247900 h 2524125"/>
              <a:gd name="connsiteX2" fmla="*/ 9525 w 747713"/>
              <a:gd name="connsiteY2" fmla="*/ 1976437 h 2524125"/>
              <a:gd name="connsiteX3" fmla="*/ 23813 w 747713"/>
              <a:gd name="connsiteY3" fmla="*/ 1733550 h 2524125"/>
              <a:gd name="connsiteX4" fmla="*/ 52388 w 747713"/>
              <a:gd name="connsiteY4" fmla="*/ 1462087 h 2524125"/>
              <a:gd name="connsiteX5" fmla="*/ 100013 w 747713"/>
              <a:gd name="connsiteY5" fmla="*/ 1147762 h 2524125"/>
              <a:gd name="connsiteX6" fmla="*/ 152400 w 747713"/>
              <a:gd name="connsiteY6" fmla="*/ 919162 h 2524125"/>
              <a:gd name="connsiteX7" fmla="*/ 223838 w 747713"/>
              <a:gd name="connsiteY7" fmla="*/ 666750 h 2524125"/>
              <a:gd name="connsiteX8" fmla="*/ 295275 w 747713"/>
              <a:gd name="connsiteY8" fmla="*/ 476250 h 2524125"/>
              <a:gd name="connsiteX9" fmla="*/ 338138 w 747713"/>
              <a:gd name="connsiteY9" fmla="*/ 376237 h 2524125"/>
              <a:gd name="connsiteX10" fmla="*/ 376238 w 747713"/>
              <a:gd name="connsiteY10" fmla="*/ 304800 h 2524125"/>
              <a:gd name="connsiteX11" fmla="*/ 481013 w 747713"/>
              <a:gd name="connsiteY11" fmla="*/ 157162 h 2524125"/>
              <a:gd name="connsiteX12" fmla="*/ 552450 w 747713"/>
              <a:gd name="connsiteY12" fmla="*/ 85725 h 2524125"/>
              <a:gd name="connsiteX13" fmla="*/ 657225 w 747713"/>
              <a:gd name="connsiteY13" fmla="*/ 19050 h 2524125"/>
              <a:gd name="connsiteX14" fmla="*/ 747713 w 747713"/>
              <a:gd name="connsiteY14" fmla="*/ 0 h 2524125"/>
              <a:gd name="connsiteX15" fmla="*/ 742950 w 747713"/>
              <a:gd name="connsiteY15" fmla="*/ 2524125 h 2524125"/>
              <a:gd name="connsiteX16" fmla="*/ 0 w 747713"/>
              <a:gd name="connsiteY16" fmla="*/ 2509837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7713" h="2524125">
                <a:moveTo>
                  <a:pt x="0" y="2509837"/>
                </a:moveTo>
                <a:lnTo>
                  <a:pt x="0" y="2247900"/>
                </a:lnTo>
                <a:lnTo>
                  <a:pt x="9525" y="1976437"/>
                </a:lnTo>
                <a:lnTo>
                  <a:pt x="23813" y="1733550"/>
                </a:lnTo>
                <a:lnTo>
                  <a:pt x="52388" y="1462087"/>
                </a:lnTo>
                <a:lnTo>
                  <a:pt x="100013" y="1147762"/>
                </a:lnTo>
                <a:lnTo>
                  <a:pt x="152400" y="919162"/>
                </a:lnTo>
                <a:lnTo>
                  <a:pt x="223838" y="666750"/>
                </a:lnTo>
                <a:lnTo>
                  <a:pt x="295275" y="476250"/>
                </a:lnTo>
                <a:lnTo>
                  <a:pt x="338138" y="376237"/>
                </a:lnTo>
                <a:lnTo>
                  <a:pt x="376238" y="304800"/>
                </a:lnTo>
                <a:lnTo>
                  <a:pt x="481013" y="157162"/>
                </a:lnTo>
                <a:lnTo>
                  <a:pt x="552450" y="85725"/>
                </a:lnTo>
                <a:lnTo>
                  <a:pt x="657225" y="19050"/>
                </a:lnTo>
                <a:lnTo>
                  <a:pt x="747713" y="0"/>
                </a:lnTo>
                <a:cubicBezTo>
                  <a:pt x="746125" y="841375"/>
                  <a:pt x="742950" y="2524125"/>
                  <a:pt x="742950" y="2524125"/>
                </a:cubicBezTo>
                <a:lnTo>
                  <a:pt x="0" y="2509837"/>
                </a:lnTo>
                <a:close/>
              </a:path>
            </a:pathLst>
          </a:custGeom>
          <a:solidFill>
            <a:srgbClr val="245EA4"/>
          </a:solidFill>
          <a:ln w="25400">
            <a:solidFill>
              <a:srgbClr val="24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Triángulo isósceles"/>
          <p:cNvSpPr/>
          <p:nvPr/>
        </p:nvSpPr>
        <p:spPr>
          <a:xfrm>
            <a:off x="7653337" y="4344987"/>
            <a:ext cx="404813" cy="914401"/>
          </a:xfrm>
          <a:prstGeom prst="triangle">
            <a:avLst>
              <a:gd name="adj" fmla="val 834"/>
            </a:avLst>
          </a:prstGeom>
          <a:solidFill>
            <a:srgbClr val="EC630E"/>
          </a:solidFill>
          <a:ln w="2540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orma libre"/>
          <p:cNvSpPr/>
          <p:nvPr/>
        </p:nvSpPr>
        <p:spPr>
          <a:xfrm>
            <a:off x="6559550" y="4289438"/>
            <a:ext cx="768350" cy="971550"/>
          </a:xfrm>
          <a:custGeom>
            <a:avLst/>
            <a:gdLst>
              <a:gd name="connsiteX0" fmla="*/ 768350 w 768350"/>
              <a:gd name="connsiteY0" fmla="*/ 971550 h 971550"/>
              <a:gd name="connsiteX1" fmla="*/ 768350 w 768350"/>
              <a:gd name="connsiteY1" fmla="*/ 6350 h 971550"/>
              <a:gd name="connsiteX2" fmla="*/ 0 w 768350"/>
              <a:gd name="connsiteY2" fmla="*/ 0 h 971550"/>
              <a:gd name="connsiteX3" fmla="*/ 768350 w 768350"/>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768350" h="971550">
                <a:moveTo>
                  <a:pt x="768350" y="971550"/>
                </a:moveTo>
                <a:lnTo>
                  <a:pt x="768350" y="6350"/>
                </a:lnTo>
                <a:lnTo>
                  <a:pt x="0" y="0"/>
                </a:lnTo>
                <a:lnTo>
                  <a:pt x="768350" y="971550"/>
                </a:lnTo>
                <a:close/>
              </a:path>
            </a:pathLst>
          </a:custGeom>
          <a:solidFill>
            <a:srgbClr val="00A7E2"/>
          </a:solidFill>
          <a:ln w="25400">
            <a:solidFill>
              <a:srgbClr val="00A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Forma libre"/>
          <p:cNvSpPr/>
          <p:nvPr/>
        </p:nvSpPr>
        <p:spPr>
          <a:xfrm>
            <a:off x="4318000" y="2343150"/>
            <a:ext cx="603250" cy="3067050"/>
          </a:xfrm>
          <a:custGeom>
            <a:avLst/>
            <a:gdLst>
              <a:gd name="connsiteX0" fmla="*/ 0 w 603250"/>
              <a:gd name="connsiteY0" fmla="*/ 3067050 h 3067050"/>
              <a:gd name="connsiteX1" fmla="*/ 12700 w 603250"/>
              <a:gd name="connsiteY1" fmla="*/ 0 h 3067050"/>
              <a:gd name="connsiteX2" fmla="*/ 596900 w 603250"/>
              <a:gd name="connsiteY2" fmla="*/ 0 h 3067050"/>
              <a:gd name="connsiteX3" fmla="*/ 603250 w 603250"/>
              <a:gd name="connsiteY3" fmla="*/ 69850 h 3067050"/>
              <a:gd name="connsiteX4" fmla="*/ 0 w 603250"/>
              <a:gd name="connsiteY4" fmla="*/ 3067050 h 306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3067050">
                <a:moveTo>
                  <a:pt x="0" y="3067050"/>
                </a:moveTo>
                <a:cubicBezTo>
                  <a:pt x="4233" y="2044700"/>
                  <a:pt x="8467" y="1022350"/>
                  <a:pt x="12700" y="0"/>
                </a:cubicBezTo>
                <a:lnTo>
                  <a:pt x="596900" y="0"/>
                </a:lnTo>
                <a:lnTo>
                  <a:pt x="603250" y="69850"/>
                </a:lnTo>
                <a:lnTo>
                  <a:pt x="0" y="3067050"/>
                </a:lnTo>
                <a:close/>
              </a:path>
            </a:pathLst>
          </a:custGeom>
          <a:solidFill>
            <a:srgbClr val="00A7E2"/>
          </a:solidFill>
          <a:ln w="25400">
            <a:solidFill>
              <a:srgbClr val="00A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par>
                          <p:cTn id="15" fill="hold">
                            <p:stCondLst>
                              <p:cond delay="1500"/>
                            </p:stCondLst>
                            <p:childTnLst>
                              <p:par>
                                <p:cTn id="16" presetID="54" presetClass="entr" presetSubtype="0" accel="10000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0.05"/>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 calcmode="lin" valueType="num">
                                      <p:cBhvr>
                                        <p:cTn id="20" dur="1000" fill="hold"/>
                                        <p:tgtEl>
                                          <p:spTgt spid="15"/>
                                        </p:tgtEl>
                                        <p:attrNameLst>
                                          <p:attrName>ppt_x</p:attrName>
                                        </p:attrNameLst>
                                      </p:cBhvr>
                                      <p:tavLst>
                                        <p:tav tm="0">
                                          <p:val>
                                            <p:strVal val="#ppt_x-.2"/>
                                          </p:val>
                                        </p:tav>
                                        <p:tav tm="100000">
                                          <p:val>
                                            <p:strVal val="#ppt_x"/>
                                          </p:val>
                                        </p:tav>
                                      </p:tavLst>
                                    </p:anim>
                                    <p:anim calcmode="lin" valueType="num">
                                      <p:cBhvr>
                                        <p:cTn id="21" dur="1000" fill="hold"/>
                                        <p:tgtEl>
                                          <p:spTgt spid="15"/>
                                        </p:tgtEl>
                                        <p:attrNameLst>
                                          <p:attrName>ppt_y</p:attrName>
                                        </p:attrNameLst>
                                      </p:cBhvr>
                                      <p:tavLst>
                                        <p:tav tm="0">
                                          <p:val>
                                            <p:strVal val="#ppt_y"/>
                                          </p:val>
                                        </p:tav>
                                        <p:tav tm="100000">
                                          <p:val>
                                            <p:strVal val="#ppt_y"/>
                                          </p:val>
                                        </p:tav>
                                      </p:tavLst>
                                    </p:anim>
                                    <p:animEffect transition="in" filter="fade">
                                      <p:cBhvr>
                                        <p:cTn id="22" dur="1000"/>
                                        <p:tgtEl>
                                          <p:spTgt spid="15"/>
                                        </p:tgtEl>
                                      </p:cBhvr>
                                    </p:animEffect>
                                  </p:childTnLst>
                                </p:cTn>
                              </p:par>
                            </p:childTnLst>
                          </p:cTn>
                        </p:par>
                        <p:par>
                          <p:cTn id="23" fill="hold">
                            <p:stCondLst>
                              <p:cond delay="2500"/>
                            </p:stCondLst>
                            <p:childTnLst>
                              <p:par>
                                <p:cTn id="24" presetID="54" presetClass="entr" presetSubtype="0" accel="100000" fill="hold" grpId="1"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ppt_w*0.05"/>
                                          </p:val>
                                        </p:tav>
                                        <p:tav tm="100000">
                                          <p:val>
                                            <p:strVal val="#ppt_w"/>
                                          </p:val>
                                        </p:tav>
                                      </p:tavLst>
                                    </p:anim>
                                    <p:anim calcmode="lin" valueType="num">
                                      <p:cBhvr>
                                        <p:cTn id="27" dur="500" fill="hold"/>
                                        <p:tgtEl>
                                          <p:spTgt spid="15"/>
                                        </p:tgtEl>
                                        <p:attrNameLst>
                                          <p:attrName>ppt_h</p:attrName>
                                        </p:attrNameLst>
                                      </p:cBhvr>
                                      <p:tavLst>
                                        <p:tav tm="0">
                                          <p:val>
                                            <p:strVal val="#ppt_h"/>
                                          </p:val>
                                        </p:tav>
                                        <p:tav tm="100000">
                                          <p:val>
                                            <p:strVal val="#ppt_h"/>
                                          </p:val>
                                        </p:tav>
                                      </p:tavLst>
                                    </p:anim>
                                    <p:anim calcmode="lin" valueType="num">
                                      <p:cBhvr>
                                        <p:cTn id="28" dur="500" fill="hold"/>
                                        <p:tgtEl>
                                          <p:spTgt spid="15"/>
                                        </p:tgtEl>
                                        <p:attrNameLst>
                                          <p:attrName>ppt_x</p:attrName>
                                        </p:attrNameLst>
                                      </p:cBhvr>
                                      <p:tavLst>
                                        <p:tav tm="0">
                                          <p:val>
                                            <p:strVal val="#ppt_x-.2"/>
                                          </p:val>
                                        </p:tav>
                                        <p:tav tm="100000">
                                          <p:val>
                                            <p:strVal val="#ppt_x"/>
                                          </p:val>
                                        </p:tav>
                                      </p:tavLst>
                                    </p:anim>
                                    <p:anim calcmode="lin" valueType="num">
                                      <p:cBhvr>
                                        <p:cTn id="29" dur="500" fill="hold"/>
                                        <p:tgtEl>
                                          <p:spTgt spid="15"/>
                                        </p:tgtEl>
                                        <p:attrNameLst>
                                          <p:attrName>ppt_y</p:attrName>
                                        </p:attrNameLst>
                                      </p:cBhvr>
                                      <p:tavLst>
                                        <p:tav tm="0">
                                          <p:val>
                                            <p:strVal val="#ppt_y"/>
                                          </p:val>
                                        </p:tav>
                                        <p:tav tm="100000">
                                          <p:val>
                                            <p:strVal val="#ppt_y"/>
                                          </p:val>
                                        </p:tav>
                                      </p:tavLst>
                                    </p:anim>
                                    <p:animEffect transition="in" filter="fade">
                                      <p:cBhvr>
                                        <p:cTn id="30" dur="500"/>
                                        <p:tgtEl>
                                          <p:spTgt spid="15"/>
                                        </p:tgtEl>
                                      </p:cBhvr>
                                    </p:animEffect>
                                  </p:childTnLst>
                                </p:cTn>
                              </p:par>
                            </p:childTnLst>
                          </p:cTn>
                        </p:par>
                        <p:par>
                          <p:cTn id="31" fill="hold">
                            <p:stCondLst>
                              <p:cond delay="3000"/>
                            </p:stCondLst>
                            <p:childTnLst>
                              <p:par>
                                <p:cTn id="32" presetID="54" presetClass="entr" presetSubtype="0" accel="100000" fill="hold" grpId="2"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strVal val="#ppt_w*0.05"/>
                                          </p:val>
                                        </p:tav>
                                        <p:tav tm="100000">
                                          <p:val>
                                            <p:strVal val="#ppt_w"/>
                                          </p:val>
                                        </p:tav>
                                      </p:tavLst>
                                    </p:anim>
                                    <p:anim calcmode="lin" valueType="num">
                                      <p:cBhvr>
                                        <p:cTn id="35" dur="500" fill="hold"/>
                                        <p:tgtEl>
                                          <p:spTgt spid="15"/>
                                        </p:tgtEl>
                                        <p:attrNameLst>
                                          <p:attrName>ppt_h</p:attrName>
                                        </p:attrNameLst>
                                      </p:cBhvr>
                                      <p:tavLst>
                                        <p:tav tm="0">
                                          <p:val>
                                            <p:strVal val="#ppt_h"/>
                                          </p:val>
                                        </p:tav>
                                        <p:tav tm="100000">
                                          <p:val>
                                            <p:strVal val="#ppt_h"/>
                                          </p:val>
                                        </p:tav>
                                      </p:tavLst>
                                    </p:anim>
                                    <p:anim calcmode="lin" valueType="num">
                                      <p:cBhvr>
                                        <p:cTn id="36" dur="500" fill="hold"/>
                                        <p:tgtEl>
                                          <p:spTgt spid="15"/>
                                        </p:tgtEl>
                                        <p:attrNameLst>
                                          <p:attrName>ppt_x</p:attrName>
                                        </p:attrNameLst>
                                      </p:cBhvr>
                                      <p:tavLst>
                                        <p:tav tm="0">
                                          <p:val>
                                            <p:strVal val="#ppt_x-.2"/>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Effect transition="in" filter="fade">
                                      <p:cBhvr>
                                        <p:cTn id="38" dur="500"/>
                                        <p:tgtEl>
                                          <p:spTgt spid="15"/>
                                        </p:tgtEl>
                                      </p:cBhvr>
                                    </p:animEffect>
                                  </p:childTnLst>
                                </p:cTn>
                              </p:par>
                            </p:childTnLst>
                          </p:cTn>
                        </p:par>
                        <p:par>
                          <p:cTn id="39" fill="hold">
                            <p:stCondLst>
                              <p:cond delay="3500"/>
                            </p:stCondLst>
                            <p:childTnLst>
                              <p:par>
                                <p:cTn id="40" presetID="54" presetClass="entr" presetSubtype="0" accel="100000" fill="hold" grpId="3"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strVal val="#ppt_w*0.05"/>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anim calcmode="lin" valueType="num">
                                      <p:cBhvr>
                                        <p:cTn id="44" dur="500" fill="hold"/>
                                        <p:tgtEl>
                                          <p:spTgt spid="15"/>
                                        </p:tgtEl>
                                        <p:attrNameLst>
                                          <p:attrName>ppt_x</p:attrName>
                                        </p:attrNameLst>
                                      </p:cBhvr>
                                      <p:tavLst>
                                        <p:tav tm="0">
                                          <p:val>
                                            <p:strVal val="#ppt_x-.2"/>
                                          </p:val>
                                        </p:tav>
                                        <p:tav tm="100000">
                                          <p:val>
                                            <p:strVal val="#ppt_x"/>
                                          </p:val>
                                        </p:tav>
                                      </p:tavLst>
                                    </p:anim>
                                    <p:anim calcmode="lin" valueType="num">
                                      <p:cBhvr>
                                        <p:cTn id="45" dur="500" fill="hold"/>
                                        <p:tgtEl>
                                          <p:spTgt spid="15"/>
                                        </p:tgtEl>
                                        <p:attrNameLst>
                                          <p:attrName>ppt_y</p:attrName>
                                        </p:attrNameLst>
                                      </p:cBhvr>
                                      <p:tavLst>
                                        <p:tav tm="0">
                                          <p:val>
                                            <p:strVal val="#ppt_y"/>
                                          </p:val>
                                        </p:tav>
                                        <p:tav tm="100000">
                                          <p:val>
                                            <p:strVal val="#ppt_y"/>
                                          </p:val>
                                        </p:tav>
                                      </p:tavLst>
                                    </p:anim>
                                    <p:animEffect transition="in" filter="fade">
                                      <p:cBhvr>
                                        <p:cTn id="46" dur="500"/>
                                        <p:tgtEl>
                                          <p:spTgt spid="15"/>
                                        </p:tgtEl>
                                      </p:cBhvr>
                                    </p:animEffect>
                                  </p:childTnLst>
                                </p:cTn>
                              </p:par>
                            </p:childTnLst>
                          </p:cTn>
                        </p:par>
                        <p:par>
                          <p:cTn id="47" fill="hold">
                            <p:stCondLst>
                              <p:cond delay="4000"/>
                            </p:stCondLst>
                            <p:childTnLst>
                              <p:par>
                                <p:cTn id="48" presetID="53"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par>
                                <p:cTn id="53" presetID="53"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par>
                          <p:cTn id="58" fill="hold">
                            <p:stCondLst>
                              <p:cond delay="4500"/>
                            </p:stCondLst>
                            <p:childTnLst>
                              <p:par>
                                <p:cTn id="59" presetID="35" presetClass="emph" presetSubtype="0" fill="hold" grpId="1" nodeType="afterEffect">
                                  <p:stCondLst>
                                    <p:cond delay="0"/>
                                  </p:stCondLst>
                                  <p:childTnLst>
                                    <p:anim calcmode="discrete" valueType="str">
                                      <p:cBhvr>
                                        <p:cTn id="60" dur="500" fill="hold"/>
                                        <p:tgtEl>
                                          <p:spTgt spid="9"/>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500" fill="hold"/>
                                        <p:tgtEl>
                                          <p:spTgt spid="11"/>
                                        </p:tgtEl>
                                        <p:attrNameLst>
                                          <p:attrName>style.visibility</p:attrName>
                                        </p:attrNameLst>
                                      </p:cBhvr>
                                      <p:tavLst>
                                        <p:tav tm="0">
                                          <p:val>
                                            <p:strVal val="hidden"/>
                                          </p:val>
                                        </p:tav>
                                        <p:tav tm="50000">
                                          <p:val>
                                            <p:strVal val="visible"/>
                                          </p:val>
                                        </p:tav>
                                      </p:tavLst>
                                    </p:anim>
                                  </p:childTnLst>
                                </p:cTn>
                              </p:par>
                            </p:childTnLst>
                          </p:cTn>
                        </p:par>
                        <p:par>
                          <p:cTn id="63" fill="hold">
                            <p:stCondLst>
                              <p:cond delay="5000"/>
                            </p:stCondLst>
                            <p:childTnLst>
                              <p:par>
                                <p:cTn id="64" presetID="35" presetClass="emph" presetSubtype="0" fill="hold" grpId="2" nodeType="afterEffect">
                                  <p:stCondLst>
                                    <p:cond delay="0"/>
                                  </p:stCondLst>
                                  <p:childTnLst>
                                    <p:anim calcmode="discrete" valueType="str">
                                      <p:cBhvr>
                                        <p:cTn id="65" dur="500" fill="hold"/>
                                        <p:tgtEl>
                                          <p:spTgt spid="9"/>
                                        </p:tgtEl>
                                        <p:attrNameLst>
                                          <p:attrName>style.visibility</p:attrName>
                                        </p:attrNameLst>
                                      </p:cBhvr>
                                      <p:tavLst>
                                        <p:tav tm="0">
                                          <p:val>
                                            <p:strVal val="hidden"/>
                                          </p:val>
                                        </p:tav>
                                        <p:tav tm="50000">
                                          <p:val>
                                            <p:strVal val="visible"/>
                                          </p:val>
                                        </p:tav>
                                      </p:tavLst>
                                    </p:anim>
                                  </p:childTnLst>
                                </p:cTn>
                              </p:par>
                              <p:par>
                                <p:cTn id="66" presetID="35" presetClass="emph" presetSubtype="0" fill="hold" nodeType="withEffect">
                                  <p:stCondLst>
                                    <p:cond delay="0"/>
                                  </p:stCondLst>
                                  <p:childTnLst>
                                    <p:anim calcmode="discrete" valueType="str">
                                      <p:cBhvr>
                                        <p:cTn id="67" dur="500" fill="hold"/>
                                        <p:tgtEl>
                                          <p:spTgt spid="11"/>
                                        </p:tgtEl>
                                        <p:attrNameLst>
                                          <p:attrName>style.visibility</p:attrName>
                                        </p:attrNameLst>
                                      </p:cBhvr>
                                      <p:tavLst>
                                        <p:tav tm="0">
                                          <p:val>
                                            <p:strVal val="hidden"/>
                                          </p:val>
                                        </p:tav>
                                        <p:tav tm="50000">
                                          <p:val>
                                            <p:strVal val="visible"/>
                                          </p:val>
                                        </p:tav>
                                      </p:tavLst>
                                    </p:anim>
                                  </p:childTnLst>
                                </p:cTn>
                              </p:par>
                            </p:childTnLst>
                          </p:cTn>
                        </p:par>
                        <p:par>
                          <p:cTn id="68" fill="hold">
                            <p:stCondLst>
                              <p:cond delay="5500"/>
                            </p:stCondLst>
                            <p:childTnLst>
                              <p:par>
                                <p:cTn id="69" presetID="35" presetClass="emph" presetSubtype="0" fill="hold" grpId="3" nodeType="afterEffect">
                                  <p:stCondLst>
                                    <p:cond delay="0"/>
                                  </p:stCondLst>
                                  <p:childTnLst>
                                    <p:anim calcmode="discrete" valueType="str">
                                      <p:cBhvr>
                                        <p:cTn id="70" dur="500" fill="hold"/>
                                        <p:tgtEl>
                                          <p:spTgt spid="9"/>
                                        </p:tgtEl>
                                        <p:attrNameLst>
                                          <p:attrName>style.visibility</p:attrName>
                                        </p:attrNameLst>
                                      </p:cBhvr>
                                      <p:tavLst>
                                        <p:tav tm="0">
                                          <p:val>
                                            <p:strVal val="hidden"/>
                                          </p:val>
                                        </p:tav>
                                        <p:tav tm="50000">
                                          <p:val>
                                            <p:strVal val="visible"/>
                                          </p:val>
                                        </p:tav>
                                      </p:tavLst>
                                    </p:anim>
                                  </p:childTnLst>
                                </p:cTn>
                              </p:par>
                              <p:par>
                                <p:cTn id="71" presetID="35" presetClass="emph" presetSubtype="0" fill="hold" nodeType="withEffect">
                                  <p:stCondLst>
                                    <p:cond delay="0"/>
                                  </p:stCondLst>
                                  <p:childTnLst>
                                    <p:anim calcmode="discrete" valueType="str">
                                      <p:cBhvr>
                                        <p:cTn id="72" dur="500" fill="hold"/>
                                        <p:tgtEl>
                                          <p:spTgt spid="11"/>
                                        </p:tgtEl>
                                        <p:attrNameLst>
                                          <p:attrName>style.visibility</p:attrName>
                                        </p:attrNameLst>
                                      </p:cBhvr>
                                      <p:tavLst>
                                        <p:tav tm="0">
                                          <p:val>
                                            <p:strVal val="hidden"/>
                                          </p:val>
                                        </p:tav>
                                        <p:tav tm="50000">
                                          <p:val>
                                            <p:strVal val="visible"/>
                                          </p:val>
                                        </p:tav>
                                      </p:tavLst>
                                    </p:anim>
                                  </p:childTnLst>
                                </p:cTn>
                              </p:par>
                            </p:childTnLst>
                          </p:cTn>
                        </p:par>
                        <p:par>
                          <p:cTn id="73" fill="hold">
                            <p:stCondLst>
                              <p:cond delay="6000"/>
                            </p:stCondLst>
                            <p:childTnLst>
                              <p:par>
                                <p:cTn id="74" presetID="53" presetClass="entr" presetSubtype="0"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childTnLst>
                          </p:cTn>
                        </p:par>
                        <p:par>
                          <p:cTn id="79" fill="hold">
                            <p:stCondLst>
                              <p:cond delay="6500"/>
                            </p:stCondLst>
                            <p:childTnLst>
                              <p:par>
                                <p:cTn id="80" presetID="35" presetClass="emph" presetSubtype="0" fill="hold" grpId="1" nodeType="afterEffect">
                                  <p:stCondLst>
                                    <p:cond delay="0"/>
                                  </p:stCondLst>
                                  <p:childTnLst>
                                    <p:anim calcmode="discrete" valueType="str">
                                      <p:cBhvr>
                                        <p:cTn id="81" dur="500" fill="hold"/>
                                        <p:tgtEl>
                                          <p:spTgt spid="10"/>
                                        </p:tgtEl>
                                        <p:attrNameLst>
                                          <p:attrName>style.visibility</p:attrName>
                                        </p:attrNameLst>
                                      </p:cBhvr>
                                      <p:tavLst>
                                        <p:tav tm="0">
                                          <p:val>
                                            <p:strVal val="hidden"/>
                                          </p:val>
                                        </p:tav>
                                        <p:tav tm="50000">
                                          <p:val>
                                            <p:strVal val="visible"/>
                                          </p:val>
                                        </p:tav>
                                      </p:tavLst>
                                    </p:anim>
                                  </p:childTnLst>
                                </p:cTn>
                              </p:par>
                            </p:childTnLst>
                          </p:cTn>
                        </p:par>
                        <p:par>
                          <p:cTn id="82" fill="hold">
                            <p:stCondLst>
                              <p:cond delay="7000"/>
                            </p:stCondLst>
                            <p:childTnLst>
                              <p:par>
                                <p:cTn id="83" presetID="35" presetClass="emph" presetSubtype="0" fill="hold" grpId="2" nodeType="afterEffect">
                                  <p:stCondLst>
                                    <p:cond delay="0"/>
                                  </p:stCondLst>
                                  <p:childTnLst>
                                    <p:anim calcmode="discrete" valueType="str">
                                      <p:cBhvr>
                                        <p:cTn id="84" dur="500" fill="hold"/>
                                        <p:tgtEl>
                                          <p:spTgt spid="10"/>
                                        </p:tgtEl>
                                        <p:attrNameLst>
                                          <p:attrName>style.visibility</p:attrName>
                                        </p:attrNameLst>
                                      </p:cBhvr>
                                      <p:tavLst>
                                        <p:tav tm="0">
                                          <p:val>
                                            <p:strVal val="hidden"/>
                                          </p:val>
                                        </p:tav>
                                        <p:tav tm="50000">
                                          <p:val>
                                            <p:strVal val="visible"/>
                                          </p:val>
                                        </p:tav>
                                      </p:tavLst>
                                    </p:anim>
                                  </p:childTnLst>
                                </p:cTn>
                              </p:par>
                            </p:childTnLst>
                          </p:cTn>
                        </p:par>
                        <p:par>
                          <p:cTn id="85" fill="hold">
                            <p:stCondLst>
                              <p:cond delay="7500"/>
                            </p:stCondLst>
                            <p:childTnLst>
                              <p:par>
                                <p:cTn id="86" presetID="35" presetClass="emph" presetSubtype="0" fill="hold" grpId="3" nodeType="afterEffect">
                                  <p:stCondLst>
                                    <p:cond delay="0"/>
                                  </p:stCondLst>
                                  <p:childTnLst>
                                    <p:anim calcmode="discrete" valueType="str">
                                      <p:cBhvr>
                                        <p:cTn id="87" dur="500" fill="hold"/>
                                        <p:tgtEl>
                                          <p:spTgt spid="10"/>
                                        </p:tgtEl>
                                        <p:attrNameLst>
                                          <p:attrName>style.visibility</p:attrName>
                                        </p:attrNameLst>
                                      </p:cBhvr>
                                      <p:tavLst>
                                        <p:tav tm="0">
                                          <p:val>
                                            <p:strVal val="hidden"/>
                                          </p:val>
                                        </p:tav>
                                        <p:tav tm="50000">
                                          <p:val>
                                            <p:strVal val="visible"/>
                                          </p:val>
                                        </p:tav>
                                      </p:tavLst>
                                    </p:anim>
                                  </p:childTnLst>
                                </p:cTn>
                              </p:par>
                            </p:childTnLst>
                          </p:cTn>
                        </p:par>
                        <p:par>
                          <p:cTn id="88" fill="hold">
                            <p:stCondLst>
                              <p:cond delay="8000"/>
                            </p:stCondLst>
                            <p:childTnLst>
                              <p:par>
                                <p:cTn id="89" presetID="47" presetClass="entr" presetSubtype="0" fill="hold" grpId="4"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anim calcmode="lin" valueType="num">
                                      <p:cBhvr>
                                        <p:cTn id="92" dur="500" fill="hold"/>
                                        <p:tgtEl>
                                          <p:spTgt spid="15"/>
                                        </p:tgtEl>
                                        <p:attrNameLst>
                                          <p:attrName>ppt_x</p:attrName>
                                        </p:attrNameLst>
                                      </p:cBhvr>
                                      <p:tavLst>
                                        <p:tav tm="0">
                                          <p:val>
                                            <p:strVal val="#ppt_x"/>
                                          </p:val>
                                        </p:tav>
                                        <p:tav tm="100000">
                                          <p:val>
                                            <p:strVal val="#ppt_x"/>
                                          </p:val>
                                        </p:tav>
                                      </p:tavLst>
                                    </p:anim>
                                    <p:anim calcmode="lin" valueType="num">
                                      <p:cBhvr>
                                        <p:cTn id="93" dur="500" fill="hold"/>
                                        <p:tgtEl>
                                          <p:spTgt spid="15"/>
                                        </p:tgtEl>
                                        <p:attrNameLst>
                                          <p:attrName>ppt_y</p:attrName>
                                        </p:attrNameLst>
                                      </p:cBhvr>
                                      <p:tavLst>
                                        <p:tav tm="0">
                                          <p:val>
                                            <p:strVal val="#ppt_y-.1"/>
                                          </p:val>
                                        </p:tav>
                                        <p:tav tm="100000">
                                          <p:val>
                                            <p:strVal val="#ppt_y"/>
                                          </p:val>
                                        </p:tav>
                                      </p:tavLst>
                                    </p:anim>
                                  </p:childTnLst>
                                </p:cTn>
                              </p:par>
                            </p:childTnLst>
                          </p:cTn>
                        </p:par>
                        <p:par>
                          <p:cTn id="94" fill="hold">
                            <p:stCondLst>
                              <p:cond delay="8500"/>
                            </p:stCondLst>
                            <p:childTnLst>
                              <p:par>
                                <p:cTn id="95" presetID="47" presetClass="entr" presetSubtype="0" fill="hold" grpId="5" nodeType="after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500"/>
                                        <p:tgtEl>
                                          <p:spTgt spid="15"/>
                                        </p:tgtEl>
                                      </p:cBhvr>
                                    </p:animEffect>
                                    <p:anim calcmode="lin" valueType="num">
                                      <p:cBhvr>
                                        <p:cTn id="98" dur="500" fill="hold"/>
                                        <p:tgtEl>
                                          <p:spTgt spid="15"/>
                                        </p:tgtEl>
                                        <p:attrNameLst>
                                          <p:attrName>ppt_x</p:attrName>
                                        </p:attrNameLst>
                                      </p:cBhvr>
                                      <p:tavLst>
                                        <p:tav tm="0">
                                          <p:val>
                                            <p:strVal val="#ppt_x"/>
                                          </p:val>
                                        </p:tav>
                                        <p:tav tm="100000">
                                          <p:val>
                                            <p:strVal val="#ppt_x"/>
                                          </p:val>
                                        </p:tav>
                                      </p:tavLst>
                                    </p:anim>
                                    <p:anim calcmode="lin" valueType="num">
                                      <p:cBhvr>
                                        <p:cTn id="99" dur="500" fill="hold"/>
                                        <p:tgtEl>
                                          <p:spTgt spid="15"/>
                                        </p:tgtEl>
                                        <p:attrNameLst>
                                          <p:attrName>ppt_y</p:attrName>
                                        </p:attrNameLst>
                                      </p:cBhvr>
                                      <p:tavLst>
                                        <p:tav tm="0">
                                          <p:val>
                                            <p:strVal val="#ppt_y-.1"/>
                                          </p:val>
                                        </p:tav>
                                        <p:tav tm="100000">
                                          <p:val>
                                            <p:strVal val="#ppt_y"/>
                                          </p:val>
                                        </p:tav>
                                      </p:tavLst>
                                    </p:anim>
                                  </p:childTnLst>
                                </p:cTn>
                              </p:par>
                            </p:childTnLst>
                          </p:cTn>
                        </p:par>
                        <p:par>
                          <p:cTn id="100" fill="hold">
                            <p:stCondLst>
                              <p:cond delay="9000"/>
                            </p:stCondLst>
                            <p:childTnLst>
                              <p:par>
                                <p:cTn id="101" presetID="47" presetClass="entr" presetSubtype="0" fill="hold" grpId="6" nodeType="after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500"/>
                                        <p:tgtEl>
                                          <p:spTgt spid="15"/>
                                        </p:tgtEl>
                                      </p:cBhvr>
                                    </p:animEffect>
                                    <p:anim calcmode="lin" valueType="num">
                                      <p:cBhvr>
                                        <p:cTn id="104" dur="500" fill="hold"/>
                                        <p:tgtEl>
                                          <p:spTgt spid="15"/>
                                        </p:tgtEl>
                                        <p:attrNameLst>
                                          <p:attrName>ppt_x</p:attrName>
                                        </p:attrNameLst>
                                      </p:cBhvr>
                                      <p:tavLst>
                                        <p:tav tm="0">
                                          <p:val>
                                            <p:strVal val="#ppt_x"/>
                                          </p:val>
                                        </p:tav>
                                        <p:tav tm="100000">
                                          <p:val>
                                            <p:strVal val="#ppt_x"/>
                                          </p:val>
                                        </p:tav>
                                      </p:tavLst>
                                    </p:anim>
                                    <p:anim calcmode="lin" valueType="num">
                                      <p:cBhvr>
                                        <p:cTn id="105" dur="500" fill="hold"/>
                                        <p:tgtEl>
                                          <p:spTgt spid="15"/>
                                        </p:tgtEl>
                                        <p:attrNameLst>
                                          <p:attrName>ppt_y</p:attrName>
                                        </p:attrNameLst>
                                      </p:cBhvr>
                                      <p:tavLst>
                                        <p:tav tm="0">
                                          <p:val>
                                            <p:strVal val="#ppt_y-.1"/>
                                          </p:val>
                                        </p:tav>
                                        <p:tav tm="100000">
                                          <p:val>
                                            <p:strVal val="#ppt_y"/>
                                          </p:val>
                                        </p:tav>
                                      </p:tavLst>
                                    </p:anim>
                                  </p:childTnLst>
                                </p:cTn>
                              </p:par>
                            </p:childTnLst>
                          </p:cTn>
                        </p:par>
                        <p:par>
                          <p:cTn id="106" fill="hold">
                            <p:stCondLst>
                              <p:cond delay="9500"/>
                            </p:stCondLst>
                            <p:childTnLst>
                              <p:par>
                                <p:cTn id="107" presetID="47" presetClass="entr" presetSubtype="0" fill="hold" grpId="7" nodeType="after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500"/>
                                        <p:tgtEl>
                                          <p:spTgt spid="15"/>
                                        </p:tgtEl>
                                      </p:cBhvr>
                                    </p:animEffect>
                                    <p:anim calcmode="lin" valueType="num">
                                      <p:cBhvr>
                                        <p:cTn id="110" dur="500" fill="hold"/>
                                        <p:tgtEl>
                                          <p:spTgt spid="15"/>
                                        </p:tgtEl>
                                        <p:attrNameLst>
                                          <p:attrName>ppt_x</p:attrName>
                                        </p:attrNameLst>
                                      </p:cBhvr>
                                      <p:tavLst>
                                        <p:tav tm="0">
                                          <p:val>
                                            <p:strVal val="#ppt_x"/>
                                          </p:val>
                                        </p:tav>
                                        <p:tav tm="100000">
                                          <p:val>
                                            <p:strVal val="#ppt_x"/>
                                          </p:val>
                                        </p:tav>
                                      </p:tavLst>
                                    </p:anim>
                                    <p:anim calcmode="lin" valueType="num">
                                      <p:cBhvr>
                                        <p:cTn id="111" dur="500" fill="hold"/>
                                        <p:tgtEl>
                                          <p:spTgt spid="15"/>
                                        </p:tgtEl>
                                        <p:attrNameLst>
                                          <p:attrName>ppt_y</p:attrName>
                                        </p:attrNameLst>
                                      </p:cBhvr>
                                      <p:tavLst>
                                        <p:tav tm="0">
                                          <p:val>
                                            <p:strVal val="#ppt_y-.1"/>
                                          </p:val>
                                        </p:tav>
                                        <p:tav tm="100000">
                                          <p:val>
                                            <p:strVal val="#ppt_y"/>
                                          </p:val>
                                        </p:tav>
                                      </p:tavLst>
                                    </p:anim>
                                  </p:childTnLst>
                                </p:cTn>
                              </p:par>
                            </p:childTnLst>
                          </p:cTn>
                        </p:par>
                        <p:par>
                          <p:cTn id="112" fill="hold">
                            <p:stCondLst>
                              <p:cond delay="10000"/>
                            </p:stCondLst>
                            <p:childTnLst>
                              <p:par>
                                <p:cTn id="113" presetID="53" presetClass="entr" presetSubtype="0" fill="hold" grpId="0" nodeType="afterEffect">
                                  <p:stCondLst>
                                    <p:cond delay="0"/>
                                  </p:stCondLst>
                                  <p:childTnLst>
                                    <p:set>
                                      <p:cBhvr>
                                        <p:cTn id="114" dur="1" fill="hold">
                                          <p:stCondLst>
                                            <p:cond delay="0"/>
                                          </p:stCondLst>
                                        </p:cTn>
                                        <p:tgtEl>
                                          <p:spTgt spid="14"/>
                                        </p:tgtEl>
                                        <p:attrNameLst>
                                          <p:attrName>style.visibility</p:attrName>
                                        </p:attrNameLst>
                                      </p:cBhvr>
                                      <p:to>
                                        <p:strVal val="visible"/>
                                      </p:to>
                                    </p:set>
                                    <p:anim calcmode="lin" valueType="num">
                                      <p:cBhvr>
                                        <p:cTn id="115" dur="500" fill="hold"/>
                                        <p:tgtEl>
                                          <p:spTgt spid="14"/>
                                        </p:tgtEl>
                                        <p:attrNameLst>
                                          <p:attrName>ppt_w</p:attrName>
                                        </p:attrNameLst>
                                      </p:cBhvr>
                                      <p:tavLst>
                                        <p:tav tm="0">
                                          <p:val>
                                            <p:fltVal val="0"/>
                                          </p:val>
                                        </p:tav>
                                        <p:tav tm="100000">
                                          <p:val>
                                            <p:strVal val="#ppt_w"/>
                                          </p:val>
                                        </p:tav>
                                      </p:tavLst>
                                    </p:anim>
                                    <p:anim calcmode="lin" valueType="num">
                                      <p:cBhvr>
                                        <p:cTn id="116" dur="500" fill="hold"/>
                                        <p:tgtEl>
                                          <p:spTgt spid="14"/>
                                        </p:tgtEl>
                                        <p:attrNameLst>
                                          <p:attrName>ppt_h</p:attrName>
                                        </p:attrNameLst>
                                      </p:cBhvr>
                                      <p:tavLst>
                                        <p:tav tm="0">
                                          <p:val>
                                            <p:fltVal val="0"/>
                                          </p:val>
                                        </p:tav>
                                        <p:tav tm="100000">
                                          <p:val>
                                            <p:strVal val="#ppt_h"/>
                                          </p:val>
                                        </p:tav>
                                      </p:tavLst>
                                    </p:anim>
                                    <p:animEffect transition="in" filter="fade">
                                      <p:cBhvr>
                                        <p:cTn id="117" dur="500"/>
                                        <p:tgtEl>
                                          <p:spTgt spid="14"/>
                                        </p:tgtEl>
                                      </p:cBhvr>
                                    </p:animEffect>
                                  </p:childTnLst>
                                </p:cTn>
                              </p:par>
                              <p:par>
                                <p:cTn id="118" presetID="53" presetClass="entr" presetSubtype="0" fill="hold" nodeType="withEffect">
                                  <p:stCondLst>
                                    <p:cond delay="0"/>
                                  </p:stCondLst>
                                  <p:childTnLst>
                                    <p:set>
                                      <p:cBhvr>
                                        <p:cTn id="119" dur="1" fill="hold">
                                          <p:stCondLst>
                                            <p:cond delay="0"/>
                                          </p:stCondLst>
                                        </p:cTn>
                                        <p:tgtEl>
                                          <p:spTgt spid="12"/>
                                        </p:tgtEl>
                                        <p:attrNameLst>
                                          <p:attrName>style.visibility</p:attrName>
                                        </p:attrNameLst>
                                      </p:cBhvr>
                                      <p:to>
                                        <p:strVal val="visible"/>
                                      </p:to>
                                    </p:set>
                                    <p:anim calcmode="lin" valueType="num">
                                      <p:cBhvr>
                                        <p:cTn id="120" dur="500" fill="hold"/>
                                        <p:tgtEl>
                                          <p:spTgt spid="12"/>
                                        </p:tgtEl>
                                        <p:attrNameLst>
                                          <p:attrName>ppt_w</p:attrName>
                                        </p:attrNameLst>
                                      </p:cBhvr>
                                      <p:tavLst>
                                        <p:tav tm="0">
                                          <p:val>
                                            <p:fltVal val="0"/>
                                          </p:val>
                                        </p:tav>
                                        <p:tav tm="100000">
                                          <p:val>
                                            <p:strVal val="#ppt_w"/>
                                          </p:val>
                                        </p:tav>
                                      </p:tavLst>
                                    </p:anim>
                                    <p:anim calcmode="lin" valueType="num">
                                      <p:cBhvr>
                                        <p:cTn id="121" dur="500" fill="hold"/>
                                        <p:tgtEl>
                                          <p:spTgt spid="12"/>
                                        </p:tgtEl>
                                        <p:attrNameLst>
                                          <p:attrName>ppt_h</p:attrName>
                                        </p:attrNameLst>
                                      </p:cBhvr>
                                      <p:tavLst>
                                        <p:tav tm="0">
                                          <p:val>
                                            <p:fltVal val="0"/>
                                          </p:val>
                                        </p:tav>
                                        <p:tav tm="100000">
                                          <p:val>
                                            <p:strVal val="#ppt_h"/>
                                          </p:val>
                                        </p:tav>
                                      </p:tavLst>
                                    </p:anim>
                                    <p:animEffect transition="in" filter="fade">
                                      <p:cBhvr>
                                        <p:cTn id="122" dur="500"/>
                                        <p:tgtEl>
                                          <p:spTgt spid="12"/>
                                        </p:tgtEl>
                                      </p:cBhvr>
                                    </p:animEffect>
                                  </p:childTnLst>
                                </p:cTn>
                              </p:par>
                            </p:childTnLst>
                          </p:cTn>
                        </p:par>
                        <p:par>
                          <p:cTn id="123" fill="hold">
                            <p:stCondLst>
                              <p:cond delay="10500"/>
                            </p:stCondLst>
                            <p:childTnLst>
                              <p:par>
                                <p:cTn id="124" presetID="35" presetClass="emph" presetSubtype="0" fill="hold" grpId="1" nodeType="afterEffect">
                                  <p:stCondLst>
                                    <p:cond delay="0"/>
                                  </p:stCondLst>
                                  <p:childTnLst>
                                    <p:anim calcmode="discrete" valueType="str">
                                      <p:cBhvr>
                                        <p:cTn id="125" dur="500" fill="hold"/>
                                        <p:tgtEl>
                                          <p:spTgt spid="14"/>
                                        </p:tgtEl>
                                        <p:attrNameLst>
                                          <p:attrName>style.visibility</p:attrName>
                                        </p:attrNameLst>
                                      </p:cBhvr>
                                      <p:tavLst>
                                        <p:tav tm="0">
                                          <p:val>
                                            <p:strVal val="hidden"/>
                                          </p:val>
                                        </p:tav>
                                        <p:tav tm="50000">
                                          <p:val>
                                            <p:strVal val="visible"/>
                                          </p:val>
                                        </p:tav>
                                      </p:tavLst>
                                    </p:anim>
                                  </p:childTnLst>
                                </p:cTn>
                              </p:par>
                              <p:par>
                                <p:cTn id="126" presetID="35" presetClass="emph" presetSubtype="0" fill="hold" nodeType="withEffect">
                                  <p:stCondLst>
                                    <p:cond delay="0"/>
                                  </p:stCondLst>
                                  <p:childTnLst>
                                    <p:anim calcmode="discrete" valueType="str">
                                      <p:cBhvr>
                                        <p:cTn id="127"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28" fill="hold">
                            <p:stCondLst>
                              <p:cond delay="11000"/>
                            </p:stCondLst>
                            <p:childTnLst>
                              <p:par>
                                <p:cTn id="129" presetID="35" presetClass="emph" presetSubtype="0" fill="hold" grpId="2" nodeType="afterEffect">
                                  <p:stCondLst>
                                    <p:cond delay="0"/>
                                  </p:stCondLst>
                                  <p:childTnLst>
                                    <p:anim calcmode="discrete" valueType="str">
                                      <p:cBhvr>
                                        <p:cTn id="130" dur="500" fill="hold"/>
                                        <p:tgtEl>
                                          <p:spTgt spid="14"/>
                                        </p:tgtEl>
                                        <p:attrNameLst>
                                          <p:attrName>style.visibility</p:attrName>
                                        </p:attrNameLst>
                                      </p:cBhvr>
                                      <p:tavLst>
                                        <p:tav tm="0">
                                          <p:val>
                                            <p:strVal val="hidden"/>
                                          </p:val>
                                        </p:tav>
                                        <p:tav tm="50000">
                                          <p:val>
                                            <p:strVal val="visible"/>
                                          </p:val>
                                        </p:tav>
                                      </p:tavLst>
                                    </p:anim>
                                  </p:childTnLst>
                                </p:cTn>
                              </p:par>
                              <p:par>
                                <p:cTn id="131" presetID="35" presetClass="emph" presetSubtype="0" fill="hold" nodeType="withEffect">
                                  <p:stCondLst>
                                    <p:cond delay="0"/>
                                  </p:stCondLst>
                                  <p:childTnLst>
                                    <p:anim calcmode="discrete" valueType="str">
                                      <p:cBhvr>
                                        <p:cTn id="132"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33" fill="hold">
                            <p:stCondLst>
                              <p:cond delay="11500"/>
                            </p:stCondLst>
                            <p:childTnLst>
                              <p:par>
                                <p:cTn id="134" presetID="35" presetClass="emph" presetSubtype="0" fill="hold" grpId="3" nodeType="afterEffect">
                                  <p:stCondLst>
                                    <p:cond delay="0"/>
                                  </p:stCondLst>
                                  <p:childTnLst>
                                    <p:anim calcmode="discrete" valueType="str">
                                      <p:cBhvr>
                                        <p:cTn id="135" dur="500" fill="hold"/>
                                        <p:tgtEl>
                                          <p:spTgt spid="14"/>
                                        </p:tgtEl>
                                        <p:attrNameLst>
                                          <p:attrName>style.visibility</p:attrName>
                                        </p:attrNameLst>
                                      </p:cBhvr>
                                      <p:tavLst>
                                        <p:tav tm="0">
                                          <p:val>
                                            <p:strVal val="hidden"/>
                                          </p:val>
                                        </p:tav>
                                        <p:tav tm="50000">
                                          <p:val>
                                            <p:strVal val="visible"/>
                                          </p:val>
                                        </p:tav>
                                      </p:tavLst>
                                    </p:anim>
                                  </p:childTnLst>
                                </p:cTn>
                              </p:par>
                              <p:par>
                                <p:cTn id="136" presetID="35" presetClass="emph" presetSubtype="0" fill="hold" nodeType="withEffect">
                                  <p:stCondLst>
                                    <p:cond delay="0"/>
                                  </p:stCondLst>
                                  <p:childTnLst>
                                    <p:anim calcmode="discrete" valueType="str">
                                      <p:cBhvr>
                                        <p:cTn id="137" dur="5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8" grpId="0"/>
      <p:bldP spid="9" grpId="0" animBg="1"/>
      <p:bldP spid="9" grpId="1" animBg="1"/>
      <p:bldP spid="9" grpId="2" animBg="1"/>
      <p:bldP spid="9" grpId="3" animBg="1"/>
      <p:bldP spid="10" grpId="0" animBg="1"/>
      <p:bldP spid="10" grpId="1" animBg="1"/>
      <p:bldP spid="10" grpId="2" animBg="1"/>
      <p:bldP spid="10" grpId="3" animBg="1"/>
      <p:bldP spid="14" grpId="0" animBg="1"/>
      <p:bldP spid="14" grpId="1" animBg="1"/>
      <p:bldP spid="14" grpId="2" animBg="1"/>
      <p:bldP spid="14"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786" y="274638"/>
            <a:ext cx="7772400" cy="939784"/>
          </a:xfrm>
        </p:spPr>
        <p:txBody>
          <a:bodyPr>
            <a:normAutofit/>
          </a:bodyPr>
          <a:lstStyle/>
          <a:p>
            <a:r>
              <a:rPr lang="es-EC" b="1" dirty="0" smtClean="0">
                <a:effectLst>
                  <a:outerShdw blurRad="38100" dist="38100" dir="2700000" algn="tl">
                    <a:srgbClr val="000000">
                      <a:alpha val="43137"/>
                    </a:srgbClr>
                  </a:outerShdw>
                </a:effectLst>
                <a:latin typeface="Times New Roman" pitchFamily="18" charset="0"/>
                <a:cs typeface="Times New Roman" pitchFamily="18" charset="0"/>
              </a:rPr>
              <a:t>RESISTENCIA A LA TRACCIÓN</a:t>
            </a:r>
            <a:endParaRPr lang="es-EC"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2 Marcador de contenido"/>
          <p:cNvSpPr>
            <a:spLocks noGrp="1"/>
          </p:cNvSpPr>
          <p:nvPr>
            <p:ph sz="quarter" idx="1"/>
          </p:nvPr>
        </p:nvSpPr>
        <p:spPr>
          <a:xfrm>
            <a:off x="785786" y="1571644"/>
            <a:ext cx="7772400" cy="4643438"/>
          </a:xfrm>
        </p:spPr>
        <p:txBody>
          <a:bodyPr>
            <a:normAutofit fontScale="85000" lnSpcReduction="10000"/>
          </a:bodyPr>
          <a:lstStyle/>
          <a:p>
            <a:pPr>
              <a:lnSpc>
                <a:spcPct val="120000"/>
              </a:lnSpc>
              <a:spcBef>
                <a:spcPts val="600"/>
              </a:spcBef>
              <a:spcAft>
                <a:spcPts val="600"/>
              </a:spcAft>
            </a:pPr>
            <a:r>
              <a:rPr lang="es-EC" dirty="0" smtClean="0">
                <a:latin typeface="Times New Roman" pitchFamily="18" charset="0"/>
                <a:cs typeface="Times New Roman" pitchFamily="18" charset="0"/>
              </a:rPr>
              <a:t>Aproximadamente la resistencia a la tracción directa representa el 10% de la resistencia a la compresión.</a:t>
            </a:r>
          </a:p>
          <a:p>
            <a:pPr>
              <a:lnSpc>
                <a:spcPct val="120000"/>
              </a:lnSpc>
              <a:spcBef>
                <a:spcPts val="600"/>
              </a:spcBef>
              <a:spcAft>
                <a:spcPts val="600"/>
              </a:spcAft>
            </a:pPr>
            <a:r>
              <a:rPr lang="es-EC" dirty="0" smtClean="0">
                <a:latin typeface="Times New Roman" pitchFamily="18" charset="0"/>
                <a:cs typeface="Times New Roman" pitchFamily="18" charset="0"/>
              </a:rPr>
              <a:t>La resistencia a la tracción del RCC estará basada en ensayos de resistencia a la tracción directa de muestras significativas.</a:t>
            </a:r>
          </a:p>
          <a:p>
            <a:pPr>
              <a:lnSpc>
                <a:spcPct val="120000"/>
              </a:lnSpc>
              <a:spcBef>
                <a:spcPts val="600"/>
              </a:spcBef>
              <a:spcAft>
                <a:spcPts val="600"/>
              </a:spcAft>
            </a:pPr>
            <a:r>
              <a:rPr lang="es-EC" dirty="0" smtClean="0">
                <a:latin typeface="Times New Roman" pitchFamily="18" charset="0"/>
                <a:cs typeface="Times New Roman" pitchFamily="18" charset="0"/>
              </a:rPr>
              <a:t>La resistencia a la tracción del hormigón es sensible al índice de deformaciones, lo cual le produce un incremento. </a:t>
            </a:r>
          </a:p>
          <a:p>
            <a:pPr>
              <a:lnSpc>
                <a:spcPct val="120000"/>
              </a:lnSpc>
              <a:spcBef>
                <a:spcPts val="600"/>
              </a:spcBef>
              <a:spcAft>
                <a:spcPts val="600"/>
              </a:spcAft>
            </a:pPr>
            <a:r>
              <a:rPr lang="es-EC" dirty="0" smtClean="0">
                <a:latin typeface="Times New Roman" pitchFamily="18" charset="0"/>
                <a:cs typeface="Times New Roman" pitchFamily="18" charset="0"/>
              </a:rPr>
              <a:t>En consecuencia, la denominada resistencia a la tracción dinámica (DTS) del hormigón RCC ante condiciones sísmicas, será equivalente a la resistencia a la tracción directa multiplicada por un factor de 1.50 (Cannon 1991, Raphael 1984). </a:t>
            </a:r>
            <a:endParaRPr lang="es-EC"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9"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CARGAS CONSIDERADAS EN EL PRESENTE  ESTUDIO</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5 Marcador de contenido"/>
          <p:cNvSpPr>
            <a:spLocks noGrp="1"/>
          </p:cNvSpPr>
          <p:nvPr>
            <p:ph sz="quarter" idx="1"/>
          </p:nvPr>
        </p:nvSpPr>
        <p:spPr>
          <a:xfrm>
            <a:off x="914400" y="1714520"/>
            <a:ext cx="7772400" cy="4572000"/>
          </a:xfrm>
        </p:spPr>
        <p:txBody>
          <a:bodyPr>
            <a:normAutofit fontScale="85000" lnSpcReduction="20000"/>
          </a:bodyPr>
          <a:lstStyle/>
          <a:p>
            <a:pPr algn="ctr">
              <a:buNone/>
            </a:pPr>
            <a:r>
              <a:rPr lang="es-EC" b="1" u="sng" dirty="0" smtClean="0">
                <a:solidFill>
                  <a:srgbClr val="EC630E"/>
                </a:solidFill>
                <a:effectLst>
                  <a:outerShdw blurRad="38100" dist="38100" dir="2700000" algn="tl">
                    <a:srgbClr val="000000">
                      <a:alpha val="43137"/>
                    </a:srgbClr>
                  </a:outerShdw>
                </a:effectLst>
                <a:latin typeface="Times New Roman" pitchFamily="18" charset="0"/>
                <a:cs typeface="Times New Roman" pitchFamily="18" charset="0"/>
              </a:rPr>
              <a:t>AL FINAL DE LA VIDA ÚTIL DE LA ESTRUCTURA</a:t>
            </a:r>
          </a:p>
          <a:p>
            <a:pPr algn="ctr">
              <a:buNone/>
            </a:pPr>
            <a:endParaRPr lang="es-EC" b="1" u="sng" dirty="0" smtClean="0">
              <a:solidFill>
                <a:schemeClr val="accent2">
                  <a:lumMod val="50000"/>
                </a:schemeClr>
              </a:solidFill>
              <a:latin typeface="Times New Roman" pitchFamily="18" charset="0"/>
              <a:cs typeface="Times New Roman" pitchFamily="18" charset="0"/>
            </a:endParaRPr>
          </a:p>
          <a:p>
            <a:pPr>
              <a:buNone/>
            </a:pPr>
            <a:r>
              <a:rPr lang="es-EC" b="1" u="sng" dirty="0" smtClean="0">
                <a:solidFill>
                  <a:schemeClr val="accent2">
                    <a:lumMod val="50000"/>
                  </a:schemeClr>
                </a:solidFill>
                <a:latin typeface="Times New Roman" pitchFamily="18" charset="0"/>
                <a:cs typeface="Times New Roman" pitchFamily="18" charset="0"/>
              </a:rPr>
              <a:t>FUERZAS HORIZONTALES</a:t>
            </a:r>
          </a:p>
          <a:p>
            <a:r>
              <a:rPr lang="es-EC" dirty="0" smtClean="0">
                <a:latin typeface="Times New Roman" pitchFamily="18" charset="0"/>
                <a:cs typeface="Times New Roman" pitchFamily="18" charset="0"/>
              </a:rPr>
              <a:t>Fuerzas Sísmicas</a:t>
            </a:r>
          </a:p>
          <a:p>
            <a:r>
              <a:rPr lang="es-EC" dirty="0" smtClean="0">
                <a:latin typeface="Times New Roman" pitchFamily="18" charset="0"/>
                <a:cs typeface="Times New Roman" pitchFamily="18" charset="0"/>
              </a:rPr>
              <a:t>Fuerzas debidas a la Presión Hidrostática</a:t>
            </a:r>
          </a:p>
          <a:p>
            <a:r>
              <a:rPr lang="es-EC" dirty="0" smtClean="0">
                <a:latin typeface="Times New Roman" pitchFamily="18" charset="0"/>
                <a:cs typeface="Times New Roman" pitchFamily="18" charset="0"/>
              </a:rPr>
              <a:t>Fuerzas originadas por la Presión Hidrodinámica</a:t>
            </a:r>
          </a:p>
          <a:p>
            <a:r>
              <a:rPr lang="es-EC" dirty="0" smtClean="0">
                <a:latin typeface="Times New Roman" pitchFamily="18" charset="0"/>
                <a:cs typeface="Times New Roman" pitchFamily="18" charset="0"/>
              </a:rPr>
              <a:t>Fuerzas producidas por la Presión de Lodos o Sedimentos</a:t>
            </a:r>
          </a:p>
          <a:p>
            <a:pPr>
              <a:buNone/>
            </a:pPr>
            <a:endParaRPr lang="es-EC" dirty="0" smtClean="0">
              <a:latin typeface="Times New Roman" pitchFamily="18" charset="0"/>
              <a:cs typeface="Times New Roman" pitchFamily="18" charset="0"/>
            </a:endParaRPr>
          </a:p>
          <a:p>
            <a:pPr>
              <a:buNone/>
            </a:pPr>
            <a:r>
              <a:rPr lang="es-EC" b="1" u="sng" dirty="0" smtClean="0">
                <a:solidFill>
                  <a:schemeClr val="accent2">
                    <a:lumMod val="50000"/>
                  </a:schemeClr>
                </a:solidFill>
                <a:latin typeface="Times New Roman" pitchFamily="18" charset="0"/>
                <a:cs typeface="Times New Roman" pitchFamily="18" charset="0"/>
              </a:rPr>
              <a:t>FUERZAS VERTICALES</a:t>
            </a:r>
          </a:p>
          <a:p>
            <a:r>
              <a:rPr lang="es-EC" dirty="0" smtClean="0">
                <a:latin typeface="Times New Roman" pitchFamily="18" charset="0"/>
                <a:cs typeface="Times New Roman" pitchFamily="18" charset="0"/>
              </a:rPr>
              <a:t>Peso Propio de la Presa</a:t>
            </a:r>
          </a:p>
          <a:p>
            <a:r>
              <a:rPr lang="es-EC" dirty="0" smtClean="0">
                <a:latin typeface="Times New Roman" pitchFamily="18" charset="0"/>
                <a:cs typeface="Times New Roman" pitchFamily="18" charset="0"/>
              </a:rPr>
              <a:t>Peso del agua en las caras de la Presa</a:t>
            </a:r>
          </a:p>
          <a:p>
            <a:r>
              <a:rPr lang="es-EC" dirty="0" smtClean="0">
                <a:latin typeface="Times New Roman" pitchFamily="18" charset="0"/>
                <a:cs typeface="Times New Roman" pitchFamily="18" charset="0"/>
              </a:rPr>
              <a:t>Peso por acumulación de Sedimentos sobre </a:t>
            </a:r>
            <a:r>
              <a:rPr lang="es-EC" dirty="0" smtClean="0">
                <a:latin typeface="Times New Roman" pitchFamily="18" charset="0"/>
                <a:cs typeface="Times New Roman" pitchFamily="18" charset="0"/>
              </a:rPr>
              <a:t>la cara aguas arriba </a:t>
            </a:r>
            <a:r>
              <a:rPr lang="es-EC" dirty="0" smtClean="0">
                <a:latin typeface="Times New Roman" pitchFamily="18" charset="0"/>
                <a:cs typeface="Times New Roman" pitchFamily="18" charset="0"/>
              </a:rPr>
              <a:t>de la Presa</a:t>
            </a:r>
          </a:p>
          <a:p>
            <a:endParaRPr lang="es-EC"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from="(-#ppt_w/2)" to="(#ppt_x)" calcmode="lin" valueType="num">
                                      <p:cBhvr>
                                        <p:cTn id="20" dur="600" fill="hold">
                                          <p:stCondLst>
                                            <p:cond delay="0"/>
                                          </p:stCondLst>
                                        </p:cTn>
                                        <p:tgtEl>
                                          <p:spTgt spid="6">
                                            <p:txEl>
                                              <p:pRg st="2" end="2"/>
                                            </p:txEl>
                                          </p:spTgt>
                                        </p:tgtEl>
                                        <p:attrNameLst>
                                          <p:attrName>ppt_x</p:attrName>
                                        </p:attrNameLst>
                                      </p:cBhvr>
                                    </p:anim>
                                    <p:anim from="0" to="-1.0" calcmode="lin" valueType="num">
                                      <p:cBhvr>
                                        <p:cTn id="21" dur="200" decel="50000" autoRev="1" fill="hold">
                                          <p:stCondLst>
                                            <p:cond delay="600"/>
                                          </p:stCondLst>
                                        </p:cTn>
                                        <p:tgtEl>
                                          <p:spTgt spid="6">
                                            <p:txEl>
                                              <p:pRg st="2" end="2"/>
                                            </p:txEl>
                                          </p:spTgt>
                                        </p:tgtEl>
                                        <p:attrNameLst>
                                          <p:attrName>xshear</p:attrName>
                                        </p:attrNameLst>
                                      </p:cBhvr>
                                    </p:anim>
                                    <p:animScale>
                                      <p:cBhvr>
                                        <p:cTn id="22" dur="200" decel="100000" autoRev="1" fill="hold">
                                          <p:stCondLst>
                                            <p:cond delay="600"/>
                                          </p:stCondLst>
                                        </p:cTn>
                                        <p:tgtEl>
                                          <p:spTgt spid="6">
                                            <p:txEl>
                                              <p:pRg st="2" end="2"/>
                                            </p:txEl>
                                          </p:spTgt>
                                        </p:tgtEl>
                                      </p:cBhvr>
                                      <p:from x="100000" y="100000"/>
                                      <p:to x="80000" y="100000"/>
                                    </p:animScale>
                                    <p:anim by="(#ppt_h/3+#ppt_w*0.1)" calcmode="lin" valueType="num">
                                      <p:cBhvr additive="sum">
                                        <p:cTn id="23" dur="200" decel="100000" autoRev="1" fill="hold">
                                          <p:stCondLst>
                                            <p:cond delay="600"/>
                                          </p:stCondLst>
                                        </p:cTn>
                                        <p:tgtEl>
                                          <p:spTgt spid="6">
                                            <p:txEl>
                                              <p:pRg st="2" end="2"/>
                                            </p:txEl>
                                          </p:spTgt>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 calcmode="lin" valueType="num">
                                      <p:cBhvr>
                                        <p:cTn id="42" dur="1000" fill="hold"/>
                                        <p:tgtEl>
                                          <p:spTgt spid="6">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 calcmode="lin" valueType="num">
                                      <p:cBhvr>
                                        <p:cTn id="49" dur="1000" fill="hold"/>
                                        <p:tgtEl>
                                          <p:spTgt spid="6">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6">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Effect transition="in" filter="fade">
                                      <p:cBhvr>
                                        <p:cTn id="56" dur="1000"/>
                                        <p:tgtEl>
                                          <p:spTgt spid="6">
                                            <p:txEl>
                                              <p:pRg st="8" end="8"/>
                                            </p:txEl>
                                          </p:spTgt>
                                        </p:tgtEl>
                                      </p:cBhvr>
                                    </p:animEffect>
                                    <p:anim calcmode="lin" valueType="num">
                                      <p:cBhvr>
                                        <p:cTn id="5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8" dur="900" decel="100000" fill="hold"/>
                                        <p:tgtEl>
                                          <p:spTgt spid="6">
                                            <p:txEl>
                                              <p:pRg st="8" end="8"/>
                                            </p:tx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6">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6">
                                            <p:txEl>
                                              <p:pRg st="9" end="9"/>
                                            </p:txEl>
                                          </p:spTgt>
                                        </p:tgtEl>
                                        <p:attrNameLst>
                                          <p:attrName>style.visibility</p:attrName>
                                        </p:attrNameLst>
                                      </p:cBhvr>
                                      <p:to>
                                        <p:strVal val="visible"/>
                                      </p:to>
                                    </p:set>
                                    <p:animEffect transition="in" filter="fade">
                                      <p:cBhvr>
                                        <p:cTn id="64" dur="1000"/>
                                        <p:tgtEl>
                                          <p:spTgt spid="6">
                                            <p:txEl>
                                              <p:pRg st="9" end="9"/>
                                            </p:txEl>
                                          </p:spTgt>
                                        </p:tgtEl>
                                      </p:cBhvr>
                                    </p:animEffect>
                                    <p:anim calcmode="lin" valueType="num">
                                      <p:cBhvr>
                                        <p:cTn id="65"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6">
                                            <p:txEl>
                                              <p:pRg st="10" end="10"/>
                                            </p:txEl>
                                          </p:spTgt>
                                        </p:tgtEl>
                                        <p:attrNameLst>
                                          <p:attrName>style.visibility</p:attrName>
                                        </p:attrNameLst>
                                      </p:cBhvr>
                                      <p:to>
                                        <p:strVal val="visible"/>
                                      </p:to>
                                    </p:set>
                                    <p:animEffect transition="in" filter="fade">
                                      <p:cBhvr>
                                        <p:cTn id="71" dur="1000"/>
                                        <p:tgtEl>
                                          <p:spTgt spid="6">
                                            <p:txEl>
                                              <p:pRg st="10" end="10"/>
                                            </p:txEl>
                                          </p:spTgt>
                                        </p:tgtEl>
                                      </p:cBhvr>
                                    </p:animEffect>
                                    <p:anim calcmode="lin" valueType="num">
                                      <p:cBhvr>
                                        <p:cTn id="72"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
                                            <p:txEl>
                                              <p:pRg st="11" end="11"/>
                                            </p:txEl>
                                          </p:spTgt>
                                        </p:tgtEl>
                                        <p:attrNameLst>
                                          <p:attrName>style.visibility</p:attrName>
                                        </p:attrNameLst>
                                      </p:cBhvr>
                                      <p:to>
                                        <p:strVal val="visible"/>
                                      </p:to>
                                    </p:set>
                                    <p:animEffect transition="in" filter="fade">
                                      <p:cBhvr>
                                        <p:cTn id="78" dur="1000"/>
                                        <p:tgtEl>
                                          <p:spTgt spid="6">
                                            <p:txEl>
                                              <p:pRg st="11" end="11"/>
                                            </p:txEl>
                                          </p:spTgt>
                                        </p:tgtEl>
                                      </p:cBhvr>
                                    </p:animEffect>
                                    <p:anim calcmode="lin" valueType="num">
                                      <p:cBhvr>
                                        <p:cTn id="79"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80"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Forma libre"/>
          <p:cNvSpPr/>
          <p:nvPr/>
        </p:nvSpPr>
        <p:spPr>
          <a:xfrm>
            <a:off x="4305300" y="2392680"/>
            <a:ext cx="3078480" cy="3215640"/>
          </a:xfrm>
          <a:custGeom>
            <a:avLst/>
            <a:gdLst>
              <a:gd name="connsiteX0" fmla="*/ 0 w 2978150"/>
              <a:gd name="connsiteY0" fmla="*/ 3130550 h 3143250"/>
              <a:gd name="connsiteX1" fmla="*/ 609600 w 2978150"/>
              <a:gd name="connsiteY1" fmla="*/ 1289050 h 3143250"/>
              <a:gd name="connsiteX2" fmla="*/ 609600 w 2978150"/>
              <a:gd name="connsiteY2" fmla="*/ 0 h 3143250"/>
              <a:gd name="connsiteX3" fmla="*/ 749300 w 2978150"/>
              <a:gd name="connsiteY3" fmla="*/ 6350 h 3143250"/>
              <a:gd name="connsiteX4" fmla="*/ 742950 w 2978150"/>
              <a:gd name="connsiteY4" fmla="*/ 146050 h 3143250"/>
              <a:gd name="connsiteX5" fmla="*/ 2978150 w 2978150"/>
              <a:gd name="connsiteY5" fmla="*/ 3003550 h 3143250"/>
              <a:gd name="connsiteX6" fmla="*/ 0 w 2978150"/>
              <a:gd name="connsiteY6" fmla="*/ 313055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150" h="3143250">
                <a:moveTo>
                  <a:pt x="0" y="3130550"/>
                </a:moveTo>
                <a:lnTo>
                  <a:pt x="609600" y="1289050"/>
                </a:lnTo>
                <a:lnTo>
                  <a:pt x="609600" y="0"/>
                </a:lnTo>
                <a:lnTo>
                  <a:pt x="749300" y="6350"/>
                </a:lnTo>
                <a:lnTo>
                  <a:pt x="742950" y="146050"/>
                </a:lnTo>
                <a:lnTo>
                  <a:pt x="2978150" y="3003550"/>
                </a:lnTo>
                <a:cubicBezTo>
                  <a:pt x="1991788" y="3050217"/>
                  <a:pt x="1006515" y="3143250"/>
                  <a:pt x="0" y="3130550"/>
                </a:cubicBezTo>
                <a:close/>
              </a:path>
            </a:pathLst>
          </a:cu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Picture 2"/>
          <p:cNvPicPr>
            <a:picLocks noGrp="1" noChangeAspect="1" noChangeArrowheads="1"/>
          </p:cNvPicPr>
          <p:nvPr>
            <p:ph sz="quarter" idx="1"/>
          </p:nvPr>
        </p:nvPicPr>
        <p:blipFill>
          <a:blip r:embed="rId2" cstate="print"/>
          <a:srcRect l="8456" r="7904"/>
          <a:stretch>
            <a:fillRect/>
          </a:stretch>
        </p:blipFill>
        <p:spPr bwMode="auto">
          <a:xfrm>
            <a:off x="714348" y="2165580"/>
            <a:ext cx="7772400" cy="3692312"/>
          </a:xfrm>
          <a:prstGeom prst="rect">
            <a:avLst/>
          </a:prstGeom>
          <a:noFill/>
          <a:ln w="9525">
            <a:noFill/>
            <a:miter lim="800000"/>
            <a:headEnd/>
            <a:tailEnd/>
          </a:ln>
          <a:effectLst/>
        </p:spPr>
      </p:pic>
      <p:sp>
        <p:nvSpPr>
          <p:cNvPr id="13" name="1 Título"/>
          <p:cNvSpPr>
            <a:spLocks noGrp="1"/>
          </p:cNvSpPr>
          <p:nvPr>
            <p:ph type="title"/>
          </p:nvPr>
        </p:nvSpPr>
        <p:spPr/>
        <p:txBody>
          <a:bodyPr>
            <a:no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AL FINAL DE LA VIDA ÚTIL DE LA PRESA (SECCIÓN REAL)</a:t>
            </a:r>
          </a:p>
        </p:txBody>
      </p:sp>
      <p:sp>
        <p:nvSpPr>
          <p:cNvPr id="14" name="13 Triángulo isósceles"/>
          <p:cNvSpPr/>
          <p:nvPr/>
        </p:nvSpPr>
        <p:spPr>
          <a:xfrm>
            <a:off x="1217940" y="2529840"/>
            <a:ext cx="1753860" cy="3058810"/>
          </a:xfrm>
          <a:prstGeom prst="triangle">
            <a:avLst>
              <a:gd name="adj" fmla="val 100000"/>
            </a:avLst>
          </a:prstGeom>
          <a:solidFill>
            <a:srgbClr val="EC630E"/>
          </a:solidFill>
          <a:ln w="2540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Triángulo isósceles"/>
          <p:cNvSpPr/>
          <p:nvPr/>
        </p:nvSpPr>
        <p:spPr>
          <a:xfrm>
            <a:off x="7709405" y="4500480"/>
            <a:ext cx="410682" cy="934183"/>
          </a:xfrm>
          <a:prstGeom prst="triangle">
            <a:avLst>
              <a:gd name="adj" fmla="val 834"/>
            </a:avLst>
          </a:prstGeom>
          <a:solidFill>
            <a:srgbClr val="EC630E"/>
          </a:solidFill>
          <a:ln w="2540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Forma libre"/>
          <p:cNvSpPr/>
          <p:nvPr/>
        </p:nvSpPr>
        <p:spPr>
          <a:xfrm>
            <a:off x="4311981" y="2464686"/>
            <a:ext cx="599112" cy="3107454"/>
          </a:xfrm>
          <a:custGeom>
            <a:avLst/>
            <a:gdLst>
              <a:gd name="connsiteX0" fmla="*/ 0 w 603250"/>
              <a:gd name="connsiteY0" fmla="*/ 3041650 h 3041650"/>
              <a:gd name="connsiteX1" fmla="*/ 12700 w 603250"/>
              <a:gd name="connsiteY1" fmla="*/ 0 h 3041650"/>
              <a:gd name="connsiteX2" fmla="*/ 603250 w 603250"/>
              <a:gd name="connsiteY2" fmla="*/ 0 h 3041650"/>
              <a:gd name="connsiteX3" fmla="*/ 603250 w 603250"/>
              <a:gd name="connsiteY3" fmla="*/ 1212850 h 3041650"/>
              <a:gd name="connsiteX4" fmla="*/ 0 w 603250"/>
              <a:gd name="connsiteY4" fmla="*/ 3041650 h 304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3041650">
                <a:moveTo>
                  <a:pt x="0" y="3041650"/>
                </a:moveTo>
                <a:cubicBezTo>
                  <a:pt x="4233" y="2027767"/>
                  <a:pt x="8467" y="1013883"/>
                  <a:pt x="12700" y="0"/>
                </a:cubicBezTo>
                <a:lnTo>
                  <a:pt x="603250" y="0"/>
                </a:lnTo>
                <a:lnTo>
                  <a:pt x="603250" y="1212850"/>
                </a:lnTo>
                <a:lnTo>
                  <a:pt x="0" y="3041650"/>
                </a:lnTo>
                <a:close/>
              </a:path>
            </a:pathLst>
          </a:custGeom>
          <a:solidFill>
            <a:srgbClr val="00A7E2"/>
          </a:solidFill>
          <a:ln w="25400">
            <a:solidFill>
              <a:srgbClr val="00A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Forma libre"/>
          <p:cNvSpPr/>
          <p:nvPr/>
        </p:nvSpPr>
        <p:spPr>
          <a:xfrm>
            <a:off x="6587043" y="4430981"/>
            <a:ext cx="779490" cy="992569"/>
          </a:xfrm>
          <a:custGeom>
            <a:avLst/>
            <a:gdLst>
              <a:gd name="connsiteX0" fmla="*/ 768350 w 768350"/>
              <a:gd name="connsiteY0" fmla="*/ 971550 h 971550"/>
              <a:gd name="connsiteX1" fmla="*/ 768350 w 768350"/>
              <a:gd name="connsiteY1" fmla="*/ 6350 h 971550"/>
              <a:gd name="connsiteX2" fmla="*/ 0 w 768350"/>
              <a:gd name="connsiteY2" fmla="*/ 0 h 971550"/>
              <a:gd name="connsiteX3" fmla="*/ 768350 w 768350"/>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768350" h="971550">
                <a:moveTo>
                  <a:pt x="768350" y="971550"/>
                </a:moveTo>
                <a:lnTo>
                  <a:pt x="768350" y="6350"/>
                </a:lnTo>
                <a:lnTo>
                  <a:pt x="0" y="0"/>
                </a:lnTo>
                <a:lnTo>
                  <a:pt x="768350" y="971550"/>
                </a:lnTo>
                <a:close/>
              </a:path>
            </a:pathLst>
          </a:custGeom>
          <a:solidFill>
            <a:srgbClr val="00A7E2"/>
          </a:solidFill>
          <a:ln w="25400">
            <a:solidFill>
              <a:srgbClr val="00A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Triángulo isósceles"/>
          <p:cNvSpPr/>
          <p:nvPr/>
        </p:nvSpPr>
        <p:spPr>
          <a:xfrm>
            <a:off x="3257550" y="2870200"/>
            <a:ext cx="722308" cy="2730500"/>
          </a:xfrm>
          <a:prstGeom prst="triangle">
            <a:avLst>
              <a:gd name="adj" fmla="val 100000"/>
            </a:avLst>
          </a:prstGeom>
          <a:solidFill>
            <a:srgbClr val="007635"/>
          </a:solid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Forma libre"/>
          <p:cNvSpPr/>
          <p:nvPr/>
        </p:nvSpPr>
        <p:spPr>
          <a:xfrm>
            <a:off x="2043113" y="2390775"/>
            <a:ext cx="226218" cy="438150"/>
          </a:xfrm>
          <a:custGeom>
            <a:avLst/>
            <a:gdLst>
              <a:gd name="connsiteX0" fmla="*/ 0 w 226218"/>
              <a:gd name="connsiteY0" fmla="*/ 438150 h 438150"/>
              <a:gd name="connsiteX1" fmla="*/ 226218 w 226218"/>
              <a:gd name="connsiteY1" fmla="*/ 438150 h 438150"/>
              <a:gd name="connsiteX2" fmla="*/ 226218 w 226218"/>
              <a:gd name="connsiteY2" fmla="*/ 0 h 438150"/>
              <a:gd name="connsiteX3" fmla="*/ 166687 w 226218"/>
              <a:gd name="connsiteY3" fmla="*/ 50006 h 438150"/>
              <a:gd name="connsiteX4" fmla="*/ 114300 w 226218"/>
              <a:gd name="connsiteY4" fmla="*/ 107156 h 438150"/>
              <a:gd name="connsiteX5" fmla="*/ 73818 w 226218"/>
              <a:gd name="connsiteY5" fmla="*/ 164306 h 438150"/>
              <a:gd name="connsiteX6" fmla="*/ 40481 w 226218"/>
              <a:gd name="connsiteY6" fmla="*/ 238125 h 438150"/>
              <a:gd name="connsiteX7" fmla="*/ 14287 w 226218"/>
              <a:gd name="connsiteY7" fmla="*/ 316706 h 438150"/>
              <a:gd name="connsiteX8" fmla="*/ 4762 w 226218"/>
              <a:gd name="connsiteY8" fmla="*/ 376238 h 438150"/>
              <a:gd name="connsiteX9" fmla="*/ 0 w 226218"/>
              <a:gd name="connsiteY9"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218" h="438150">
                <a:moveTo>
                  <a:pt x="0" y="438150"/>
                </a:moveTo>
                <a:lnTo>
                  <a:pt x="226218" y="438150"/>
                </a:lnTo>
                <a:lnTo>
                  <a:pt x="226218" y="0"/>
                </a:lnTo>
                <a:lnTo>
                  <a:pt x="166687" y="50006"/>
                </a:lnTo>
                <a:lnTo>
                  <a:pt x="114300" y="107156"/>
                </a:lnTo>
                <a:lnTo>
                  <a:pt x="73818" y="164306"/>
                </a:lnTo>
                <a:lnTo>
                  <a:pt x="40481" y="238125"/>
                </a:lnTo>
                <a:lnTo>
                  <a:pt x="14287" y="316706"/>
                </a:lnTo>
                <a:lnTo>
                  <a:pt x="4762" y="376238"/>
                </a:lnTo>
                <a:lnTo>
                  <a:pt x="0" y="438150"/>
                </a:lnTo>
                <a:close/>
              </a:path>
            </a:pathLst>
          </a:custGeom>
          <a:solidFill>
            <a:srgbClr val="245EA4"/>
          </a:solidFill>
          <a:ln w="25400">
            <a:solidFill>
              <a:srgbClr val="24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Forma libre"/>
          <p:cNvSpPr/>
          <p:nvPr/>
        </p:nvSpPr>
        <p:spPr>
          <a:xfrm>
            <a:off x="4305300" y="2832100"/>
            <a:ext cx="628650" cy="2781300"/>
          </a:xfrm>
          <a:custGeom>
            <a:avLst/>
            <a:gdLst>
              <a:gd name="connsiteX0" fmla="*/ 6350 w 628650"/>
              <a:gd name="connsiteY0" fmla="*/ 2781300 h 2781300"/>
              <a:gd name="connsiteX1" fmla="*/ 622300 w 628650"/>
              <a:gd name="connsiteY1" fmla="*/ 876300 h 2781300"/>
              <a:gd name="connsiteX2" fmla="*/ 628650 w 628650"/>
              <a:gd name="connsiteY2" fmla="*/ 0 h 2781300"/>
              <a:gd name="connsiteX3" fmla="*/ 19050 w 628650"/>
              <a:gd name="connsiteY3" fmla="*/ 0 h 2781300"/>
              <a:gd name="connsiteX4" fmla="*/ 0 w 628650"/>
              <a:gd name="connsiteY4" fmla="*/ 0 h 2781300"/>
              <a:gd name="connsiteX5" fmla="*/ 6350 w 628650"/>
              <a:gd name="connsiteY5" fmla="*/ 278130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650" h="2781300">
                <a:moveTo>
                  <a:pt x="6350" y="2781300"/>
                </a:moveTo>
                <a:lnTo>
                  <a:pt x="622300" y="876300"/>
                </a:lnTo>
                <a:cubicBezTo>
                  <a:pt x="624417" y="584200"/>
                  <a:pt x="626533" y="292100"/>
                  <a:pt x="628650" y="0"/>
                </a:cubicBezTo>
                <a:lnTo>
                  <a:pt x="19050" y="0"/>
                </a:lnTo>
                <a:lnTo>
                  <a:pt x="0" y="0"/>
                </a:lnTo>
                <a:cubicBezTo>
                  <a:pt x="2117" y="927100"/>
                  <a:pt x="4233" y="1854200"/>
                  <a:pt x="6350" y="2781300"/>
                </a:cubicBezTo>
                <a:close/>
              </a:path>
            </a:pathLst>
          </a:custGeom>
          <a:solidFill>
            <a:srgbClr val="00D25F"/>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par>
                          <p:cTn id="15" fill="hold">
                            <p:stCondLst>
                              <p:cond delay="1500"/>
                            </p:stCondLst>
                            <p:childTnLst>
                              <p:par>
                                <p:cTn id="16" presetID="54" presetClass="entr" presetSubtype="0" accel="10000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strVal val="#ppt_w*0.05"/>
                                          </p:val>
                                        </p:tav>
                                        <p:tav tm="100000">
                                          <p:val>
                                            <p:strVal val="#ppt_w"/>
                                          </p:val>
                                        </p:tav>
                                      </p:tavLst>
                                    </p:anim>
                                    <p:anim calcmode="lin" valueType="num">
                                      <p:cBhvr>
                                        <p:cTn id="19" dur="1000" fill="hold"/>
                                        <p:tgtEl>
                                          <p:spTgt spid="26"/>
                                        </p:tgtEl>
                                        <p:attrNameLst>
                                          <p:attrName>ppt_h</p:attrName>
                                        </p:attrNameLst>
                                      </p:cBhvr>
                                      <p:tavLst>
                                        <p:tav tm="0">
                                          <p:val>
                                            <p:strVal val="#ppt_h"/>
                                          </p:val>
                                        </p:tav>
                                        <p:tav tm="100000">
                                          <p:val>
                                            <p:strVal val="#ppt_h"/>
                                          </p:val>
                                        </p:tav>
                                      </p:tavLst>
                                    </p:anim>
                                    <p:anim calcmode="lin" valueType="num">
                                      <p:cBhvr>
                                        <p:cTn id="20" dur="1000" fill="hold"/>
                                        <p:tgtEl>
                                          <p:spTgt spid="26"/>
                                        </p:tgtEl>
                                        <p:attrNameLst>
                                          <p:attrName>ppt_x</p:attrName>
                                        </p:attrNameLst>
                                      </p:cBhvr>
                                      <p:tavLst>
                                        <p:tav tm="0">
                                          <p:val>
                                            <p:strVal val="#ppt_x-.2"/>
                                          </p:val>
                                        </p:tav>
                                        <p:tav tm="100000">
                                          <p:val>
                                            <p:strVal val="#ppt_x"/>
                                          </p:val>
                                        </p:tav>
                                      </p:tavLst>
                                    </p:anim>
                                    <p:anim calcmode="lin" valueType="num">
                                      <p:cBhvr>
                                        <p:cTn id="21" dur="1000" fill="hold"/>
                                        <p:tgtEl>
                                          <p:spTgt spid="26"/>
                                        </p:tgtEl>
                                        <p:attrNameLst>
                                          <p:attrName>ppt_y</p:attrName>
                                        </p:attrNameLst>
                                      </p:cBhvr>
                                      <p:tavLst>
                                        <p:tav tm="0">
                                          <p:val>
                                            <p:strVal val="#ppt_y"/>
                                          </p:val>
                                        </p:tav>
                                        <p:tav tm="100000">
                                          <p:val>
                                            <p:strVal val="#ppt_y"/>
                                          </p:val>
                                        </p:tav>
                                      </p:tavLst>
                                    </p:anim>
                                    <p:animEffect transition="in" filter="fade">
                                      <p:cBhvr>
                                        <p:cTn id="22" dur="1000"/>
                                        <p:tgtEl>
                                          <p:spTgt spid="26"/>
                                        </p:tgtEl>
                                      </p:cBhvr>
                                    </p:animEffect>
                                  </p:childTnLst>
                                </p:cTn>
                              </p:par>
                            </p:childTnLst>
                          </p:cTn>
                        </p:par>
                        <p:par>
                          <p:cTn id="23" fill="hold">
                            <p:stCondLst>
                              <p:cond delay="2500"/>
                            </p:stCondLst>
                            <p:childTnLst>
                              <p:par>
                                <p:cTn id="24" presetID="54" presetClass="entr" presetSubtype="0" accel="100000" fill="hold" grpId="1"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strVal val="#ppt_w*0.05"/>
                                          </p:val>
                                        </p:tav>
                                        <p:tav tm="100000">
                                          <p:val>
                                            <p:strVal val="#ppt_w"/>
                                          </p:val>
                                        </p:tav>
                                      </p:tavLst>
                                    </p:anim>
                                    <p:anim calcmode="lin" valueType="num">
                                      <p:cBhvr>
                                        <p:cTn id="27" dur="500" fill="hold"/>
                                        <p:tgtEl>
                                          <p:spTgt spid="26"/>
                                        </p:tgtEl>
                                        <p:attrNameLst>
                                          <p:attrName>ppt_h</p:attrName>
                                        </p:attrNameLst>
                                      </p:cBhvr>
                                      <p:tavLst>
                                        <p:tav tm="0">
                                          <p:val>
                                            <p:strVal val="#ppt_h"/>
                                          </p:val>
                                        </p:tav>
                                        <p:tav tm="100000">
                                          <p:val>
                                            <p:strVal val="#ppt_h"/>
                                          </p:val>
                                        </p:tav>
                                      </p:tavLst>
                                    </p:anim>
                                    <p:anim calcmode="lin" valueType="num">
                                      <p:cBhvr>
                                        <p:cTn id="28" dur="500" fill="hold"/>
                                        <p:tgtEl>
                                          <p:spTgt spid="26"/>
                                        </p:tgtEl>
                                        <p:attrNameLst>
                                          <p:attrName>ppt_x</p:attrName>
                                        </p:attrNameLst>
                                      </p:cBhvr>
                                      <p:tavLst>
                                        <p:tav tm="0">
                                          <p:val>
                                            <p:strVal val="#ppt_x-.2"/>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Effect transition="in" filter="fade">
                                      <p:cBhvr>
                                        <p:cTn id="30" dur="500"/>
                                        <p:tgtEl>
                                          <p:spTgt spid="26"/>
                                        </p:tgtEl>
                                      </p:cBhvr>
                                    </p:animEffect>
                                  </p:childTnLst>
                                </p:cTn>
                              </p:par>
                            </p:childTnLst>
                          </p:cTn>
                        </p:par>
                        <p:par>
                          <p:cTn id="31" fill="hold">
                            <p:stCondLst>
                              <p:cond delay="3000"/>
                            </p:stCondLst>
                            <p:childTnLst>
                              <p:par>
                                <p:cTn id="32" presetID="54" presetClass="entr" presetSubtype="0" accel="100000" fill="hold" grpId="2"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strVal val="#ppt_w*0.05"/>
                                          </p:val>
                                        </p:tav>
                                        <p:tav tm="100000">
                                          <p:val>
                                            <p:strVal val="#ppt_w"/>
                                          </p:val>
                                        </p:tav>
                                      </p:tavLst>
                                    </p:anim>
                                    <p:anim calcmode="lin" valueType="num">
                                      <p:cBhvr>
                                        <p:cTn id="35" dur="500" fill="hold"/>
                                        <p:tgtEl>
                                          <p:spTgt spid="26"/>
                                        </p:tgtEl>
                                        <p:attrNameLst>
                                          <p:attrName>ppt_h</p:attrName>
                                        </p:attrNameLst>
                                      </p:cBhvr>
                                      <p:tavLst>
                                        <p:tav tm="0">
                                          <p:val>
                                            <p:strVal val="#ppt_h"/>
                                          </p:val>
                                        </p:tav>
                                        <p:tav tm="100000">
                                          <p:val>
                                            <p:strVal val="#ppt_h"/>
                                          </p:val>
                                        </p:tav>
                                      </p:tavLst>
                                    </p:anim>
                                    <p:anim calcmode="lin" valueType="num">
                                      <p:cBhvr>
                                        <p:cTn id="36" dur="500" fill="hold"/>
                                        <p:tgtEl>
                                          <p:spTgt spid="26"/>
                                        </p:tgtEl>
                                        <p:attrNameLst>
                                          <p:attrName>ppt_x</p:attrName>
                                        </p:attrNameLst>
                                      </p:cBhvr>
                                      <p:tavLst>
                                        <p:tav tm="0">
                                          <p:val>
                                            <p:strVal val="#ppt_x-.2"/>
                                          </p:val>
                                        </p:tav>
                                        <p:tav tm="100000">
                                          <p:val>
                                            <p:strVal val="#ppt_x"/>
                                          </p:val>
                                        </p:tav>
                                      </p:tavLst>
                                    </p:anim>
                                    <p:anim calcmode="lin" valueType="num">
                                      <p:cBhvr>
                                        <p:cTn id="37" dur="500" fill="hold"/>
                                        <p:tgtEl>
                                          <p:spTgt spid="26"/>
                                        </p:tgtEl>
                                        <p:attrNameLst>
                                          <p:attrName>ppt_y</p:attrName>
                                        </p:attrNameLst>
                                      </p:cBhvr>
                                      <p:tavLst>
                                        <p:tav tm="0">
                                          <p:val>
                                            <p:strVal val="#ppt_y"/>
                                          </p:val>
                                        </p:tav>
                                        <p:tav tm="100000">
                                          <p:val>
                                            <p:strVal val="#ppt_y"/>
                                          </p:val>
                                        </p:tav>
                                      </p:tavLst>
                                    </p:anim>
                                    <p:animEffect transition="in" filter="fade">
                                      <p:cBhvr>
                                        <p:cTn id="38" dur="500"/>
                                        <p:tgtEl>
                                          <p:spTgt spid="26"/>
                                        </p:tgtEl>
                                      </p:cBhvr>
                                    </p:animEffect>
                                  </p:childTnLst>
                                </p:cTn>
                              </p:par>
                            </p:childTnLst>
                          </p:cTn>
                        </p:par>
                        <p:par>
                          <p:cTn id="39" fill="hold">
                            <p:stCondLst>
                              <p:cond delay="3500"/>
                            </p:stCondLst>
                            <p:childTnLst>
                              <p:par>
                                <p:cTn id="40" presetID="54" presetClass="entr" presetSubtype="0" accel="100000" fill="hold" grpId="3"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strVal val="#ppt_w*0.05"/>
                                          </p:val>
                                        </p:tav>
                                        <p:tav tm="100000">
                                          <p:val>
                                            <p:strVal val="#ppt_w"/>
                                          </p:val>
                                        </p:tav>
                                      </p:tavLst>
                                    </p:anim>
                                    <p:anim calcmode="lin" valueType="num">
                                      <p:cBhvr>
                                        <p:cTn id="43" dur="500" fill="hold"/>
                                        <p:tgtEl>
                                          <p:spTgt spid="26"/>
                                        </p:tgtEl>
                                        <p:attrNameLst>
                                          <p:attrName>ppt_h</p:attrName>
                                        </p:attrNameLst>
                                      </p:cBhvr>
                                      <p:tavLst>
                                        <p:tav tm="0">
                                          <p:val>
                                            <p:strVal val="#ppt_h"/>
                                          </p:val>
                                        </p:tav>
                                        <p:tav tm="100000">
                                          <p:val>
                                            <p:strVal val="#ppt_h"/>
                                          </p:val>
                                        </p:tav>
                                      </p:tavLst>
                                    </p:anim>
                                    <p:anim calcmode="lin" valueType="num">
                                      <p:cBhvr>
                                        <p:cTn id="44" dur="500" fill="hold"/>
                                        <p:tgtEl>
                                          <p:spTgt spid="26"/>
                                        </p:tgtEl>
                                        <p:attrNameLst>
                                          <p:attrName>ppt_x</p:attrName>
                                        </p:attrNameLst>
                                      </p:cBhvr>
                                      <p:tavLst>
                                        <p:tav tm="0">
                                          <p:val>
                                            <p:strVal val="#ppt_x-.2"/>
                                          </p:val>
                                        </p:tav>
                                        <p:tav tm="100000">
                                          <p:val>
                                            <p:strVal val="#ppt_x"/>
                                          </p:val>
                                        </p:tav>
                                      </p:tavLst>
                                    </p:anim>
                                    <p:anim calcmode="lin" valueType="num">
                                      <p:cBhvr>
                                        <p:cTn id="45" dur="500" fill="hold"/>
                                        <p:tgtEl>
                                          <p:spTgt spid="26"/>
                                        </p:tgtEl>
                                        <p:attrNameLst>
                                          <p:attrName>ppt_y</p:attrName>
                                        </p:attrNameLst>
                                      </p:cBhvr>
                                      <p:tavLst>
                                        <p:tav tm="0">
                                          <p:val>
                                            <p:strVal val="#ppt_y"/>
                                          </p:val>
                                        </p:tav>
                                        <p:tav tm="100000">
                                          <p:val>
                                            <p:strVal val="#ppt_y"/>
                                          </p:val>
                                        </p:tav>
                                      </p:tavLst>
                                    </p:anim>
                                    <p:animEffect transition="in" filter="fade">
                                      <p:cBhvr>
                                        <p:cTn id="46" dur="500"/>
                                        <p:tgtEl>
                                          <p:spTgt spid="26"/>
                                        </p:tgtEl>
                                      </p:cBhvr>
                                    </p:animEffect>
                                  </p:childTnLst>
                                </p:cTn>
                              </p:par>
                            </p:childTnLst>
                          </p:cTn>
                        </p:par>
                        <p:par>
                          <p:cTn id="47" fill="hold">
                            <p:stCondLst>
                              <p:cond delay="4000"/>
                            </p:stCondLst>
                            <p:childTnLst>
                              <p:par>
                                <p:cTn id="48" presetID="53"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500"/>
                            </p:stCondLst>
                            <p:childTnLst>
                              <p:par>
                                <p:cTn id="59" presetID="35" presetClass="emph" presetSubtype="0" fill="hold" grpId="1" nodeType="afterEffect">
                                  <p:stCondLst>
                                    <p:cond delay="0"/>
                                  </p:stCondLst>
                                  <p:childTnLst>
                                    <p:anim calcmode="discrete" valueType="str">
                                      <p:cBhvr>
                                        <p:cTn id="60" dur="500" fill="hold"/>
                                        <p:tgtEl>
                                          <p:spTgt spid="14"/>
                                        </p:tgtEl>
                                        <p:attrNameLst>
                                          <p:attrName>style.visibility</p:attrName>
                                        </p:attrNameLst>
                                      </p:cBhvr>
                                      <p:tavLst>
                                        <p:tav tm="0">
                                          <p:val>
                                            <p:strVal val="hidden"/>
                                          </p:val>
                                        </p:tav>
                                        <p:tav tm="50000">
                                          <p:val>
                                            <p:strVal val="visible"/>
                                          </p:val>
                                        </p:tav>
                                      </p:tavLst>
                                    </p:anim>
                                  </p:childTnLst>
                                </p:cTn>
                              </p:par>
                              <p:par>
                                <p:cTn id="61" presetID="35" presetClass="emph" presetSubtype="0" fill="hold" grpId="1" nodeType="withEffect">
                                  <p:stCondLst>
                                    <p:cond delay="0"/>
                                  </p:stCondLst>
                                  <p:childTnLst>
                                    <p:anim calcmode="discrete" valueType="str">
                                      <p:cBhvr>
                                        <p:cTn id="62" dur="500" fill="hold"/>
                                        <p:tgtEl>
                                          <p:spTgt spid="16"/>
                                        </p:tgtEl>
                                        <p:attrNameLst>
                                          <p:attrName>style.visibility</p:attrName>
                                        </p:attrNameLst>
                                      </p:cBhvr>
                                      <p:tavLst>
                                        <p:tav tm="0">
                                          <p:val>
                                            <p:strVal val="hidden"/>
                                          </p:val>
                                        </p:tav>
                                        <p:tav tm="50000">
                                          <p:val>
                                            <p:strVal val="visible"/>
                                          </p:val>
                                        </p:tav>
                                      </p:tavLst>
                                    </p:anim>
                                  </p:childTnLst>
                                </p:cTn>
                              </p:par>
                            </p:childTnLst>
                          </p:cTn>
                        </p:par>
                        <p:par>
                          <p:cTn id="63" fill="hold">
                            <p:stCondLst>
                              <p:cond delay="5000"/>
                            </p:stCondLst>
                            <p:childTnLst>
                              <p:par>
                                <p:cTn id="64" presetID="35" presetClass="emph" presetSubtype="0" fill="hold" grpId="2" nodeType="afterEffect">
                                  <p:stCondLst>
                                    <p:cond delay="0"/>
                                  </p:stCondLst>
                                  <p:childTnLst>
                                    <p:anim calcmode="discrete" valueType="str">
                                      <p:cBhvr>
                                        <p:cTn id="65" dur="500" fill="hold"/>
                                        <p:tgtEl>
                                          <p:spTgt spid="14"/>
                                        </p:tgtEl>
                                        <p:attrNameLst>
                                          <p:attrName>style.visibility</p:attrName>
                                        </p:attrNameLst>
                                      </p:cBhvr>
                                      <p:tavLst>
                                        <p:tav tm="0">
                                          <p:val>
                                            <p:strVal val="hidden"/>
                                          </p:val>
                                        </p:tav>
                                        <p:tav tm="50000">
                                          <p:val>
                                            <p:strVal val="visible"/>
                                          </p:val>
                                        </p:tav>
                                      </p:tavLst>
                                    </p:anim>
                                  </p:childTnLst>
                                </p:cTn>
                              </p:par>
                              <p:par>
                                <p:cTn id="66" presetID="35" presetClass="emph" presetSubtype="0" fill="hold" grpId="2" nodeType="withEffect">
                                  <p:stCondLst>
                                    <p:cond delay="0"/>
                                  </p:stCondLst>
                                  <p:childTnLst>
                                    <p:anim calcmode="discrete" valueType="str">
                                      <p:cBhvr>
                                        <p:cTn id="67" dur="500" fill="hold"/>
                                        <p:tgtEl>
                                          <p:spTgt spid="16"/>
                                        </p:tgtEl>
                                        <p:attrNameLst>
                                          <p:attrName>style.visibility</p:attrName>
                                        </p:attrNameLst>
                                      </p:cBhvr>
                                      <p:tavLst>
                                        <p:tav tm="0">
                                          <p:val>
                                            <p:strVal val="hidden"/>
                                          </p:val>
                                        </p:tav>
                                        <p:tav tm="50000">
                                          <p:val>
                                            <p:strVal val="visible"/>
                                          </p:val>
                                        </p:tav>
                                      </p:tavLst>
                                    </p:anim>
                                  </p:childTnLst>
                                </p:cTn>
                              </p:par>
                            </p:childTnLst>
                          </p:cTn>
                        </p:par>
                        <p:par>
                          <p:cTn id="68" fill="hold">
                            <p:stCondLst>
                              <p:cond delay="5500"/>
                            </p:stCondLst>
                            <p:childTnLst>
                              <p:par>
                                <p:cTn id="69" presetID="35" presetClass="emph" presetSubtype="0" fill="hold" grpId="3" nodeType="afterEffect">
                                  <p:stCondLst>
                                    <p:cond delay="0"/>
                                  </p:stCondLst>
                                  <p:childTnLst>
                                    <p:anim calcmode="discrete" valueType="str">
                                      <p:cBhvr>
                                        <p:cTn id="70" dur="500" fill="hold"/>
                                        <p:tgtEl>
                                          <p:spTgt spid="14"/>
                                        </p:tgtEl>
                                        <p:attrNameLst>
                                          <p:attrName>style.visibility</p:attrName>
                                        </p:attrNameLst>
                                      </p:cBhvr>
                                      <p:tavLst>
                                        <p:tav tm="0">
                                          <p:val>
                                            <p:strVal val="hidden"/>
                                          </p:val>
                                        </p:tav>
                                        <p:tav tm="50000">
                                          <p:val>
                                            <p:strVal val="visible"/>
                                          </p:val>
                                        </p:tav>
                                      </p:tavLst>
                                    </p:anim>
                                  </p:childTnLst>
                                </p:cTn>
                              </p:par>
                              <p:par>
                                <p:cTn id="71" presetID="35" presetClass="emph" presetSubtype="0" fill="hold" grpId="3" nodeType="withEffect">
                                  <p:stCondLst>
                                    <p:cond delay="0"/>
                                  </p:stCondLst>
                                  <p:childTnLst>
                                    <p:anim calcmode="discrete" valueType="str">
                                      <p:cBhvr>
                                        <p:cTn id="72" dur="500" fill="hold"/>
                                        <p:tgtEl>
                                          <p:spTgt spid="16"/>
                                        </p:tgtEl>
                                        <p:attrNameLst>
                                          <p:attrName>style.visibility</p:attrName>
                                        </p:attrNameLst>
                                      </p:cBhvr>
                                      <p:tavLst>
                                        <p:tav tm="0">
                                          <p:val>
                                            <p:strVal val="hidden"/>
                                          </p:val>
                                        </p:tav>
                                        <p:tav tm="50000">
                                          <p:val>
                                            <p:strVal val="visible"/>
                                          </p:val>
                                        </p:tav>
                                      </p:tavLst>
                                    </p:anim>
                                  </p:childTnLst>
                                </p:cTn>
                              </p:par>
                            </p:childTnLst>
                          </p:cTn>
                        </p:par>
                        <p:par>
                          <p:cTn id="73" fill="hold">
                            <p:stCondLst>
                              <p:cond delay="6000"/>
                            </p:stCondLst>
                            <p:childTnLst>
                              <p:par>
                                <p:cTn id="74" presetID="53" presetClass="entr" presetSubtype="0"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par>
                          <p:cTn id="79" fill="hold">
                            <p:stCondLst>
                              <p:cond delay="6500"/>
                            </p:stCondLst>
                            <p:childTnLst>
                              <p:par>
                                <p:cTn id="80" presetID="35" presetClass="emph" presetSubtype="0" fill="hold" grpId="1" nodeType="afterEffect">
                                  <p:stCondLst>
                                    <p:cond delay="0"/>
                                  </p:stCondLst>
                                  <p:childTnLst>
                                    <p:anim calcmode="discrete" valueType="str">
                                      <p:cBhvr>
                                        <p:cTn id="81" dur="500" fill="hold"/>
                                        <p:tgtEl>
                                          <p:spTgt spid="24"/>
                                        </p:tgtEl>
                                        <p:attrNameLst>
                                          <p:attrName>style.visibility</p:attrName>
                                        </p:attrNameLst>
                                      </p:cBhvr>
                                      <p:tavLst>
                                        <p:tav tm="0">
                                          <p:val>
                                            <p:strVal val="hidden"/>
                                          </p:val>
                                        </p:tav>
                                        <p:tav tm="50000">
                                          <p:val>
                                            <p:strVal val="visible"/>
                                          </p:val>
                                        </p:tav>
                                      </p:tavLst>
                                    </p:anim>
                                  </p:childTnLst>
                                </p:cTn>
                              </p:par>
                            </p:childTnLst>
                          </p:cTn>
                        </p:par>
                        <p:par>
                          <p:cTn id="82" fill="hold">
                            <p:stCondLst>
                              <p:cond delay="7000"/>
                            </p:stCondLst>
                            <p:childTnLst>
                              <p:par>
                                <p:cTn id="83" presetID="35" presetClass="emph" presetSubtype="0" fill="hold" grpId="2" nodeType="afterEffect">
                                  <p:stCondLst>
                                    <p:cond delay="0"/>
                                  </p:stCondLst>
                                  <p:childTnLst>
                                    <p:anim calcmode="discrete" valueType="str">
                                      <p:cBhvr>
                                        <p:cTn id="84" dur="500" fill="hold"/>
                                        <p:tgtEl>
                                          <p:spTgt spid="24"/>
                                        </p:tgtEl>
                                        <p:attrNameLst>
                                          <p:attrName>style.visibility</p:attrName>
                                        </p:attrNameLst>
                                      </p:cBhvr>
                                      <p:tavLst>
                                        <p:tav tm="0">
                                          <p:val>
                                            <p:strVal val="hidden"/>
                                          </p:val>
                                        </p:tav>
                                        <p:tav tm="50000">
                                          <p:val>
                                            <p:strVal val="visible"/>
                                          </p:val>
                                        </p:tav>
                                      </p:tavLst>
                                    </p:anim>
                                  </p:childTnLst>
                                </p:cTn>
                              </p:par>
                            </p:childTnLst>
                          </p:cTn>
                        </p:par>
                        <p:par>
                          <p:cTn id="85" fill="hold">
                            <p:stCondLst>
                              <p:cond delay="7500"/>
                            </p:stCondLst>
                            <p:childTnLst>
                              <p:par>
                                <p:cTn id="86" presetID="35" presetClass="emph" presetSubtype="0" fill="hold" grpId="3" nodeType="afterEffect">
                                  <p:stCondLst>
                                    <p:cond delay="0"/>
                                  </p:stCondLst>
                                  <p:childTnLst>
                                    <p:anim calcmode="discrete" valueType="str">
                                      <p:cBhvr>
                                        <p:cTn id="87" dur="500" fill="hold"/>
                                        <p:tgtEl>
                                          <p:spTgt spid="24"/>
                                        </p:tgtEl>
                                        <p:attrNameLst>
                                          <p:attrName>style.visibility</p:attrName>
                                        </p:attrNameLst>
                                      </p:cBhvr>
                                      <p:tavLst>
                                        <p:tav tm="0">
                                          <p:val>
                                            <p:strVal val="hidden"/>
                                          </p:val>
                                        </p:tav>
                                        <p:tav tm="50000">
                                          <p:val>
                                            <p:strVal val="visible"/>
                                          </p:val>
                                        </p:tav>
                                      </p:tavLst>
                                    </p:anim>
                                  </p:childTnLst>
                                </p:cTn>
                              </p:par>
                            </p:childTnLst>
                          </p:cTn>
                        </p:par>
                        <p:par>
                          <p:cTn id="88" fill="hold">
                            <p:stCondLst>
                              <p:cond delay="8000"/>
                            </p:stCondLst>
                            <p:childTnLst>
                              <p:par>
                                <p:cTn id="89" presetID="53" presetClass="entr" presetSubtype="0"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p:cTn id="91" dur="500" fill="hold"/>
                                        <p:tgtEl>
                                          <p:spTgt spid="20"/>
                                        </p:tgtEl>
                                        <p:attrNameLst>
                                          <p:attrName>ppt_w</p:attrName>
                                        </p:attrNameLst>
                                      </p:cBhvr>
                                      <p:tavLst>
                                        <p:tav tm="0">
                                          <p:val>
                                            <p:fltVal val="0"/>
                                          </p:val>
                                        </p:tav>
                                        <p:tav tm="100000">
                                          <p:val>
                                            <p:strVal val="#ppt_w"/>
                                          </p:val>
                                        </p:tav>
                                      </p:tavLst>
                                    </p:anim>
                                    <p:anim calcmode="lin" valueType="num">
                                      <p:cBhvr>
                                        <p:cTn id="92" dur="500" fill="hold"/>
                                        <p:tgtEl>
                                          <p:spTgt spid="20"/>
                                        </p:tgtEl>
                                        <p:attrNameLst>
                                          <p:attrName>ppt_h</p:attrName>
                                        </p:attrNameLst>
                                      </p:cBhvr>
                                      <p:tavLst>
                                        <p:tav tm="0">
                                          <p:val>
                                            <p:fltVal val="0"/>
                                          </p:val>
                                        </p:tav>
                                        <p:tav tm="100000">
                                          <p:val>
                                            <p:strVal val="#ppt_h"/>
                                          </p:val>
                                        </p:tav>
                                      </p:tavLst>
                                    </p:anim>
                                    <p:animEffect transition="in" filter="fade">
                                      <p:cBhvr>
                                        <p:cTn id="93" dur="500"/>
                                        <p:tgtEl>
                                          <p:spTgt spid="20"/>
                                        </p:tgtEl>
                                      </p:cBhvr>
                                    </p:animEffect>
                                  </p:childTnLst>
                                </p:cTn>
                              </p:par>
                            </p:childTnLst>
                          </p:cTn>
                        </p:par>
                        <p:par>
                          <p:cTn id="94" fill="hold">
                            <p:stCondLst>
                              <p:cond delay="8500"/>
                            </p:stCondLst>
                            <p:childTnLst>
                              <p:par>
                                <p:cTn id="95" presetID="35" presetClass="emph" presetSubtype="0" fill="hold" grpId="1" nodeType="afterEffect">
                                  <p:stCondLst>
                                    <p:cond delay="0"/>
                                  </p:stCondLst>
                                  <p:childTnLst>
                                    <p:anim calcmode="discrete" valueType="str">
                                      <p:cBhvr>
                                        <p:cTn id="96" dur="500" fill="hold"/>
                                        <p:tgtEl>
                                          <p:spTgt spid="20"/>
                                        </p:tgtEl>
                                        <p:attrNameLst>
                                          <p:attrName>style.visibility</p:attrName>
                                        </p:attrNameLst>
                                      </p:cBhvr>
                                      <p:tavLst>
                                        <p:tav tm="0">
                                          <p:val>
                                            <p:strVal val="hidden"/>
                                          </p:val>
                                        </p:tav>
                                        <p:tav tm="50000">
                                          <p:val>
                                            <p:strVal val="visible"/>
                                          </p:val>
                                        </p:tav>
                                      </p:tavLst>
                                    </p:anim>
                                  </p:childTnLst>
                                </p:cTn>
                              </p:par>
                            </p:childTnLst>
                          </p:cTn>
                        </p:par>
                        <p:par>
                          <p:cTn id="97" fill="hold">
                            <p:stCondLst>
                              <p:cond delay="9000"/>
                            </p:stCondLst>
                            <p:childTnLst>
                              <p:par>
                                <p:cTn id="98" presetID="35" presetClass="emph" presetSubtype="0" fill="hold" grpId="2" nodeType="afterEffect">
                                  <p:stCondLst>
                                    <p:cond delay="0"/>
                                  </p:stCondLst>
                                  <p:childTnLst>
                                    <p:anim calcmode="discrete" valueType="str">
                                      <p:cBhvr>
                                        <p:cTn id="99" dur="500" fill="hold"/>
                                        <p:tgtEl>
                                          <p:spTgt spid="20"/>
                                        </p:tgtEl>
                                        <p:attrNameLst>
                                          <p:attrName>style.visibility</p:attrName>
                                        </p:attrNameLst>
                                      </p:cBhvr>
                                      <p:tavLst>
                                        <p:tav tm="0">
                                          <p:val>
                                            <p:strVal val="hidden"/>
                                          </p:val>
                                        </p:tav>
                                        <p:tav tm="50000">
                                          <p:val>
                                            <p:strVal val="visible"/>
                                          </p:val>
                                        </p:tav>
                                      </p:tavLst>
                                    </p:anim>
                                  </p:childTnLst>
                                </p:cTn>
                              </p:par>
                            </p:childTnLst>
                          </p:cTn>
                        </p:par>
                        <p:par>
                          <p:cTn id="100" fill="hold">
                            <p:stCondLst>
                              <p:cond delay="9500"/>
                            </p:stCondLst>
                            <p:childTnLst>
                              <p:par>
                                <p:cTn id="101" presetID="35" presetClass="emph" presetSubtype="0" fill="hold" grpId="3" nodeType="afterEffect">
                                  <p:stCondLst>
                                    <p:cond delay="0"/>
                                  </p:stCondLst>
                                  <p:childTnLst>
                                    <p:anim calcmode="discrete" valueType="str">
                                      <p:cBhvr>
                                        <p:cTn id="102" dur="500" fill="hold"/>
                                        <p:tgtEl>
                                          <p:spTgt spid="20"/>
                                        </p:tgtEl>
                                        <p:attrNameLst>
                                          <p:attrName>style.visibility</p:attrName>
                                        </p:attrNameLst>
                                      </p:cBhvr>
                                      <p:tavLst>
                                        <p:tav tm="0">
                                          <p:val>
                                            <p:strVal val="hidden"/>
                                          </p:val>
                                        </p:tav>
                                        <p:tav tm="50000">
                                          <p:val>
                                            <p:strVal val="visible"/>
                                          </p:val>
                                        </p:tav>
                                      </p:tavLst>
                                    </p:anim>
                                  </p:childTnLst>
                                </p:cTn>
                              </p:par>
                            </p:childTnLst>
                          </p:cTn>
                        </p:par>
                        <p:par>
                          <p:cTn id="103" fill="hold">
                            <p:stCondLst>
                              <p:cond delay="10000"/>
                            </p:stCondLst>
                            <p:childTnLst>
                              <p:par>
                                <p:cTn id="104" presetID="47" presetClass="entr" presetSubtype="0" fill="hold" grpId="4" nodeType="after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anim calcmode="lin" valueType="num">
                                      <p:cBhvr>
                                        <p:cTn id="107" dur="500" fill="hold"/>
                                        <p:tgtEl>
                                          <p:spTgt spid="26"/>
                                        </p:tgtEl>
                                        <p:attrNameLst>
                                          <p:attrName>ppt_x</p:attrName>
                                        </p:attrNameLst>
                                      </p:cBhvr>
                                      <p:tavLst>
                                        <p:tav tm="0">
                                          <p:val>
                                            <p:strVal val="#ppt_x"/>
                                          </p:val>
                                        </p:tav>
                                        <p:tav tm="100000">
                                          <p:val>
                                            <p:strVal val="#ppt_x"/>
                                          </p:val>
                                        </p:tav>
                                      </p:tavLst>
                                    </p:anim>
                                    <p:anim calcmode="lin" valueType="num">
                                      <p:cBhvr>
                                        <p:cTn id="108" dur="500" fill="hold"/>
                                        <p:tgtEl>
                                          <p:spTgt spid="26"/>
                                        </p:tgtEl>
                                        <p:attrNameLst>
                                          <p:attrName>ppt_y</p:attrName>
                                        </p:attrNameLst>
                                      </p:cBhvr>
                                      <p:tavLst>
                                        <p:tav tm="0">
                                          <p:val>
                                            <p:strVal val="#ppt_y-.1"/>
                                          </p:val>
                                        </p:tav>
                                        <p:tav tm="100000">
                                          <p:val>
                                            <p:strVal val="#ppt_y"/>
                                          </p:val>
                                        </p:tav>
                                      </p:tavLst>
                                    </p:anim>
                                  </p:childTnLst>
                                </p:cTn>
                              </p:par>
                            </p:childTnLst>
                          </p:cTn>
                        </p:par>
                        <p:par>
                          <p:cTn id="109" fill="hold">
                            <p:stCondLst>
                              <p:cond delay="10500"/>
                            </p:stCondLst>
                            <p:childTnLst>
                              <p:par>
                                <p:cTn id="110" presetID="47" presetClass="entr" presetSubtype="0" fill="hold" grpId="5" nodeType="after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anim calcmode="lin" valueType="num">
                                      <p:cBhvr>
                                        <p:cTn id="113" dur="500" fill="hold"/>
                                        <p:tgtEl>
                                          <p:spTgt spid="26"/>
                                        </p:tgtEl>
                                        <p:attrNameLst>
                                          <p:attrName>ppt_x</p:attrName>
                                        </p:attrNameLst>
                                      </p:cBhvr>
                                      <p:tavLst>
                                        <p:tav tm="0">
                                          <p:val>
                                            <p:strVal val="#ppt_x"/>
                                          </p:val>
                                        </p:tav>
                                        <p:tav tm="100000">
                                          <p:val>
                                            <p:strVal val="#ppt_x"/>
                                          </p:val>
                                        </p:tav>
                                      </p:tavLst>
                                    </p:anim>
                                    <p:anim calcmode="lin" valueType="num">
                                      <p:cBhvr>
                                        <p:cTn id="114" dur="500" fill="hold"/>
                                        <p:tgtEl>
                                          <p:spTgt spid="26"/>
                                        </p:tgtEl>
                                        <p:attrNameLst>
                                          <p:attrName>ppt_y</p:attrName>
                                        </p:attrNameLst>
                                      </p:cBhvr>
                                      <p:tavLst>
                                        <p:tav tm="0">
                                          <p:val>
                                            <p:strVal val="#ppt_y-.1"/>
                                          </p:val>
                                        </p:tav>
                                        <p:tav tm="100000">
                                          <p:val>
                                            <p:strVal val="#ppt_y"/>
                                          </p:val>
                                        </p:tav>
                                      </p:tavLst>
                                    </p:anim>
                                  </p:childTnLst>
                                </p:cTn>
                              </p:par>
                            </p:childTnLst>
                          </p:cTn>
                        </p:par>
                        <p:par>
                          <p:cTn id="115" fill="hold">
                            <p:stCondLst>
                              <p:cond delay="11000"/>
                            </p:stCondLst>
                            <p:childTnLst>
                              <p:par>
                                <p:cTn id="116" presetID="47" presetClass="entr" presetSubtype="0" fill="hold" grpId="6" nodeType="after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fade">
                                      <p:cBhvr>
                                        <p:cTn id="118" dur="500"/>
                                        <p:tgtEl>
                                          <p:spTgt spid="26"/>
                                        </p:tgtEl>
                                      </p:cBhvr>
                                    </p:animEffect>
                                    <p:anim calcmode="lin" valueType="num">
                                      <p:cBhvr>
                                        <p:cTn id="119" dur="500" fill="hold"/>
                                        <p:tgtEl>
                                          <p:spTgt spid="26"/>
                                        </p:tgtEl>
                                        <p:attrNameLst>
                                          <p:attrName>ppt_x</p:attrName>
                                        </p:attrNameLst>
                                      </p:cBhvr>
                                      <p:tavLst>
                                        <p:tav tm="0">
                                          <p:val>
                                            <p:strVal val="#ppt_x"/>
                                          </p:val>
                                        </p:tav>
                                        <p:tav tm="100000">
                                          <p:val>
                                            <p:strVal val="#ppt_x"/>
                                          </p:val>
                                        </p:tav>
                                      </p:tavLst>
                                    </p:anim>
                                    <p:anim calcmode="lin" valueType="num">
                                      <p:cBhvr>
                                        <p:cTn id="120" dur="500" fill="hold"/>
                                        <p:tgtEl>
                                          <p:spTgt spid="26"/>
                                        </p:tgtEl>
                                        <p:attrNameLst>
                                          <p:attrName>ppt_y</p:attrName>
                                        </p:attrNameLst>
                                      </p:cBhvr>
                                      <p:tavLst>
                                        <p:tav tm="0">
                                          <p:val>
                                            <p:strVal val="#ppt_y-.1"/>
                                          </p:val>
                                        </p:tav>
                                        <p:tav tm="100000">
                                          <p:val>
                                            <p:strVal val="#ppt_y"/>
                                          </p:val>
                                        </p:tav>
                                      </p:tavLst>
                                    </p:anim>
                                  </p:childTnLst>
                                </p:cTn>
                              </p:par>
                            </p:childTnLst>
                          </p:cTn>
                        </p:par>
                        <p:par>
                          <p:cTn id="121" fill="hold">
                            <p:stCondLst>
                              <p:cond delay="11500"/>
                            </p:stCondLst>
                            <p:childTnLst>
                              <p:par>
                                <p:cTn id="122" presetID="47" presetClass="entr" presetSubtype="0" fill="hold" grpId="7" nodeType="after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anim calcmode="lin" valueType="num">
                                      <p:cBhvr>
                                        <p:cTn id="125" dur="500" fill="hold"/>
                                        <p:tgtEl>
                                          <p:spTgt spid="26"/>
                                        </p:tgtEl>
                                        <p:attrNameLst>
                                          <p:attrName>ppt_x</p:attrName>
                                        </p:attrNameLst>
                                      </p:cBhvr>
                                      <p:tavLst>
                                        <p:tav tm="0">
                                          <p:val>
                                            <p:strVal val="#ppt_x"/>
                                          </p:val>
                                        </p:tav>
                                        <p:tav tm="100000">
                                          <p:val>
                                            <p:strVal val="#ppt_x"/>
                                          </p:val>
                                        </p:tav>
                                      </p:tavLst>
                                    </p:anim>
                                    <p:anim calcmode="lin" valueType="num">
                                      <p:cBhvr>
                                        <p:cTn id="126" dur="500" fill="hold"/>
                                        <p:tgtEl>
                                          <p:spTgt spid="26"/>
                                        </p:tgtEl>
                                        <p:attrNameLst>
                                          <p:attrName>ppt_y</p:attrName>
                                        </p:attrNameLst>
                                      </p:cBhvr>
                                      <p:tavLst>
                                        <p:tav tm="0">
                                          <p:val>
                                            <p:strVal val="#ppt_y-.1"/>
                                          </p:val>
                                        </p:tav>
                                        <p:tav tm="100000">
                                          <p:val>
                                            <p:strVal val="#ppt_y"/>
                                          </p:val>
                                        </p:tav>
                                      </p:tavLst>
                                    </p:anim>
                                  </p:childTnLst>
                                </p:cTn>
                              </p:par>
                            </p:childTnLst>
                          </p:cTn>
                        </p:par>
                        <p:par>
                          <p:cTn id="127" fill="hold">
                            <p:stCondLst>
                              <p:cond delay="12000"/>
                            </p:stCondLst>
                            <p:childTnLst>
                              <p:par>
                                <p:cTn id="128" presetID="53" presetClass="entr" presetSubtype="0" fill="hold" grpId="0" nodeType="afterEffect">
                                  <p:stCondLst>
                                    <p:cond delay="0"/>
                                  </p:stCondLst>
                                  <p:childTnLst>
                                    <p:set>
                                      <p:cBhvr>
                                        <p:cTn id="129" dur="1" fill="hold">
                                          <p:stCondLst>
                                            <p:cond delay="0"/>
                                          </p:stCondLst>
                                        </p:cTn>
                                        <p:tgtEl>
                                          <p:spTgt spid="17"/>
                                        </p:tgtEl>
                                        <p:attrNameLst>
                                          <p:attrName>style.visibility</p:attrName>
                                        </p:attrNameLst>
                                      </p:cBhvr>
                                      <p:to>
                                        <p:strVal val="visible"/>
                                      </p:to>
                                    </p:set>
                                    <p:anim calcmode="lin" valueType="num">
                                      <p:cBhvr>
                                        <p:cTn id="130" dur="500" fill="hold"/>
                                        <p:tgtEl>
                                          <p:spTgt spid="17"/>
                                        </p:tgtEl>
                                        <p:attrNameLst>
                                          <p:attrName>ppt_w</p:attrName>
                                        </p:attrNameLst>
                                      </p:cBhvr>
                                      <p:tavLst>
                                        <p:tav tm="0">
                                          <p:val>
                                            <p:fltVal val="0"/>
                                          </p:val>
                                        </p:tav>
                                        <p:tav tm="100000">
                                          <p:val>
                                            <p:strVal val="#ppt_w"/>
                                          </p:val>
                                        </p:tav>
                                      </p:tavLst>
                                    </p:anim>
                                    <p:anim calcmode="lin" valueType="num">
                                      <p:cBhvr>
                                        <p:cTn id="131" dur="500" fill="hold"/>
                                        <p:tgtEl>
                                          <p:spTgt spid="17"/>
                                        </p:tgtEl>
                                        <p:attrNameLst>
                                          <p:attrName>ppt_h</p:attrName>
                                        </p:attrNameLst>
                                      </p:cBhvr>
                                      <p:tavLst>
                                        <p:tav tm="0">
                                          <p:val>
                                            <p:fltVal val="0"/>
                                          </p:val>
                                        </p:tav>
                                        <p:tav tm="100000">
                                          <p:val>
                                            <p:strVal val="#ppt_h"/>
                                          </p:val>
                                        </p:tav>
                                      </p:tavLst>
                                    </p:anim>
                                    <p:animEffect transition="in" filter="fade">
                                      <p:cBhvr>
                                        <p:cTn id="132" dur="500"/>
                                        <p:tgtEl>
                                          <p:spTgt spid="17"/>
                                        </p:tgtEl>
                                      </p:cBhvr>
                                    </p:animEffect>
                                  </p:childTnLst>
                                </p:cTn>
                              </p:par>
                              <p:par>
                                <p:cTn id="133" presetID="53" presetClass="entr" presetSubtype="0"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 calcmode="lin" valueType="num">
                                      <p:cBhvr>
                                        <p:cTn id="135" dur="500" fill="hold"/>
                                        <p:tgtEl>
                                          <p:spTgt spid="18"/>
                                        </p:tgtEl>
                                        <p:attrNameLst>
                                          <p:attrName>ppt_w</p:attrName>
                                        </p:attrNameLst>
                                      </p:cBhvr>
                                      <p:tavLst>
                                        <p:tav tm="0">
                                          <p:val>
                                            <p:fltVal val="0"/>
                                          </p:val>
                                        </p:tav>
                                        <p:tav tm="100000">
                                          <p:val>
                                            <p:strVal val="#ppt_w"/>
                                          </p:val>
                                        </p:tav>
                                      </p:tavLst>
                                    </p:anim>
                                    <p:anim calcmode="lin" valueType="num">
                                      <p:cBhvr>
                                        <p:cTn id="136" dur="500" fill="hold"/>
                                        <p:tgtEl>
                                          <p:spTgt spid="18"/>
                                        </p:tgtEl>
                                        <p:attrNameLst>
                                          <p:attrName>ppt_h</p:attrName>
                                        </p:attrNameLst>
                                      </p:cBhvr>
                                      <p:tavLst>
                                        <p:tav tm="0">
                                          <p:val>
                                            <p:fltVal val="0"/>
                                          </p:val>
                                        </p:tav>
                                        <p:tav tm="100000">
                                          <p:val>
                                            <p:strVal val="#ppt_h"/>
                                          </p:val>
                                        </p:tav>
                                      </p:tavLst>
                                    </p:anim>
                                    <p:animEffect transition="in" filter="fade">
                                      <p:cBhvr>
                                        <p:cTn id="137" dur="500"/>
                                        <p:tgtEl>
                                          <p:spTgt spid="18"/>
                                        </p:tgtEl>
                                      </p:cBhvr>
                                    </p:animEffect>
                                  </p:childTnLst>
                                </p:cTn>
                              </p:par>
                            </p:childTnLst>
                          </p:cTn>
                        </p:par>
                        <p:par>
                          <p:cTn id="138" fill="hold">
                            <p:stCondLst>
                              <p:cond delay="12500"/>
                            </p:stCondLst>
                            <p:childTnLst>
                              <p:par>
                                <p:cTn id="139" presetID="35" presetClass="emph" presetSubtype="0" fill="hold" grpId="1" nodeType="afterEffect">
                                  <p:stCondLst>
                                    <p:cond delay="0"/>
                                  </p:stCondLst>
                                  <p:childTnLst>
                                    <p:anim calcmode="discrete" valueType="str">
                                      <p:cBhvr>
                                        <p:cTn id="140" dur="500" fill="hold"/>
                                        <p:tgtEl>
                                          <p:spTgt spid="17"/>
                                        </p:tgtEl>
                                        <p:attrNameLst>
                                          <p:attrName>style.visibility</p:attrName>
                                        </p:attrNameLst>
                                      </p:cBhvr>
                                      <p:tavLst>
                                        <p:tav tm="0">
                                          <p:val>
                                            <p:strVal val="hidden"/>
                                          </p:val>
                                        </p:tav>
                                        <p:tav tm="50000">
                                          <p:val>
                                            <p:strVal val="visible"/>
                                          </p:val>
                                        </p:tav>
                                      </p:tavLst>
                                    </p:anim>
                                  </p:childTnLst>
                                </p:cTn>
                              </p:par>
                              <p:par>
                                <p:cTn id="141" presetID="35" presetClass="emph" presetSubtype="0" fill="hold" grpId="1" nodeType="withEffect">
                                  <p:stCondLst>
                                    <p:cond delay="0"/>
                                  </p:stCondLst>
                                  <p:childTnLst>
                                    <p:anim calcmode="discrete" valueType="str">
                                      <p:cBhvr>
                                        <p:cTn id="142" dur="500" fill="hold"/>
                                        <p:tgtEl>
                                          <p:spTgt spid="18"/>
                                        </p:tgtEl>
                                        <p:attrNameLst>
                                          <p:attrName>style.visibility</p:attrName>
                                        </p:attrNameLst>
                                      </p:cBhvr>
                                      <p:tavLst>
                                        <p:tav tm="0">
                                          <p:val>
                                            <p:strVal val="hidden"/>
                                          </p:val>
                                        </p:tav>
                                        <p:tav tm="50000">
                                          <p:val>
                                            <p:strVal val="visible"/>
                                          </p:val>
                                        </p:tav>
                                      </p:tavLst>
                                    </p:anim>
                                  </p:childTnLst>
                                </p:cTn>
                              </p:par>
                            </p:childTnLst>
                          </p:cTn>
                        </p:par>
                        <p:par>
                          <p:cTn id="143" fill="hold">
                            <p:stCondLst>
                              <p:cond delay="13000"/>
                            </p:stCondLst>
                            <p:childTnLst>
                              <p:par>
                                <p:cTn id="144" presetID="35" presetClass="emph" presetSubtype="0" fill="hold" grpId="2" nodeType="afterEffect">
                                  <p:stCondLst>
                                    <p:cond delay="0"/>
                                  </p:stCondLst>
                                  <p:childTnLst>
                                    <p:anim calcmode="discrete" valueType="str">
                                      <p:cBhvr>
                                        <p:cTn id="145" dur="500" fill="hold"/>
                                        <p:tgtEl>
                                          <p:spTgt spid="17"/>
                                        </p:tgtEl>
                                        <p:attrNameLst>
                                          <p:attrName>style.visibility</p:attrName>
                                        </p:attrNameLst>
                                      </p:cBhvr>
                                      <p:tavLst>
                                        <p:tav tm="0">
                                          <p:val>
                                            <p:strVal val="hidden"/>
                                          </p:val>
                                        </p:tav>
                                        <p:tav tm="50000">
                                          <p:val>
                                            <p:strVal val="visible"/>
                                          </p:val>
                                        </p:tav>
                                      </p:tavLst>
                                    </p:anim>
                                  </p:childTnLst>
                                </p:cTn>
                              </p:par>
                              <p:par>
                                <p:cTn id="146" presetID="35" presetClass="emph" presetSubtype="0" fill="hold" grpId="2" nodeType="withEffect">
                                  <p:stCondLst>
                                    <p:cond delay="0"/>
                                  </p:stCondLst>
                                  <p:childTnLst>
                                    <p:anim calcmode="discrete" valueType="str">
                                      <p:cBhvr>
                                        <p:cTn id="147" dur="500" fill="hold"/>
                                        <p:tgtEl>
                                          <p:spTgt spid="18"/>
                                        </p:tgtEl>
                                        <p:attrNameLst>
                                          <p:attrName>style.visibility</p:attrName>
                                        </p:attrNameLst>
                                      </p:cBhvr>
                                      <p:tavLst>
                                        <p:tav tm="0">
                                          <p:val>
                                            <p:strVal val="hidden"/>
                                          </p:val>
                                        </p:tav>
                                        <p:tav tm="50000">
                                          <p:val>
                                            <p:strVal val="visible"/>
                                          </p:val>
                                        </p:tav>
                                      </p:tavLst>
                                    </p:anim>
                                  </p:childTnLst>
                                </p:cTn>
                              </p:par>
                            </p:childTnLst>
                          </p:cTn>
                        </p:par>
                        <p:par>
                          <p:cTn id="148" fill="hold">
                            <p:stCondLst>
                              <p:cond delay="13500"/>
                            </p:stCondLst>
                            <p:childTnLst>
                              <p:par>
                                <p:cTn id="149" presetID="35" presetClass="emph" presetSubtype="0" fill="hold" grpId="3" nodeType="afterEffect">
                                  <p:stCondLst>
                                    <p:cond delay="0"/>
                                  </p:stCondLst>
                                  <p:childTnLst>
                                    <p:anim calcmode="discrete" valueType="str">
                                      <p:cBhvr>
                                        <p:cTn id="150" dur="500" fill="hold"/>
                                        <p:tgtEl>
                                          <p:spTgt spid="17"/>
                                        </p:tgtEl>
                                        <p:attrNameLst>
                                          <p:attrName>style.visibility</p:attrName>
                                        </p:attrNameLst>
                                      </p:cBhvr>
                                      <p:tavLst>
                                        <p:tav tm="0">
                                          <p:val>
                                            <p:strVal val="hidden"/>
                                          </p:val>
                                        </p:tav>
                                        <p:tav tm="50000">
                                          <p:val>
                                            <p:strVal val="visible"/>
                                          </p:val>
                                        </p:tav>
                                      </p:tavLst>
                                    </p:anim>
                                  </p:childTnLst>
                                </p:cTn>
                              </p:par>
                              <p:par>
                                <p:cTn id="151" presetID="35" presetClass="emph" presetSubtype="0" fill="hold" grpId="3" nodeType="withEffect">
                                  <p:stCondLst>
                                    <p:cond delay="0"/>
                                  </p:stCondLst>
                                  <p:childTnLst>
                                    <p:anim calcmode="discrete" valueType="str">
                                      <p:cBhvr>
                                        <p:cTn id="152" dur="500" fill="hold"/>
                                        <p:tgtEl>
                                          <p:spTgt spid="18"/>
                                        </p:tgtEl>
                                        <p:attrNameLst>
                                          <p:attrName>style.visibility</p:attrName>
                                        </p:attrNameLst>
                                      </p:cBhvr>
                                      <p:tavLst>
                                        <p:tav tm="0">
                                          <p:val>
                                            <p:strVal val="hidden"/>
                                          </p:val>
                                        </p:tav>
                                        <p:tav tm="50000">
                                          <p:val>
                                            <p:strVal val="visible"/>
                                          </p:val>
                                        </p:tav>
                                      </p:tavLst>
                                    </p:anim>
                                  </p:childTnLst>
                                </p:cTn>
                              </p:par>
                            </p:childTnLst>
                          </p:cTn>
                        </p:par>
                        <p:par>
                          <p:cTn id="153" fill="hold">
                            <p:stCondLst>
                              <p:cond delay="14000"/>
                            </p:stCondLst>
                            <p:childTnLst>
                              <p:par>
                                <p:cTn id="154" presetID="53" presetClass="entr" presetSubtype="0" fill="hold" grpId="0" nodeType="afterEffect">
                                  <p:stCondLst>
                                    <p:cond delay="0"/>
                                  </p:stCondLst>
                                  <p:childTnLst>
                                    <p:set>
                                      <p:cBhvr>
                                        <p:cTn id="155" dur="1" fill="hold">
                                          <p:stCondLst>
                                            <p:cond delay="0"/>
                                          </p:stCondLst>
                                        </p:cTn>
                                        <p:tgtEl>
                                          <p:spTgt spid="28"/>
                                        </p:tgtEl>
                                        <p:attrNameLst>
                                          <p:attrName>style.visibility</p:attrName>
                                        </p:attrNameLst>
                                      </p:cBhvr>
                                      <p:to>
                                        <p:strVal val="visible"/>
                                      </p:to>
                                    </p:set>
                                    <p:anim calcmode="lin" valueType="num">
                                      <p:cBhvr>
                                        <p:cTn id="156" dur="500" fill="hold"/>
                                        <p:tgtEl>
                                          <p:spTgt spid="28"/>
                                        </p:tgtEl>
                                        <p:attrNameLst>
                                          <p:attrName>ppt_w</p:attrName>
                                        </p:attrNameLst>
                                      </p:cBhvr>
                                      <p:tavLst>
                                        <p:tav tm="0">
                                          <p:val>
                                            <p:fltVal val="0"/>
                                          </p:val>
                                        </p:tav>
                                        <p:tav tm="100000">
                                          <p:val>
                                            <p:strVal val="#ppt_w"/>
                                          </p:val>
                                        </p:tav>
                                      </p:tavLst>
                                    </p:anim>
                                    <p:anim calcmode="lin" valueType="num">
                                      <p:cBhvr>
                                        <p:cTn id="157" dur="500" fill="hold"/>
                                        <p:tgtEl>
                                          <p:spTgt spid="28"/>
                                        </p:tgtEl>
                                        <p:attrNameLst>
                                          <p:attrName>ppt_h</p:attrName>
                                        </p:attrNameLst>
                                      </p:cBhvr>
                                      <p:tavLst>
                                        <p:tav tm="0">
                                          <p:val>
                                            <p:fltVal val="0"/>
                                          </p:val>
                                        </p:tav>
                                        <p:tav tm="100000">
                                          <p:val>
                                            <p:strVal val="#ppt_h"/>
                                          </p:val>
                                        </p:tav>
                                      </p:tavLst>
                                    </p:anim>
                                    <p:animEffect transition="in" filter="fade">
                                      <p:cBhvr>
                                        <p:cTn id="158" dur="500"/>
                                        <p:tgtEl>
                                          <p:spTgt spid="28"/>
                                        </p:tgtEl>
                                      </p:cBhvr>
                                    </p:animEffect>
                                  </p:childTnLst>
                                </p:cTn>
                              </p:par>
                            </p:childTnLst>
                          </p:cTn>
                        </p:par>
                        <p:par>
                          <p:cTn id="159" fill="hold">
                            <p:stCondLst>
                              <p:cond delay="14500"/>
                            </p:stCondLst>
                            <p:childTnLst>
                              <p:par>
                                <p:cTn id="160" presetID="35" presetClass="emph" presetSubtype="0" fill="hold" grpId="1" nodeType="afterEffect">
                                  <p:stCondLst>
                                    <p:cond delay="0"/>
                                  </p:stCondLst>
                                  <p:childTnLst>
                                    <p:anim calcmode="discrete" valueType="str">
                                      <p:cBhvr>
                                        <p:cTn id="161" dur="500" fill="hold"/>
                                        <p:tgtEl>
                                          <p:spTgt spid="28"/>
                                        </p:tgtEl>
                                        <p:attrNameLst>
                                          <p:attrName>style.visibility</p:attrName>
                                        </p:attrNameLst>
                                      </p:cBhvr>
                                      <p:tavLst>
                                        <p:tav tm="0">
                                          <p:val>
                                            <p:strVal val="hidden"/>
                                          </p:val>
                                        </p:tav>
                                        <p:tav tm="50000">
                                          <p:val>
                                            <p:strVal val="visible"/>
                                          </p:val>
                                        </p:tav>
                                      </p:tavLst>
                                    </p:anim>
                                  </p:childTnLst>
                                </p:cTn>
                              </p:par>
                            </p:childTnLst>
                          </p:cTn>
                        </p:par>
                        <p:par>
                          <p:cTn id="162" fill="hold">
                            <p:stCondLst>
                              <p:cond delay="15000"/>
                            </p:stCondLst>
                            <p:childTnLst>
                              <p:par>
                                <p:cTn id="163" presetID="35" presetClass="emph" presetSubtype="0" fill="hold" grpId="2" nodeType="afterEffect">
                                  <p:stCondLst>
                                    <p:cond delay="0"/>
                                  </p:stCondLst>
                                  <p:childTnLst>
                                    <p:anim calcmode="discrete" valueType="str">
                                      <p:cBhvr>
                                        <p:cTn id="164" dur="500" fill="hold"/>
                                        <p:tgtEl>
                                          <p:spTgt spid="28"/>
                                        </p:tgtEl>
                                        <p:attrNameLst>
                                          <p:attrName>style.visibility</p:attrName>
                                        </p:attrNameLst>
                                      </p:cBhvr>
                                      <p:tavLst>
                                        <p:tav tm="0">
                                          <p:val>
                                            <p:strVal val="hidden"/>
                                          </p:val>
                                        </p:tav>
                                        <p:tav tm="50000">
                                          <p:val>
                                            <p:strVal val="visible"/>
                                          </p:val>
                                        </p:tav>
                                      </p:tavLst>
                                    </p:anim>
                                  </p:childTnLst>
                                </p:cTn>
                              </p:par>
                            </p:childTnLst>
                          </p:cTn>
                        </p:par>
                        <p:par>
                          <p:cTn id="165" fill="hold">
                            <p:stCondLst>
                              <p:cond delay="15500"/>
                            </p:stCondLst>
                            <p:childTnLst>
                              <p:par>
                                <p:cTn id="166" presetID="35" presetClass="emph" presetSubtype="0" fill="hold" grpId="3" nodeType="afterEffect">
                                  <p:stCondLst>
                                    <p:cond delay="0"/>
                                  </p:stCondLst>
                                  <p:childTnLst>
                                    <p:anim calcmode="discrete" valueType="str">
                                      <p:cBhvr>
                                        <p:cTn id="167" dur="5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26" grpId="3" animBg="1"/>
      <p:bldP spid="26" grpId="4" animBg="1"/>
      <p:bldP spid="26" grpId="5" animBg="1"/>
      <p:bldP spid="26" grpId="6" animBg="1"/>
      <p:bldP spid="26" grpId="7" animBg="1"/>
      <p:bldP spid="13" grpId="0"/>
      <p:bldP spid="14" grpId="0" animBg="1"/>
      <p:bldP spid="14" grpId="1" animBg="1"/>
      <p:bldP spid="14" grpId="2" animBg="1"/>
      <p:bldP spid="14"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20" grpId="0" animBg="1"/>
      <p:bldP spid="20" grpId="1" animBg="1"/>
      <p:bldP spid="20" grpId="2" animBg="1"/>
      <p:bldP spid="20" grpId="3" animBg="1"/>
      <p:bldP spid="24" grpId="0" animBg="1"/>
      <p:bldP spid="24" grpId="1" animBg="1"/>
      <p:bldP spid="24" grpId="2" animBg="1"/>
      <p:bldP spid="24" grpId="3" animBg="1"/>
      <p:bldP spid="28" grpId="0" animBg="1"/>
      <p:bldP spid="28" grpId="1" animBg="1"/>
      <p:bldP spid="28" grpId="2" animBg="1"/>
      <p:bldP spid="28" grpId="3"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Forma libre"/>
          <p:cNvSpPr/>
          <p:nvPr/>
        </p:nvSpPr>
        <p:spPr>
          <a:xfrm>
            <a:off x="4305300" y="2393950"/>
            <a:ext cx="2990850" cy="3162300"/>
          </a:xfrm>
          <a:custGeom>
            <a:avLst/>
            <a:gdLst>
              <a:gd name="connsiteX0" fmla="*/ 0 w 2990850"/>
              <a:gd name="connsiteY0" fmla="*/ 3143250 h 3143250"/>
              <a:gd name="connsiteX1" fmla="*/ 596900 w 2990850"/>
              <a:gd name="connsiteY1" fmla="*/ 139700 h 3143250"/>
              <a:gd name="connsiteX2" fmla="*/ 590550 w 2990850"/>
              <a:gd name="connsiteY2" fmla="*/ 0 h 3143250"/>
              <a:gd name="connsiteX3" fmla="*/ 736600 w 2990850"/>
              <a:gd name="connsiteY3" fmla="*/ 0 h 3143250"/>
              <a:gd name="connsiteX4" fmla="*/ 736600 w 2990850"/>
              <a:gd name="connsiteY4" fmla="*/ 133350 h 3143250"/>
              <a:gd name="connsiteX5" fmla="*/ 2990850 w 2990850"/>
              <a:gd name="connsiteY5" fmla="*/ 2997200 h 3143250"/>
              <a:gd name="connsiteX6" fmla="*/ 0 w 2990850"/>
              <a:gd name="connsiteY6" fmla="*/ 314325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850" h="3143250">
                <a:moveTo>
                  <a:pt x="0" y="3143250"/>
                </a:moveTo>
                <a:lnTo>
                  <a:pt x="596900" y="139700"/>
                </a:lnTo>
                <a:lnTo>
                  <a:pt x="590550" y="0"/>
                </a:lnTo>
                <a:lnTo>
                  <a:pt x="736600" y="0"/>
                </a:lnTo>
                <a:lnTo>
                  <a:pt x="736600" y="133350"/>
                </a:lnTo>
                <a:lnTo>
                  <a:pt x="2990850" y="2997200"/>
                </a:lnTo>
                <a:lnTo>
                  <a:pt x="0" y="3143250"/>
                </a:lnTo>
                <a:close/>
              </a:path>
            </a:pathLst>
          </a:cu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Picture 2"/>
          <p:cNvPicPr>
            <a:picLocks noGrp="1" noChangeAspect="1" noChangeArrowheads="1"/>
          </p:cNvPicPr>
          <p:nvPr>
            <p:ph sz="quarter" idx="1"/>
          </p:nvPr>
        </p:nvPicPr>
        <p:blipFill>
          <a:blip r:embed="rId2" cstate="print"/>
          <a:srcRect l="7583" r="7857"/>
          <a:stretch>
            <a:fillRect/>
          </a:stretch>
        </p:blipFill>
        <p:spPr bwMode="auto">
          <a:xfrm>
            <a:off x="642910" y="2134314"/>
            <a:ext cx="7772400" cy="3652140"/>
          </a:xfrm>
          <a:prstGeom prst="rect">
            <a:avLst/>
          </a:prstGeom>
          <a:noFill/>
          <a:ln w="9525">
            <a:noFill/>
            <a:miter lim="800000"/>
            <a:headEnd/>
            <a:tailEnd/>
          </a:ln>
          <a:effectLst/>
        </p:spPr>
      </p:pic>
      <p:sp>
        <p:nvSpPr>
          <p:cNvPr id="8" name="1 Título"/>
          <p:cNvSpPr>
            <a:spLocks noGrp="1"/>
          </p:cNvSpPr>
          <p:nvPr>
            <p:ph type="title"/>
          </p:nvPr>
        </p:nvSpPr>
        <p:spPr/>
        <p:txBody>
          <a:bodyPr>
            <a:no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AL FINAL DE LA VIDA ÚTIL DE LA PRESA (SECCIÓN EQUIVALENTE)</a:t>
            </a:r>
          </a:p>
        </p:txBody>
      </p:sp>
      <p:sp>
        <p:nvSpPr>
          <p:cNvPr id="9" name="8 Triángulo isósceles"/>
          <p:cNvSpPr/>
          <p:nvPr/>
        </p:nvSpPr>
        <p:spPr>
          <a:xfrm>
            <a:off x="1217940" y="2517140"/>
            <a:ext cx="1753860" cy="3058810"/>
          </a:xfrm>
          <a:prstGeom prst="triangle">
            <a:avLst>
              <a:gd name="adj" fmla="val 100000"/>
            </a:avLst>
          </a:prstGeom>
          <a:solidFill>
            <a:srgbClr val="EC630E"/>
          </a:solidFill>
          <a:ln w="2540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Triángulo isósceles"/>
          <p:cNvSpPr/>
          <p:nvPr/>
        </p:nvSpPr>
        <p:spPr>
          <a:xfrm>
            <a:off x="7658605" y="4500480"/>
            <a:ext cx="410682" cy="934183"/>
          </a:xfrm>
          <a:prstGeom prst="triangle">
            <a:avLst>
              <a:gd name="adj" fmla="val 834"/>
            </a:avLst>
          </a:prstGeom>
          <a:solidFill>
            <a:srgbClr val="EC630E"/>
          </a:solidFill>
          <a:ln w="25400">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orma libre"/>
          <p:cNvSpPr/>
          <p:nvPr/>
        </p:nvSpPr>
        <p:spPr>
          <a:xfrm>
            <a:off x="6548943" y="4405581"/>
            <a:ext cx="779490" cy="992569"/>
          </a:xfrm>
          <a:custGeom>
            <a:avLst/>
            <a:gdLst>
              <a:gd name="connsiteX0" fmla="*/ 768350 w 768350"/>
              <a:gd name="connsiteY0" fmla="*/ 971550 h 971550"/>
              <a:gd name="connsiteX1" fmla="*/ 768350 w 768350"/>
              <a:gd name="connsiteY1" fmla="*/ 6350 h 971550"/>
              <a:gd name="connsiteX2" fmla="*/ 0 w 768350"/>
              <a:gd name="connsiteY2" fmla="*/ 0 h 971550"/>
              <a:gd name="connsiteX3" fmla="*/ 768350 w 768350"/>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768350" h="971550">
                <a:moveTo>
                  <a:pt x="768350" y="971550"/>
                </a:moveTo>
                <a:lnTo>
                  <a:pt x="768350" y="6350"/>
                </a:lnTo>
                <a:lnTo>
                  <a:pt x="0" y="0"/>
                </a:lnTo>
                <a:lnTo>
                  <a:pt x="768350" y="971550"/>
                </a:lnTo>
                <a:close/>
              </a:path>
            </a:pathLst>
          </a:custGeom>
          <a:solidFill>
            <a:srgbClr val="00A7E2"/>
          </a:solidFill>
          <a:ln w="25400">
            <a:solidFill>
              <a:srgbClr val="00A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Triángulo isósceles"/>
          <p:cNvSpPr/>
          <p:nvPr/>
        </p:nvSpPr>
        <p:spPr>
          <a:xfrm>
            <a:off x="3232150" y="2870200"/>
            <a:ext cx="722308" cy="2730500"/>
          </a:xfrm>
          <a:prstGeom prst="triangle">
            <a:avLst>
              <a:gd name="adj" fmla="val 100000"/>
            </a:avLst>
          </a:prstGeom>
          <a:solidFill>
            <a:srgbClr val="007635"/>
          </a:solid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Forma libre"/>
          <p:cNvSpPr/>
          <p:nvPr/>
        </p:nvSpPr>
        <p:spPr>
          <a:xfrm>
            <a:off x="2030413" y="2390775"/>
            <a:ext cx="226218" cy="438150"/>
          </a:xfrm>
          <a:custGeom>
            <a:avLst/>
            <a:gdLst>
              <a:gd name="connsiteX0" fmla="*/ 0 w 226218"/>
              <a:gd name="connsiteY0" fmla="*/ 438150 h 438150"/>
              <a:gd name="connsiteX1" fmla="*/ 226218 w 226218"/>
              <a:gd name="connsiteY1" fmla="*/ 438150 h 438150"/>
              <a:gd name="connsiteX2" fmla="*/ 226218 w 226218"/>
              <a:gd name="connsiteY2" fmla="*/ 0 h 438150"/>
              <a:gd name="connsiteX3" fmla="*/ 166687 w 226218"/>
              <a:gd name="connsiteY3" fmla="*/ 50006 h 438150"/>
              <a:gd name="connsiteX4" fmla="*/ 114300 w 226218"/>
              <a:gd name="connsiteY4" fmla="*/ 107156 h 438150"/>
              <a:gd name="connsiteX5" fmla="*/ 73818 w 226218"/>
              <a:gd name="connsiteY5" fmla="*/ 164306 h 438150"/>
              <a:gd name="connsiteX6" fmla="*/ 40481 w 226218"/>
              <a:gd name="connsiteY6" fmla="*/ 238125 h 438150"/>
              <a:gd name="connsiteX7" fmla="*/ 14287 w 226218"/>
              <a:gd name="connsiteY7" fmla="*/ 316706 h 438150"/>
              <a:gd name="connsiteX8" fmla="*/ 4762 w 226218"/>
              <a:gd name="connsiteY8" fmla="*/ 376238 h 438150"/>
              <a:gd name="connsiteX9" fmla="*/ 0 w 226218"/>
              <a:gd name="connsiteY9"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218" h="438150">
                <a:moveTo>
                  <a:pt x="0" y="438150"/>
                </a:moveTo>
                <a:lnTo>
                  <a:pt x="226218" y="438150"/>
                </a:lnTo>
                <a:lnTo>
                  <a:pt x="226218" y="0"/>
                </a:lnTo>
                <a:lnTo>
                  <a:pt x="166687" y="50006"/>
                </a:lnTo>
                <a:lnTo>
                  <a:pt x="114300" y="107156"/>
                </a:lnTo>
                <a:lnTo>
                  <a:pt x="73818" y="164306"/>
                </a:lnTo>
                <a:lnTo>
                  <a:pt x="40481" y="238125"/>
                </a:lnTo>
                <a:lnTo>
                  <a:pt x="14287" y="316706"/>
                </a:lnTo>
                <a:lnTo>
                  <a:pt x="4762" y="376238"/>
                </a:lnTo>
                <a:lnTo>
                  <a:pt x="0" y="438150"/>
                </a:lnTo>
                <a:close/>
              </a:path>
            </a:pathLst>
          </a:custGeom>
          <a:solidFill>
            <a:srgbClr val="245EA4"/>
          </a:solidFill>
          <a:ln w="25400">
            <a:solidFill>
              <a:srgbClr val="24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Forma libre"/>
          <p:cNvSpPr/>
          <p:nvPr/>
        </p:nvSpPr>
        <p:spPr>
          <a:xfrm>
            <a:off x="4279900" y="2447925"/>
            <a:ext cx="603250" cy="3067050"/>
          </a:xfrm>
          <a:custGeom>
            <a:avLst/>
            <a:gdLst>
              <a:gd name="connsiteX0" fmla="*/ 0 w 603250"/>
              <a:gd name="connsiteY0" fmla="*/ 3067050 h 3067050"/>
              <a:gd name="connsiteX1" fmla="*/ 12700 w 603250"/>
              <a:gd name="connsiteY1" fmla="*/ 0 h 3067050"/>
              <a:gd name="connsiteX2" fmla="*/ 596900 w 603250"/>
              <a:gd name="connsiteY2" fmla="*/ 0 h 3067050"/>
              <a:gd name="connsiteX3" fmla="*/ 603250 w 603250"/>
              <a:gd name="connsiteY3" fmla="*/ 69850 h 3067050"/>
              <a:gd name="connsiteX4" fmla="*/ 0 w 603250"/>
              <a:gd name="connsiteY4" fmla="*/ 3067050 h 306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3067050">
                <a:moveTo>
                  <a:pt x="0" y="3067050"/>
                </a:moveTo>
                <a:cubicBezTo>
                  <a:pt x="4233" y="2044700"/>
                  <a:pt x="8467" y="1022350"/>
                  <a:pt x="12700" y="0"/>
                </a:cubicBezTo>
                <a:lnTo>
                  <a:pt x="596900" y="0"/>
                </a:lnTo>
                <a:lnTo>
                  <a:pt x="603250" y="69850"/>
                </a:lnTo>
                <a:lnTo>
                  <a:pt x="0" y="3067050"/>
                </a:lnTo>
                <a:close/>
              </a:path>
            </a:pathLst>
          </a:custGeom>
          <a:solidFill>
            <a:srgbClr val="00A7E2"/>
          </a:solidFill>
          <a:ln w="25400">
            <a:solidFill>
              <a:srgbClr val="00A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Forma libre"/>
          <p:cNvSpPr/>
          <p:nvPr/>
        </p:nvSpPr>
        <p:spPr>
          <a:xfrm>
            <a:off x="4279900" y="2832100"/>
            <a:ext cx="558800" cy="2743200"/>
          </a:xfrm>
          <a:custGeom>
            <a:avLst/>
            <a:gdLst>
              <a:gd name="connsiteX0" fmla="*/ 0 w 558800"/>
              <a:gd name="connsiteY0" fmla="*/ 2743200 h 2743200"/>
              <a:gd name="connsiteX1" fmla="*/ 0 w 558800"/>
              <a:gd name="connsiteY1" fmla="*/ 0 h 2743200"/>
              <a:gd name="connsiteX2" fmla="*/ 558800 w 558800"/>
              <a:gd name="connsiteY2" fmla="*/ 0 h 2743200"/>
              <a:gd name="connsiteX3" fmla="*/ 0 w 5588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558800" h="2743200">
                <a:moveTo>
                  <a:pt x="0" y="2743200"/>
                </a:moveTo>
                <a:lnTo>
                  <a:pt x="0" y="0"/>
                </a:lnTo>
                <a:lnTo>
                  <a:pt x="558800" y="0"/>
                </a:lnTo>
                <a:lnTo>
                  <a:pt x="0" y="2743200"/>
                </a:lnTo>
                <a:close/>
              </a:path>
            </a:pathLst>
          </a:custGeom>
          <a:solidFill>
            <a:srgbClr val="00D25F"/>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par>
                          <p:cTn id="15" fill="hold">
                            <p:stCondLst>
                              <p:cond delay="1500"/>
                            </p:stCondLst>
                            <p:childTnLst>
                              <p:par>
                                <p:cTn id="16" presetID="54" presetClass="entr" presetSubtype="0" accel="10000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strVal val="#ppt_w*0.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1000" fill="hold"/>
                                        <p:tgtEl>
                                          <p:spTgt spid="16"/>
                                        </p:tgtEl>
                                        <p:attrNameLst>
                                          <p:attrName>ppt_x</p:attrName>
                                        </p:attrNameLst>
                                      </p:cBhvr>
                                      <p:tavLst>
                                        <p:tav tm="0">
                                          <p:val>
                                            <p:strVal val="#ppt_x-.2"/>
                                          </p:val>
                                        </p:tav>
                                        <p:tav tm="100000">
                                          <p:val>
                                            <p:strVal val="#ppt_x"/>
                                          </p:val>
                                        </p:tav>
                                      </p:tavLst>
                                    </p:anim>
                                    <p:anim calcmode="lin" valueType="num">
                                      <p:cBhvr>
                                        <p:cTn id="21" dur="1000" fill="hold"/>
                                        <p:tgtEl>
                                          <p:spTgt spid="16"/>
                                        </p:tgtEl>
                                        <p:attrNameLst>
                                          <p:attrName>ppt_y</p:attrName>
                                        </p:attrNameLst>
                                      </p:cBhvr>
                                      <p:tavLst>
                                        <p:tav tm="0">
                                          <p:val>
                                            <p:strVal val="#ppt_y"/>
                                          </p:val>
                                        </p:tav>
                                        <p:tav tm="100000">
                                          <p:val>
                                            <p:strVal val="#ppt_y"/>
                                          </p:val>
                                        </p:tav>
                                      </p:tavLst>
                                    </p:anim>
                                    <p:animEffect transition="in" filter="fade">
                                      <p:cBhvr>
                                        <p:cTn id="22" dur="1000"/>
                                        <p:tgtEl>
                                          <p:spTgt spid="16"/>
                                        </p:tgtEl>
                                      </p:cBhvr>
                                    </p:animEffect>
                                  </p:childTnLst>
                                </p:cTn>
                              </p:par>
                            </p:childTnLst>
                          </p:cTn>
                        </p:par>
                        <p:par>
                          <p:cTn id="23" fill="hold">
                            <p:stCondLst>
                              <p:cond delay="2500"/>
                            </p:stCondLst>
                            <p:childTnLst>
                              <p:par>
                                <p:cTn id="24" presetID="54" presetClass="entr" presetSubtype="0" accel="100000" fill="hold" grpId="1"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ppt_w*0.05"/>
                                          </p:val>
                                        </p:tav>
                                        <p:tav tm="100000">
                                          <p:val>
                                            <p:strVal val="#ppt_w"/>
                                          </p:val>
                                        </p:tav>
                                      </p:tavLst>
                                    </p:anim>
                                    <p:anim calcmode="lin" valueType="num">
                                      <p:cBhvr>
                                        <p:cTn id="27" dur="500" fill="hold"/>
                                        <p:tgtEl>
                                          <p:spTgt spid="16"/>
                                        </p:tgtEl>
                                        <p:attrNameLst>
                                          <p:attrName>ppt_h</p:attrName>
                                        </p:attrNameLst>
                                      </p:cBhvr>
                                      <p:tavLst>
                                        <p:tav tm="0">
                                          <p:val>
                                            <p:strVal val="#ppt_h"/>
                                          </p:val>
                                        </p:tav>
                                        <p:tav tm="100000">
                                          <p:val>
                                            <p:strVal val="#ppt_h"/>
                                          </p:val>
                                        </p:tav>
                                      </p:tavLst>
                                    </p:anim>
                                    <p:anim calcmode="lin" valueType="num">
                                      <p:cBhvr>
                                        <p:cTn id="28" dur="500" fill="hold"/>
                                        <p:tgtEl>
                                          <p:spTgt spid="16"/>
                                        </p:tgtEl>
                                        <p:attrNameLst>
                                          <p:attrName>ppt_x</p:attrName>
                                        </p:attrNameLst>
                                      </p:cBhvr>
                                      <p:tavLst>
                                        <p:tav tm="0">
                                          <p:val>
                                            <p:strVal val="#ppt_x-.2"/>
                                          </p:val>
                                        </p:tav>
                                        <p:tav tm="100000">
                                          <p:val>
                                            <p:strVal val="#ppt_x"/>
                                          </p:val>
                                        </p:tav>
                                      </p:tavLst>
                                    </p:anim>
                                    <p:anim calcmode="lin" valueType="num">
                                      <p:cBhvr>
                                        <p:cTn id="29" dur="500" fill="hold"/>
                                        <p:tgtEl>
                                          <p:spTgt spid="16"/>
                                        </p:tgtEl>
                                        <p:attrNameLst>
                                          <p:attrName>ppt_y</p:attrName>
                                        </p:attrNameLst>
                                      </p:cBhvr>
                                      <p:tavLst>
                                        <p:tav tm="0">
                                          <p:val>
                                            <p:strVal val="#ppt_y"/>
                                          </p:val>
                                        </p:tav>
                                        <p:tav tm="100000">
                                          <p:val>
                                            <p:strVal val="#ppt_y"/>
                                          </p:val>
                                        </p:tav>
                                      </p:tavLst>
                                    </p:anim>
                                    <p:animEffect transition="in" filter="fade">
                                      <p:cBhvr>
                                        <p:cTn id="30" dur="500"/>
                                        <p:tgtEl>
                                          <p:spTgt spid="16"/>
                                        </p:tgtEl>
                                      </p:cBhvr>
                                    </p:animEffect>
                                  </p:childTnLst>
                                </p:cTn>
                              </p:par>
                            </p:childTnLst>
                          </p:cTn>
                        </p:par>
                        <p:par>
                          <p:cTn id="31" fill="hold">
                            <p:stCondLst>
                              <p:cond delay="3000"/>
                            </p:stCondLst>
                            <p:childTnLst>
                              <p:par>
                                <p:cTn id="32" presetID="54" presetClass="entr" presetSubtype="0" accel="100000" fill="hold" grpId="2"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strVal val="#ppt_w*0.05"/>
                                          </p:val>
                                        </p:tav>
                                        <p:tav tm="100000">
                                          <p:val>
                                            <p:strVal val="#ppt_w"/>
                                          </p:val>
                                        </p:tav>
                                      </p:tavLst>
                                    </p:anim>
                                    <p:anim calcmode="lin" valueType="num">
                                      <p:cBhvr>
                                        <p:cTn id="35" dur="500" fill="hold"/>
                                        <p:tgtEl>
                                          <p:spTgt spid="16"/>
                                        </p:tgtEl>
                                        <p:attrNameLst>
                                          <p:attrName>ppt_h</p:attrName>
                                        </p:attrNameLst>
                                      </p:cBhvr>
                                      <p:tavLst>
                                        <p:tav tm="0">
                                          <p:val>
                                            <p:strVal val="#ppt_h"/>
                                          </p:val>
                                        </p:tav>
                                        <p:tav tm="100000">
                                          <p:val>
                                            <p:strVal val="#ppt_h"/>
                                          </p:val>
                                        </p:tav>
                                      </p:tavLst>
                                    </p:anim>
                                    <p:anim calcmode="lin" valueType="num">
                                      <p:cBhvr>
                                        <p:cTn id="36" dur="500" fill="hold"/>
                                        <p:tgtEl>
                                          <p:spTgt spid="16"/>
                                        </p:tgtEl>
                                        <p:attrNameLst>
                                          <p:attrName>ppt_x</p:attrName>
                                        </p:attrNameLst>
                                      </p:cBhvr>
                                      <p:tavLst>
                                        <p:tav tm="0">
                                          <p:val>
                                            <p:strVal val="#ppt_x-.2"/>
                                          </p:val>
                                        </p:tav>
                                        <p:tav tm="100000">
                                          <p:val>
                                            <p:strVal val="#ppt_x"/>
                                          </p:val>
                                        </p:tav>
                                      </p:tavLst>
                                    </p:anim>
                                    <p:anim calcmode="lin" valueType="num">
                                      <p:cBhvr>
                                        <p:cTn id="37" dur="500" fill="hold"/>
                                        <p:tgtEl>
                                          <p:spTgt spid="16"/>
                                        </p:tgtEl>
                                        <p:attrNameLst>
                                          <p:attrName>ppt_y</p:attrName>
                                        </p:attrNameLst>
                                      </p:cBhvr>
                                      <p:tavLst>
                                        <p:tav tm="0">
                                          <p:val>
                                            <p:strVal val="#ppt_y"/>
                                          </p:val>
                                        </p:tav>
                                        <p:tav tm="100000">
                                          <p:val>
                                            <p:strVal val="#ppt_y"/>
                                          </p:val>
                                        </p:tav>
                                      </p:tavLst>
                                    </p:anim>
                                    <p:animEffect transition="in" filter="fade">
                                      <p:cBhvr>
                                        <p:cTn id="38" dur="500"/>
                                        <p:tgtEl>
                                          <p:spTgt spid="16"/>
                                        </p:tgtEl>
                                      </p:cBhvr>
                                    </p:animEffect>
                                  </p:childTnLst>
                                </p:cTn>
                              </p:par>
                            </p:childTnLst>
                          </p:cTn>
                        </p:par>
                        <p:par>
                          <p:cTn id="39" fill="hold">
                            <p:stCondLst>
                              <p:cond delay="3500"/>
                            </p:stCondLst>
                            <p:childTnLst>
                              <p:par>
                                <p:cTn id="40" presetID="54" presetClass="entr" presetSubtype="0" accel="100000" fill="hold" grpId="3"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strVal val="#ppt_w*0.05"/>
                                          </p:val>
                                        </p:tav>
                                        <p:tav tm="100000">
                                          <p:val>
                                            <p:strVal val="#ppt_w"/>
                                          </p:val>
                                        </p:tav>
                                      </p:tavLst>
                                    </p:anim>
                                    <p:anim calcmode="lin" valueType="num">
                                      <p:cBhvr>
                                        <p:cTn id="43" dur="500" fill="hold"/>
                                        <p:tgtEl>
                                          <p:spTgt spid="16"/>
                                        </p:tgtEl>
                                        <p:attrNameLst>
                                          <p:attrName>ppt_h</p:attrName>
                                        </p:attrNameLst>
                                      </p:cBhvr>
                                      <p:tavLst>
                                        <p:tav tm="0">
                                          <p:val>
                                            <p:strVal val="#ppt_h"/>
                                          </p:val>
                                        </p:tav>
                                        <p:tav tm="100000">
                                          <p:val>
                                            <p:strVal val="#ppt_h"/>
                                          </p:val>
                                        </p:tav>
                                      </p:tavLst>
                                    </p:anim>
                                    <p:anim calcmode="lin" valueType="num">
                                      <p:cBhvr>
                                        <p:cTn id="44" dur="500" fill="hold"/>
                                        <p:tgtEl>
                                          <p:spTgt spid="16"/>
                                        </p:tgtEl>
                                        <p:attrNameLst>
                                          <p:attrName>ppt_x</p:attrName>
                                        </p:attrNameLst>
                                      </p:cBhvr>
                                      <p:tavLst>
                                        <p:tav tm="0">
                                          <p:val>
                                            <p:strVal val="#ppt_x-.2"/>
                                          </p:val>
                                        </p:tav>
                                        <p:tav tm="100000">
                                          <p:val>
                                            <p:strVal val="#ppt_x"/>
                                          </p:val>
                                        </p:tav>
                                      </p:tavLst>
                                    </p:anim>
                                    <p:anim calcmode="lin" valueType="num">
                                      <p:cBhvr>
                                        <p:cTn id="45" dur="500" fill="hold"/>
                                        <p:tgtEl>
                                          <p:spTgt spid="16"/>
                                        </p:tgtEl>
                                        <p:attrNameLst>
                                          <p:attrName>ppt_y</p:attrName>
                                        </p:attrNameLst>
                                      </p:cBhvr>
                                      <p:tavLst>
                                        <p:tav tm="0">
                                          <p:val>
                                            <p:strVal val="#ppt_y"/>
                                          </p:val>
                                        </p:tav>
                                        <p:tav tm="100000">
                                          <p:val>
                                            <p:strVal val="#ppt_y"/>
                                          </p:val>
                                        </p:tav>
                                      </p:tavLst>
                                    </p:anim>
                                    <p:animEffect transition="in" filter="fade">
                                      <p:cBhvr>
                                        <p:cTn id="46" dur="500"/>
                                        <p:tgtEl>
                                          <p:spTgt spid="16"/>
                                        </p:tgtEl>
                                      </p:cBhvr>
                                    </p:animEffect>
                                  </p:childTnLst>
                                </p:cTn>
                              </p:par>
                            </p:childTnLst>
                          </p:cTn>
                        </p:par>
                        <p:par>
                          <p:cTn id="47" fill="hold">
                            <p:stCondLst>
                              <p:cond delay="4000"/>
                            </p:stCondLst>
                            <p:childTnLst>
                              <p:par>
                                <p:cTn id="48" presetID="53"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4500"/>
                            </p:stCondLst>
                            <p:childTnLst>
                              <p:par>
                                <p:cTn id="59" presetID="35" presetClass="emph" presetSubtype="0" fill="hold" grpId="1" nodeType="afterEffect">
                                  <p:stCondLst>
                                    <p:cond delay="0"/>
                                  </p:stCondLst>
                                  <p:childTnLst>
                                    <p:anim calcmode="discrete" valueType="str">
                                      <p:cBhvr>
                                        <p:cTn id="60" dur="500" fill="hold"/>
                                        <p:tgtEl>
                                          <p:spTgt spid="9"/>
                                        </p:tgtEl>
                                        <p:attrNameLst>
                                          <p:attrName>style.visibility</p:attrName>
                                        </p:attrNameLst>
                                      </p:cBhvr>
                                      <p:tavLst>
                                        <p:tav tm="0">
                                          <p:val>
                                            <p:strVal val="hidden"/>
                                          </p:val>
                                        </p:tav>
                                        <p:tav tm="50000">
                                          <p:val>
                                            <p:strVal val="visible"/>
                                          </p:val>
                                        </p:tav>
                                      </p:tavLst>
                                    </p:anim>
                                  </p:childTnLst>
                                </p:cTn>
                              </p:par>
                              <p:par>
                                <p:cTn id="61" presetID="35" presetClass="emph" presetSubtype="0" fill="hold" grpId="1" nodeType="withEffect">
                                  <p:stCondLst>
                                    <p:cond delay="0"/>
                                  </p:stCondLst>
                                  <p:childTnLst>
                                    <p:anim calcmode="discrete" valueType="str">
                                      <p:cBhvr>
                                        <p:cTn id="62" dur="500" fill="hold"/>
                                        <p:tgtEl>
                                          <p:spTgt spid="10"/>
                                        </p:tgtEl>
                                        <p:attrNameLst>
                                          <p:attrName>style.visibility</p:attrName>
                                        </p:attrNameLst>
                                      </p:cBhvr>
                                      <p:tavLst>
                                        <p:tav tm="0">
                                          <p:val>
                                            <p:strVal val="hidden"/>
                                          </p:val>
                                        </p:tav>
                                        <p:tav tm="50000">
                                          <p:val>
                                            <p:strVal val="visible"/>
                                          </p:val>
                                        </p:tav>
                                      </p:tavLst>
                                    </p:anim>
                                  </p:childTnLst>
                                </p:cTn>
                              </p:par>
                            </p:childTnLst>
                          </p:cTn>
                        </p:par>
                        <p:par>
                          <p:cTn id="63" fill="hold">
                            <p:stCondLst>
                              <p:cond delay="5000"/>
                            </p:stCondLst>
                            <p:childTnLst>
                              <p:par>
                                <p:cTn id="64" presetID="35" presetClass="emph" presetSubtype="0" fill="hold" grpId="2" nodeType="afterEffect">
                                  <p:stCondLst>
                                    <p:cond delay="0"/>
                                  </p:stCondLst>
                                  <p:childTnLst>
                                    <p:anim calcmode="discrete" valueType="str">
                                      <p:cBhvr>
                                        <p:cTn id="65" dur="500" fill="hold"/>
                                        <p:tgtEl>
                                          <p:spTgt spid="9"/>
                                        </p:tgtEl>
                                        <p:attrNameLst>
                                          <p:attrName>style.visibility</p:attrName>
                                        </p:attrNameLst>
                                      </p:cBhvr>
                                      <p:tavLst>
                                        <p:tav tm="0">
                                          <p:val>
                                            <p:strVal val="hidden"/>
                                          </p:val>
                                        </p:tav>
                                        <p:tav tm="50000">
                                          <p:val>
                                            <p:strVal val="visible"/>
                                          </p:val>
                                        </p:tav>
                                      </p:tavLst>
                                    </p:anim>
                                  </p:childTnLst>
                                </p:cTn>
                              </p:par>
                              <p:par>
                                <p:cTn id="66" presetID="35" presetClass="emph" presetSubtype="0" fill="hold" grpId="2" nodeType="withEffect">
                                  <p:stCondLst>
                                    <p:cond delay="0"/>
                                  </p:stCondLst>
                                  <p:childTnLst>
                                    <p:anim calcmode="discrete" valueType="str">
                                      <p:cBhvr>
                                        <p:cTn id="67" dur="500" fill="hold"/>
                                        <p:tgtEl>
                                          <p:spTgt spid="10"/>
                                        </p:tgtEl>
                                        <p:attrNameLst>
                                          <p:attrName>style.visibility</p:attrName>
                                        </p:attrNameLst>
                                      </p:cBhvr>
                                      <p:tavLst>
                                        <p:tav tm="0">
                                          <p:val>
                                            <p:strVal val="hidden"/>
                                          </p:val>
                                        </p:tav>
                                        <p:tav tm="50000">
                                          <p:val>
                                            <p:strVal val="visible"/>
                                          </p:val>
                                        </p:tav>
                                      </p:tavLst>
                                    </p:anim>
                                  </p:childTnLst>
                                </p:cTn>
                              </p:par>
                            </p:childTnLst>
                          </p:cTn>
                        </p:par>
                        <p:par>
                          <p:cTn id="68" fill="hold">
                            <p:stCondLst>
                              <p:cond delay="5500"/>
                            </p:stCondLst>
                            <p:childTnLst>
                              <p:par>
                                <p:cTn id="69" presetID="35" presetClass="emph" presetSubtype="0" fill="hold" grpId="3" nodeType="afterEffect">
                                  <p:stCondLst>
                                    <p:cond delay="0"/>
                                  </p:stCondLst>
                                  <p:childTnLst>
                                    <p:anim calcmode="discrete" valueType="str">
                                      <p:cBhvr>
                                        <p:cTn id="70" dur="500" fill="hold"/>
                                        <p:tgtEl>
                                          <p:spTgt spid="9"/>
                                        </p:tgtEl>
                                        <p:attrNameLst>
                                          <p:attrName>style.visibility</p:attrName>
                                        </p:attrNameLst>
                                      </p:cBhvr>
                                      <p:tavLst>
                                        <p:tav tm="0">
                                          <p:val>
                                            <p:strVal val="hidden"/>
                                          </p:val>
                                        </p:tav>
                                        <p:tav tm="50000">
                                          <p:val>
                                            <p:strVal val="visible"/>
                                          </p:val>
                                        </p:tav>
                                      </p:tavLst>
                                    </p:anim>
                                  </p:childTnLst>
                                </p:cTn>
                              </p:par>
                              <p:par>
                                <p:cTn id="71" presetID="35" presetClass="emph" presetSubtype="0" fill="hold" grpId="3" nodeType="withEffect">
                                  <p:stCondLst>
                                    <p:cond delay="0"/>
                                  </p:stCondLst>
                                  <p:childTnLst>
                                    <p:anim calcmode="discrete" valueType="str">
                                      <p:cBhvr>
                                        <p:cTn id="72" dur="500" fill="hold"/>
                                        <p:tgtEl>
                                          <p:spTgt spid="10"/>
                                        </p:tgtEl>
                                        <p:attrNameLst>
                                          <p:attrName>style.visibility</p:attrName>
                                        </p:attrNameLst>
                                      </p:cBhvr>
                                      <p:tavLst>
                                        <p:tav tm="0">
                                          <p:val>
                                            <p:strVal val="hidden"/>
                                          </p:val>
                                        </p:tav>
                                        <p:tav tm="50000">
                                          <p:val>
                                            <p:strVal val="visible"/>
                                          </p:val>
                                        </p:tav>
                                      </p:tavLst>
                                    </p:anim>
                                  </p:childTnLst>
                                </p:cTn>
                              </p:par>
                            </p:childTnLst>
                          </p:cTn>
                        </p:par>
                        <p:par>
                          <p:cTn id="73" fill="hold">
                            <p:stCondLst>
                              <p:cond delay="6000"/>
                            </p:stCondLst>
                            <p:childTnLst>
                              <p:par>
                                <p:cTn id="74" presetID="53" presetClass="entr" presetSubtype="0"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fltVal val="0"/>
                                          </p:val>
                                        </p:tav>
                                        <p:tav tm="100000">
                                          <p:val>
                                            <p:strVal val="#ppt_h"/>
                                          </p:val>
                                        </p:tav>
                                      </p:tavLst>
                                    </p:anim>
                                    <p:animEffect transition="in" filter="fade">
                                      <p:cBhvr>
                                        <p:cTn id="78" dur="500"/>
                                        <p:tgtEl>
                                          <p:spTgt spid="14"/>
                                        </p:tgtEl>
                                      </p:cBhvr>
                                    </p:animEffect>
                                  </p:childTnLst>
                                </p:cTn>
                              </p:par>
                            </p:childTnLst>
                          </p:cTn>
                        </p:par>
                        <p:par>
                          <p:cTn id="79" fill="hold">
                            <p:stCondLst>
                              <p:cond delay="6500"/>
                            </p:stCondLst>
                            <p:childTnLst>
                              <p:par>
                                <p:cTn id="80" presetID="35" presetClass="emph" presetSubtype="0" fill="hold" grpId="1" nodeType="afterEffect">
                                  <p:stCondLst>
                                    <p:cond delay="0"/>
                                  </p:stCondLst>
                                  <p:childTnLst>
                                    <p:anim calcmode="discrete" valueType="str">
                                      <p:cBhvr>
                                        <p:cTn id="81" dur="500" fill="hold"/>
                                        <p:tgtEl>
                                          <p:spTgt spid="14"/>
                                        </p:tgtEl>
                                        <p:attrNameLst>
                                          <p:attrName>style.visibility</p:attrName>
                                        </p:attrNameLst>
                                      </p:cBhvr>
                                      <p:tavLst>
                                        <p:tav tm="0">
                                          <p:val>
                                            <p:strVal val="hidden"/>
                                          </p:val>
                                        </p:tav>
                                        <p:tav tm="50000">
                                          <p:val>
                                            <p:strVal val="visible"/>
                                          </p:val>
                                        </p:tav>
                                      </p:tavLst>
                                    </p:anim>
                                  </p:childTnLst>
                                </p:cTn>
                              </p:par>
                            </p:childTnLst>
                          </p:cTn>
                        </p:par>
                        <p:par>
                          <p:cTn id="82" fill="hold">
                            <p:stCondLst>
                              <p:cond delay="7000"/>
                            </p:stCondLst>
                            <p:childTnLst>
                              <p:par>
                                <p:cTn id="83" presetID="35" presetClass="emph" presetSubtype="0" fill="hold" grpId="2" nodeType="afterEffect">
                                  <p:stCondLst>
                                    <p:cond delay="0"/>
                                  </p:stCondLst>
                                  <p:childTnLst>
                                    <p:anim calcmode="discrete" valueType="str">
                                      <p:cBhvr>
                                        <p:cTn id="84" dur="500" fill="hold"/>
                                        <p:tgtEl>
                                          <p:spTgt spid="14"/>
                                        </p:tgtEl>
                                        <p:attrNameLst>
                                          <p:attrName>style.visibility</p:attrName>
                                        </p:attrNameLst>
                                      </p:cBhvr>
                                      <p:tavLst>
                                        <p:tav tm="0">
                                          <p:val>
                                            <p:strVal val="hidden"/>
                                          </p:val>
                                        </p:tav>
                                        <p:tav tm="50000">
                                          <p:val>
                                            <p:strVal val="visible"/>
                                          </p:val>
                                        </p:tav>
                                      </p:tavLst>
                                    </p:anim>
                                  </p:childTnLst>
                                </p:cTn>
                              </p:par>
                            </p:childTnLst>
                          </p:cTn>
                        </p:par>
                        <p:par>
                          <p:cTn id="85" fill="hold">
                            <p:stCondLst>
                              <p:cond delay="7500"/>
                            </p:stCondLst>
                            <p:childTnLst>
                              <p:par>
                                <p:cTn id="86" presetID="35" presetClass="emph" presetSubtype="0" fill="hold" grpId="3" nodeType="afterEffect">
                                  <p:stCondLst>
                                    <p:cond delay="0"/>
                                  </p:stCondLst>
                                  <p:childTnLst>
                                    <p:anim calcmode="discrete" valueType="str">
                                      <p:cBhvr>
                                        <p:cTn id="87" dur="500" fill="hold"/>
                                        <p:tgtEl>
                                          <p:spTgt spid="14"/>
                                        </p:tgtEl>
                                        <p:attrNameLst>
                                          <p:attrName>style.visibility</p:attrName>
                                        </p:attrNameLst>
                                      </p:cBhvr>
                                      <p:tavLst>
                                        <p:tav tm="0">
                                          <p:val>
                                            <p:strVal val="hidden"/>
                                          </p:val>
                                        </p:tav>
                                        <p:tav tm="50000">
                                          <p:val>
                                            <p:strVal val="visible"/>
                                          </p:val>
                                        </p:tav>
                                      </p:tavLst>
                                    </p:anim>
                                  </p:childTnLst>
                                </p:cTn>
                              </p:par>
                            </p:childTnLst>
                          </p:cTn>
                        </p:par>
                        <p:par>
                          <p:cTn id="88" fill="hold">
                            <p:stCondLst>
                              <p:cond delay="8000"/>
                            </p:stCondLst>
                            <p:childTnLst>
                              <p:par>
                                <p:cTn id="89" presetID="53" presetClass="entr" presetSubtype="0"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500" fill="hold"/>
                                        <p:tgtEl>
                                          <p:spTgt spid="13"/>
                                        </p:tgtEl>
                                        <p:attrNameLst>
                                          <p:attrName>ppt_w</p:attrName>
                                        </p:attrNameLst>
                                      </p:cBhvr>
                                      <p:tavLst>
                                        <p:tav tm="0">
                                          <p:val>
                                            <p:fltVal val="0"/>
                                          </p:val>
                                        </p:tav>
                                        <p:tav tm="100000">
                                          <p:val>
                                            <p:strVal val="#ppt_w"/>
                                          </p:val>
                                        </p:tav>
                                      </p:tavLst>
                                    </p:anim>
                                    <p:anim calcmode="lin" valueType="num">
                                      <p:cBhvr>
                                        <p:cTn id="92" dur="500" fill="hold"/>
                                        <p:tgtEl>
                                          <p:spTgt spid="13"/>
                                        </p:tgtEl>
                                        <p:attrNameLst>
                                          <p:attrName>ppt_h</p:attrName>
                                        </p:attrNameLst>
                                      </p:cBhvr>
                                      <p:tavLst>
                                        <p:tav tm="0">
                                          <p:val>
                                            <p:fltVal val="0"/>
                                          </p:val>
                                        </p:tav>
                                        <p:tav tm="100000">
                                          <p:val>
                                            <p:strVal val="#ppt_h"/>
                                          </p:val>
                                        </p:tav>
                                      </p:tavLst>
                                    </p:anim>
                                    <p:animEffect transition="in" filter="fade">
                                      <p:cBhvr>
                                        <p:cTn id="93" dur="500"/>
                                        <p:tgtEl>
                                          <p:spTgt spid="13"/>
                                        </p:tgtEl>
                                      </p:cBhvr>
                                    </p:animEffect>
                                  </p:childTnLst>
                                </p:cTn>
                              </p:par>
                            </p:childTnLst>
                          </p:cTn>
                        </p:par>
                        <p:par>
                          <p:cTn id="94" fill="hold">
                            <p:stCondLst>
                              <p:cond delay="8500"/>
                            </p:stCondLst>
                            <p:childTnLst>
                              <p:par>
                                <p:cTn id="95" presetID="35" presetClass="emph" presetSubtype="0" fill="hold" grpId="1" nodeType="afterEffect">
                                  <p:stCondLst>
                                    <p:cond delay="0"/>
                                  </p:stCondLst>
                                  <p:childTnLst>
                                    <p:anim calcmode="discrete" valueType="str">
                                      <p:cBhvr>
                                        <p:cTn id="96" dur="500" fill="hold"/>
                                        <p:tgtEl>
                                          <p:spTgt spid="13"/>
                                        </p:tgtEl>
                                        <p:attrNameLst>
                                          <p:attrName>style.visibility</p:attrName>
                                        </p:attrNameLst>
                                      </p:cBhvr>
                                      <p:tavLst>
                                        <p:tav tm="0">
                                          <p:val>
                                            <p:strVal val="hidden"/>
                                          </p:val>
                                        </p:tav>
                                        <p:tav tm="50000">
                                          <p:val>
                                            <p:strVal val="visible"/>
                                          </p:val>
                                        </p:tav>
                                      </p:tavLst>
                                    </p:anim>
                                  </p:childTnLst>
                                </p:cTn>
                              </p:par>
                            </p:childTnLst>
                          </p:cTn>
                        </p:par>
                        <p:par>
                          <p:cTn id="97" fill="hold">
                            <p:stCondLst>
                              <p:cond delay="9000"/>
                            </p:stCondLst>
                            <p:childTnLst>
                              <p:par>
                                <p:cTn id="98" presetID="35" presetClass="emph" presetSubtype="0" fill="hold" grpId="2" nodeType="afterEffect">
                                  <p:stCondLst>
                                    <p:cond delay="0"/>
                                  </p:stCondLst>
                                  <p:childTnLst>
                                    <p:anim calcmode="discrete" valueType="str">
                                      <p:cBhvr>
                                        <p:cTn id="99" dur="500" fill="hold"/>
                                        <p:tgtEl>
                                          <p:spTgt spid="13"/>
                                        </p:tgtEl>
                                        <p:attrNameLst>
                                          <p:attrName>style.visibility</p:attrName>
                                        </p:attrNameLst>
                                      </p:cBhvr>
                                      <p:tavLst>
                                        <p:tav tm="0">
                                          <p:val>
                                            <p:strVal val="hidden"/>
                                          </p:val>
                                        </p:tav>
                                        <p:tav tm="50000">
                                          <p:val>
                                            <p:strVal val="visible"/>
                                          </p:val>
                                        </p:tav>
                                      </p:tavLst>
                                    </p:anim>
                                  </p:childTnLst>
                                </p:cTn>
                              </p:par>
                            </p:childTnLst>
                          </p:cTn>
                        </p:par>
                        <p:par>
                          <p:cTn id="100" fill="hold">
                            <p:stCondLst>
                              <p:cond delay="9500"/>
                            </p:stCondLst>
                            <p:childTnLst>
                              <p:par>
                                <p:cTn id="101" presetID="35" presetClass="emph" presetSubtype="0" fill="hold" grpId="3" nodeType="afterEffect">
                                  <p:stCondLst>
                                    <p:cond delay="0"/>
                                  </p:stCondLst>
                                  <p:childTnLst>
                                    <p:anim calcmode="discrete" valueType="str">
                                      <p:cBhvr>
                                        <p:cTn id="102" dur="500" fill="hold"/>
                                        <p:tgtEl>
                                          <p:spTgt spid="13"/>
                                        </p:tgtEl>
                                        <p:attrNameLst>
                                          <p:attrName>style.visibility</p:attrName>
                                        </p:attrNameLst>
                                      </p:cBhvr>
                                      <p:tavLst>
                                        <p:tav tm="0">
                                          <p:val>
                                            <p:strVal val="hidden"/>
                                          </p:val>
                                        </p:tav>
                                        <p:tav tm="50000">
                                          <p:val>
                                            <p:strVal val="visible"/>
                                          </p:val>
                                        </p:tav>
                                      </p:tavLst>
                                    </p:anim>
                                  </p:childTnLst>
                                </p:cTn>
                              </p:par>
                            </p:childTnLst>
                          </p:cTn>
                        </p:par>
                        <p:par>
                          <p:cTn id="103" fill="hold">
                            <p:stCondLst>
                              <p:cond delay="10000"/>
                            </p:stCondLst>
                            <p:childTnLst>
                              <p:par>
                                <p:cTn id="104" presetID="47" presetClass="entr" presetSubtype="0" fill="hold" grpId="4" nodeType="after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anim calcmode="lin" valueType="num">
                                      <p:cBhvr>
                                        <p:cTn id="107" dur="500" fill="hold"/>
                                        <p:tgtEl>
                                          <p:spTgt spid="16"/>
                                        </p:tgtEl>
                                        <p:attrNameLst>
                                          <p:attrName>ppt_x</p:attrName>
                                        </p:attrNameLst>
                                      </p:cBhvr>
                                      <p:tavLst>
                                        <p:tav tm="0">
                                          <p:val>
                                            <p:strVal val="#ppt_x"/>
                                          </p:val>
                                        </p:tav>
                                        <p:tav tm="100000">
                                          <p:val>
                                            <p:strVal val="#ppt_x"/>
                                          </p:val>
                                        </p:tav>
                                      </p:tavLst>
                                    </p:anim>
                                    <p:anim calcmode="lin" valueType="num">
                                      <p:cBhvr>
                                        <p:cTn id="108" dur="500" fill="hold"/>
                                        <p:tgtEl>
                                          <p:spTgt spid="16"/>
                                        </p:tgtEl>
                                        <p:attrNameLst>
                                          <p:attrName>ppt_y</p:attrName>
                                        </p:attrNameLst>
                                      </p:cBhvr>
                                      <p:tavLst>
                                        <p:tav tm="0">
                                          <p:val>
                                            <p:strVal val="#ppt_y-.1"/>
                                          </p:val>
                                        </p:tav>
                                        <p:tav tm="100000">
                                          <p:val>
                                            <p:strVal val="#ppt_y"/>
                                          </p:val>
                                        </p:tav>
                                      </p:tavLst>
                                    </p:anim>
                                  </p:childTnLst>
                                </p:cTn>
                              </p:par>
                            </p:childTnLst>
                          </p:cTn>
                        </p:par>
                        <p:par>
                          <p:cTn id="109" fill="hold">
                            <p:stCondLst>
                              <p:cond delay="10500"/>
                            </p:stCondLst>
                            <p:childTnLst>
                              <p:par>
                                <p:cTn id="110" presetID="47" presetClass="entr" presetSubtype="0" fill="hold" grpId="5" nodeType="after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500"/>
                                        <p:tgtEl>
                                          <p:spTgt spid="16"/>
                                        </p:tgtEl>
                                      </p:cBhvr>
                                    </p:animEffect>
                                    <p:anim calcmode="lin" valueType="num">
                                      <p:cBhvr>
                                        <p:cTn id="113" dur="500" fill="hold"/>
                                        <p:tgtEl>
                                          <p:spTgt spid="16"/>
                                        </p:tgtEl>
                                        <p:attrNameLst>
                                          <p:attrName>ppt_x</p:attrName>
                                        </p:attrNameLst>
                                      </p:cBhvr>
                                      <p:tavLst>
                                        <p:tav tm="0">
                                          <p:val>
                                            <p:strVal val="#ppt_x"/>
                                          </p:val>
                                        </p:tav>
                                        <p:tav tm="100000">
                                          <p:val>
                                            <p:strVal val="#ppt_x"/>
                                          </p:val>
                                        </p:tav>
                                      </p:tavLst>
                                    </p:anim>
                                    <p:anim calcmode="lin" valueType="num">
                                      <p:cBhvr>
                                        <p:cTn id="114" dur="500" fill="hold"/>
                                        <p:tgtEl>
                                          <p:spTgt spid="16"/>
                                        </p:tgtEl>
                                        <p:attrNameLst>
                                          <p:attrName>ppt_y</p:attrName>
                                        </p:attrNameLst>
                                      </p:cBhvr>
                                      <p:tavLst>
                                        <p:tav tm="0">
                                          <p:val>
                                            <p:strVal val="#ppt_y-.1"/>
                                          </p:val>
                                        </p:tav>
                                        <p:tav tm="100000">
                                          <p:val>
                                            <p:strVal val="#ppt_y"/>
                                          </p:val>
                                        </p:tav>
                                      </p:tavLst>
                                    </p:anim>
                                  </p:childTnLst>
                                </p:cTn>
                              </p:par>
                            </p:childTnLst>
                          </p:cTn>
                        </p:par>
                        <p:par>
                          <p:cTn id="115" fill="hold">
                            <p:stCondLst>
                              <p:cond delay="11000"/>
                            </p:stCondLst>
                            <p:childTnLst>
                              <p:par>
                                <p:cTn id="116" presetID="47" presetClass="entr" presetSubtype="0" fill="hold" grpId="6" nodeType="after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500"/>
                                        <p:tgtEl>
                                          <p:spTgt spid="16"/>
                                        </p:tgtEl>
                                      </p:cBhvr>
                                    </p:animEffect>
                                    <p:anim calcmode="lin" valueType="num">
                                      <p:cBhvr>
                                        <p:cTn id="119" dur="500" fill="hold"/>
                                        <p:tgtEl>
                                          <p:spTgt spid="16"/>
                                        </p:tgtEl>
                                        <p:attrNameLst>
                                          <p:attrName>ppt_x</p:attrName>
                                        </p:attrNameLst>
                                      </p:cBhvr>
                                      <p:tavLst>
                                        <p:tav tm="0">
                                          <p:val>
                                            <p:strVal val="#ppt_x"/>
                                          </p:val>
                                        </p:tav>
                                        <p:tav tm="100000">
                                          <p:val>
                                            <p:strVal val="#ppt_x"/>
                                          </p:val>
                                        </p:tav>
                                      </p:tavLst>
                                    </p:anim>
                                    <p:anim calcmode="lin" valueType="num">
                                      <p:cBhvr>
                                        <p:cTn id="120" dur="500" fill="hold"/>
                                        <p:tgtEl>
                                          <p:spTgt spid="16"/>
                                        </p:tgtEl>
                                        <p:attrNameLst>
                                          <p:attrName>ppt_y</p:attrName>
                                        </p:attrNameLst>
                                      </p:cBhvr>
                                      <p:tavLst>
                                        <p:tav tm="0">
                                          <p:val>
                                            <p:strVal val="#ppt_y-.1"/>
                                          </p:val>
                                        </p:tav>
                                        <p:tav tm="100000">
                                          <p:val>
                                            <p:strVal val="#ppt_y"/>
                                          </p:val>
                                        </p:tav>
                                      </p:tavLst>
                                    </p:anim>
                                  </p:childTnLst>
                                </p:cTn>
                              </p:par>
                            </p:childTnLst>
                          </p:cTn>
                        </p:par>
                        <p:par>
                          <p:cTn id="121" fill="hold">
                            <p:stCondLst>
                              <p:cond delay="11500"/>
                            </p:stCondLst>
                            <p:childTnLst>
                              <p:par>
                                <p:cTn id="122" presetID="47" presetClass="entr" presetSubtype="0" fill="hold" grpId="7" nodeType="after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fade">
                                      <p:cBhvr>
                                        <p:cTn id="124" dur="500"/>
                                        <p:tgtEl>
                                          <p:spTgt spid="16"/>
                                        </p:tgtEl>
                                      </p:cBhvr>
                                    </p:animEffect>
                                    <p:anim calcmode="lin" valueType="num">
                                      <p:cBhvr>
                                        <p:cTn id="125" dur="500" fill="hold"/>
                                        <p:tgtEl>
                                          <p:spTgt spid="16"/>
                                        </p:tgtEl>
                                        <p:attrNameLst>
                                          <p:attrName>ppt_x</p:attrName>
                                        </p:attrNameLst>
                                      </p:cBhvr>
                                      <p:tavLst>
                                        <p:tav tm="0">
                                          <p:val>
                                            <p:strVal val="#ppt_x"/>
                                          </p:val>
                                        </p:tav>
                                        <p:tav tm="100000">
                                          <p:val>
                                            <p:strVal val="#ppt_x"/>
                                          </p:val>
                                        </p:tav>
                                      </p:tavLst>
                                    </p:anim>
                                    <p:anim calcmode="lin" valueType="num">
                                      <p:cBhvr>
                                        <p:cTn id="126" dur="500" fill="hold"/>
                                        <p:tgtEl>
                                          <p:spTgt spid="16"/>
                                        </p:tgtEl>
                                        <p:attrNameLst>
                                          <p:attrName>ppt_y</p:attrName>
                                        </p:attrNameLst>
                                      </p:cBhvr>
                                      <p:tavLst>
                                        <p:tav tm="0">
                                          <p:val>
                                            <p:strVal val="#ppt_y-.1"/>
                                          </p:val>
                                        </p:tav>
                                        <p:tav tm="100000">
                                          <p:val>
                                            <p:strVal val="#ppt_y"/>
                                          </p:val>
                                        </p:tav>
                                      </p:tavLst>
                                    </p:anim>
                                  </p:childTnLst>
                                </p:cTn>
                              </p:par>
                            </p:childTnLst>
                          </p:cTn>
                        </p:par>
                        <p:par>
                          <p:cTn id="127" fill="hold">
                            <p:stCondLst>
                              <p:cond delay="12000"/>
                            </p:stCondLst>
                            <p:childTnLst>
                              <p:par>
                                <p:cTn id="128" presetID="53" presetClass="entr" presetSubtype="0" fill="hold" grpId="0" nodeType="afterEffect">
                                  <p:stCondLst>
                                    <p:cond delay="0"/>
                                  </p:stCondLst>
                                  <p:childTnLst>
                                    <p:set>
                                      <p:cBhvr>
                                        <p:cTn id="129" dur="1" fill="hold">
                                          <p:stCondLst>
                                            <p:cond delay="0"/>
                                          </p:stCondLst>
                                        </p:cTn>
                                        <p:tgtEl>
                                          <p:spTgt spid="15"/>
                                        </p:tgtEl>
                                        <p:attrNameLst>
                                          <p:attrName>style.visibility</p:attrName>
                                        </p:attrNameLst>
                                      </p:cBhvr>
                                      <p:to>
                                        <p:strVal val="visible"/>
                                      </p:to>
                                    </p:set>
                                    <p:anim calcmode="lin" valueType="num">
                                      <p:cBhvr>
                                        <p:cTn id="130" dur="500" fill="hold"/>
                                        <p:tgtEl>
                                          <p:spTgt spid="15"/>
                                        </p:tgtEl>
                                        <p:attrNameLst>
                                          <p:attrName>ppt_w</p:attrName>
                                        </p:attrNameLst>
                                      </p:cBhvr>
                                      <p:tavLst>
                                        <p:tav tm="0">
                                          <p:val>
                                            <p:fltVal val="0"/>
                                          </p:val>
                                        </p:tav>
                                        <p:tav tm="100000">
                                          <p:val>
                                            <p:strVal val="#ppt_w"/>
                                          </p:val>
                                        </p:tav>
                                      </p:tavLst>
                                    </p:anim>
                                    <p:anim calcmode="lin" valueType="num">
                                      <p:cBhvr>
                                        <p:cTn id="131" dur="500" fill="hold"/>
                                        <p:tgtEl>
                                          <p:spTgt spid="15"/>
                                        </p:tgtEl>
                                        <p:attrNameLst>
                                          <p:attrName>ppt_h</p:attrName>
                                        </p:attrNameLst>
                                      </p:cBhvr>
                                      <p:tavLst>
                                        <p:tav tm="0">
                                          <p:val>
                                            <p:fltVal val="0"/>
                                          </p:val>
                                        </p:tav>
                                        <p:tav tm="100000">
                                          <p:val>
                                            <p:strVal val="#ppt_h"/>
                                          </p:val>
                                        </p:tav>
                                      </p:tavLst>
                                    </p:anim>
                                    <p:animEffect transition="in" filter="fade">
                                      <p:cBhvr>
                                        <p:cTn id="132" dur="500"/>
                                        <p:tgtEl>
                                          <p:spTgt spid="15"/>
                                        </p:tgtEl>
                                      </p:cBhvr>
                                    </p:animEffect>
                                  </p:childTnLst>
                                </p:cTn>
                              </p:par>
                              <p:par>
                                <p:cTn id="133" presetID="53" presetClass="entr" presetSubtype="0" fill="hold" grpId="0" nodeType="with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fill="hold"/>
                                        <p:tgtEl>
                                          <p:spTgt spid="12"/>
                                        </p:tgtEl>
                                        <p:attrNameLst>
                                          <p:attrName>ppt_w</p:attrName>
                                        </p:attrNameLst>
                                      </p:cBhvr>
                                      <p:tavLst>
                                        <p:tav tm="0">
                                          <p:val>
                                            <p:fltVal val="0"/>
                                          </p:val>
                                        </p:tav>
                                        <p:tav tm="100000">
                                          <p:val>
                                            <p:strVal val="#ppt_w"/>
                                          </p:val>
                                        </p:tav>
                                      </p:tavLst>
                                    </p:anim>
                                    <p:anim calcmode="lin" valueType="num">
                                      <p:cBhvr>
                                        <p:cTn id="136" dur="500" fill="hold"/>
                                        <p:tgtEl>
                                          <p:spTgt spid="12"/>
                                        </p:tgtEl>
                                        <p:attrNameLst>
                                          <p:attrName>ppt_h</p:attrName>
                                        </p:attrNameLst>
                                      </p:cBhvr>
                                      <p:tavLst>
                                        <p:tav tm="0">
                                          <p:val>
                                            <p:fltVal val="0"/>
                                          </p:val>
                                        </p:tav>
                                        <p:tav tm="100000">
                                          <p:val>
                                            <p:strVal val="#ppt_h"/>
                                          </p:val>
                                        </p:tav>
                                      </p:tavLst>
                                    </p:anim>
                                    <p:animEffect transition="in" filter="fade">
                                      <p:cBhvr>
                                        <p:cTn id="137" dur="500"/>
                                        <p:tgtEl>
                                          <p:spTgt spid="12"/>
                                        </p:tgtEl>
                                      </p:cBhvr>
                                    </p:animEffect>
                                  </p:childTnLst>
                                </p:cTn>
                              </p:par>
                            </p:childTnLst>
                          </p:cTn>
                        </p:par>
                        <p:par>
                          <p:cTn id="138" fill="hold">
                            <p:stCondLst>
                              <p:cond delay="12500"/>
                            </p:stCondLst>
                            <p:childTnLst>
                              <p:par>
                                <p:cTn id="139" presetID="35" presetClass="emph" presetSubtype="0" fill="hold" grpId="1" nodeType="afterEffect">
                                  <p:stCondLst>
                                    <p:cond delay="0"/>
                                  </p:stCondLst>
                                  <p:childTnLst>
                                    <p:anim calcmode="discrete" valueType="str">
                                      <p:cBhvr>
                                        <p:cTn id="140" dur="500" fill="hold"/>
                                        <p:tgtEl>
                                          <p:spTgt spid="15"/>
                                        </p:tgtEl>
                                        <p:attrNameLst>
                                          <p:attrName>style.visibility</p:attrName>
                                        </p:attrNameLst>
                                      </p:cBhvr>
                                      <p:tavLst>
                                        <p:tav tm="0">
                                          <p:val>
                                            <p:strVal val="hidden"/>
                                          </p:val>
                                        </p:tav>
                                        <p:tav tm="50000">
                                          <p:val>
                                            <p:strVal val="visible"/>
                                          </p:val>
                                        </p:tav>
                                      </p:tavLst>
                                    </p:anim>
                                  </p:childTnLst>
                                </p:cTn>
                              </p:par>
                              <p:par>
                                <p:cTn id="141" presetID="35" presetClass="emph" presetSubtype="0" fill="hold" grpId="1" nodeType="withEffect">
                                  <p:stCondLst>
                                    <p:cond delay="0"/>
                                  </p:stCondLst>
                                  <p:childTnLst>
                                    <p:anim calcmode="discrete" valueType="str">
                                      <p:cBhvr>
                                        <p:cTn id="142"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43" fill="hold">
                            <p:stCondLst>
                              <p:cond delay="13000"/>
                            </p:stCondLst>
                            <p:childTnLst>
                              <p:par>
                                <p:cTn id="144" presetID="35" presetClass="emph" presetSubtype="0" fill="hold" grpId="2" nodeType="afterEffect">
                                  <p:stCondLst>
                                    <p:cond delay="0"/>
                                  </p:stCondLst>
                                  <p:childTnLst>
                                    <p:anim calcmode="discrete" valueType="str">
                                      <p:cBhvr>
                                        <p:cTn id="145" dur="500" fill="hold"/>
                                        <p:tgtEl>
                                          <p:spTgt spid="15"/>
                                        </p:tgtEl>
                                        <p:attrNameLst>
                                          <p:attrName>style.visibility</p:attrName>
                                        </p:attrNameLst>
                                      </p:cBhvr>
                                      <p:tavLst>
                                        <p:tav tm="0">
                                          <p:val>
                                            <p:strVal val="hidden"/>
                                          </p:val>
                                        </p:tav>
                                        <p:tav tm="50000">
                                          <p:val>
                                            <p:strVal val="visible"/>
                                          </p:val>
                                        </p:tav>
                                      </p:tavLst>
                                    </p:anim>
                                  </p:childTnLst>
                                </p:cTn>
                              </p:par>
                              <p:par>
                                <p:cTn id="146" presetID="35" presetClass="emph" presetSubtype="0" fill="hold" grpId="2" nodeType="withEffect">
                                  <p:stCondLst>
                                    <p:cond delay="0"/>
                                  </p:stCondLst>
                                  <p:childTnLst>
                                    <p:anim calcmode="discrete" valueType="str">
                                      <p:cBhvr>
                                        <p:cTn id="147"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48" fill="hold">
                            <p:stCondLst>
                              <p:cond delay="13500"/>
                            </p:stCondLst>
                            <p:childTnLst>
                              <p:par>
                                <p:cTn id="149" presetID="35" presetClass="emph" presetSubtype="0" fill="hold" grpId="3" nodeType="afterEffect">
                                  <p:stCondLst>
                                    <p:cond delay="0"/>
                                  </p:stCondLst>
                                  <p:childTnLst>
                                    <p:anim calcmode="discrete" valueType="str">
                                      <p:cBhvr>
                                        <p:cTn id="150" dur="500" fill="hold"/>
                                        <p:tgtEl>
                                          <p:spTgt spid="15"/>
                                        </p:tgtEl>
                                        <p:attrNameLst>
                                          <p:attrName>style.visibility</p:attrName>
                                        </p:attrNameLst>
                                      </p:cBhvr>
                                      <p:tavLst>
                                        <p:tav tm="0">
                                          <p:val>
                                            <p:strVal val="hidden"/>
                                          </p:val>
                                        </p:tav>
                                        <p:tav tm="50000">
                                          <p:val>
                                            <p:strVal val="visible"/>
                                          </p:val>
                                        </p:tav>
                                      </p:tavLst>
                                    </p:anim>
                                  </p:childTnLst>
                                </p:cTn>
                              </p:par>
                              <p:par>
                                <p:cTn id="151" presetID="35" presetClass="emph" presetSubtype="0" fill="hold" grpId="3" nodeType="withEffect">
                                  <p:stCondLst>
                                    <p:cond delay="0"/>
                                  </p:stCondLst>
                                  <p:childTnLst>
                                    <p:anim calcmode="discrete" valueType="str">
                                      <p:cBhvr>
                                        <p:cTn id="152"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53" fill="hold">
                            <p:stCondLst>
                              <p:cond delay="14000"/>
                            </p:stCondLst>
                            <p:childTnLst>
                              <p:par>
                                <p:cTn id="154" presetID="53" presetClass="entr" presetSubtype="0" fill="hold" grpId="0" nodeType="afterEffect">
                                  <p:stCondLst>
                                    <p:cond delay="0"/>
                                  </p:stCondLst>
                                  <p:childTnLst>
                                    <p:set>
                                      <p:cBhvr>
                                        <p:cTn id="155" dur="1" fill="hold">
                                          <p:stCondLst>
                                            <p:cond delay="0"/>
                                          </p:stCondLst>
                                        </p:cTn>
                                        <p:tgtEl>
                                          <p:spTgt spid="19"/>
                                        </p:tgtEl>
                                        <p:attrNameLst>
                                          <p:attrName>style.visibility</p:attrName>
                                        </p:attrNameLst>
                                      </p:cBhvr>
                                      <p:to>
                                        <p:strVal val="visible"/>
                                      </p:to>
                                    </p:set>
                                    <p:anim calcmode="lin" valueType="num">
                                      <p:cBhvr>
                                        <p:cTn id="156" dur="500" fill="hold"/>
                                        <p:tgtEl>
                                          <p:spTgt spid="19"/>
                                        </p:tgtEl>
                                        <p:attrNameLst>
                                          <p:attrName>ppt_w</p:attrName>
                                        </p:attrNameLst>
                                      </p:cBhvr>
                                      <p:tavLst>
                                        <p:tav tm="0">
                                          <p:val>
                                            <p:fltVal val="0"/>
                                          </p:val>
                                        </p:tav>
                                        <p:tav tm="100000">
                                          <p:val>
                                            <p:strVal val="#ppt_w"/>
                                          </p:val>
                                        </p:tav>
                                      </p:tavLst>
                                    </p:anim>
                                    <p:anim calcmode="lin" valueType="num">
                                      <p:cBhvr>
                                        <p:cTn id="157" dur="500" fill="hold"/>
                                        <p:tgtEl>
                                          <p:spTgt spid="19"/>
                                        </p:tgtEl>
                                        <p:attrNameLst>
                                          <p:attrName>ppt_h</p:attrName>
                                        </p:attrNameLst>
                                      </p:cBhvr>
                                      <p:tavLst>
                                        <p:tav tm="0">
                                          <p:val>
                                            <p:fltVal val="0"/>
                                          </p:val>
                                        </p:tav>
                                        <p:tav tm="100000">
                                          <p:val>
                                            <p:strVal val="#ppt_h"/>
                                          </p:val>
                                        </p:tav>
                                      </p:tavLst>
                                    </p:anim>
                                    <p:animEffect transition="in" filter="fade">
                                      <p:cBhvr>
                                        <p:cTn id="158" dur="500"/>
                                        <p:tgtEl>
                                          <p:spTgt spid="19"/>
                                        </p:tgtEl>
                                      </p:cBhvr>
                                    </p:animEffect>
                                  </p:childTnLst>
                                </p:cTn>
                              </p:par>
                            </p:childTnLst>
                          </p:cTn>
                        </p:par>
                        <p:par>
                          <p:cTn id="159" fill="hold">
                            <p:stCondLst>
                              <p:cond delay="14500"/>
                            </p:stCondLst>
                            <p:childTnLst>
                              <p:par>
                                <p:cTn id="160" presetID="35" presetClass="emph" presetSubtype="0" fill="hold" grpId="1" nodeType="afterEffect">
                                  <p:stCondLst>
                                    <p:cond delay="0"/>
                                  </p:stCondLst>
                                  <p:childTnLst>
                                    <p:anim calcmode="discrete" valueType="str">
                                      <p:cBhvr>
                                        <p:cTn id="161" dur="500" fill="hold"/>
                                        <p:tgtEl>
                                          <p:spTgt spid="19"/>
                                        </p:tgtEl>
                                        <p:attrNameLst>
                                          <p:attrName>style.visibility</p:attrName>
                                        </p:attrNameLst>
                                      </p:cBhvr>
                                      <p:tavLst>
                                        <p:tav tm="0">
                                          <p:val>
                                            <p:strVal val="hidden"/>
                                          </p:val>
                                        </p:tav>
                                        <p:tav tm="50000">
                                          <p:val>
                                            <p:strVal val="visible"/>
                                          </p:val>
                                        </p:tav>
                                      </p:tavLst>
                                    </p:anim>
                                  </p:childTnLst>
                                </p:cTn>
                              </p:par>
                            </p:childTnLst>
                          </p:cTn>
                        </p:par>
                        <p:par>
                          <p:cTn id="162" fill="hold">
                            <p:stCondLst>
                              <p:cond delay="15000"/>
                            </p:stCondLst>
                            <p:childTnLst>
                              <p:par>
                                <p:cTn id="163" presetID="35" presetClass="emph" presetSubtype="0" fill="hold" grpId="2" nodeType="afterEffect">
                                  <p:stCondLst>
                                    <p:cond delay="0"/>
                                  </p:stCondLst>
                                  <p:childTnLst>
                                    <p:anim calcmode="discrete" valueType="str">
                                      <p:cBhvr>
                                        <p:cTn id="164" dur="500" fill="hold"/>
                                        <p:tgtEl>
                                          <p:spTgt spid="19"/>
                                        </p:tgtEl>
                                        <p:attrNameLst>
                                          <p:attrName>style.visibility</p:attrName>
                                        </p:attrNameLst>
                                      </p:cBhvr>
                                      <p:tavLst>
                                        <p:tav tm="0">
                                          <p:val>
                                            <p:strVal val="hidden"/>
                                          </p:val>
                                        </p:tav>
                                        <p:tav tm="50000">
                                          <p:val>
                                            <p:strVal val="visible"/>
                                          </p:val>
                                        </p:tav>
                                      </p:tavLst>
                                    </p:anim>
                                  </p:childTnLst>
                                </p:cTn>
                              </p:par>
                            </p:childTnLst>
                          </p:cTn>
                        </p:par>
                        <p:par>
                          <p:cTn id="165" fill="hold">
                            <p:stCondLst>
                              <p:cond delay="15500"/>
                            </p:stCondLst>
                            <p:childTnLst>
                              <p:par>
                                <p:cTn id="166" presetID="35" presetClass="emph" presetSubtype="0" fill="hold" grpId="3" nodeType="afterEffect">
                                  <p:stCondLst>
                                    <p:cond delay="0"/>
                                  </p:stCondLst>
                                  <p:childTnLst>
                                    <p:anim calcmode="discrete" valueType="str">
                                      <p:cBhvr>
                                        <p:cTn id="167" dur="5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6" grpId="3" animBg="1"/>
      <p:bldP spid="16" grpId="4" animBg="1"/>
      <p:bldP spid="16" grpId="5" animBg="1"/>
      <p:bldP spid="16" grpId="6" animBg="1"/>
      <p:bldP spid="16" grpId="7" animBg="1"/>
      <p:bldP spid="8" grpId="0"/>
      <p:bldP spid="9" grpId="0" animBg="1"/>
      <p:bldP spid="9" grpId="1" animBg="1"/>
      <p:bldP spid="9" grpId="2" animBg="1"/>
      <p:bldP spid="9" grpId="3" animBg="1"/>
      <p:bldP spid="10" grpId="0" animBg="1"/>
      <p:bldP spid="10" grpId="1" animBg="1"/>
      <p:bldP spid="10" grpId="2" animBg="1"/>
      <p:bldP spid="10" grpId="3" animBg="1"/>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9" grpId="0" animBg="1"/>
      <p:bldP spid="19" grpId="1" animBg="1"/>
      <p:bldP spid="19" grpId="2" animBg="1"/>
      <p:bldP spid="19" grpId="3"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redondeado"/>
          <p:cNvSpPr/>
          <p:nvPr/>
        </p:nvSpPr>
        <p:spPr>
          <a:xfrm>
            <a:off x="3371847" y="2896685"/>
            <a:ext cx="475987"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redondeado"/>
          <p:cNvSpPr/>
          <p:nvPr/>
        </p:nvSpPr>
        <p:spPr>
          <a:xfrm>
            <a:off x="4035745" y="2897639"/>
            <a:ext cx="475987" cy="428628"/>
          </a:xfrm>
          <a:prstGeom prst="roundRect">
            <a:avLst/>
          </a:prstGeom>
          <a:solidFill>
            <a:srgbClr val="F16813"/>
          </a:solidFill>
          <a:ln>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redondeado"/>
          <p:cNvSpPr/>
          <p:nvPr/>
        </p:nvSpPr>
        <p:spPr>
          <a:xfrm>
            <a:off x="5865622" y="2895462"/>
            <a:ext cx="290261" cy="42862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redondeado"/>
          <p:cNvSpPr/>
          <p:nvPr/>
        </p:nvSpPr>
        <p:spPr>
          <a:xfrm>
            <a:off x="1208043" y="3897763"/>
            <a:ext cx="4696367"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Rectángulo redondeado"/>
          <p:cNvSpPr/>
          <p:nvPr/>
        </p:nvSpPr>
        <p:spPr>
          <a:xfrm>
            <a:off x="1205736" y="4577985"/>
            <a:ext cx="5795156" cy="428628"/>
          </a:xfrm>
          <a:prstGeom prst="roundRect">
            <a:avLst/>
          </a:prstGeom>
          <a:solidFill>
            <a:srgbClr val="F16813"/>
          </a:solidFill>
          <a:ln>
            <a:solidFill>
              <a:srgbClr val="F16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Rectángulo redondeado"/>
          <p:cNvSpPr/>
          <p:nvPr/>
        </p:nvSpPr>
        <p:spPr>
          <a:xfrm>
            <a:off x="1218661" y="5249761"/>
            <a:ext cx="3640722" cy="42862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914400" y="274638"/>
            <a:ext cx="7772400" cy="868346"/>
          </a:xfrm>
        </p:spPr>
        <p:txBody>
          <a:bodyPr>
            <a:normAutofit/>
          </a:bodyPr>
          <a:lstStyle/>
          <a:p>
            <a:r>
              <a:rPr lang="es-EC" sz="3600" b="1" dirty="0" smtClean="0">
                <a:latin typeface="Times New Roman" pitchFamily="18" charset="0"/>
                <a:cs typeface="Times New Roman" pitchFamily="18" charset="0"/>
              </a:rPr>
              <a:t>PRESIÓN DE LODOS</a:t>
            </a:r>
            <a:endParaRPr lang="es-EC" sz="3600" b="1" dirty="0">
              <a:latin typeface="Times New Roman" pitchFamily="18" charset="0"/>
              <a:cs typeface="Times New Roman" pitchFamily="18" charset="0"/>
            </a:endParaRPr>
          </a:p>
        </p:txBody>
      </p:sp>
      <p:sp>
        <p:nvSpPr>
          <p:cNvPr id="2385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38595" name="Rectangle 3"/>
          <p:cNvSpPr>
            <a:spLocks noChangeArrowheads="1"/>
          </p:cNvSpPr>
          <p:nvPr/>
        </p:nvSpPr>
        <p:spPr bwMode="auto">
          <a:xfrm>
            <a:off x="0" y="6858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6 Objeto"/>
          <p:cNvGraphicFramePr>
            <a:graphicFrameLocks noChangeAspect="1"/>
          </p:cNvGraphicFramePr>
          <p:nvPr/>
        </p:nvGraphicFramePr>
        <p:xfrm>
          <a:off x="2571736" y="2870559"/>
          <a:ext cx="4018777" cy="484190"/>
        </p:xfrm>
        <a:graphic>
          <a:graphicData uri="http://schemas.openxmlformats.org/presentationml/2006/ole">
            <p:oleObj spid="_x0000_s238596" name="Ecuación" r:id="rId3" imgW="2108160" imgH="253800" progId="Equation.3">
              <p:embed/>
            </p:oleObj>
          </a:graphicData>
        </a:graphic>
      </p:graphicFrame>
      <p:sp>
        <p:nvSpPr>
          <p:cNvPr id="3" name="2 Marcador de contenido"/>
          <p:cNvSpPr>
            <a:spLocks noGrp="1"/>
          </p:cNvSpPr>
          <p:nvPr>
            <p:ph sz="quarter" idx="1"/>
          </p:nvPr>
        </p:nvSpPr>
        <p:spPr/>
        <p:txBody>
          <a:bodyPr/>
          <a:lstStyle/>
          <a:p>
            <a:r>
              <a:rPr lang="es-EC" dirty="0" smtClean="0">
                <a:latin typeface="Times New Roman" pitchFamily="18" charset="0"/>
                <a:cs typeface="Times New Roman" pitchFamily="18" charset="0"/>
              </a:rPr>
              <a:t>Se considera al final de la Vida Útil de la Presa Chontal a la altura del Nivel Mínimo de Operación</a:t>
            </a:r>
          </a:p>
          <a:p>
            <a:endParaRPr lang="es-EC" dirty="0" smtClean="0">
              <a:latin typeface="Times New Roman" pitchFamily="18" charset="0"/>
              <a:cs typeface="Times New Roman" pitchFamily="18" charset="0"/>
            </a:endParaRPr>
          </a:p>
          <a:p>
            <a:endParaRPr lang="es-EC" dirty="0" smtClean="0">
              <a:latin typeface="Times New Roman" pitchFamily="18" charset="0"/>
              <a:cs typeface="Times New Roman" pitchFamily="18" charset="0"/>
            </a:endParaRPr>
          </a:p>
          <a:p>
            <a:endParaRPr lang="es-EC" dirty="0" smtClean="0">
              <a:latin typeface="Times New Roman" pitchFamily="18" charset="0"/>
              <a:cs typeface="Times New Roman" pitchFamily="18" charset="0"/>
            </a:endParaRPr>
          </a:p>
          <a:p>
            <a:pPr>
              <a:lnSpc>
                <a:spcPct val="150000"/>
              </a:lnSpc>
            </a:pPr>
            <a:r>
              <a:rPr lang="es-EC" dirty="0" smtClean="0">
                <a:latin typeface="Times New Roman" pitchFamily="18" charset="0"/>
                <a:cs typeface="Times New Roman" pitchFamily="18" charset="0"/>
              </a:rPr>
              <a:t>Peso Específico de los sedimentos</a:t>
            </a:r>
          </a:p>
          <a:p>
            <a:pPr>
              <a:lnSpc>
                <a:spcPct val="150000"/>
              </a:lnSpc>
            </a:pPr>
            <a:r>
              <a:rPr lang="es-EC" dirty="0" smtClean="0">
                <a:latin typeface="Times New Roman" pitchFamily="18" charset="0"/>
                <a:cs typeface="Times New Roman" pitchFamily="18" charset="0"/>
              </a:rPr>
              <a:t>Altura a la que se desea calcular la Presión</a:t>
            </a:r>
          </a:p>
          <a:p>
            <a:pPr>
              <a:lnSpc>
                <a:spcPct val="150000"/>
              </a:lnSpc>
            </a:pPr>
            <a:r>
              <a:rPr lang="es-EC" dirty="0" smtClean="0">
                <a:latin typeface="Times New Roman" pitchFamily="18" charset="0"/>
                <a:cs typeface="Times New Roman" pitchFamily="18" charset="0"/>
              </a:rPr>
              <a:t>Ángulo de fricción interna</a:t>
            </a:r>
            <a:endParaRPr lang="es-EC"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par>
                          <p:cTn id="17" fill="hold">
                            <p:stCondLst>
                              <p:cond delay="2000"/>
                            </p:stCondLst>
                            <p:childTnLst>
                              <p:par>
                                <p:cTn id="18" presetID="17"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35" presetClass="emph" presetSubtype="0" fill="hold" grpId="1" nodeType="afterEffect">
                                  <p:stCondLst>
                                    <p:cond delay="0"/>
                                  </p:stCondLst>
                                  <p:childTnLst>
                                    <p:anim calcmode="discrete" valueType="str">
                                      <p:cBhvr>
                                        <p:cTn id="29" dur="500" fill="hold"/>
                                        <p:tgtEl>
                                          <p:spTgt spid="9"/>
                                        </p:tgtEl>
                                        <p:attrNameLst>
                                          <p:attrName>style.visibility</p:attrName>
                                        </p:attrNameLst>
                                      </p:cBhvr>
                                      <p:tavLst>
                                        <p:tav tm="0">
                                          <p:val>
                                            <p:strVal val="hidden"/>
                                          </p:val>
                                        </p:tav>
                                        <p:tav tm="50000">
                                          <p:val>
                                            <p:strVal val="visible"/>
                                          </p:val>
                                        </p:tav>
                                      </p:tavLst>
                                    </p:anim>
                                  </p:childTnLst>
                                </p:cTn>
                              </p:par>
                            </p:childTnLst>
                          </p:cTn>
                        </p:par>
                        <p:par>
                          <p:cTn id="30" fill="hold">
                            <p:stCondLst>
                              <p:cond delay="1000"/>
                            </p:stCondLst>
                            <p:childTnLst>
                              <p:par>
                                <p:cTn id="31" presetID="35" presetClass="emph" presetSubtype="0" fill="hold" grpId="2" nodeType="afterEffect">
                                  <p:stCondLst>
                                    <p:cond delay="0"/>
                                  </p:stCondLst>
                                  <p:childTnLst>
                                    <p:anim calcmode="discrete" valueType="str">
                                      <p:cBhvr>
                                        <p:cTn id="32" dur="500" fill="hold"/>
                                        <p:tgtEl>
                                          <p:spTgt spid="9"/>
                                        </p:tgtEl>
                                        <p:attrNameLst>
                                          <p:attrName>style.visibility</p:attrName>
                                        </p:attrNameLst>
                                      </p:cBhvr>
                                      <p:tavLst>
                                        <p:tav tm="0">
                                          <p:val>
                                            <p:strVal val="hidden"/>
                                          </p:val>
                                        </p:tav>
                                        <p:tav tm="50000">
                                          <p:val>
                                            <p:strVal val="visible"/>
                                          </p:val>
                                        </p:tav>
                                      </p:tavLst>
                                    </p:anim>
                                  </p:childTnLst>
                                </p:cTn>
                              </p:par>
                            </p:childTnLst>
                          </p:cTn>
                        </p:par>
                        <p:par>
                          <p:cTn id="33" fill="hold">
                            <p:stCondLst>
                              <p:cond delay="1500"/>
                            </p:stCondLst>
                            <p:childTnLst>
                              <p:par>
                                <p:cTn id="34" presetID="35" presetClass="emph" presetSubtype="0" fill="hold" grpId="3" nodeType="afterEffect">
                                  <p:stCondLst>
                                    <p:cond delay="0"/>
                                  </p:stCondLst>
                                  <p:childTnLst>
                                    <p:anim calcmode="discrete" valueType="str">
                                      <p:cBhvr>
                                        <p:cTn id="35" dur="500" fill="hold"/>
                                        <p:tgtEl>
                                          <p:spTgt spid="9"/>
                                        </p:tgtEl>
                                        <p:attrNameLst>
                                          <p:attrName>style.visibility</p:attrName>
                                        </p:attrNameLst>
                                      </p:cBhvr>
                                      <p:tavLst>
                                        <p:tav tm="0">
                                          <p:val>
                                            <p:strVal val="hidden"/>
                                          </p:val>
                                        </p:tav>
                                        <p:tav tm="50000">
                                          <p:val>
                                            <p:strVal val="visible"/>
                                          </p:val>
                                        </p:tav>
                                      </p:tavLst>
                                    </p:anim>
                                  </p:childTnLst>
                                </p:cTn>
                              </p:par>
                              <p:par>
                                <p:cTn id="36" presetID="53"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Effect transition="in" filter="fade">
                                      <p:cBhvr>
                                        <p:cTn id="40" dur="1000"/>
                                        <p:tgtEl>
                                          <p:spTgt spid="12"/>
                                        </p:tgtEl>
                                      </p:cBhvr>
                                    </p:animEffect>
                                  </p:childTnLst>
                                </p:cTn>
                              </p:par>
                              <p:par>
                                <p:cTn id="41" presetID="29"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
                                            <p:txEl>
                                              <p:pRg st="4" end="4"/>
                                            </p:txEl>
                                          </p:spTgt>
                                        </p:tgtEl>
                                      </p:cBhvr>
                                    </p:animEffect>
                                  </p:childTnLst>
                                </p:cTn>
                              </p:par>
                            </p:childTnLst>
                          </p:cTn>
                        </p:par>
                        <p:par>
                          <p:cTn id="46" fill="hold">
                            <p:stCondLst>
                              <p:cond delay="2500"/>
                            </p:stCondLst>
                            <p:childTnLst>
                              <p:par>
                                <p:cTn id="47" presetID="53"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par>
                          <p:cTn id="52" fill="hold">
                            <p:stCondLst>
                              <p:cond delay="3000"/>
                            </p:stCondLst>
                            <p:childTnLst>
                              <p:par>
                                <p:cTn id="53" presetID="35" presetClass="emph" presetSubtype="0" fill="hold" grpId="1" nodeType="afterEffect">
                                  <p:stCondLst>
                                    <p:cond delay="0"/>
                                  </p:stCondLst>
                                  <p:childTnLst>
                                    <p:anim calcmode="discrete" valueType="str">
                                      <p:cBhvr>
                                        <p:cTn id="54" dur="500" fill="hold"/>
                                        <p:tgtEl>
                                          <p:spTgt spid="10"/>
                                        </p:tgtEl>
                                        <p:attrNameLst>
                                          <p:attrName>style.visibility</p:attrName>
                                        </p:attrNameLst>
                                      </p:cBhvr>
                                      <p:tavLst>
                                        <p:tav tm="0">
                                          <p:val>
                                            <p:strVal val="hidden"/>
                                          </p:val>
                                        </p:tav>
                                        <p:tav tm="50000">
                                          <p:val>
                                            <p:strVal val="visible"/>
                                          </p:val>
                                        </p:tav>
                                      </p:tavLst>
                                    </p:anim>
                                  </p:childTnLst>
                                </p:cTn>
                              </p:par>
                            </p:childTnLst>
                          </p:cTn>
                        </p:par>
                        <p:par>
                          <p:cTn id="55" fill="hold">
                            <p:stCondLst>
                              <p:cond delay="3500"/>
                            </p:stCondLst>
                            <p:childTnLst>
                              <p:par>
                                <p:cTn id="56" presetID="35" presetClass="emph" presetSubtype="0" fill="hold" grpId="2" nodeType="afterEffect">
                                  <p:stCondLst>
                                    <p:cond delay="0"/>
                                  </p:stCondLst>
                                  <p:childTnLst>
                                    <p:anim calcmode="discrete" valueType="str">
                                      <p:cBhvr>
                                        <p:cTn id="57" dur="500" fill="hold"/>
                                        <p:tgtEl>
                                          <p:spTgt spid="10"/>
                                        </p:tgtEl>
                                        <p:attrNameLst>
                                          <p:attrName>style.visibility</p:attrName>
                                        </p:attrNameLst>
                                      </p:cBhvr>
                                      <p:tavLst>
                                        <p:tav tm="0">
                                          <p:val>
                                            <p:strVal val="hidden"/>
                                          </p:val>
                                        </p:tav>
                                        <p:tav tm="50000">
                                          <p:val>
                                            <p:strVal val="visible"/>
                                          </p:val>
                                        </p:tav>
                                      </p:tavLst>
                                    </p:anim>
                                  </p:childTnLst>
                                </p:cTn>
                              </p:par>
                            </p:childTnLst>
                          </p:cTn>
                        </p:par>
                        <p:par>
                          <p:cTn id="58" fill="hold">
                            <p:stCondLst>
                              <p:cond delay="4000"/>
                            </p:stCondLst>
                            <p:childTnLst>
                              <p:par>
                                <p:cTn id="59" presetID="35" presetClass="emph" presetSubtype="0" fill="hold" grpId="3" nodeType="afterEffect">
                                  <p:stCondLst>
                                    <p:cond delay="0"/>
                                  </p:stCondLst>
                                  <p:childTnLst>
                                    <p:anim calcmode="discrete" valueType="str">
                                      <p:cBhvr>
                                        <p:cTn id="60" dur="500" fill="hold"/>
                                        <p:tgtEl>
                                          <p:spTgt spid="10"/>
                                        </p:tgtEl>
                                        <p:attrNameLst>
                                          <p:attrName>style.visibility</p:attrName>
                                        </p:attrNameLst>
                                      </p:cBhvr>
                                      <p:tavLst>
                                        <p:tav tm="0">
                                          <p:val>
                                            <p:strVal val="hidden"/>
                                          </p:val>
                                        </p:tav>
                                        <p:tav tm="50000">
                                          <p:val>
                                            <p:strVal val="visible"/>
                                          </p:val>
                                        </p:tav>
                                      </p:tavLst>
                                    </p:anim>
                                  </p:childTnLst>
                                </p:cTn>
                              </p:par>
                              <p:par>
                                <p:cTn id="61" presetID="53"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Effect transition="in" filter="fade">
                                      <p:cBhvr>
                                        <p:cTn id="65" dur="1000"/>
                                        <p:tgtEl>
                                          <p:spTgt spid="13"/>
                                        </p:tgtEl>
                                      </p:cBhvr>
                                    </p:animEffect>
                                  </p:childTnLst>
                                </p:cTn>
                              </p:par>
                              <p:par>
                                <p:cTn id="66" presetID="29" presetClass="entr" presetSubtype="0" fill="hold" nodeType="withEffect">
                                  <p:stCondLst>
                                    <p:cond delay="0"/>
                                  </p:stCondLst>
                                  <p:childTnLst>
                                    <p:set>
                                      <p:cBhvr>
                                        <p:cTn id="67" dur="1" fill="hold">
                                          <p:stCondLst>
                                            <p:cond delay="0"/>
                                          </p:stCondLst>
                                        </p:cTn>
                                        <p:tgtEl>
                                          <p:spTgt spid="3">
                                            <p:txEl>
                                              <p:pRg st="5" end="5"/>
                                            </p:txEl>
                                          </p:spTgt>
                                        </p:tgtEl>
                                        <p:attrNameLst>
                                          <p:attrName>style.visibility</p:attrName>
                                        </p:attrNameLst>
                                      </p:cBhvr>
                                      <p:to>
                                        <p:strVal val="visible"/>
                                      </p:to>
                                    </p:set>
                                    <p:anim calcmode="lin" valueType="num">
                                      <p:cBhvr>
                                        <p:cTn id="68"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69"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70" dur="1000"/>
                                        <p:tgtEl>
                                          <p:spTgt spid="3">
                                            <p:txEl>
                                              <p:pRg st="5" end="5"/>
                                            </p:txEl>
                                          </p:spTgt>
                                        </p:tgtEl>
                                      </p:cBhvr>
                                    </p:animEffect>
                                  </p:childTnLst>
                                </p:cTn>
                              </p:par>
                            </p:childTnLst>
                          </p:cTn>
                        </p:par>
                        <p:par>
                          <p:cTn id="71" fill="hold">
                            <p:stCondLst>
                              <p:cond delay="5000"/>
                            </p:stCondLst>
                            <p:childTnLst>
                              <p:par>
                                <p:cTn id="72" presetID="53" presetClass="entr" presetSubtype="0"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par>
                          <p:cTn id="77" fill="hold">
                            <p:stCondLst>
                              <p:cond delay="5500"/>
                            </p:stCondLst>
                            <p:childTnLst>
                              <p:par>
                                <p:cTn id="78" presetID="35" presetClass="emph" presetSubtype="0" fill="hold" grpId="1" nodeType="afterEffect">
                                  <p:stCondLst>
                                    <p:cond delay="0"/>
                                  </p:stCondLst>
                                  <p:childTnLst>
                                    <p:anim calcmode="discrete" valueType="str">
                                      <p:cBhvr>
                                        <p:cTn id="79" dur="500" fill="hold"/>
                                        <p:tgtEl>
                                          <p:spTgt spid="11"/>
                                        </p:tgtEl>
                                        <p:attrNameLst>
                                          <p:attrName>style.visibility</p:attrName>
                                        </p:attrNameLst>
                                      </p:cBhvr>
                                      <p:tavLst>
                                        <p:tav tm="0">
                                          <p:val>
                                            <p:strVal val="hidden"/>
                                          </p:val>
                                        </p:tav>
                                        <p:tav tm="50000">
                                          <p:val>
                                            <p:strVal val="visible"/>
                                          </p:val>
                                        </p:tav>
                                      </p:tavLst>
                                    </p:anim>
                                  </p:childTnLst>
                                </p:cTn>
                              </p:par>
                            </p:childTnLst>
                          </p:cTn>
                        </p:par>
                        <p:par>
                          <p:cTn id="80" fill="hold">
                            <p:stCondLst>
                              <p:cond delay="6000"/>
                            </p:stCondLst>
                            <p:childTnLst>
                              <p:par>
                                <p:cTn id="81" presetID="35" presetClass="emph" presetSubtype="0" fill="hold" grpId="2" nodeType="afterEffect">
                                  <p:stCondLst>
                                    <p:cond delay="0"/>
                                  </p:stCondLst>
                                  <p:childTnLst>
                                    <p:anim calcmode="discrete" valueType="str">
                                      <p:cBhvr>
                                        <p:cTn id="82" dur="500" fill="hold"/>
                                        <p:tgtEl>
                                          <p:spTgt spid="11"/>
                                        </p:tgtEl>
                                        <p:attrNameLst>
                                          <p:attrName>style.visibility</p:attrName>
                                        </p:attrNameLst>
                                      </p:cBhvr>
                                      <p:tavLst>
                                        <p:tav tm="0">
                                          <p:val>
                                            <p:strVal val="hidden"/>
                                          </p:val>
                                        </p:tav>
                                        <p:tav tm="50000">
                                          <p:val>
                                            <p:strVal val="visible"/>
                                          </p:val>
                                        </p:tav>
                                      </p:tavLst>
                                    </p:anim>
                                  </p:childTnLst>
                                </p:cTn>
                              </p:par>
                            </p:childTnLst>
                          </p:cTn>
                        </p:par>
                        <p:par>
                          <p:cTn id="83" fill="hold">
                            <p:stCondLst>
                              <p:cond delay="6500"/>
                            </p:stCondLst>
                            <p:childTnLst>
                              <p:par>
                                <p:cTn id="84" presetID="35" presetClass="emph" presetSubtype="0" fill="hold" grpId="3" nodeType="afterEffect">
                                  <p:stCondLst>
                                    <p:cond delay="0"/>
                                  </p:stCondLst>
                                  <p:childTnLst>
                                    <p:anim calcmode="discrete" valueType="str">
                                      <p:cBhvr>
                                        <p:cTn id="85" dur="500" fill="hold"/>
                                        <p:tgtEl>
                                          <p:spTgt spid="11"/>
                                        </p:tgtEl>
                                        <p:attrNameLst>
                                          <p:attrName>style.visibility</p:attrName>
                                        </p:attrNameLst>
                                      </p:cBhvr>
                                      <p:tavLst>
                                        <p:tav tm="0">
                                          <p:val>
                                            <p:strVal val="hidden"/>
                                          </p:val>
                                        </p:tav>
                                        <p:tav tm="50000">
                                          <p:val>
                                            <p:strVal val="visible"/>
                                          </p:val>
                                        </p:tav>
                                      </p:tavLst>
                                    </p:anim>
                                  </p:childTnLst>
                                </p:cTn>
                              </p:par>
                              <p:par>
                                <p:cTn id="86" presetID="53"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p:cTn id="88" dur="1000" fill="hold"/>
                                        <p:tgtEl>
                                          <p:spTgt spid="14"/>
                                        </p:tgtEl>
                                        <p:attrNameLst>
                                          <p:attrName>ppt_w</p:attrName>
                                        </p:attrNameLst>
                                      </p:cBhvr>
                                      <p:tavLst>
                                        <p:tav tm="0">
                                          <p:val>
                                            <p:fltVal val="0"/>
                                          </p:val>
                                        </p:tav>
                                        <p:tav tm="100000">
                                          <p:val>
                                            <p:strVal val="#ppt_w"/>
                                          </p:val>
                                        </p:tav>
                                      </p:tavLst>
                                    </p:anim>
                                    <p:anim calcmode="lin" valueType="num">
                                      <p:cBhvr>
                                        <p:cTn id="89" dur="1000" fill="hold"/>
                                        <p:tgtEl>
                                          <p:spTgt spid="14"/>
                                        </p:tgtEl>
                                        <p:attrNameLst>
                                          <p:attrName>ppt_h</p:attrName>
                                        </p:attrNameLst>
                                      </p:cBhvr>
                                      <p:tavLst>
                                        <p:tav tm="0">
                                          <p:val>
                                            <p:fltVal val="0"/>
                                          </p:val>
                                        </p:tav>
                                        <p:tav tm="100000">
                                          <p:val>
                                            <p:strVal val="#ppt_h"/>
                                          </p:val>
                                        </p:tav>
                                      </p:tavLst>
                                    </p:anim>
                                    <p:animEffect transition="in" filter="fade">
                                      <p:cBhvr>
                                        <p:cTn id="90" dur="1000"/>
                                        <p:tgtEl>
                                          <p:spTgt spid="14"/>
                                        </p:tgtEl>
                                      </p:cBhvr>
                                    </p:animEffect>
                                  </p:childTnLst>
                                </p:cTn>
                              </p:par>
                              <p:par>
                                <p:cTn id="91" presetID="29" presetClass="entr" presetSubtype="0" fill="hold" nodeType="withEffect">
                                  <p:stCondLst>
                                    <p:cond delay="0"/>
                                  </p:stCondLst>
                                  <p:childTnLst>
                                    <p:set>
                                      <p:cBhvr>
                                        <p:cTn id="92" dur="1" fill="hold">
                                          <p:stCondLst>
                                            <p:cond delay="0"/>
                                          </p:stCondLst>
                                        </p:cTn>
                                        <p:tgtEl>
                                          <p:spTgt spid="3">
                                            <p:txEl>
                                              <p:pRg st="6" end="6"/>
                                            </p:txEl>
                                          </p:spTgt>
                                        </p:tgtEl>
                                        <p:attrNameLst>
                                          <p:attrName>style.visibility</p:attrName>
                                        </p:attrNameLst>
                                      </p:cBhvr>
                                      <p:to>
                                        <p:strVal val="visible"/>
                                      </p:to>
                                    </p:set>
                                    <p:anim calcmode="lin" valueType="num">
                                      <p:cBhvr>
                                        <p:cTn id="93"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94"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9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2" grpId="0" animBg="1"/>
      <p:bldP spid="13" grpId="0" animBg="1"/>
      <p:bldP spid="14" grpId="0" animBg="1"/>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14290"/>
            <a:ext cx="7772400" cy="1143000"/>
          </a:xfrm>
        </p:spPr>
        <p:txBody>
          <a:bodyPr>
            <a:noAutofit/>
          </a:bodyPr>
          <a:lstStyle/>
          <a:p>
            <a:pPr algn="ct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PRESIÓN DE LODOS EN LA CARA AGUAS ARRIBA DE LA PRESA CHONTAL</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Marcador de contenido"/>
          <p:cNvPicPr>
            <a:picLocks noGrp="1"/>
          </p:cNvPicPr>
          <p:nvPr>
            <p:ph sz="quarter" idx="1"/>
          </p:nvPr>
        </p:nvPicPr>
        <p:blipFill>
          <a:blip r:embed="rId2" cstate="print"/>
          <a:srcRect t="2518"/>
          <a:stretch>
            <a:fillRect/>
          </a:stretch>
        </p:blipFill>
        <p:spPr bwMode="auto">
          <a:xfrm>
            <a:off x="1500166" y="1725610"/>
            <a:ext cx="6260829" cy="4572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Users\JUAN PABLO\Desktop\REAL-PSEDIM-MODIF-01.jpg"/>
          <p:cNvPicPr/>
          <p:nvPr/>
        </p:nvPicPr>
        <p:blipFill>
          <a:blip r:embed="rId2" cstate="print"/>
          <a:srcRect l="37885"/>
          <a:stretch>
            <a:fillRect/>
          </a:stretch>
        </p:blipFill>
        <p:spPr bwMode="auto">
          <a:xfrm>
            <a:off x="4388424" y="1724453"/>
            <a:ext cx="4649666" cy="3828201"/>
          </a:xfrm>
          <a:prstGeom prst="rect">
            <a:avLst/>
          </a:prstGeom>
          <a:noFill/>
          <a:ln w="9525">
            <a:noFill/>
            <a:miter lim="800000"/>
            <a:headEnd/>
            <a:tailEnd/>
          </a:ln>
        </p:spPr>
      </p:pic>
      <p:sp>
        <p:nvSpPr>
          <p:cNvPr id="2" name="1 Título"/>
          <p:cNvSpPr>
            <a:spLocks noGrp="1"/>
          </p:cNvSpPr>
          <p:nvPr>
            <p:ph type="title"/>
          </p:nvPr>
        </p:nvSpPr>
        <p:spPr>
          <a:xfrm>
            <a:off x="714348" y="357174"/>
            <a:ext cx="7772400" cy="1143000"/>
          </a:xfrm>
        </p:spPr>
        <p:txBody>
          <a:bodyPr>
            <a:noAutofit/>
          </a:bodyPr>
          <a:lstStyle/>
          <a:p>
            <a:pPr algn="ctr"/>
            <a:r>
              <a:rPr lang="es-EC" sz="2400" b="1" dirty="0" smtClean="0">
                <a:effectLst>
                  <a:outerShdw blurRad="38100" dist="38100" dir="2700000" algn="tl">
                    <a:srgbClr val="000000">
                      <a:alpha val="43137"/>
                    </a:srgbClr>
                  </a:outerShdw>
                </a:effectLst>
                <a:latin typeface="Times New Roman" pitchFamily="18" charset="0"/>
                <a:cs typeface="Times New Roman" pitchFamily="18" charset="0"/>
              </a:rPr>
              <a:t>CARGAS POR LA ACUMULACIÓN DE SEDIMENTOS AL FINAL DE LA VIDA ÚTIL DE LA PRESA CHONTAL</a:t>
            </a:r>
            <a:endParaRPr lang="es-EC"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Marcador de contenido" descr="C:\Users\JUAN PABLO\Desktop\CHONTAL_REAL_TODO\Rigidez agua 1\chontal_gid\XSEDIM-REAL-01.jpg"/>
          <p:cNvPicPr>
            <a:picLocks noGrp="1"/>
          </p:cNvPicPr>
          <p:nvPr>
            <p:ph sz="quarter" idx="1"/>
          </p:nvPr>
        </p:nvPicPr>
        <p:blipFill>
          <a:blip r:embed="rId3" cstate="print"/>
          <a:srcRect l="40757" t="3376"/>
          <a:stretch>
            <a:fillRect/>
          </a:stretch>
        </p:blipFill>
        <p:spPr bwMode="auto">
          <a:xfrm>
            <a:off x="214282" y="1785926"/>
            <a:ext cx="4500594" cy="3791507"/>
          </a:xfrm>
          <a:prstGeom prst="rect">
            <a:avLst/>
          </a:prstGeom>
          <a:noFill/>
          <a:ln w="9525">
            <a:noFill/>
            <a:miter lim="800000"/>
            <a:headEnd/>
            <a:tailEnd/>
          </a:ln>
        </p:spPr>
      </p:pic>
      <p:sp>
        <p:nvSpPr>
          <p:cNvPr id="6" name="5 Rectángulo"/>
          <p:cNvSpPr/>
          <p:nvPr/>
        </p:nvSpPr>
        <p:spPr>
          <a:xfrm>
            <a:off x="150084" y="5672096"/>
            <a:ext cx="4000528" cy="400110"/>
          </a:xfrm>
          <a:prstGeom prst="rect">
            <a:avLst/>
          </a:prstGeom>
          <a:noFill/>
          <a:ln>
            <a:noFill/>
          </a:ln>
        </p:spPr>
        <p:txBody>
          <a:bodyPr wrap="square" lIns="91440" tIns="45720" rIns="91440" bIns="45720">
            <a:spAutoFit/>
          </a:bodyPr>
          <a:lstStyle/>
          <a:p>
            <a:pPr algn="ctr"/>
            <a:r>
              <a:rPr lang="es-ES" sz="2000" b="1" dirty="0" smtClean="0">
                <a:ln w="10541" cmpd="sng">
                  <a:solidFill>
                    <a:srgbClr val="294F59"/>
                  </a:solidFill>
                  <a:prstDash val="solid"/>
                </a:ln>
                <a:solidFill>
                  <a:srgbClr val="294F59"/>
                </a:solidFill>
                <a:latin typeface="Times New Roman" pitchFamily="18" charset="0"/>
                <a:cs typeface="Times New Roman" pitchFamily="18" charset="0"/>
              </a:rPr>
              <a:t>FUERZAS POR </a:t>
            </a: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SEDIMENTOS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585063" y="566347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PESO DE LOS SEDIMENTOS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3"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000"/>
                            </p:stCondLst>
                            <p:childTnLst>
                              <p:par>
                                <p:cTn id="28" presetID="29"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ppt_x</p:attrName>
                                        </p:attrNameLst>
                                      </p:cBhvr>
                                      <p:tavLst>
                                        <p:tav tm="0">
                                          <p:val>
                                            <p:strVal val="#ppt_x-.2"/>
                                          </p:val>
                                        </p:tav>
                                        <p:tav tm="100000">
                                          <p:val>
                                            <p:strVal val="#ppt_x"/>
                                          </p:val>
                                        </p:tav>
                                      </p:tavLst>
                                    </p:anim>
                                    <p:anim calcmode="lin" valueType="num">
                                      <p:cBhvr>
                                        <p:cTn id="3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Users\JUAN PABLO\Desktop\EQ-PSEDIM-MODIF-01.jpg"/>
          <p:cNvPicPr/>
          <p:nvPr/>
        </p:nvPicPr>
        <p:blipFill>
          <a:blip r:embed="rId2" cstate="print"/>
          <a:srcRect l="37885"/>
          <a:stretch>
            <a:fillRect/>
          </a:stretch>
        </p:blipFill>
        <p:spPr bwMode="auto">
          <a:xfrm>
            <a:off x="4385994" y="1682135"/>
            <a:ext cx="4649666" cy="3828200"/>
          </a:xfrm>
          <a:prstGeom prst="rect">
            <a:avLst/>
          </a:prstGeom>
          <a:noFill/>
          <a:ln w="9525">
            <a:noFill/>
            <a:miter lim="800000"/>
            <a:headEnd/>
            <a:tailEnd/>
          </a:ln>
        </p:spPr>
      </p:pic>
      <p:sp>
        <p:nvSpPr>
          <p:cNvPr id="2" name="1 Título"/>
          <p:cNvSpPr>
            <a:spLocks noGrp="1"/>
          </p:cNvSpPr>
          <p:nvPr>
            <p:ph type="title"/>
          </p:nvPr>
        </p:nvSpPr>
        <p:spPr>
          <a:xfrm>
            <a:off x="714348" y="357174"/>
            <a:ext cx="7772400" cy="1143000"/>
          </a:xfrm>
        </p:spPr>
        <p:txBody>
          <a:bodyPr>
            <a:noAutofit/>
          </a:bodyPr>
          <a:lstStyle/>
          <a:p>
            <a:pPr algn="ctr"/>
            <a:r>
              <a:rPr lang="es-EC" sz="2400" b="1" dirty="0" smtClean="0">
                <a:effectLst>
                  <a:outerShdw blurRad="38100" dist="38100" dir="2700000" algn="tl">
                    <a:srgbClr val="000000">
                      <a:alpha val="43137"/>
                    </a:srgbClr>
                  </a:outerShdw>
                </a:effectLst>
                <a:latin typeface="Times New Roman" pitchFamily="18" charset="0"/>
                <a:cs typeface="Times New Roman" pitchFamily="18" charset="0"/>
              </a:rPr>
              <a:t>CARGAS POR LA ACUMULACIÓN DE SEDIMENTOS AL FINAL DE LA VIDA ÚTIL CONSIDERANDO LA SECCIÓN EQUIVALENTE DE LA PRESA CHONTAL</a:t>
            </a:r>
            <a:endParaRPr lang="es-EC"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5 Rectángulo"/>
          <p:cNvSpPr/>
          <p:nvPr/>
        </p:nvSpPr>
        <p:spPr>
          <a:xfrm>
            <a:off x="188156"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POR SEDIMENTOS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754065" y="566347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PESO DE LOS SEDIMENTOS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9" name="8 Marcador de contenido" descr="C:\Users\JUAN PABLO\Desktop\CHONTAL_REAL_TODO\Rigidez agua 1\chontal_gid\XSEDIM-EQUIVALENTE-01.jpg"/>
          <p:cNvPicPr>
            <a:picLocks noGrp="1"/>
          </p:cNvPicPr>
          <p:nvPr>
            <p:ph sz="quarter" idx="1"/>
          </p:nvPr>
        </p:nvPicPr>
        <p:blipFill>
          <a:blip r:embed="rId3" cstate="print"/>
          <a:srcRect l="39232"/>
          <a:stretch>
            <a:fillRect/>
          </a:stretch>
        </p:blipFill>
        <p:spPr bwMode="auto">
          <a:xfrm>
            <a:off x="141737" y="1699404"/>
            <a:ext cx="4516527" cy="3814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000"/>
                            </p:stCondLst>
                            <p:childTnLst>
                              <p:par>
                                <p:cTn id="16" presetID="18" presetClass="entr" presetSubtype="1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1000"/>
                                        <p:tgtEl>
                                          <p:spTgt spid="9"/>
                                        </p:tgtEl>
                                      </p:cBhvr>
                                    </p:animEffect>
                                  </p:childTnLst>
                                </p:cTn>
                              </p:par>
                            </p:childTnLst>
                          </p:cTn>
                        </p:par>
                        <p:par>
                          <p:cTn id="19" fill="hold">
                            <p:stCondLst>
                              <p:cond delay="2000"/>
                            </p:stCondLst>
                            <p:childTnLst>
                              <p:par>
                                <p:cTn id="20" presetID="53"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500"/>
                            </p:stCondLst>
                            <p:childTnLst>
                              <p:par>
                                <p:cTn id="26" presetID="18" presetClass="entr" presetSubtype="3"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trips(upRigh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Users\JUAN PABLO\Desktop\REAL-QFY(1)-MODIF-01.jpg"/>
          <p:cNvPicPr/>
          <p:nvPr/>
        </p:nvPicPr>
        <p:blipFill>
          <a:blip r:embed="rId2" cstate="print"/>
          <a:srcRect l="37885"/>
          <a:stretch>
            <a:fillRect/>
          </a:stretch>
        </p:blipFill>
        <p:spPr bwMode="auto">
          <a:xfrm>
            <a:off x="4349060" y="1858710"/>
            <a:ext cx="4649666" cy="3828200"/>
          </a:xfrm>
          <a:prstGeom prst="rect">
            <a:avLst/>
          </a:prstGeom>
          <a:noFill/>
          <a:ln w="9525">
            <a:noFill/>
            <a:miter lim="800000"/>
            <a:headEnd/>
            <a:tailEnd/>
          </a:ln>
        </p:spPr>
      </p:pic>
      <p:sp>
        <p:nvSpPr>
          <p:cNvPr id="2" name="1 Título"/>
          <p:cNvSpPr>
            <a:spLocks noGrp="1"/>
          </p:cNvSpPr>
          <p:nvPr>
            <p:ph type="title"/>
          </p:nvPr>
        </p:nvSpPr>
        <p:spPr>
          <a:xfrm>
            <a:off x="500034" y="274638"/>
            <a:ext cx="8186766" cy="1143000"/>
          </a:xfrm>
        </p:spPr>
        <p:txBody>
          <a:bodyPr>
            <a:normAutofit/>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FUERZAS RESULTANTES AL INICIO DE LA VIDA ÚTIL (SECCIÓN REAL)</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Marcador de contenido" descr="C:\Users\JUAN PABLO\Desktop\CHONTAL_REAL_TODO\Rigidez agua 1\chontal_gid\FFX1-REAL-01.jpg"/>
          <p:cNvPicPr>
            <a:picLocks noGrp="1"/>
          </p:cNvPicPr>
          <p:nvPr>
            <p:ph sz="quarter" idx="1"/>
          </p:nvPr>
        </p:nvPicPr>
        <p:blipFill>
          <a:blip r:embed="rId3" cstate="print"/>
          <a:srcRect l="43069" t="2942"/>
          <a:stretch>
            <a:fillRect/>
          </a:stretch>
        </p:blipFill>
        <p:spPr bwMode="auto">
          <a:xfrm>
            <a:off x="238410" y="1928802"/>
            <a:ext cx="4262152" cy="3779394"/>
          </a:xfrm>
          <a:prstGeom prst="rect">
            <a:avLst/>
          </a:prstGeom>
          <a:noFill/>
          <a:ln w="9525">
            <a:noFill/>
            <a:miter lim="800000"/>
            <a:headEnd/>
            <a:tailEnd/>
          </a:ln>
        </p:spPr>
      </p:pic>
      <p:sp>
        <p:nvSpPr>
          <p:cNvPr id="6" name="5 Rectángulo"/>
          <p:cNvSpPr/>
          <p:nvPr/>
        </p:nvSpPr>
        <p:spPr>
          <a:xfrm>
            <a:off x="117444" y="5672096"/>
            <a:ext cx="4000528" cy="400110"/>
          </a:xfrm>
          <a:prstGeom prst="rect">
            <a:avLst/>
          </a:prstGeom>
          <a:noFill/>
          <a:ln>
            <a:noFill/>
          </a:ln>
        </p:spPr>
        <p:txBody>
          <a:bodyPr wrap="square" lIns="91440" tIns="45720" rIns="91440" bIns="45720">
            <a:spAutoFit/>
          </a:bodyPr>
          <a:lstStyle/>
          <a:p>
            <a:pPr algn="ctr"/>
            <a:r>
              <a:rPr lang="es-ES" sz="2000" b="1" dirty="0" smtClean="0">
                <a:ln w="10541" cmpd="sng">
                  <a:solidFill>
                    <a:srgbClr val="294F59"/>
                  </a:solidFill>
                  <a:prstDash val="solid"/>
                </a:ln>
                <a:solidFill>
                  <a:srgbClr val="294F59"/>
                </a:solidFill>
                <a:latin typeface="Times New Roman" pitchFamily="18" charset="0"/>
                <a:cs typeface="Times New Roman" pitchFamily="18" charset="0"/>
              </a:rPr>
              <a:t>FUERZAS HORIZONTALES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592638" y="566347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VERTICALES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4"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from="(-#ppt_w/2)" to="(#ppt_x)" calcmode="lin" valueType="num">
                                      <p:cBhvr>
                                        <p:cTn id="19" dur="600" fill="hold">
                                          <p:stCondLst>
                                            <p:cond delay="0"/>
                                          </p:stCondLst>
                                        </p:cTn>
                                        <p:tgtEl>
                                          <p:spTgt spid="4"/>
                                        </p:tgtEl>
                                        <p:attrNameLst>
                                          <p:attrName>ppt_x</p:attrName>
                                        </p:attrNameLst>
                                      </p:cBhvr>
                                    </p:anim>
                                    <p:anim from="0" to="-1.0" calcmode="lin" valueType="num">
                                      <p:cBhvr>
                                        <p:cTn id="20" dur="200" decel="50000" autoRev="1" fill="hold">
                                          <p:stCondLst>
                                            <p:cond delay="600"/>
                                          </p:stCondLst>
                                        </p:cTn>
                                        <p:tgtEl>
                                          <p:spTgt spid="4"/>
                                        </p:tgtEl>
                                        <p:attrNameLst>
                                          <p:attrName>xshear</p:attrName>
                                        </p:attrNameLst>
                                      </p:cBhvr>
                                    </p:anim>
                                    <p:animScale>
                                      <p:cBhvr>
                                        <p:cTn id="21" dur="200" decel="100000" autoRev="1" fill="hold">
                                          <p:stCondLst>
                                            <p:cond delay="600"/>
                                          </p:stCondLst>
                                        </p:cTn>
                                        <p:tgtEl>
                                          <p:spTgt spid="4"/>
                                        </p:tgtEl>
                                      </p:cBhvr>
                                      <p:from x="100000" y="100000"/>
                                      <p:to x="80000" y="100000"/>
                                    </p:animScale>
                                    <p:anim by="(#ppt_h/3+#ppt_w*0.1)" calcmode="lin" valueType="num">
                                      <p:cBhvr additive="sum">
                                        <p:cTn id="22" dur="200" decel="100000" autoRev="1" fill="hold">
                                          <p:stCondLst>
                                            <p:cond delay="600"/>
                                          </p:stCondLst>
                                        </p:cTn>
                                        <p:tgtEl>
                                          <p:spTgt spid="4"/>
                                        </p:tgtEl>
                                        <p:attrNameLst>
                                          <p:attrName>ppt_x</p:attrName>
                                        </p:attrNameLst>
                                      </p:cBhvr>
                                    </p:anim>
                                  </p:childTnLst>
                                </p:cTn>
                              </p:par>
                            </p:childTnLst>
                          </p:cTn>
                        </p:par>
                        <p:par>
                          <p:cTn id="23" fill="hold">
                            <p:stCondLst>
                              <p:cond delay="2000"/>
                            </p:stCondLst>
                            <p:childTnLst>
                              <p:par>
                                <p:cTn id="24" presetID="53"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2500"/>
                            </p:stCondLst>
                            <p:childTnLst>
                              <p:par>
                                <p:cTn id="30" presetID="37"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900" decel="100000" fill="hold"/>
                                        <p:tgtEl>
                                          <p:spTgt spid="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74638"/>
            <a:ext cx="8186766" cy="1143000"/>
          </a:xfrm>
        </p:spPr>
        <p:txBody>
          <a:bodyPr>
            <a:normAutofit fontScale="90000"/>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DESPLAZAMIENTOS RESULTANTES AL INICIO DE LA VIDA ÚTIL (SECCIÓN REAL)</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5 Rectángulo"/>
          <p:cNvSpPr/>
          <p:nvPr/>
        </p:nvSpPr>
        <p:spPr>
          <a:xfrm>
            <a:off x="117444" y="5672096"/>
            <a:ext cx="4000528" cy="707886"/>
          </a:xfrm>
          <a:prstGeom prst="rect">
            <a:avLst/>
          </a:prstGeom>
          <a:noFill/>
          <a:ln>
            <a:noFill/>
          </a:ln>
        </p:spPr>
        <p:txBody>
          <a:bodyPr wrap="square" lIns="91440" tIns="45720" rIns="91440" bIns="45720">
            <a:spAutoFit/>
          </a:bodyPr>
          <a:lstStyle/>
          <a:p>
            <a:pPr algn="ctr"/>
            <a:r>
              <a:rPr lang="es-ES" sz="2000" b="1" dirty="0" smtClean="0">
                <a:ln w="10541" cmpd="sng">
                  <a:solidFill>
                    <a:srgbClr val="294F59"/>
                  </a:solidFill>
                  <a:prstDash val="solid"/>
                </a:ln>
                <a:solidFill>
                  <a:srgbClr val="294F59"/>
                </a:solidFill>
                <a:latin typeface="Times New Roman" pitchFamily="18" charset="0"/>
                <a:cs typeface="Times New Roman" pitchFamily="18" charset="0"/>
              </a:rPr>
              <a:t>DESPLAZAMIENTOS HORIZONTALES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592638" y="5663470"/>
            <a:ext cx="4000528" cy="707886"/>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DESPLAZAMIENTOS VERTICALES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10" name="9 Imagen" descr="C:\Users\JUAN PABLO\Desktop\CHONTAL_REAL_TODO\Rigidez agua 1\chontal_gid\DESP TOTALES\02DESPY(1)-REAL-01.jpg"/>
          <p:cNvPicPr/>
          <p:nvPr/>
        </p:nvPicPr>
        <p:blipFill>
          <a:blip r:embed="rId2" cstate="print"/>
          <a:srcRect l="41387"/>
          <a:stretch>
            <a:fillRect/>
          </a:stretch>
        </p:blipFill>
        <p:spPr bwMode="auto">
          <a:xfrm>
            <a:off x="4600058" y="1630432"/>
            <a:ext cx="4329660" cy="3836932"/>
          </a:xfrm>
          <a:prstGeom prst="rect">
            <a:avLst/>
          </a:prstGeom>
          <a:noFill/>
          <a:ln w="9525">
            <a:noFill/>
            <a:miter lim="800000"/>
            <a:headEnd/>
            <a:tailEnd/>
          </a:ln>
        </p:spPr>
      </p:pic>
      <p:pic>
        <p:nvPicPr>
          <p:cNvPr id="9" name="8 Marcador de contenido" descr="C:\Users\JUAN PABLO\Desktop\CHONTAL_REAL_TODO\Rigidez agua 1\chontal_gid\DESP TOTALES\01DESPX(1)-REAL-01.jpg"/>
          <p:cNvPicPr>
            <a:picLocks noGrp="1"/>
          </p:cNvPicPr>
          <p:nvPr>
            <p:ph sz="quarter" idx="1"/>
          </p:nvPr>
        </p:nvPicPr>
        <p:blipFill>
          <a:blip r:embed="rId3" cstate="print"/>
          <a:srcRect l="42554" t="1602"/>
          <a:stretch>
            <a:fillRect/>
          </a:stretch>
        </p:blipFill>
        <p:spPr bwMode="auto">
          <a:xfrm>
            <a:off x="285720" y="1626874"/>
            <a:ext cx="4213964" cy="3838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4"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from="(-#ppt_w/2)" to="(#ppt_x)" calcmode="lin" valueType="num">
                                      <p:cBhvr>
                                        <p:cTn id="19" dur="600" fill="hold">
                                          <p:stCondLst>
                                            <p:cond delay="0"/>
                                          </p:stCondLst>
                                        </p:cTn>
                                        <p:tgtEl>
                                          <p:spTgt spid="9"/>
                                        </p:tgtEl>
                                        <p:attrNameLst>
                                          <p:attrName>ppt_x</p:attrName>
                                        </p:attrNameLst>
                                      </p:cBhvr>
                                    </p:anim>
                                    <p:anim from="0" to="-1.0" calcmode="lin" valueType="num">
                                      <p:cBhvr>
                                        <p:cTn id="20" dur="200" decel="50000" autoRev="1" fill="hold">
                                          <p:stCondLst>
                                            <p:cond delay="600"/>
                                          </p:stCondLst>
                                        </p:cTn>
                                        <p:tgtEl>
                                          <p:spTgt spid="9"/>
                                        </p:tgtEl>
                                        <p:attrNameLst>
                                          <p:attrName>xshear</p:attrName>
                                        </p:attrNameLst>
                                      </p:cBhvr>
                                    </p:anim>
                                    <p:animScale>
                                      <p:cBhvr>
                                        <p:cTn id="21" dur="200" decel="100000" autoRev="1" fill="hold">
                                          <p:stCondLst>
                                            <p:cond delay="600"/>
                                          </p:stCondLst>
                                        </p:cTn>
                                        <p:tgtEl>
                                          <p:spTgt spid="9"/>
                                        </p:tgtEl>
                                      </p:cBhvr>
                                      <p:from x="100000" y="100000"/>
                                      <p:to x="80000" y="100000"/>
                                    </p:animScale>
                                    <p:anim by="(#ppt_h/3+#ppt_w*0.1)" calcmode="lin" valueType="num">
                                      <p:cBhvr additive="sum">
                                        <p:cTn id="22" dur="200" decel="100000" autoRev="1" fill="hold">
                                          <p:stCondLst>
                                            <p:cond delay="600"/>
                                          </p:stCondLst>
                                        </p:cTn>
                                        <p:tgtEl>
                                          <p:spTgt spid="9"/>
                                        </p:tgtEl>
                                        <p:attrNameLst>
                                          <p:attrName>ppt_x</p:attrName>
                                        </p:attrNameLst>
                                      </p:cBhvr>
                                    </p:anim>
                                  </p:childTnLst>
                                </p:cTn>
                              </p:par>
                            </p:childTnLst>
                          </p:cTn>
                        </p:par>
                        <p:par>
                          <p:cTn id="23" fill="hold">
                            <p:stCondLst>
                              <p:cond delay="2000"/>
                            </p:stCondLst>
                            <p:childTnLst>
                              <p:par>
                                <p:cTn id="24" presetID="53"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2500"/>
                            </p:stCondLst>
                            <p:childTnLst>
                              <p:par>
                                <p:cTn id="30" presetID="37"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900" decel="100000" fill="hold"/>
                                        <p:tgtEl>
                                          <p:spTgt spid="1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Users\JUAN PABLO\Desktop\EQ-QFY(1)-MODIF-01.jpg"/>
          <p:cNvPicPr/>
          <p:nvPr/>
        </p:nvPicPr>
        <p:blipFill>
          <a:blip r:embed="rId2" cstate="print"/>
          <a:srcRect l="38047"/>
          <a:stretch>
            <a:fillRect/>
          </a:stretch>
        </p:blipFill>
        <p:spPr bwMode="auto">
          <a:xfrm>
            <a:off x="4357686" y="1755193"/>
            <a:ext cx="4663366" cy="3849565"/>
          </a:xfrm>
          <a:prstGeom prst="rect">
            <a:avLst/>
          </a:prstGeom>
          <a:noFill/>
          <a:ln w="9525">
            <a:noFill/>
            <a:miter lim="800000"/>
            <a:headEnd/>
            <a:tailEnd/>
          </a:ln>
        </p:spPr>
      </p:pic>
      <p:sp>
        <p:nvSpPr>
          <p:cNvPr id="2" name="1 Título"/>
          <p:cNvSpPr>
            <a:spLocks noGrp="1"/>
          </p:cNvSpPr>
          <p:nvPr>
            <p:ph type="title"/>
          </p:nvPr>
        </p:nvSpPr>
        <p:spPr>
          <a:xfrm>
            <a:off x="500034" y="274638"/>
            <a:ext cx="8186766" cy="1143000"/>
          </a:xfrm>
        </p:spPr>
        <p:txBody>
          <a:bodyPr>
            <a:normAutofit fontScale="90000"/>
          </a:bodyPr>
          <a:lstStyle/>
          <a:p>
            <a:pPr algn="ct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FUERZAS RESULTANTES AL INICIO DE LA VIDA ÚTIL (SECCIÓN EQUIVALENTE)</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5 Rectángulo"/>
          <p:cNvSpPr/>
          <p:nvPr/>
        </p:nvSpPr>
        <p:spPr>
          <a:xfrm>
            <a:off x="117444" y="5672096"/>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HORIZONTALES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sp>
        <p:nvSpPr>
          <p:cNvPr id="7" name="6 Rectángulo"/>
          <p:cNvSpPr/>
          <p:nvPr/>
        </p:nvSpPr>
        <p:spPr>
          <a:xfrm>
            <a:off x="4592638" y="5663470"/>
            <a:ext cx="4000528" cy="400110"/>
          </a:xfrm>
          <a:prstGeom prst="rect">
            <a:avLst/>
          </a:prstGeom>
          <a:noFill/>
          <a:ln>
            <a:noFill/>
          </a:ln>
        </p:spPr>
        <p:txBody>
          <a:bodyPr wrap="square" lIns="91440" tIns="45720" rIns="91440" bIns="45720">
            <a:spAutoFit/>
          </a:bodyPr>
          <a:lstStyle/>
          <a:p>
            <a:pPr algn="ctr"/>
            <a:r>
              <a:rPr lang="es-ES" sz="2000" b="1" cap="none" spc="0" dirty="0" smtClean="0">
                <a:ln w="10541" cmpd="sng">
                  <a:solidFill>
                    <a:srgbClr val="294F59"/>
                  </a:solidFill>
                  <a:prstDash val="solid"/>
                </a:ln>
                <a:solidFill>
                  <a:srgbClr val="294F59"/>
                </a:solidFill>
                <a:effectLst/>
                <a:latin typeface="Times New Roman" pitchFamily="18" charset="0"/>
                <a:cs typeface="Times New Roman" pitchFamily="18" charset="0"/>
              </a:rPr>
              <a:t>FUERZAS VERTICALES</a:t>
            </a:r>
            <a:endParaRPr lang="es-ES" sz="2000" b="1" cap="none" spc="0" dirty="0">
              <a:ln w="10541" cmpd="sng">
                <a:solidFill>
                  <a:srgbClr val="294F59"/>
                </a:solidFill>
                <a:prstDash val="solid"/>
              </a:ln>
              <a:solidFill>
                <a:srgbClr val="294F59"/>
              </a:solidFill>
              <a:effectLst/>
              <a:latin typeface="Times New Roman" pitchFamily="18" charset="0"/>
              <a:cs typeface="Times New Roman" pitchFamily="18" charset="0"/>
            </a:endParaRPr>
          </a:p>
        </p:txBody>
      </p:sp>
      <p:pic>
        <p:nvPicPr>
          <p:cNvPr id="9" name="8 Marcador de contenido" descr="C:\Users\JUAN PABLO\Desktop\CHONTAL_REAL_TODO\Rigidez agua 1\chontal_gid\FFX1-EQ-01.jpg"/>
          <p:cNvPicPr>
            <a:picLocks noGrp="1"/>
          </p:cNvPicPr>
          <p:nvPr>
            <p:ph sz="quarter" idx="1"/>
          </p:nvPr>
        </p:nvPicPr>
        <p:blipFill>
          <a:blip r:embed="rId3" cstate="print"/>
          <a:srcRect l="41542"/>
          <a:stretch>
            <a:fillRect/>
          </a:stretch>
        </p:blipFill>
        <p:spPr bwMode="auto">
          <a:xfrm>
            <a:off x="152668" y="1785926"/>
            <a:ext cx="4384826" cy="38265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4"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from="(-#ppt_w/2)" to="(#ppt_x)" calcmode="lin" valueType="num">
                                      <p:cBhvr>
                                        <p:cTn id="19" dur="600" fill="hold">
                                          <p:stCondLst>
                                            <p:cond delay="0"/>
                                          </p:stCondLst>
                                        </p:cTn>
                                        <p:tgtEl>
                                          <p:spTgt spid="9"/>
                                        </p:tgtEl>
                                        <p:attrNameLst>
                                          <p:attrName>ppt_x</p:attrName>
                                        </p:attrNameLst>
                                      </p:cBhvr>
                                    </p:anim>
                                    <p:anim from="0" to="-1.0" calcmode="lin" valueType="num">
                                      <p:cBhvr>
                                        <p:cTn id="20" dur="200" decel="50000" autoRev="1" fill="hold">
                                          <p:stCondLst>
                                            <p:cond delay="600"/>
                                          </p:stCondLst>
                                        </p:cTn>
                                        <p:tgtEl>
                                          <p:spTgt spid="9"/>
                                        </p:tgtEl>
                                        <p:attrNameLst>
                                          <p:attrName>xshear</p:attrName>
                                        </p:attrNameLst>
                                      </p:cBhvr>
                                    </p:anim>
                                    <p:animScale>
                                      <p:cBhvr>
                                        <p:cTn id="21" dur="200" decel="100000" autoRev="1" fill="hold">
                                          <p:stCondLst>
                                            <p:cond delay="600"/>
                                          </p:stCondLst>
                                        </p:cTn>
                                        <p:tgtEl>
                                          <p:spTgt spid="9"/>
                                        </p:tgtEl>
                                      </p:cBhvr>
                                      <p:from x="100000" y="100000"/>
                                      <p:to x="80000" y="100000"/>
                                    </p:animScale>
                                    <p:anim by="(#ppt_h/3+#ppt_w*0.1)" calcmode="lin" valueType="num">
                                      <p:cBhvr additive="sum">
                                        <p:cTn id="22" dur="200" decel="100000" autoRev="1" fill="hold">
                                          <p:stCondLst>
                                            <p:cond delay="600"/>
                                          </p:stCondLst>
                                        </p:cTn>
                                        <p:tgtEl>
                                          <p:spTgt spid="9"/>
                                        </p:tgtEl>
                                        <p:attrNameLst>
                                          <p:attrName>ppt_x</p:attrName>
                                        </p:attrNameLst>
                                      </p:cBhvr>
                                    </p:anim>
                                  </p:childTnLst>
                                </p:cTn>
                              </p:par>
                            </p:childTnLst>
                          </p:cTn>
                        </p:par>
                        <p:par>
                          <p:cTn id="23" fill="hold">
                            <p:stCondLst>
                              <p:cond delay="2000"/>
                            </p:stCondLst>
                            <p:childTnLst>
                              <p:par>
                                <p:cTn id="24" presetID="53"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2500"/>
                            </p:stCondLst>
                            <p:childTnLst>
                              <p:par>
                                <p:cTn id="30" presetID="37"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900" decel="100000" fill="hold"/>
                                        <p:tgtEl>
                                          <p:spTgt spid="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dad">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Equidad">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da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6816</TotalTime>
  <Words>3706</Words>
  <Application>Microsoft Office PowerPoint</Application>
  <PresentationFormat>Presentación en pantalla (4:3)</PresentationFormat>
  <Paragraphs>716</Paragraphs>
  <Slides>117</Slides>
  <Notes>7</Notes>
  <HiddenSlides>0</HiddenSlides>
  <MMClips>5</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117</vt:i4>
      </vt:variant>
    </vt:vector>
  </HeadingPairs>
  <TitlesOfParts>
    <vt:vector size="119" baseType="lpstr">
      <vt:lpstr>Equidad</vt:lpstr>
      <vt:lpstr>Ecuación</vt:lpstr>
      <vt:lpstr>INTERACCIÓN FLUIDO-ESTRUCTURA EN EL ANÁLISIS SÍSMICO DE LA PRESA CHONTAL </vt:lpstr>
      <vt:lpstr>OBJETIVOS</vt:lpstr>
      <vt:lpstr>APORTE IMPORTANTE DEL TRABAJO</vt:lpstr>
      <vt:lpstr>CONTENIDO</vt:lpstr>
      <vt:lpstr>CAPÍTULO 1</vt:lpstr>
      <vt:lpstr>SISMOS CONSIDERADOS PARA EL DISEÑO</vt:lpstr>
      <vt:lpstr>TIPOS DE ESPECTROS DE DISEÑO</vt:lpstr>
      <vt:lpstr>RESISTENCIA A LA COMPRESIÓN</vt:lpstr>
      <vt:lpstr>RESISTENCIA A LA TRACCIÓN</vt:lpstr>
      <vt:lpstr>RESISTENCIA AL CORTE</vt:lpstr>
      <vt:lpstr>NORMAS DE DISEÑO OBE</vt:lpstr>
      <vt:lpstr>NORMAS DE DISEÑO MCE</vt:lpstr>
      <vt:lpstr>CAPÍTULO 2</vt:lpstr>
      <vt:lpstr>INTRODUCCIÓN</vt:lpstr>
      <vt:lpstr>Esquema didáctico del Sistema Integrado Guayllabamba</vt:lpstr>
      <vt:lpstr>ESPECTRO PARA LA PRESA CHONTAL</vt:lpstr>
      <vt:lpstr>GEOMETRÍA DE UNA SECCIÓN DE LA PRESA CHONTAL</vt:lpstr>
      <vt:lpstr>Elemento Finito Q4 suavizado por el efecto de flexión (Presa)</vt:lpstr>
      <vt:lpstr>Funciones de Forma </vt:lpstr>
      <vt:lpstr>Funciones de forma f5 y f6</vt:lpstr>
      <vt:lpstr>Diapositiva 21</vt:lpstr>
      <vt:lpstr>Matriz de Rigidez de un Elemento Finito </vt:lpstr>
      <vt:lpstr>Análisis Sísmico como lo hace CEINCI-LAB</vt:lpstr>
      <vt:lpstr>Análisis Sísmico como lo hace CEINCI-LAB</vt:lpstr>
      <vt:lpstr>Análisis Sísmico como lo hace CEINCI-LAB</vt:lpstr>
      <vt:lpstr>DESCRIPCIÓN DE LOS MODELOS</vt:lpstr>
      <vt:lpstr>MODELO 1: BASE FIJA</vt:lpstr>
      <vt:lpstr>BASE FIJA: GRADOS DE LIBERTAD</vt:lpstr>
      <vt:lpstr>BASE FIJA: MATRIZ DE MASAS</vt:lpstr>
      <vt:lpstr>MODELO 2: BASE MÓVIL</vt:lpstr>
      <vt:lpstr>BASE MÓVIL: GRADOS DE LIBERTAD</vt:lpstr>
      <vt:lpstr>BASE MÓVIL: MATRIZ DE MASAS</vt:lpstr>
      <vt:lpstr>MODELO 3: E. F. SUELO-PRESA</vt:lpstr>
      <vt:lpstr>E. F. SUELO-PRESA: GRADOS DE LIBERTAD</vt:lpstr>
      <vt:lpstr>E. F. SUELO-PRESA: MATRIZ DE MASAS</vt:lpstr>
      <vt:lpstr>OBTENCIÓN DEL COEFICIENTE SÍSMICO</vt:lpstr>
      <vt:lpstr>Datos y Consideraciones de Cálculo</vt:lpstr>
      <vt:lpstr>Datos y Consideraciones de Cálculo</vt:lpstr>
      <vt:lpstr>RESULTADOS DEL ANÁLISIS SÍSMICO</vt:lpstr>
      <vt:lpstr>RESULTADOS DEL ANÁLISIS SÍSMICO </vt:lpstr>
      <vt:lpstr>RESULTADOS DEL ANÁLISIS SÍSMICO </vt:lpstr>
      <vt:lpstr>RESULTADOS DEL ANÁLISIS SÍSMICO </vt:lpstr>
      <vt:lpstr>RESULTADOS DEL ANÁLISIS SÍSMICO </vt:lpstr>
      <vt:lpstr>RESULTADOS DEL ANÁLISIS SÍSMICO </vt:lpstr>
      <vt:lpstr>RESULTADOS DEL ANÁLISIS SÍSMICO </vt:lpstr>
      <vt:lpstr>RESULTADOS DEL ANÁLISIS SÍSMICO </vt:lpstr>
      <vt:lpstr>RESULTADOS DEL ANÁLISIS SÍSMICO </vt:lpstr>
      <vt:lpstr>RESULTADOS DEL ANÁLISIS SÍSMICO </vt:lpstr>
      <vt:lpstr>RESULTADOS DEL ANÁLISIS SÍSMICO </vt:lpstr>
      <vt:lpstr>RESULTADOS DEL ANÁLISIS SÍSMICO </vt:lpstr>
      <vt:lpstr>COMPARACIÓN DE LOS MODELOS </vt:lpstr>
      <vt:lpstr>CAPÍTULO 3</vt:lpstr>
      <vt:lpstr>DESCRIPCIÓN DE PRESIÓN HIDROSTÁTICA</vt:lpstr>
      <vt:lpstr>PRESIÓN HIDROSTÁTICA EN LA CARA AGUAS ARRIBA DE LA PRESA CHONTAL</vt:lpstr>
      <vt:lpstr>FUERZAS DEBIDAS A LA PRESIÓN HIDROSTÁTICA</vt:lpstr>
      <vt:lpstr>FUERZAS RESULTANTES POR PRESIÓN HIDROSTÁTICA AGUAS ARRIBA Y AGUAS ABAJO EN LA PRESA CHONTAL</vt:lpstr>
      <vt:lpstr>FUERZAS PRODUCIDAS POR EL PESO DEL AGUA EN LAS CARAS DE LA PRESA CHONTAL</vt:lpstr>
      <vt:lpstr>PRESIÓN HIDRODINÁMICA DE ACUERDO A LA TEORÍA DE ZANGAR (1952)</vt:lpstr>
      <vt:lpstr>LÁMINA CON LAS CURVAS DEL COEFICIENTE DE PRESIÓN SEGÚN ZANGAR COMPATIBLE CON LA PRESA CHONTAL </vt:lpstr>
      <vt:lpstr>COEFICIENTE DE PRESIÓN HIDRODINÁMICA</vt:lpstr>
      <vt:lpstr>CURVAS DE PRESIÓN HIDRODINÁMICA EN LA PRESA CHONTAL</vt:lpstr>
      <vt:lpstr>FUERZAS RESULTANTES POR EFECTO DE LA PRESIÓN HIDRODINÁMICA EN LA PRESA CHONTAL</vt:lpstr>
      <vt:lpstr>CAPÍTULO 4</vt:lpstr>
      <vt:lpstr>MODELO DE CHWANG &amp; HOUSNER</vt:lpstr>
      <vt:lpstr>SOLUCIÓN ANALÍTICA</vt:lpstr>
      <vt:lpstr>OBTENCIÓN DE LA GEOMETRÍA EQUIVALENTE</vt:lpstr>
      <vt:lpstr>GEOMETRÍA EQUIVALENTE PARA LA PRESA CHONTAL</vt:lpstr>
      <vt:lpstr>ANÁLISIS SÍSMICO EN LA SECCIÓN EQUIVALENTE DE LA PRESA CHONTAL</vt:lpstr>
      <vt:lpstr>RESULTADOS DEL ANÁLISIS SÍSMICO EN LA SECCIÓN EQUIVALENTE</vt:lpstr>
      <vt:lpstr>RESULTADOS DEL ANÁLISIS SÍSMICO EN LA SECCIÓN EQUIVALENTE</vt:lpstr>
      <vt:lpstr>RESULTADOS DEL ANÁLISIS SÍSMICO </vt:lpstr>
      <vt:lpstr>FUERZAS POR PRESIÓN HIDROSTÁTICA Y PESO DEL AGUA EN LAS CARAS DE LA SECCIÓN EQUIVALENTE</vt:lpstr>
      <vt:lpstr>CURVAS DE PRESIÓN HIDRODINÁMICA</vt:lpstr>
      <vt:lpstr>Diapositiva 74</vt:lpstr>
      <vt:lpstr>FUERZAS RESULTANTES POR EFECTO DE LA PRESIÓN HIDRODINÁMICA EN LA PRESA CHONTAL (SECCIÓN EQUIVALENTE - DIFERENCIAS FINITAS)</vt:lpstr>
      <vt:lpstr>CAPÍTULO 5</vt:lpstr>
      <vt:lpstr>PRESIÓN HIDRODINÁMICA MEDIANTE ELEMENTOS FINITOS</vt:lpstr>
      <vt:lpstr>OBTENCIÓN DE LA MATRIZ DE RIGIDEZ DEL EMBALSE</vt:lpstr>
      <vt:lpstr>ACELERACIÓN EN LA CARA AGUAS ARRIBA DE LA PRESA</vt:lpstr>
      <vt:lpstr>OBTENCIÓN DEL VECTOR DE CARGAS</vt:lpstr>
      <vt:lpstr>ELEMENTOS FINITOS EN EL EMBALSE DE LA PRESA CHONTAL</vt:lpstr>
      <vt:lpstr>CURVAS DE PRESIÓN HIDRODINÁMICA</vt:lpstr>
      <vt:lpstr>FUERZAS RESULTANTES POR EFECTO DE LA PRESIÓN HIDRODINÁMICA EN LA PRESA CHONTAL</vt:lpstr>
      <vt:lpstr>COMPARACIÓN DE LAS CURVAS DE PRESIÓN HIDRODINÁMICA OBTENIDAS CON LAS TRES PROPUESTAS</vt:lpstr>
      <vt:lpstr>LONGITUD DEL EMBALSE PERPENDICULAR A LA CARA DE LA PRESA</vt:lpstr>
      <vt:lpstr>CAPÍTULO 6</vt:lpstr>
      <vt:lpstr>CARGAS CONSIDERADAS EN EL PRESENTE  ESTUDIO</vt:lpstr>
      <vt:lpstr>AL INICIO DE LA VIDA ÚTIL DE LA PRESA (SECCIÓN REAL)</vt:lpstr>
      <vt:lpstr>AL INICIO DE LA VIDA ÚTIL DE LA PRESA (SECCIÓN EQUIVALENTE)</vt:lpstr>
      <vt:lpstr>CARGAS CONSIDERADAS EN EL PRESENTE  ESTUDIO</vt:lpstr>
      <vt:lpstr>AL FINAL DE LA VIDA ÚTIL DE LA PRESA (SECCIÓN REAL)</vt:lpstr>
      <vt:lpstr>AL FINAL DE LA VIDA ÚTIL DE LA PRESA (SECCIÓN EQUIVALENTE)</vt:lpstr>
      <vt:lpstr>PRESIÓN DE LODOS</vt:lpstr>
      <vt:lpstr>PRESIÓN DE LODOS EN LA CARA AGUAS ARRIBA DE LA PRESA CHONTAL</vt:lpstr>
      <vt:lpstr>CARGAS POR LA ACUMULACIÓN DE SEDIMENTOS AL FINAL DE LA VIDA ÚTIL DE LA PRESA CHONTAL</vt:lpstr>
      <vt:lpstr>CARGAS POR LA ACUMULACIÓN DE SEDIMENTOS AL FINAL DE LA VIDA ÚTIL CONSIDERANDO LA SECCIÓN EQUIVALENTE DE LA PRESA CHONTAL</vt:lpstr>
      <vt:lpstr>FUERZAS RESULTANTES AL INICIO DE LA VIDA ÚTIL (SECCIÓN REAL)</vt:lpstr>
      <vt:lpstr>DESPLAZAMIENTOS RESULTANTES AL INICIO DE LA VIDA ÚTIL (SECCIÓN REAL)</vt:lpstr>
      <vt:lpstr>FUERZAS RESULTANTES AL INICIO DE LA VIDA ÚTIL (SECCIÓN EQUIVALENTE)</vt:lpstr>
      <vt:lpstr>DESPLAZAMIENTOS RESULTANTES AL INICIO DE LA VIDA ÚTIL (SECCIÓN EQUIVALENTE)</vt:lpstr>
      <vt:lpstr>ESTABILIDAD DE LA PRESA CHONTAL</vt:lpstr>
      <vt:lpstr>SECCIÓN EQUIVALENTE</vt:lpstr>
      <vt:lpstr>ESTABILIDAD DE LA PRESA CHONTAL (SECCIÓN REAL)</vt:lpstr>
      <vt:lpstr>ESTABILIDAD DE LA PRESA CHONTAL (SECCIÓN EQUIVALENTE)</vt:lpstr>
      <vt:lpstr>CAPÍTULO 7</vt:lpstr>
      <vt:lpstr>ESFUERZOS EN LA PRESA CHONTAL AL INICIO DE SU VIDA ÚTIL</vt:lpstr>
      <vt:lpstr>ESFUERZOS EN LA PRESA CHONTAL AL FINAL DE SU VIDA ÚTIL</vt:lpstr>
      <vt:lpstr>ANÁLISIS CON DISTINTOS TIPOS DE HORMIGÓN</vt:lpstr>
      <vt:lpstr>ESFUERZOS EN LA PRESA CHONTAL AL INICIO DE SU VIDA ÚTIL</vt:lpstr>
      <vt:lpstr>ESFUERZOS EN LA PRESA CHONTAL AL FINAL DE SU VIDA ÚTIL</vt:lpstr>
      <vt:lpstr>CAPÍTULO 8</vt:lpstr>
      <vt:lpstr>COMENTARIOS</vt:lpstr>
      <vt:lpstr>CONCLUSIONES</vt:lpstr>
      <vt:lpstr>CONCLUSIONES</vt:lpstr>
      <vt:lpstr>RECOMENDACIONES</vt:lpstr>
      <vt:lpstr>Diapositiva 116</vt:lpstr>
      <vt:lpstr>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SÍSMICO DE LA PRESA CHONTAL</dc:title>
  <dc:creator>JUAN PABLO</dc:creator>
  <cp:lastModifiedBy>ewomar</cp:lastModifiedBy>
  <cp:revision>815</cp:revision>
  <dcterms:created xsi:type="dcterms:W3CDTF">2011-05-29T23:22:08Z</dcterms:created>
  <dcterms:modified xsi:type="dcterms:W3CDTF">2011-07-11T07:59:29Z</dcterms:modified>
</cp:coreProperties>
</file>