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57" r:id="rId4"/>
    <p:sldId id="260" r:id="rId5"/>
    <p:sldId id="366" r:id="rId6"/>
    <p:sldId id="262" r:id="rId7"/>
    <p:sldId id="359" r:id="rId8"/>
    <p:sldId id="281" r:id="rId9"/>
    <p:sldId id="360" r:id="rId10"/>
    <p:sldId id="277" r:id="rId11"/>
    <p:sldId id="361" r:id="rId12"/>
    <p:sldId id="279" r:id="rId13"/>
    <p:sldId id="275" r:id="rId14"/>
    <p:sldId id="283" r:id="rId15"/>
    <p:sldId id="401" r:id="rId16"/>
    <p:sldId id="287" r:id="rId17"/>
    <p:sldId id="289" r:id="rId18"/>
    <p:sldId id="291" r:id="rId19"/>
    <p:sldId id="292" r:id="rId20"/>
    <p:sldId id="296" r:id="rId21"/>
    <p:sldId id="295" r:id="rId22"/>
    <p:sldId id="387" r:id="rId23"/>
    <p:sldId id="297" r:id="rId24"/>
    <p:sldId id="386" r:id="rId25"/>
    <p:sldId id="365" r:id="rId26"/>
    <p:sldId id="370" r:id="rId27"/>
    <p:sldId id="371" r:id="rId28"/>
    <p:sldId id="364" r:id="rId29"/>
    <p:sldId id="307" r:id="rId30"/>
    <p:sldId id="308" r:id="rId31"/>
    <p:sldId id="367" r:id="rId32"/>
    <p:sldId id="374" r:id="rId33"/>
    <p:sldId id="375" r:id="rId34"/>
    <p:sldId id="397" r:id="rId35"/>
    <p:sldId id="372" r:id="rId36"/>
    <p:sldId id="400" r:id="rId37"/>
    <p:sldId id="314" r:id="rId38"/>
    <p:sldId id="373" r:id="rId39"/>
    <p:sldId id="305" r:id="rId40"/>
    <p:sldId id="318" r:id="rId41"/>
    <p:sldId id="306" r:id="rId42"/>
    <p:sldId id="315" r:id="rId43"/>
    <p:sldId id="316" r:id="rId44"/>
    <p:sldId id="395" r:id="rId45"/>
    <p:sldId id="363" r:id="rId46"/>
    <p:sldId id="328" r:id="rId47"/>
    <p:sldId id="329" r:id="rId48"/>
    <p:sldId id="323" r:id="rId49"/>
    <p:sldId id="324" r:id="rId50"/>
    <p:sldId id="325" r:id="rId51"/>
    <p:sldId id="330" r:id="rId52"/>
    <p:sldId id="331" r:id="rId53"/>
    <p:sldId id="362" r:id="rId54"/>
    <p:sldId id="340" r:id="rId55"/>
    <p:sldId id="341" r:id="rId56"/>
    <p:sldId id="342" r:id="rId57"/>
    <p:sldId id="344" r:id="rId58"/>
    <p:sldId id="345" r:id="rId59"/>
    <p:sldId id="346" r:id="rId60"/>
    <p:sldId id="347" r:id="rId61"/>
    <p:sldId id="348" r:id="rId62"/>
    <p:sldId id="349" r:id="rId63"/>
    <p:sldId id="351" r:id="rId64"/>
    <p:sldId id="353" r:id="rId65"/>
    <p:sldId id="354" r:id="rId66"/>
    <p:sldId id="355" r:id="rId67"/>
    <p:sldId id="377" r:id="rId68"/>
    <p:sldId id="381" r:id="rId69"/>
    <p:sldId id="335" r:id="rId70"/>
    <p:sldId id="391" r:id="rId71"/>
    <p:sldId id="392" r:id="rId72"/>
    <p:sldId id="378" r:id="rId73"/>
    <p:sldId id="382" r:id="rId74"/>
    <p:sldId id="379" r:id="rId75"/>
    <p:sldId id="393" r:id="rId76"/>
    <p:sldId id="380" r:id="rId77"/>
    <p:sldId id="394" r:id="rId78"/>
    <p:sldId id="383" r:id="rId79"/>
    <p:sldId id="384" r:id="rId80"/>
    <p:sldId id="385" r:id="rId81"/>
    <p:sldId id="402" r:id="rId82"/>
    <p:sldId id="388" r:id="rId83"/>
    <p:sldId id="390" r:id="rId84"/>
  </p:sldIdLst>
  <p:sldSz cx="9144000" cy="6858000" type="screen4x3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9C7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EA4BD-18DB-4AB1-B1E7-A39BDA17297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154E28-737E-42A8-99EB-C68418B6887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EC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DIRECTOR </a:t>
          </a:r>
          <a:endParaRPr lang="es-EC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0A308C3-9C40-4D1D-8EF2-FDFCBFF97776}" type="parTrans" cxnId="{47E205B9-6BEE-4885-844C-04A1479796BB}">
      <dgm:prSet/>
      <dgm:spPr/>
      <dgm:t>
        <a:bodyPr/>
        <a:lstStyle/>
        <a:p>
          <a:endParaRPr lang="es-EC"/>
        </a:p>
      </dgm:t>
    </dgm:pt>
    <dgm:pt modelId="{9A8D7053-1B1D-439F-9887-0EE46608AC3D}" type="sibTrans" cxnId="{47E205B9-6BEE-4885-844C-04A1479796BB}">
      <dgm:prSet/>
      <dgm:spPr/>
      <dgm:t>
        <a:bodyPr/>
        <a:lstStyle/>
        <a:p>
          <a:endParaRPr lang="es-EC"/>
        </a:p>
      </dgm:t>
    </dgm:pt>
    <dgm:pt modelId="{34650740-708E-46D5-95BA-5DB581A37D43}">
      <dgm:prSet/>
      <dgm:spPr/>
      <dgm:t>
        <a:bodyPr/>
        <a:lstStyle/>
        <a:p>
          <a:pPr rtl="0"/>
          <a:r>
            <a:rPr lang="es-EC" baseline="0" dirty="0" smtClean="0"/>
            <a:t>LCDA. ARACELY OBANDO </a:t>
          </a:r>
          <a:endParaRPr lang="es-EC" baseline="0" dirty="0"/>
        </a:p>
      </dgm:t>
    </dgm:pt>
    <dgm:pt modelId="{A5C2153A-8BFD-4B92-BC3E-43765FEB8EA3}" type="parTrans" cxnId="{ECC21105-C751-4675-8275-B4369BA456BB}">
      <dgm:prSet/>
      <dgm:spPr/>
      <dgm:t>
        <a:bodyPr/>
        <a:lstStyle/>
        <a:p>
          <a:endParaRPr lang="es-EC"/>
        </a:p>
      </dgm:t>
    </dgm:pt>
    <dgm:pt modelId="{3DB67006-2F21-46A2-9F39-C12DAADF79AC}" type="sibTrans" cxnId="{ECC21105-C751-4675-8275-B4369BA456BB}">
      <dgm:prSet/>
      <dgm:spPr/>
      <dgm:t>
        <a:bodyPr/>
        <a:lstStyle/>
        <a:p>
          <a:endParaRPr lang="es-EC"/>
        </a:p>
      </dgm:t>
    </dgm:pt>
    <dgm:pt modelId="{3ADFB839-1CA2-444F-91ED-99EC09B61E1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EC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CODIRECTOR</a:t>
          </a:r>
          <a:endParaRPr lang="es-EC" dirty="0"/>
        </a:p>
      </dgm:t>
    </dgm:pt>
    <dgm:pt modelId="{FFA83D61-7260-4710-854D-678595DCFE86}" type="parTrans" cxnId="{F60C9AD3-7A1C-46C5-AAE6-3D34B169D60B}">
      <dgm:prSet/>
      <dgm:spPr/>
      <dgm:t>
        <a:bodyPr/>
        <a:lstStyle/>
        <a:p>
          <a:endParaRPr lang="es-EC"/>
        </a:p>
      </dgm:t>
    </dgm:pt>
    <dgm:pt modelId="{E2F005E9-07B4-49E2-BD56-1DAD91600568}" type="sibTrans" cxnId="{F60C9AD3-7A1C-46C5-AAE6-3D34B169D60B}">
      <dgm:prSet/>
      <dgm:spPr/>
      <dgm:t>
        <a:bodyPr/>
        <a:lstStyle/>
        <a:p>
          <a:endParaRPr lang="es-EC"/>
        </a:p>
      </dgm:t>
    </dgm:pt>
    <dgm:pt modelId="{022FC9C6-EB91-4750-9980-349550BACABB}">
      <dgm:prSet/>
      <dgm:spPr/>
      <dgm:t>
        <a:bodyPr/>
        <a:lstStyle/>
        <a:p>
          <a:pPr rtl="0"/>
          <a:r>
            <a:rPr lang="es-EC" baseline="0" dirty="0" smtClean="0"/>
            <a:t>DR. MARTIN BONILLA</a:t>
          </a:r>
          <a:endParaRPr lang="es-EC" baseline="0" dirty="0"/>
        </a:p>
      </dgm:t>
    </dgm:pt>
    <dgm:pt modelId="{6B92A396-8CB9-4F11-A73D-ED6045BCA493}" type="parTrans" cxnId="{3BF8043B-0343-47C7-80C2-3DDECE60B262}">
      <dgm:prSet/>
      <dgm:spPr/>
      <dgm:t>
        <a:bodyPr/>
        <a:lstStyle/>
        <a:p>
          <a:endParaRPr lang="es-EC"/>
        </a:p>
      </dgm:t>
    </dgm:pt>
    <dgm:pt modelId="{8A3079C9-9E2E-4D49-9937-D35EF75CC996}" type="sibTrans" cxnId="{3BF8043B-0343-47C7-80C2-3DDECE60B262}">
      <dgm:prSet/>
      <dgm:spPr/>
      <dgm:t>
        <a:bodyPr/>
        <a:lstStyle/>
        <a:p>
          <a:endParaRPr lang="es-EC"/>
        </a:p>
      </dgm:t>
    </dgm:pt>
    <dgm:pt modelId="{BD8C4D3D-2F4C-495B-A3EB-45A408A78216}" type="pres">
      <dgm:prSet presAssocID="{996EA4BD-18DB-4AB1-B1E7-A39BDA172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DB8858-2156-4854-B30D-209DE28299FD}" type="pres">
      <dgm:prSet presAssocID="{EB154E28-737E-42A8-99EB-C68418B68875}" presName="linNode" presStyleCnt="0"/>
      <dgm:spPr/>
    </dgm:pt>
    <dgm:pt modelId="{4A9E3EA4-1D7E-4067-B058-5F0732AA02E1}" type="pres">
      <dgm:prSet presAssocID="{EB154E28-737E-42A8-99EB-C68418B68875}" presName="parentText" presStyleLbl="node1" presStyleIdx="0" presStyleCnt="4" custLinFactNeighborX="-88889" custLinFactNeighborY="6415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72344-E5B9-4A2F-9D8A-69C7E52F1619}" type="pres">
      <dgm:prSet presAssocID="{9A8D7053-1B1D-439F-9887-0EE46608AC3D}" presName="sp" presStyleCnt="0"/>
      <dgm:spPr/>
    </dgm:pt>
    <dgm:pt modelId="{1AF2075F-9B0B-4D5C-AAB8-6168ACBD41F3}" type="pres">
      <dgm:prSet presAssocID="{34650740-708E-46D5-95BA-5DB581A37D43}" presName="linNode" presStyleCnt="0"/>
      <dgm:spPr/>
    </dgm:pt>
    <dgm:pt modelId="{A7F4837D-3B54-4DD2-A8BE-BD3AD2D99AC2}" type="pres">
      <dgm:prSet presAssocID="{34650740-708E-46D5-95BA-5DB581A37D43}" presName="parentText" presStyleLbl="node1" presStyleIdx="1" presStyleCnt="4" custScaleX="158922" custLinFactNeighborX="62626" custLinFactNeighborY="-4084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5476D2-AA7F-48D7-B058-E096DA3B879A}" type="pres">
      <dgm:prSet presAssocID="{3DB67006-2F21-46A2-9F39-C12DAADF79AC}" presName="sp" presStyleCnt="0"/>
      <dgm:spPr/>
    </dgm:pt>
    <dgm:pt modelId="{9038B346-7261-4772-8EA8-87FAAA815FC3}" type="pres">
      <dgm:prSet presAssocID="{3ADFB839-1CA2-444F-91ED-99EC09B61E16}" presName="linNode" presStyleCnt="0"/>
      <dgm:spPr/>
    </dgm:pt>
    <dgm:pt modelId="{EC0F538E-FF85-4DDF-806F-73BA60A7D55C}" type="pres">
      <dgm:prSet presAssocID="{3ADFB839-1CA2-444F-91ED-99EC09B61E16}" presName="parentText" presStyleLbl="node1" presStyleIdx="2" presStyleCnt="4" custLinFactNeighborX="-88889" custLinFactNeighborY="3438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4FABAD-A21C-4361-A38A-C2A2CC4692B8}" type="pres">
      <dgm:prSet presAssocID="{E2F005E9-07B4-49E2-BD56-1DAD91600568}" presName="sp" presStyleCnt="0"/>
      <dgm:spPr/>
    </dgm:pt>
    <dgm:pt modelId="{5D47A244-88F9-40CF-910F-965B5CA9B0C0}" type="pres">
      <dgm:prSet presAssocID="{022FC9C6-EB91-4750-9980-349550BACABB}" presName="linNode" presStyleCnt="0"/>
      <dgm:spPr/>
    </dgm:pt>
    <dgm:pt modelId="{C3595E49-E8F5-4D46-BFAF-A675FDE25285}" type="pres">
      <dgm:prSet presAssocID="{022FC9C6-EB91-4750-9980-349550BACABB}" presName="parentText" presStyleLbl="node1" presStyleIdx="3" presStyleCnt="4" custScaleX="150505" custLinFactNeighborX="62626" custLinFactNeighborY="-706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D900F0-1711-42C6-9001-F67F64B29F4A}" type="presOf" srcId="{34650740-708E-46D5-95BA-5DB581A37D43}" destId="{A7F4837D-3B54-4DD2-A8BE-BD3AD2D99AC2}" srcOrd="0" destOrd="0" presId="urn:microsoft.com/office/officeart/2005/8/layout/vList5"/>
    <dgm:cxn modelId="{25E01C4F-C649-45EA-BACA-611973EB58A3}" type="presOf" srcId="{022FC9C6-EB91-4750-9980-349550BACABB}" destId="{C3595E49-E8F5-4D46-BFAF-A675FDE25285}" srcOrd="0" destOrd="0" presId="urn:microsoft.com/office/officeart/2005/8/layout/vList5"/>
    <dgm:cxn modelId="{7666DAF0-E883-44E2-877E-AC9878A71191}" type="presOf" srcId="{EB154E28-737E-42A8-99EB-C68418B68875}" destId="{4A9E3EA4-1D7E-4067-B058-5F0732AA02E1}" srcOrd="0" destOrd="0" presId="urn:microsoft.com/office/officeart/2005/8/layout/vList5"/>
    <dgm:cxn modelId="{3BF8043B-0343-47C7-80C2-3DDECE60B262}" srcId="{996EA4BD-18DB-4AB1-B1E7-A39BDA17297C}" destId="{022FC9C6-EB91-4750-9980-349550BACABB}" srcOrd="3" destOrd="0" parTransId="{6B92A396-8CB9-4F11-A73D-ED6045BCA493}" sibTransId="{8A3079C9-9E2E-4D49-9937-D35EF75CC996}"/>
    <dgm:cxn modelId="{ECC21105-C751-4675-8275-B4369BA456BB}" srcId="{996EA4BD-18DB-4AB1-B1E7-A39BDA17297C}" destId="{34650740-708E-46D5-95BA-5DB581A37D43}" srcOrd="1" destOrd="0" parTransId="{A5C2153A-8BFD-4B92-BC3E-43765FEB8EA3}" sibTransId="{3DB67006-2F21-46A2-9F39-C12DAADF79AC}"/>
    <dgm:cxn modelId="{47E205B9-6BEE-4885-844C-04A1479796BB}" srcId="{996EA4BD-18DB-4AB1-B1E7-A39BDA17297C}" destId="{EB154E28-737E-42A8-99EB-C68418B68875}" srcOrd="0" destOrd="0" parTransId="{F0A308C3-9C40-4D1D-8EF2-FDFCBFF97776}" sibTransId="{9A8D7053-1B1D-439F-9887-0EE46608AC3D}"/>
    <dgm:cxn modelId="{1E2B3FA6-DADD-4A92-A2AD-8C8441FB7953}" type="presOf" srcId="{996EA4BD-18DB-4AB1-B1E7-A39BDA17297C}" destId="{BD8C4D3D-2F4C-495B-A3EB-45A408A78216}" srcOrd="0" destOrd="0" presId="urn:microsoft.com/office/officeart/2005/8/layout/vList5"/>
    <dgm:cxn modelId="{D6EFB02B-1F41-4326-B1F0-8363055F5935}" type="presOf" srcId="{3ADFB839-1CA2-444F-91ED-99EC09B61E16}" destId="{EC0F538E-FF85-4DDF-806F-73BA60A7D55C}" srcOrd="0" destOrd="0" presId="urn:microsoft.com/office/officeart/2005/8/layout/vList5"/>
    <dgm:cxn modelId="{F60C9AD3-7A1C-46C5-AAE6-3D34B169D60B}" srcId="{996EA4BD-18DB-4AB1-B1E7-A39BDA17297C}" destId="{3ADFB839-1CA2-444F-91ED-99EC09B61E16}" srcOrd="2" destOrd="0" parTransId="{FFA83D61-7260-4710-854D-678595DCFE86}" sibTransId="{E2F005E9-07B4-49E2-BD56-1DAD91600568}"/>
    <dgm:cxn modelId="{BC27A366-2A1A-4A5F-9EEE-552AB9884921}" type="presParOf" srcId="{BD8C4D3D-2F4C-495B-A3EB-45A408A78216}" destId="{ACDB8858-2156-4854-B30D-209DE28299FD}" srcOrd="0" destOrd="0" presId="urn:microsoft.com/office/officeart/2005/8/layout/vList5"/>
    <dgm:cxn modelId="{C15E9645-2D74-4EED-B016-5E9A87D55805}" type="presParOf" srcId="{ACDB8858-2156-4854-B30D-209DE28299FD}" destId="{4A9E3EA4-1D7E-4067-B058-5F0732AA02E1}" srcOrd="0" destOrd="0" presId="urn:microsoft.com/office/officeart/2005/8/layout/vList5"/>
    <dgm:cxn modelId="{E936F413-6BB5-41F8-A916-B19309E90AE4}" type="presParOf" srcId="{BD8C4D3D-2F4C-495B-A3EB-45A408A78216}" destId="{C4B72344-E5B9-4A2F-9D8A-69C7E52F1619}" srcOrd="1" destOrd="0" presId="urn:microsoft.com/office/officeart/2005/8/layout/vList5"/>
    <dgm:cxn modelId="{DE58C0C6-86C6-442A-9A3C-4961E03FED3B}" type="presParOf" srcId="{BD8C4D3D-2F4C-495B-A3EB-45A408A78216}" destId="{1AF2075F-9B0B-4D5C-AAB8-6168ACBD41F3}" srcOrd="2" destOrd="0" presId="urn:microsoft.com/office/officeart/2005/8/layout/vList5"/>
    <dgm:cxn modelId="{FC0726A7-9A7F-4941-9AED-0BBA4DED2FA9}" type="presParOf" srcId="{1AF2075F-9B0B-4D5C-AAB8-6168ACBD41F3}" destId="{A7F4837D-3B54-4DD2-A8BE-BD3AD2D99AC2}" srcOrd="0" destOrd="0" presId="urn:microsoft.com/office/officeart/2005/8/layout/vList5"/>
    <dgm:cxn modelId="{81E9BE92-06BC-4CAC-81C3-50B5BB861A74}" type="presParOf" srcId="{BD8C4D3D-2F4C-495B-A3EB-45A408A78216}" destId="{AD5476D2-AA7F-48D7-B058-E096DA3B879A}" srcOrd="3" destOrd="0" presId="urn:microsoft.com/office/officeart/2005/8/layout/vList5"/>
    <dgm:cxn modelId="{CA79E826-28A3-4020-9921-1CF8D04D0EDE}" type="presParOf" srcId="{BD8C4D3D-2F4C-495B-A3EB-45A408A78216}" destId="{9038B346-7261-4772-8EA8-87FAAA815FC3}" srcOrd="4" destOrd="0" presId="urn:microsoft.com/office/officeart/2005/8/layout/vList5"/>
    <dgm:cxn modelId="{F2CB0476-B982-4259-96D3-4F420E9D72BB}" type="presParOf" srcId="{9038B346-7261-4772-8EA8-87FAAA815FC3}" destId="{EC0F538E-FF85-4DDF-806F-73BA60A7D55C}" srcOrd="0" destOrd="0" presId="urn:microsoft.com/office/officeart/2005/8/layout/vList5"/>
    <dgm:cxn modelId="{DE347D1F-F2EF-41B8-9108-B45A2A09F4AC}" type="presParOf" srcId="{BD8C4D3D-2F4C-495B-A3EB-45A408A78216}" destId="{634FABAD-A21C-4361-A38A-C2A2CC4692B8}" srcOrd="5" destOrd="0" presId="urn:microsoft.com/office/officeart/2005/8/layout/vList5"/>
    <dgm:cxn modelId="{6E76B404-68F5-45AE-9763-86170E584CB7}" type="presParOf" srcId="{BD8C4D3D-2F4C-495B-A3EB-45A408A78216}" destId="{5D47A244-88F9-40CF-910F-965B5CA9B0C0}" srcOrd="6" destOrd="0" presId="urn:microsoft.com/office/officeart/2005/8/layout/vList5"/>
    <dgm:cxn modelId="{4DD9D71C-8BED-4FE0-BFAB-7D4F0E1F41AC}" type="presParOf" srcId="{5D47A244-88F9-40CF-910F-965B5CA9B0C0}" destId="{C3595E49-E8F5-4D46-BFAF-A675FDE252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594328-8C04-4A93-A8C4-71CB0E1976D1}" type="doc">
      <dgm:prSet loTypeId="urn:microsoft.com/office/officeart/2005/8/layout/l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FAA57D70-D6C5-4053-98A2-B90AA7AB834B}">
      <dgm:prSet/>
      <dgm:spPr/>
      <dgm:t>
        <a:bodyPr/>
        <a:lstStyle/>
        <a:p>
          <a:pPr rtl="0"/>
          <a:r>
            <a:rPr lang="es-EC" b="1" cap="none" spc="0" baseline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"Está demostrado que 30 minutos diarios de ejercicio ayudan de forma significativa a reducir los efectos negativos del estrés"</a:t>
          </a:r>
          <a:endParaRPr lang="es-EC" b="1" cap="none" spc="0" baseline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D93296E-5CCC-4A23-9216-F0037C86CD6E}" type="parTrans" cxnId="{B7B57427-B407-4652-811B-EAAADD4D324D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DC0CABF-46DE-42A5-9963-59FB2E752030}" type="sibTrans" cxnId="{B7B57427-B407-4652-811B-EAAADD4D324D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EB5D7DA-4E73-4690-B466-52E9A6264890}" type="pres">
      <dgm:prSet presAssocID="{A6594328-8C04-4A93-A8C4-71CB0E1976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21D0F51-0F01-4419-80C7-C5F3E3768D38}" type="pres">
      <dgm:prSet presAssocID="{FAA57D70-D6C5-4053-98A2-B90AA7AB834B}" presName="horFlow" presStyleCnt="0"/>
      <dgm:spPr/>
    </dgm:pt>
    <dgm:pt modelId="{F80D4653-081D-4F88-B4E9-EB6187ABF7A1}" type="pres">
      <dgm:prSet presAssocID="{FAA57D70-D6C5-4053-98A2-B90AA7AB834B}" presName="bigChev" presStyleLbl="node1" presStyleIdx="0" presStyleCnt="1" custScaleX="159461"/>
      <dgm:spPr/>
      <dgm:t>
        <a:bodyPr/>
        <a:lstStyle/>
        <a:p>
          <a:endParaRPr lang="es-EC"/>
        </a:p>
      </dgm:t>
    </dgm:pt>
  </dgm:ptLst>
  <dgm:cxnLst>
    <dgm:cxn modelId="{29FB9307-F3DA-4679-A9B1-F2069730A406}" type="presOf" srcId="{A6594328-8C04-4A93-A8C4-71CB0E1976D1}" destId="{FEB5D7DA-4E73-4690-B466-52E9A6264890}" srcOrd="0" destOrd="0" presId="urn:microsoft.com/office/officeart/2005/8/layout/lProcess3"/>
    <dgm:cxn modelId="{AB66A123-B34C-4BB7-93FF-CAE05D229615}" type="presOf" srcId="{FAA57D70-D6C5-4053-98A2-B90AA7AB834B}" destId="{F80D4653-081D-4F88-B4E9-EB6187ABF7A1}" srcOrd="0" destOrd="0" presId="urn:microsoft.com/office/officeart/2005/8/layout/lProcess3"/>
    <dgm:cxn modelId="{B7B57427-B407-4652-811B-EAAADD4D324D}" srcId="{A6594328-8C04-4A93-A8C4-71CB0E1976D1}" destId="{FAA57D70-D6C5-4053-98A2-B90AA7AB834B}" srcOrd="0" destOrd="0" parTransId="{4D93296E-5CCC-4A23-9216-F0037C86CD6E}" sibTransId="{6DC0CABF-46DE-42A5-9963-59FB2E752030}"/>
    <dgm:cxn modelId="{94C437C8-7BAA-4049-A5EE-337ED8F61FE9}" type="presParOf" srcId="{FEB5D7DA-4E73-4690-B466-52E9A6264890}" destId="{121D0F51-0F01-4419-80C7-C5F3E3768D38}" srcOrd="0" destOrd="0" presId="urn:microsoft.com/office/officeart/2005/8/layout/lProcess3"/>
    <dgm:cxn modelId="{555882D9-2884-45C0-9D3F-D9841A6D06B6}" type="presParOf" srcId="{121D0F51-0F01-4419-80C7-C5F3E3768D38}" destId="{F80D4653-081D-4F88-B4E9-EB6187ABF7A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486224-1A8C-4854-B35E-4DE0BA33120B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84AC708-9D9A-4F39-9E09-C44D379EE89F}">
      <dgm:prSet/>
      <dgm:spPr/>
      <dgm:t>
        <a:bodyPr/>
        <a:lstStyle/>
        <a:p>
          <a:pPr rtl="0"/>
          <a:r>
            <a:rPr lang="es-EC" dirty="0" smtClean="0"/>
            <a:t>ACTIVIDAD FÍSICA</a:t>
          </a:r>
          <a:endParaRPr lang="es-EC" dirty="0"/>
        </a:p>
      </dgm:t>
    </dgm:pt>
    <dgm:pt modelId="{DE58F7B4-D73E-4510-8E21-9A9FDECCFF9A}" type="parTrans" cxnId="{B4F4287A-E3D2-404A-AA5F-FAC6D7901116}">
      <dgm:prSet/>
      <dgm:spPr/>
      <dgm:t>
        <a:bodyPr/>
        <a:lstStyle/>
        <a:p>
          <a:endParaRPr lang="es-EC"/>
        </a:p>
      </dgm:t>
    </dgm:pt>
    <dgm:pt modelId="{303A0E21-69C1-4D1A-BF21-FEDBABD7B67B}" type="sibTrans" cxnId="{B4F4287A-E3D2-404A-AA5F-FAC6D7901116}">
      <dgm:prSet/>
      <dgm:spPr/>
      <dgm:t>
        <a:bodyPr/>
        <a:lstStyle/>
        <a:p>
          <a:endParaRPr lang="es-EC"/>
        </a:p>
      </dgm:t>
    </dgm:pt>
    <dgm:pt modelId="{E398673A-A7C3-4A7C-860C-1FF2AE84944C}" type="pres">
      <dgm:prSet presAssocID="{B6486224-1A8C-4854-B35E-4DE0BA3312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A38F28-497E-4FAE-97B9-22AF43EDDEB0}" type="pres">
      <dgm:prSet presAssocID="{684AC708-9D9A-4F39-9E09-C44D379EE89F}" presName="linNode" presStyleCnt="0"/>
      <dgm:spPr/>
    </dgm:pt>
    <dgm:pt modelId="{59A2024D-C101-44CC-B3D7-C46264AEEF09}" type="pres">
      <dgm:prSet presAssocID="{684AC708-9D9A-4F39-9E09-C44D379EE89F}" presName="parentText" presStyleLbl="node1" presStyleIdx="0" presStyleCnt="1" custScaleX="260943" custLinFactNeighborX="0" custLinFactNeighborY="6666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FA229F-57FD-4D2E-821B-39CC708384F4}" type="presOf" srcId="{684AC708-9D9A-4F39-9E09-C44D379EE89F}" destId="{59A2024D-C101-44CC-B3D7-C46264AEEF09}" srcOrd="0" destOrd="0" presId="urn:microsoft.com/office/officeart/2005/8/layout/vList5"/>
    <dgm:cxn modelId="{9C70AC4A-C997-4E8F-9C58-80A7C1303119}" type="presOf" srcId="{B6486224-1A8C-4854-B35E-4DE0BA33120B}" destId="{E398673A-A7C3-4A7C-860C-1FF2AE84944C}" srcOrd="0" destOrd="0" presId="urn:microsoft.com/office/officeart/2005/8/layout/vList5"/>
    <dgm:cxn modelId="{B4F4287A-E3D2-404A-AA5F-FAC6D7901116}" srcId="{B6486224-1A8C-4854-B35E-4DE0BA33120B}" destId="{684AC708-9D9A-4F39-9E09-C44D379EE89F}" srcOrd="0" destOrd="0" parTransId="{DE58F7B4-D73E-4510-8E21-9A9FDECCFF9A}" sibTransId="{303A0E21-69C1-4D1A-BF21-FEDBABD7B67B}"/>
    <dgm:cxn modelId="{C7920E1A-66C4-40A7-B54B-8839B7497A49}" type="presParOf" srcId="{E398673A-A7C3-4A7C-860C-1FF2AE84944C}" destId="{A4A38F28-497E-4FAE-97B9-22AF43EDDEB0}" srcOrd="0" destOrd="0" presId="urn:microsoft.com/office/officeart/2005/8/layout/vList5"/>
    <dgm:cxn modelId="{0EBF8BA7-4E41-42FE-B26A-B1706BCC884E}" type="presParOf" srcId="{A4A38F28-497E-4FAE-97B9-22AF43EDDEB0}" destId="{59A2024D-C101-44CC-B3D7-C46264AEEF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97E1E9-B67F-49C7-999C-1FB0B7EE91D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C0AD6A-51B0-4518-A4F7-91857DA0E2AA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1800" b="1" baseline="0" dirty="0" smtClean="0"/>
            <a:t>NUEVA MODALIDAD DE CLASE  QUE TIENE DOS FINES  IMPORTANTES </a:t>
          </a:r>
          <a:endParaRPr lang="es-ES" sz="1800" b="1" baseline="0" dirty="0"/>
        </a:p>
      </dgm:t>
    </dgm:pt>
    <dgm:pt modelId="{C0381190-4006-4511-A579-61455517C7B2}" type="parTrans" cxnId="{9508ED15-0A60-4C92-8B3A-D56805E4BBEE}">
      <dgm:prSet/>
      <dgm:spPr/>
      <dgm:t>
        <a:bodyPr/>
        <a:lstStyle/>
        <a:p>
          <a:endParaRPr lang="es-EC"/>
        </a:p>
      </dgm:t>
    </dgm:pt>
    <dgm:pt modelId="{32D994B4-B799-4164-8A10-49094191FC0B}" type="sibTrans" cxnId="{9508ED15-0A60-4C92-8B3A-D56805E4BBE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dirty="0"/>
        </a:p>
      </dgm:t>
    </dgm:pt>
    <dgm:pt modelId="{1C345C55-ECE6-46E4-B48C-546C276A2B7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es-ES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TERAPÉUTICO </a:t>
          </a:r>
          <a:endParaRPr lang="es-ES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A081AE-3767-470B-8988-11990674BD60}" type="parTrans" cxnId="{66EF06E3-7229-4230-8BA3-917B6FE0A002}">
      <dgm:prSet/>
      <dgm:spPr/>
      <dgm:t>
        <a:bodyPr/>
        <a:lstStyle/>
        <a:p>
          <a:endParaRPr lang="es-EC"/>
        </a:p>
      </dgm:t>
    </dgm:pt>
    <dgm:pt modelId="{9CF42F43-B91B-4C4A-B2AF-C3C6E33979CB}" type="sibTrans" cxnId="{66EF06E3-7229-4230-8BA3-917B6FE0A00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s-EC" dirty="0"/>
        </a:p>
      </dgm:t>
    </dgm:pt>
    <dgm:pt modelId="{4AA23DD6-D125-454F-A6F2-8E5EE92A7934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" b="1" baseline="0" dirty="0" smtClean="0"/>
            <a:t>PREVENTIVO </a:t>
          </a:r>
          <a:endParaRPr lang="es-EC" b="1" dirty="0"/>
        </a:p>
      </dgm:t>
    </dgm:pt>
    <dgm:pt modelId="{5FE0F7E5-30CF-4E18-99CE-0914144331B2}" type="parTrans" cxnId="{806C8535-A9BA-4D89-A45B-18969C83486E}">
      <dgm:prSet/>
      <dgm:spPr/>
      <dgm:t>
        <a:bodyPr/>
        <a:lstStyle/>
        <a:p>
          <a:endParaRPr lang="es-EC"/>
        </a:p>
      </dgm:t>
    </dgm:pt>
    <dgm:pt modelId="{F5A59720-0B94-4816-A3DA-FC28E0535E74}" type="sibTrans" cxnId="{806C8535-A9BA-4D89-A45B-18969C83486E}">
      <dgm:prSet/>
      <dgm:spPr/>
      <dgm:t>
        <a:bodyPr/>
        <a:lstStyle/>
        <a:p>
          <a:endParaRPr lang="es-EC"/>
        </a:p>
      </dgm:t>
    </dgm:pt>
    <dgm:pt modelId="{65562532-62B6-4011-BEC4-C1C001FD167C}" type="pres">
      <dgm:prSet presAssocID="{6697E1E9-B67F-49C7-999C-1FB0B7EE91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92B466-36F9-4BFA-8FDF-22014F1878D3}" type="pres">
      <dgm:prSet presAssocID="{6697E1E9-B67F-49C7-999C-1FB0B7EE91DA}" presName="dummyMaxCanvas" presStyleCnt="0">
        <dgm:presLayoutVars/>
      </dgm:prSet>
      <dgm:spPr/>
    </dgm:pt>
    <dgm:pt modelId="{2C9FFDF9-C3B8-429B-A2F2-E8A09C5BFD0E}" type="pres">
      <dgm:prSet presAssocID="{6697E1E9-B67F-49C7-999C-1FB0B7EE91DA}" presName="ThreeNodes_1" presStyleLbl="node1" presStyleIdx="0" presStyleCnt="3" custScaleX="101286" custScaleY="113659" custLinFactNeighborX="11022" custLinFactNeighborY="392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5C0C31-799B-43CE-957A-B300E39EC56A}" type="pres">
      <dgm:prSet presAssocID="{6697E1E9-B67F-49C7-999C-1FB0B7EE91DA}" presName="ThreeNodes_2" presStyleLbl="node1" presStyleIdx="1" presStyleCnt="3" custFlipHor="1" custScaleX="27802" custScaleY="98222" custLinFactY="3129" custLinFactNeighborX="-2752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6F70CA-14E1-4DC7-9D2A-33D061276BFE}" type="pres">
      <dgm:prSet presAssocID="{6697E1E9-B67F-49C7-999C-1FB0B7EE91DA}" presName="ThreeNodes_3" presStyleLbl="node1" presStyleIdx="2" presStyleCnt="3" custScaleX="24953" custLinFactNeighborX="17232" custLinFactNeighborY="-135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58766-458E-498C-98DB-B437E1BB97EA}" type="pres">
      <dgm:prSet presAssocID="{6697E1E9-B67F-49C7-999C-1FB0B7EE91DA}" presName="ThreeConn_1-2" presStyleLbl="fgAccFollowNode1" presStyleIdx="0" presStyleCnt="2" custLinFactX="-460264" custLinFactY="19829" custLinFactNeighborX="-5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4F9A1-FF82-4DFD-A7B7-708DC06E1EDF}" type="pres">
      <dgm:prSet presAssocID="{6697E1E9-B67F-49C7-999C-1FB0B7EE91DA}" presName="ThreeConn_2-3" presStyleLbl="fgAccFollowNode1" presStyleIdx="1" presStyleCnt="2" custLinFactX="-108671" custLinFactNeighborX="-200000" custLinFactNeighborY="-58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CEEF5B-5158-43F7-AE0B-4D9E4D4372C2}" type="pres">
      <dgm:prSet presAssocID="{6697E1E9-B67F-49C7-999C-1FB0B7EE91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8F1A5-0953-46C2-B614-49C62B46F9D0}" type="pres">
      <dgm:prSet presAssocID="{6697E1E9-B67F-49C7-999C-1FB0B7EE91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B3BE7B-5FEA-41D6-9ACC-D08A5AF33E57}" type="pres">
      <dgm:prSet presAssocID="{6697E1E9-B67F-49C7-999C-1FB0B7EE91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8198BA-CA4F-4402-B822-2310192003C5}" type="presOf" srcId="{1C345C55-ECE6-46E4-B48C-546C276A2B7A}" destId="{155C0C31-799B-43CE-957A-B300E39EC56A}" srcOrd="0" destOrd="0" presId="urn:microsoft.com/office/officeart/2005/8/layout/vProcess5"/>
    <dgm:cxn modelId="{806C8535-A9BA-4D89-A45B-18969C83486E}" srcId="{6697E1E9-B67F-49C7-999C-1FB0B7EE91DA}" destId="{4AA23DD6-D125-454F-A6F2-8E5EE92A7934}" srcOrd="2" destOrd="0" parTransId="{5FE0F7E5-30CF-4E18-99CE-0914144331B2}" sibTransId="{F5A59720-0B94-4816-A3DA-FC28E0535E74}"/>
    <dgm:cxn modelId="{6C9C0345-CD4E-44D5-BEC4-B694949E081D}" type="presOf" srcId="{6697E1E9-B67F-49C7-999C-1FB0B7EE91DA}" destId="{65562532-62B6-4011-BEC4-C1C001FD167C}" srcOrd="0" destOrd="0" presId="urn:microsoft.com/office/officeart/2005/8/layout/vProcess5"/>
    <dgm:cxn modelId="{1A2FEB57-4CA9-41F9-9DB3-DCC68552167C}" type="presOf" srcId="{4AA23DD6-D125-454F-A6F2-8E5EE92A7934}" destId="{A86F70CA-14E1-4DC7-9D2A-33D061276BFE}" srcOrd="0" destOrd="0" presId="urn:microsoft.com/office/officeart/2005/8/layout/vProcess5"/>
    <dgm:cxn modelId="{37D4E97E-20D1-469C-A583-BC198704A4E0}" type="presOf" srcId="{9CF42F43-B91B-4C4A-B2AF-C3C6E33979CB}" destId="{2684F9A1-FF82-4DFD-A7B7-708DC06E1EDF}" srcOrd="0" destOrd="0" presId="urn:microsoft.com/office/officeart/2005/8/layout/vProcess5"/>
    <dgm:cxn modelId="{FCBF9FD3-8C6E-46A1-A185-45952DCB34EF}" type="presOf" srcId="{4AA23DD6-D125-454F-A6F2-8E5EE92A7934}" destId="{3BB3BE7B-5FEA-41D6-9ACC-D08A5AF33E57}" srcOrd="1" destOrd="0" presId="urn:microsoft.com/office/officeart/2005/8/layout/vProcess5"/>
    <dgm:cxn modelId="{5D45848D-F573-4FC6-BA5E-37601622AF4C}" type="presOf" srcId="{D3C0AD6A-51B0-4518-A4F7-91857DA0E2AA}" destId="{2C9FFDF9-C3B8-429B-A2F2-E8A09C5BFD0E}" srcOrd="0" destOrd="0" presId="urn:microsoft.com/office/officeart/2005/8/layout/vProcess5"/>
    <dgm:cxn modelId="{3D67A815-A79C-44D2-8C86-1E12730165E5}" type="presOf" srcId="{1C345C55-ECE6-46E4-B48C-546C276A2B7A}" destId="{0398F1A5-0953-46C2-B614-49C62B46F9D0}" srcOrd="1" destOrd="0" presId="urn:microsoft.com/office/officeart/2005/8/layout/vProcess5"/>
    <dgm:cxn modelId="{9508ED15-0A60-4C92-8B3A-D56805E4BBEE}" srcId="{6697E1E9-B67F-49C7-999C-1FB0B7EE91DA}" destId="{D3C0AD6A-51B0-4518-A4F7-91857DA0E2AA}" srcOrd="0" destOrd="0" parTransId="{C0381190-4006-4511-A579-61455517C7B2}" sibTransId="{32D994B4-B799-4164-8A10-49094191FC0B}"/>
    <dgm:cxn modelId="{BD9E0596-5023-46D4-A622-246984AB1C9F}" type="presOf" srcId="{D3C0AD6A-51B0-4518-A4F7-91857DA0E2AA}" destId="{83CEEF5B-5158-43F7-AE0B-4D9E4D4372C2}" srcOrd="1" destOrd="0" presId="urn:microsoft.com/office/officeart/2005/8/layout/vProcess5"/>
    <dgm:cxn modelId="{66EF06E3-7229-4230-8BA3-917B6FE0A002}" srcId="{6697E1E9-B67F-49C7-999C-1FB0B7EE91DA}" destId="{1C345C55-ECE6-46E4-B48C-546C276A2B7A}" srcOrd="1" destOrd="0" parTransId="{27A081AE-3767-470B-8988-11990674BD60}" sibTransId="{9CF42F43-B91B-4C4A-B2AF-C3C6E33979CB}"/>
    <dgm:cxn modelId="{F91BDD33-B882-4249-9FD9-F2372BAF28EF}" type="presOf" srcId="{32D994B4-B799-4164-8A10-49094191FC0B}" destId="{E8B58766-458E-498C-98DB-B437E1BB97EA}" srcOrd="0" destOrd="0" presId="urn:microsoft.com/office/officeart/2005/8/layout/vProcess5"/>
    <dgm:cxn modelId="{A2DB70E8-0D8E-4877-9ABC-CCC71D0D0A39}" type="presParOf" srcId="{65562532-62B6-4011-BEC4-C1C001FD167C}" destId="{BD92B466-36F9-4BFA-8FDF-22014F1878D3}" srcOrd="0" destOrd="0" presId="urn:microsoft.com/office/officeart/2005/8/layout/vProcess5"/>
    <dgm:cxn modelId="{A5E8A1D6-592C-4BC1-930F-93F3E1DC1540}" type="presParOf" srcId="{65562532-62B6-4011-BEC4-C1C001FD167C}" destId="{2C9FFDF9-C3B8-429B-A2F2-E8A09C5BFD0E}" srcOrd="1" destOrd="0" presId="urn:microsoft.com/office/officeart/2005/8/layout/vProcess5"/>
    <dgm:cxn modelId="{9B840735-16EE-4147-B7AF-1835D20FA5FE}" type="presParOf" srcId="{65562532-62B6-4011-BEC4-C1C001FD167C}" destId="{155C0C31-799B-43CE-957A-B300E39EC56A}" srcOrd="2" destOrd="0" presId="urn:microsoft.com/office/officeart/2005/8/layout/vProcess5"/>
    <dgm:cxn modelId="{C43D61C2-15F6-417E-8BC9-C3B32F21C2A9}" type="presParOf" srcId="{65562532-62B6-4011-BEC4-C1C001FD167C}" destId="{A86F70CA-14E1-4DC7-9D2A-33D061276BFE}" srcOrd="3" destOrd="0" presId="urn:microsoft.com/office/officeart/2005/8/layout/vProcess5"/>
    <dgm:cxn modelId="{7DC40D39-6CE1-4B68-ADB9-E975F541C2E5}" type="presParOf" srcId="{65562532-62B6-4011-BEC4-C1C001FD167C}" destId="{E8B58766-458E-498C-98DB-B437E1BB97EA}" srcOrd="4" destOrd="0" presId="urn:microsoft.com/office/officeart/2005/8/layout/vProcess5"/>
    <dgm:cxn modelId="{C8A43D42-B6A1-4F01-A66D-832003CF88C0}" type="presParOf" srcId="{65562532-62B6-4011-BEC4-C1C001FD167C}" destId="{2684F9A1-FF82-4DFD-A7B7-708DC06E1EDF}" srcOrd="5" destOrd="0" presId="urn:microsoft.com/office/officeart/2005/8/layout/vProcess5"/>
    <dgm:cxn modelId="{12A13C25-BC61-485D-9470-F6A01A331639}" type="presParOf" srcId="{65562532-62B6-4011-BEC4-C1C001FD167C}" destId="{83CEEF5B-5158-43F7-AE0B-4D9E4D4372C2}" srcOrd="6" destOrd="0" presId="urn:microsoft.com/office/officeart/2005/8/layout/vProcess5"/>
    <dgm:cxn modelId="{70765262-EE80-4E60-BEC7-63C65EEA2D64}" type="presParOf" srcId="{65562532-62B6-4011-BEC4-C1C001FD167C}" destId="{0398F1A5-0953-46C2-B614-49C62B46F9D0}" srcOrd="7" destOrd="0" presId="urn:microsoft.com/office/officeart/2005/8/layout/vProcess5"/>
    <dgm:cxn modelId="{A9D2F3E4-6271-4C06-A4F4-22900690CECF}" type="presParOf" srcId="{65562532-62B6-4011-BEC4-C1C001FD167C}" destId="{3BB3BE7B-5FEA-41D6-9ACC-D08A5AF33E5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8108FC-2808-485B-932E-7308C06A5F98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8F0686C8-8580-45C5-B27E-E20C878D5FD9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rtl="0"/>
          <a:r>
            <a:rPr lang="es-ES" dirty="0" smtClean="0"/>
            <a:t>UNA MEZCLA DE </a:t>
          </a:r>
        </a:p>
        <a:p>
          <a:pPr algn="ctr" rtl="0"/>
          <a:r>
            <a:rPr lang="es-ES" dirty="0" smtClean="0"/>
            <a:t>GIMNASIA AERÓBICA + DANZA </a:t>
          </a:r>
          <a:endParaRPr lang="es-EC" dirty="0"/>
        </a:p>
      </dgm:t>
    </dgm:pt>
    <dgm:pt modelId="{3318100A-552B-4FF0-AC2B-26B17EA65B5D}" type="parTrans" cxnId="{3AC7EA50-2505-4680-807D-C9020722F70C}">
      <dgm:prSet/>
      <dgm:spPr/>
      <dgm:t>
        <a:bodyPr/>
        <a:lstStyle/>
        <a:p>
          <a:endParaRPr lang="es-EC"/>
        </a:p>
      </dgm:t>
    </dgm:pt>
    <dgm:pt modelId="{1A629287-C214-41B3-B349-6BB8D9FDE5F2}" type="sibTrans" cxnId="{3AC7EA50-2505-4680-807D-C9020722F70C}">
      <dgm:prSet/>
      <dgm:spPr/>
      <dgm:t>
        <a:bodyPr/>
        <a:lstStyle/>
        <a:p>
          <a:endParaRPr lang="es-EC"/>
        </a:p>
      </dgm:t>
    </dgm:pt>
    <dgm:pt modelId="{B26FB3B2-E38B-4358-9932-DC1D0F2F3FD7}" type="pres">
      <dgm:prSet presAssocID="{DC8108FC-2808-485B-932E-7308C06A5F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CA2A37-FA81-47E8-AB40-64C57E049614}" type="pres">
      <dgm:prSet presAssocID="{8F0686C8-8580-45C5-B27E-E20C878D5FD9}" presName="parentText" presStyleLbl="node1" presStyleIdx="0" presStyleCnt="1" custLinFactNeighborY="1683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A7368C-A8CA-40DB-94C7-2A6159537AC8}" type="presOf" srcId="{DC8108FC-2808-485B-932E-7308C06A5F98}" destId="{B26FB3B2-E38B-4358-9932-DC1D0F2F3FD7}" srcOrd="0" destOrd="0" presId="urn:microsoft.com/office/officeart/2005/8/layout/vList2"/>
    <dgm:cxn modelId="{3AC7EA50-2505-4680-807D-C9020722F70C}" srcId="{DC8108FC-2808-485B-932E-7308C06A5F98}" destId="{8F0686C8-8580-45C5-B27E-E20C878D5FD9}" srcOrd="0" destOrd="0" parTransId="{3318100A-552B-4FF0-AC2B-26B17EA65B5D}" sibTransId="{1A629287-C214-41B3-B349-6BB8D9FDE5F2}"/>
    <dgm:cxn modelId="{252F50F7-4B09-42C4-A714-9B3EAE3051B6}" type="presOf" srcId="{8F0686C8-8580-45C5-B27E-E20C878D5FD9}" destId="{1ECA2A37-FA81-47E8-AB40-64C57E049614}" srcOrd="0" destOrd="0" presId="urn:microsoft.com/office/officeart/2005/8/layout/vList2"/>
    <dgm:cxn modelId="{9FFD77E1-2B91-4181-B9B4-E6217D87EE05}" type="presParOf" srcId="{B26FB3B2-E38B-4358-9932-DC1D0F2F3FD7}" destId="{1ECA2A37-FA81-47E8-AB40-64C57E049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C4798C-709F-4F4E-8017-084621696D7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8C07CE2-0B4B-4E81-9BDC-D63FF88A8CFC}">
      <dgm:prSet/>
      <dgm:spPr/>
      <dgm:t>
        <a:bodyPr/>
        <a:lstStyle/>
        <a:p>
          <a:pPr rtl="0"/>
          <a:r>
            <a:rPr lang="es-ES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Considerando los elementos iniciales del diagnóstico se determinó que la presente investigación es  :</a:t>
          </a:r>
          <a:endParaRPr lang="es-EC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0C806AE-EF95-435D-B1D9-E6AF50298864}" type="parTrans" cxnId="{1F6B4237-8711-4712-9C6C-DC08BFBDBF8A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15C67C5-22F7-4654-9552-A1944E6204E1}" type="sibTrans" cxnId="{1F6B4237-8711-4712-9C6C-DC08BFBDBF8A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7EAE6D6-B3D6-4519-B23E-D55CD3119B39}" type="pres">
      <dgm:prSet presAssocID="{A9C4798C-709F-4F4E-8017-084621696D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A0720D-6575-43E7-A871-7591958349BA}" type="pres">
      <dgm:prSet presAssocID="{88C07CE2-0B4B-4E81-9BDC-D63FF88A8CFC}" presName="parentText" presStyleLbl="node1" presStyleIdx="0" presStyleCnt="1" custScaleY="62149" custLinFactNeighborY="128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46DD74-47F7-4D7F-8347-2FFE9362764B}" type="presOf" srcId="{88C07CE2-0B4B-4E81-9BDC-D63FF88A8CFC}" destId="{D1A0720D-6575-43E7-A871-7591958349BA}" srcOrd="0" destOrd="0" presId="urn:microsoft.com/office/officeart/2005/8/layout/vList2"/>
    <dgm:cxn modelId="{E9F87D30-AFE3-4A70-9CEA-B485B3106BD2}" type="presOf" srcId="{A9C4798C-709F-4F4E-8017-084621696D72}" destId="{47EAE6D6-B3D6-4519-B23E-D55CD3119B39}" srcOrd="0" destOrd="0" presId="urn:microsoft.com/office/officeart/2005/8/layout/vList2"/>
    <dgm:cxn modelId="{1F6B4237-8711-4712-9C6C-DC08BFBDBF8A}" srcId="{A9C4798C-709F-4F4E-8017-084621696D72}" destId="{88C07CE2-0B4B-4E81-9BDC-D63FF88A8CFC}" srcOrd="0" destOrd="0" parTransId="{50C806AE-EF95-435D-B1D9-E6AF50298864}" sibTransId="{E15C67C5-22F7-4654-9552-A1944E6204E1}"/>
    <dgm:cxn modelId="{38C51F29-1DFA-4E14-8C46-FDFBF6A23077}" type="presParOf" srcId="{47EAE6D6-B3D6-4519-B23E-D55CD3119B39}" destId="{D1A0720D-6575-43E7-A871-7591958349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210D09-3437-4BAF-BED0-D6761936074C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26E0F62-6323-40BC-99DB-317C18504B3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CARÁCTER CORRELACIONAL  </a:t>
          </a:r>
        </a:p>
        <a:p>
          <a:pPr rtl="0"/>
          <a:endParaRPr lang="es-ES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es-ES" sz="1600" dirty="0" smtClean="0"/>
            <a:t>Estado inicial </a:t>
          </a:r>
        </a:p>
        <a:p>
          <a:pPr rtl="0"/>
          <a:endParaRPr lang="es-ES" sz="1600" dirty="0" smtClean="0"/>
        </a:p>
        <a:p>
          <a:pPr rtl="0"/>
          <a:r>
            <a:rPr lang="es-ES" sz="1700" b="1" dirty="0" smtClean="0"/>
            <a:t>PROGRAMA  BAILOTERAPIA</a:t>
          </a:r>
        </a:p>
        <a:p>
          <a:pPr rtl="0"/>
          <a:endParaRPr lang="es-ES" sz="1700" b="1" dirty="0" smtClean="0"/>
        </a:p>
        <a:p>
          <a:pPr rtl="0"/>
          <a:r>
            <a:rPr lang="es-ES" sz="1700" dirty="0" smtClean="0"/>
            <a:t>Estado Final</a:t>
          </a:r>
        </a:p>
      </dgm:t>
    </dgm:pt>
    <dgm:pt modelId="{CAF12607-384D-42CB-9E32-7A51E3567B8E}" type="parTrans" cxnId="{055FE92C-850F-43F0-AC70-6ECB27BB030D}">
      <dgm:prSet/>
      <dgm:spPr/>
      <dgm:t>
        <a:bodyPr/>
        <a:lstStyle/>
        <a:p>
          <a:endParaRPr lang="es-EC"/>
        </a:p>
      </dgm:t>
    </dgm:pt>
    <dgm:pt modelId="{9445DEA3-822F-4FC6-9578-BAB2C61ED431}" type="sibTrans" cxnId="{055FE92C-850F-43F0-AC70-6ECB27BB030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 w="76200"/>
      </dgm:spPr>
      <dgm:t>
        <a:bodyPr/>
        <a:lstStyle/>
        <a:p>
          <a:endParaRPr lang="es-EC" dirty="0"/>
        </a:p>
      </dgm:t>
    </dgm:pt>
    <dgm:pt modelId="{19DCB404-6659-4A0B-A97C-21CDF7CCB3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1800" b="1" dirty="0" smtClean="0"/>
            <a:t>ESTUDIO DE CAMPO</a:t>
          </a:r>
        </a:p>
      </dgm:t>
    </dgm:pt>
    <dgm:pt modelId="{6B36062A-E5CE-4970-B715-C3D6506ACBBB}" type="parTrans" cxnId="{00939A7A-CE0F-4AA2-AB79-E9C663065699}">
      <dgm:prSet/>
      <dgm:spPr/>
      <dgm:t>
        <a:bodyPr/>
        <a:lstStyle/>
        <a:p>
          <a:endParaRPr lang="es-EC"/>
        </a:p>
      </dgm:t>
    </dgm:pt>
    <dgm:pt modelId="{AFE5C3EC-3531-4C5A-BD33-4A0FA8A1F940}" type="sibTrans" cxnId="{00939A7A-CE0F-4AA2-AB79-E9C663065699}">
      <dgm:prSet/>
      <dgm:spPr/>
      <dgm:t>
        <a:bodyPr/>
        <a:lstStyle/>
        <a:p>
          <a:endParaRPr lang="es-EC"/>
        </a:p>
      </dgm:t>
    </dgm:pt>
    <dgm:pt modelId="{DDCF96CE-BFA9-4D39-9A8F-0070D4AC8959}" type="pres">
      <dgm:prSet presAssocID="{CC210D09-3437-4BAF-BED0-D676193607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33E8B2-BE56-413D-86CC-32B6762339F9}" type="pres">
      <dgm:prSet presAssocID="{CC210D09-3437-4BAF-BED0-D6761936074C}" presName="vNodes" presStyleCnt="0"/>
      <dgm:spPr/>
    </dgm:pt>
    <dgm:pt modelId="{FA052AF5-59EF-434F-B42B-4CD13AF8A804}" type="pres">
      <dgm:prSet presAssocID="{E26E0F62-6323-40BC-99DB-317C18504B3F}" presName="node" presStyleLbl="node1" presStyleIdx="0" presStyleCnt="2" custScaleX="134158" custScaleY="128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1789B1-110D-4707-893D-4CE263128AB8}" type="pres">
      <dgm:prSet presAssocID="{CC210D09-3437-4BAF-BED0-D6761936074C}" presName="sibTransLast" presStyleLbl="sibTrans2D1" presStyleIdx="0" presStyleCnt="1" custScaleY="52011"/>
      <dgm:spPr/>
      <dgm:t>
        <a:bodyPr/>
        <a:lstStyle/>
        <a:p>
          <a:endParaRPr lang="es-EC"/>
        </a:p>
      </dgm:t>
    </dgm:pt>
    <dgm:pt modelId="{F527EFE8-6A62-440C-922A-1BC20B5880F4}" type="pres">
      <dgm:prSet presAssocID="{CC210D09-3437-4BAF-BED0-D6761936074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5F75D7A2-D2BA-4BAC-AD78-104C6F7BA6F1}" type="pres">
      <dgm:prSet presAssocID="{CC210D09-3437-4BAF-BED0-D6761936074C}" presName="lastNode" presStyleLbl="node1" presStyleIdx="1" presStyleCnt="2" custScaleX="131982" custScaleY="584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5FE92C-850F-43F0-AC70-6ECB27BB030D}" srcId="{CC210D09-3437-4BAF-BED0-D6761936074C}" destId="{E26E0F62-6323-40BC-99DB-317C18504B3F}" srcOrd="0" destOrd="0" parTransId="{CAF12607-384D-42CB-9E32-7A51E3567B8E}" sibTransId="{9445DEA3-822F-4FC6-9578-BAB2C61ED431}"/>
    <dgm:cxn modelId="{C6A10D61-DF09-4DBA-BAB2-32B1E0A01C8F}" type="presOf" srcId="{19DCB404-6659-4A0B-A97C-21CDF7CCB321}" destId="{5F75D7A2-D2BA-4BAC-AD78-104C6F7BA6F1}" srcOrd="0" destOrd="0" presId="urn:microsoft.com/office/officeart/2005/8/layout/equation2"/>
    <dgm:cxn modelId="{BC3F7515-E502-4366-949F-5EEC8BFA639A}" type="presOf" srcId="{9445DEA3-822F-4FC6-9578-BAB2C61ED431}" destId="{781789B1-110D-4707-893D-4CE263128AB8}" srcOrd="0" destOrd="0" presId="urn:microsoft.com/office/officeart/2005/8/layout/equation2"/>
    <dgm:cxn modelId="{24D3E613-6FD3-4DEB-B2CF-2C802D316D95}" type="presOf" srcId="{9445DEA3-822F-4FC6-9578-BAB2C61ED431}" destId="{F527EFE8-6A62-440C-922A-1BC20B5880F4}" srcOrd="1" destOrd="0" presId="urn:microsoft.com/office/officeart/2005/8/layout/equation2"/>
    <dgm:cxn modelId="{296BDB49-C8A6-48DC-9007-A39A11EF1AE0}" type="presOf" srcId="{CC210D09-3437-4BAF-BED0-D6761936074C}" destId="{DDCF96CE-BFA9-4D39-9A8F-0070D4AC8959}" srcOrd="0" destOrd="0" presId="urn:microsoft.com/office/officeart/2005/8/layout/equation2"/>
    <dgm:cxn modelId="{F7D50F22-179A-4C06-B003-7AB8B8E57DBA}" type="presOf" srcId="{E26E0F62-6323-40BC-99DB-317C18504B3F}" destId="{FA052AF5-59EF-434F-B42B-4CD13AF8A804}" srcOrd="0" destOrd="0" presId="urn:microsoft.com/office/officeart/2005/8/layout/equation2"/>
    <dgm:cxn modelId="{00939A7A-CE0F-4AA2-AB79-E9C663065699}" srcId="{CC210D09-3437-4BAF-BED0-D6761936074C}" destId="{19DCB404-6659-4A0B-A97C-21CDF7CCB321}" srcOrd="1" destOrd="0" parTransId="{6B36062A-E5CE-4970-B715-C3D6506ACBBB}" sibTransId="{AFE5C3EC-3531-4C5A-BD33-4A0FA8A1F940}"/>
    <dgm:cxn modelId="{21739331-B670-4326-BC0C-98A1A78A4271}" type="presParOf" srcId="{DDCF96CE-BFA9-4D39-9A8F-0070D4AC8959}" destId="{4833E8B2-BE56-413D-86CC-32B6762339F9}" srcOrd="0" destOrd="0" presId="urn:microsoft.com/office/officeart/2005/8/layout/equation2"/>
    <dgm:cxn modelId="{91642908-51D7-41B3-BB04-6F978ACBD6E0}" type="presParOf" srcId="{4833E8B2-BE56-413D-86CC-32B6762339F9}" destId="{FA052AF5-59EF-434F-B42B-4CD13AF8A804}" srcOrd="0" destOrd="0" presId="urn:microsoft.com/office/officeart/2005/8/layout/equation2"/>
    <dgm:cxn modelId="{C799C87A-712F-475D-BB52-95364BC3393F}" type="presParOf" srcId="{DDCF96CE-BFA9-4D39-9A8F-0070D4AC8959}" destId="{781789B1-110D-4707-893D-4CE263128AB8}" srcOrd="1" destOrd="0" presId="urn:microsoft.com/office/officeart/2005/8/layout/equation2"/>
    <dgm:cxn modelId="{47E22FB5-0690-44AD-AAF4-AAB083DB111F}" type="presParOf" srcId="{781789B1-110D-4707-893D-4CE263128AB8}" destId="{F527EFE8-6A62-440C-922A-1BC20B5880F4}" srcOrd="0" destOrd="0" presId="urn:microsoft.com/office/officeart/2005/8/layout/equation2"/>
    <dgm:cxn modelId="{D0112732-05E1-44F1-9B74-CA3C4413171F}" type="presParOf" srcId="{DDCF96CE-BFA9-4D39-9A8F-0070D4AC8959}" destId="{5F75D7A2-D2BA-4BAC-AD78-104C6F7BA6F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3AC0E1-1334-4973-9C0E-10E0A7B455B0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1AE6F3-A1C1-40E1-B6D3-2B290BA20669}">
      <dgm:prSet/>
      <dgm:spPr/>
      <dgm:t>
        <a:bodyPr/>
        <a:lstStyle/>
        <a:p>
          <a:pPr rtl="0"/>
          <a:r>
            <a:rPr lang="es-ES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La bailoterapia  incide en la disminución de los niveles de estrés de las mujeres sedentarias de 35 a 55 años de edad de la Súper manzana G en el sector de Carcelén Bajo</a:t>
          </a:r>
          <a:endParaRPr lang="es-EC" b="1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D579BE3-B18A-434C-8F2D-3A4A5AA617D8}" type="parTrans" cxnId="{108886E6-58BF-4CB6-972F-DF76AA1203DF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533F836-2393-4857-B3D1-4DAFD585FCD6}" type="sibTrans" cxnId="{108886E6-58BF-4CB6-972F-DF76AA1203DF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FEF24E9-6F8A-4812-8120-ECC9F03BDA90}" type="pres">
      <dgm:prSet presAssocID="{B93AC0E1-1334-4973-9C0E-10E0A7B455B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2C4282-8470-4D1F-A3EC-AFC78A2244D3}" type="pres">
      <dgm:prSet presAssocID="{8E1AE6F3-A1C1-40E1-B6D3-2B290BA20669}" presName="downArrow" presStyleLbl="node1" presStyleIdx="0" presStyleCnt="1" custScaleX="71569" custScaleY="65000" custLinFactNeighborX="-21765" custLinFactNeighborY="-13750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D954CA6E-E796-4F16-A8A8-AC6B3BAA25D4}" type="pres">
      <dgm:prSet presAssocID="{8E1AE6F3-A1C1-40E1-B6D3-2B290BA20669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8886E6-58BF-4CB6-972F-DF76AA1203DF}" srcId="{B93AC0E1-1334-4973-9C0E-10E0A7B455B0}" destId="{8E1AE6F3-A1C1-40E1-B6D3-2B290BA20669}" srcOrd="0" destOrd="0" parTransId="{CD579BE3-B18A-434C-8F2D-3A4A5AA617D8}" sibTransId="{7533F836-2393-4857-B3D1-4DAFD585FCD6}"/>
    <dgm:cxn modelId="{C74BF43B-3641-46F8-9610-D0A4F1CBEAD8}" type="presOf" srcId="{B93AC0E1-1334-4973-9C0E-10E0A7B455B0}" destId="{6FEF24E9-6F8A-4812-8120-ECC9F03BDA90}" srcOrd="0" destOrd="0" presId="urn:microsoft.com/office/officeart/2005/8/layout/arrow3"/>
    <dgm:cxn modelId="{DBEBBDB9-367B-41ED-9D98-06E05BF44EEF}" type="presOf" srcId="{8E1AE6F3-A1C1-40E1-B6D3-2B290BA20669}" destId="{D954CA6E-E796-4F16-A8A8-AC6B3BAA25D4}" srcOrd="0" destOrd="0" presId="urn:microsoft.com/office/officeart/2005/8/layout/arrow3"/>
    <dgm:cxn modelId="{72FD914E-D448-4AD6-89CF-E42A75AC12F0}" type="presParOf" srcId="{6FEF24E9-6F8A-4812-8120-ECC9F03BDA90}" destId="{602C4282-8470-4D1F-A3EC-AFC78A2244D3}" srcOrd="0" destOrd="0" presId="urn:microsoft.com/office/officeart/2005/8/layout/arrow3"/>
    <dgm:cxn modelId="{E8210E0E-2561-4AD8-91EB-197A0F714518}" type="presParOf" srcId="{6FEF24E9-6F8A-4812-8120-ECC9F03BDA90}" destId="{D954CA6E-E796-4F16-A8A8-AC6B3BAA25D4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D3F09A-2553-4663-B549-B95943B04DC9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2112BBB8-F197-445F-AF99-A3D9097E660B}">
      <dgm:prSet/>
      <dgm:spPr/>
      <dgm:t>
        <a:bodyPr/>
        <a:lstStyle/>
        <a:p>
          <a:pPr rtl="0"/>
          <a:r>
            <a:rPr lang="es-ES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La bailoterapia no incide en la disminución de los niveles de estrés de las mujeres sedentarias de 35 a 55 años de edad de la Súper manzana G en el sector de Carcelén alto</a:t>
          </a:r>
          <a:endParaRPr lang="es-EC" b="1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B0F5FDC-574C-4E68-850B-C2FBA42BD505}" type="parTrans" cxnId="{B49E373C-B822-4490-93F9-C19A0F7EB66F}">
      <dgm:prSet/>
      <dgm:spPr/>
      <dgm:t>
        <a:bodyPr/>
        <a:lstStyle/>
        <a:p>
          <a:endParaRPr lang="es-EC"/>
        </a:p>
      </dgm:t>
    </dgm:pt>
    <dgm:pt modelId="{09876EE3-EF36-4828-88BC-938448DC1810}" type="sibTrans" cxnId="{B49E373C-B822-4490-93F9-C19A0F7EB66F}">
      <dgm:prSet/>
      <dgm:spPr/>
      <dgm:t>
        <a:bodyPr/>
        <a:lstStyle/>
        <a:p>
          <a:endParaRPr lang="es-EC"/>
        </a:p>
      </dgm:t>
    </dgm:pt>
    <dgm:pt modelId="{B4DB1DF4-397C-4EF9-BB19-E4BB01F516C7}" type="pres">
      <dgm:prSet presAssocID="{24D3F09A-2553-4663-B549-B95943B04D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8F5C0D-1E79-4C42-ABFD-93DBFF9D214A}" type="pres">
      <dgm:prSet presAssocID="{2112BBB8-F197-445F-AF99-A3D9097E660B}" presName="circle1" presStyleLbl="node1" presStyleIdx="0" presStyleCnt="1"/>
      <dgm:spPr/>
    </dgm:pt>
    <dgm:pt modelId="{482D59B7-446E-4501-8697-3B8A5CC62DDC}" type="pres">
      <dgm:prSet presAssocID="{2112BBB8-F197-445F-AF99-A3D9097E660B}" presName="space" presStyleCnt="0"/>
      <dgm:spPr/>
    </dgm:pt>
    <dgm:pt modelId="{A52A08FC-AF8F-49A0-8701-AC01F9B6CD77}" type="pres">
      <dgm:prSet presAssocID="{2112BBB8-F197-445F-AF99-A3D9097E660B}" presName="rect1" presStyleLbl="alignAcc1" presStyleIdx="0" presStyleCnt="1"/>
      <dgm:spPr/>
      <dgm:t>
        <a:bodyPr/>
        <a:lstStyle/>
        <a:p>
          <a:endParaRPr lang="es-EC"/>
        </a:p>
      </dgm:t>
    </dgm:pt>
    <dgm:pt modelId="{86343C76-F551-425B-938A-EF02EDD32847}" type="pres">
      <dgm:prSet presAssocID="{2112BBB8-F197-445F-AF99-A3D9097E660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6EB175-4EA5-4B5B-8CAA-4FD44D7ECD9E}" type="presOf" srcId="{2112BBB8-F197-445F-AF99-A3D9097E660B}" destId="{A52A08FC-AF8F-49A0-8701-AC01F9B6CD77}" srcOrd="0" destOrd="0" presId="urn:microsoft.com/office/officeart/2005/8/layout/target3"/>
    <dgm:cxn modelId="{341F443C-347D-4CA2-B45C-0CA0A3574010}" type="presOf" srcId="{2112BBB8-F197-445F-AF99-A3D9097E660B}" destId="{86343C76-F551-425B-938A-EF02EDD32847}" srcOrd="1" destOrd="0" presId="urn:microsoft.com/office/officeart/2005/8/layout/target3"/>
    <dgm:cxn modelId="{CB311876-146B-4829-ADEC-606D59BE9847}" type="presOf" srcId="{24D3F09A-2553-4663-B549-B95943B04DC9}" destId="{B4DB1DF4-397C-4EF9-BB19-E4BB01F516C7}" srcOrd="0" destOrd="0" presId="urn:microsoft.com/office/officeart/2005/8/layout/target3"/>
    <dgm:cxn modelId="{B49E373C-B822-4490-93F9-C19A0F7EB66F}" srcId="{24D3F09A-2553-4663-B549-B95943B04DC9}" destId="{2112BBB8-F197-445F-AF99-A3D9097E660B}" srcOrd="0" destOrd="0" parTransId="{CB0F5FDC-574C-4E68-850B-C2FBA42BD505}" sibTransId="{09876EE3-EF36-4828-88BC-938448DC1810}"/>
    <dgm:cxn modelId="{CB462782-F221-4D0E-BC36-8BC2C9BFF667}" type="presParOf" srcId="{B4DB1DF4-397C-4EF9-BB19-E4BB01F516C7}" destId="{A18F5C0D-1E79-4C42-ABFD-93DBFF9D214A}" srcOrd="0" destOrd="0" presId="urn:microsoft.com/office/officeart/2005/8/layout/target3"/>
    <dgm:cxn modelId="{DE79C16B-46BC-4FA6-8137-090020FB786B}" type="presParOf" srcId="{B4DB1DF4-397C-4EF9-BB19-E4BB01F516C7}" destId="{482D59B7-446E-4501-8697-3B8A5CC62DDC}" srcOrd="1" destOrd="0" presId="urn:microsoft.com/office/officeart/2005/8/layout/target3"/>
    <dgm:cxn modelId="{AB6840B3-19A3-45A7-BC9A-A8ECD99C9C92}" type="presParOf" srcId="{B4DB1DF4-397C-4EF9-BB19-E4BB01F516C7}" destId="{A52A08FC-AF8F-49A0-8701-AC01F9B6CD77}" srcOrd="2" destOrd="0" presId="urn:microsoft.com/office/officeart/2005/8/layout/target3"/>
    <dgm:cxn modelId="{E5877BD3-52A5-475E-BB94-390FF5D04B05}" type="presParOf" srcId="{B4DB1DF4-397C-4EF9-BB19-E4BB01F516C7}" destId="{86343C76-F551-425B-938A-EF02EDD3284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CD46BB-8864-479D-A184-F998EC68A7F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B4EA4E0-B742-4DE7-BF58-127C74A6B8B5}">
      <dgm:prSet/>
      <dgm:spPr>
        <a:solidFill>
          <a:schemeClr val="accent2">
            <a:lumMod val="40000"/>
            <a:lumOff val="60000"/>
          </a:schemeClr>
        </a:solidFill>
        <a:ln w="38100"/>
      </dgm:spPr>
      <dgm:t>
        <a:bodyPr/>
        <a:lstStyle/>
        <a:p>
          <a:pPr algn="ctr" rtl="0"/>
          <a:r>
            <a:rPr lang="es-EC" baseline="0" dirty="0" smtClean="0">
              <a:solidFill>
                <a:schemeClr val="tx1"/>
              </a:solidFill>
            </a:rPr>
            <a:t>ANTES</a:t>
          </a:r>
          <a:endParaRPr lang="es-EC" dirty="0">
            <a:solidFill>
              <a:schemeClr val="tx1"/>
            </a:solidFill>
          </a:endParaRPr>
        </a:p>
      </dgm:t>
    </dgm:pt>
    <dgm:pt modelId="{BE20D94E-9F50-4584-9F62-F62E41277C80}" type="parTrans" cxnId="{58754E4D-A922-4746-AE1A-99B0918C79E9}">
      <dgm:prSet/>
      <dgm:spPr/>
      <dgm:t>
        <a:bodyPr/>
        <a:lstStyle/>
        <a:p>
          <a:endParaRPr lang="es-EC"/>
        </a:p>
      </dgm:t>
    </dgm:pt>
    <dgm:pt modelId="{4FD68F88-E2F4-4F47-960B-65D448153E10}" type="sibTrans" cxnId="{58754E4D-A922-4746-AE1A-99B0918C79E9}">
      <dgm:prSet/>
      <dgm:spPr/>
      <dgm:t>
        <a:bodyPr/>
        <a:lstStyle/>
        <a:p>
          <a:endParaRPr lang="es-EC"/>
        </a:p>
      </dgm:t>
    </dgm:pt>
    <dgm:pt modelId="{0E72A796-E50D-4612-9A81-5D443032FFEF}">
      <dgm:prSet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s-EC" baseline="0" dirty="0" smtClean="0">
              <a:solidFill>
                <a:schemeClr val="tx1"/>
              </a:solidFill>
            </a:rPr>
            <a:t>DURANTE</a:t>
          </a:r>
          <a:endParaRPr lang="es-EC" dirty="0">
            <a:solidFill>
              <a:schemeClr val="tx1"/>
            </a:solidFill>
          </a:endParaRPr>
        </a:p>
      </dgm:t>
    </dgm:pt>
    <dgm:pt modelId="{18E5604E-8C89-47B9-8B63-7D49E194F107}" type="parTrans" cxnId="{52A7F27A-32A1-4AB8-8C47-AC8BBD9E09B5}">
      <dgm:prSet/>
      <dgm:spPr/>
      <dgm:t>
        <a:bodyPr/>
        <a:lstStyle/>
        <a:p>
          <a:endParaRPr lang="es-EC"/>
        </a:p>
      </dgm:t>
    </dgm:pt>
    <dgm:pt modelId="{57E4F49B-1C24-4ABE-AAA6-24FBF64AC096}" type="sibTrans" cxnId="{52A7F27A-32A1-4AB8-8C47-AC8BBD9E09B5}">
      <dgm:prSet/>
      <dgm:spPr/>
      <dgm:t>
        <a:bodyPr/>
        <a:lstStyle/>
        <a:p>
          <a:endParaRPr lang="es-EC"/>
        </a:p>
      </dgm:t>
    </dgm:pt>
    <dgm:pt modelId="{CE868EDA-D28D-4F78-9BEB-986B187AA083}">
      <dgm:prSet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s-EC" baseline="0" dirty="0" smtClean="0">
              <a:solidFill>
                <a:schemeClr val="tx1"/>
              </a:solidFill>
            </a:rPr>
            <a:t>DESPUÉS</a:t>
          </a:r>
          <a:endParaRPr lang="es-EC" dirty="0">
            <a:solidFill>
              <a:schemeClr val="tx1"/>
            </a:solidFill>
          </a:endParaRPr>
        </a:p>
      </dgm:t>
    </dgm:pt>
    <dgm:pt modelId="{66962469-DCD9-4D19-BCEC-CB6C8166D2B2}" type="parTrans" cxnId="{904D7CE7-133D-4DCD-A1D9-67DDA18B4062}">
      <dgm:prSet/>
      <dgm:spPr/>
      <dgm:t>
        <a:bodyPr/>
        <a:lstStyle/>
        <a:p>
          <a:endParaRPr lang="es-EC"/>
        </a:p>
      </dgm:t>
    </dgm:pt>
    <dgm:pt modelId="{952FA57C-E61B-43E5-9AE2-E55D93D226D7}" type="sibTrans" cxnId="{904D7CE7-133D-4DCD-A1D9-67DDA18B4062}">
      <dgm:prSet/>
      <dgm:spPr/>
      <dgm:t>
        <a:bodyPr/>
        <a:lstStyle/>
        <a:p>
          <a:endParaRPr lang="es-EC"/>
        </a:p>
      </dgm:t>
    </dgm:pt>
    <dgm:pt modelId="{1695A69B-D4E9-4B1D-999F-AF00B46B9813}" type="pres">
      <dgm:prSet presAssocID="{1DCD46BB-8864-479D-A184-F998EC68A7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189537-A1E5-4BCB-9151-6272E83E54CD}" type="pres">
      <dgm:prSet presAssocID="{AB4EA4E0-B742-4DE7-BF58-127C74A6B8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DEDA19-8422-4C62-AD35-7DD504385D4E}" type="pres">
      <dgm:prSet presAssocID="{4FD68F88-E2F4-4F47-960B-65D448153E10}" presName="spacer" presStyleCnt="0"/>
      <dgm:spPr/>
    </dgm:pt>
    <dgm:pt modelId="{A067794B-7F1D-40AB-AE55-31156A6C583E}" type="pres">
      <dgm:prSet presAssocID="{0E72A796-E50D-4612-9A81-5D443032FF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1E8535-BABE-42CA-9F60-09CD54FC9448}" type="pres">
      <dgm:prSet presAssocID="{57E4F49B-1C24-4ABE-AAA6-24FBF64AC096}" presName="spacer" presStyleCnt="0"/>
      <dgm:spPr/>
    </dgm:pt>
    <dgm:pt modelId="{7AC7EC9D-BD43-4640-8626-1E70AB40DC76}" type="pres">
      <dgm:prSet presAssocID="{CE868EDA-D28D-4F78-9BEB-986B187AA0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63BBA0-F48F-4983-A759-6BDE14A87332}" type="presOf" srcId="{AB4EA4E0-B742-4DE7-BF58-127C74A6B8B5}" destId="{3F189537-A1E5-4BCB-9151-6272E83E54CD}" srcOrd="0" destOrd="0" presId="urn:microsoft.com/office/officeart/2005/8/layout/vList2"/>
    <dgm:cxn modelId="{904D7CE7-133D-4DCD-A1D9-67DDA18B4062}" srcId="{1DCD46BB-8864-479D-A184-F998EC68A7F7}" destId="{CE868EDA-D28D-4F78-9BEB-986B187AA083}" srcOrd="2" destOrd="0" parTransId="{66962469-DCD9-4D19-BCEC-CB6C8166D2B2}" sibTransId="{952FA57C-E61B-43E5-9AE2-E55D93D226D7}"/>
    <dgm:cxn modelId="{D6AE0F76-B887-432B-85F6-437A57BC8460}" type="presOf" srcId="{CE868EDA-D28D-4F78-9BEB-986B187AA083}" destId="{7AC7EC9D-BD43-4640-8626-1E70AB40DC76}" srcOrd="0" destOrd="0" presId="urn:microsoft.com/office/officeart/2005/8/layout/vList2"/>
    <dgm:cxn modelId="{52A7F27A-32A1-4AB8-8C47-AC8BBD9E09B5}" srcId="{1DCD46BB-8864-479D-A184-F998EC68A7F7}" destId="{0E72A796-E50D-4612-9A81-5D443032FFEF}" srcOrd="1" destOrd="0" parTransId="{18E5604E-8C89-47B9-8B63-7D49E194F107}" sibTransId="{57E4F49B-1C24-4ABE-AAA6-24FBF64AC096}"/>
    <dgm:cxn modelId="{58754E4D-A922-4746-AE1A-99B0918C79E9}" srcId="{1DCD46BB-8864-479D-A184-F998EC68A7F7}" destId="{AB4EA4E0-B742-4DE7-BF58-127C74A6B8B5}" srcOrd="0" destOrd="0" parTransId="{BE20D94E-9F50-4584-9F62-F62E41277C80}" sibTransId="{4FD68F88-E2F4-4F47-960B-65D448153E10}"/>
    <dgm:cxn modelId="{60DE0E34-3918-483C-82A5-E11AFFF01FA8}" type="presOf" srcId="{0E72A796-E50D-4612-9A81-5D443032FFEF}" destId="{A067794B-7F1D-40AB-AE55-31156A6C583E}" srcOrd="0" destOrd="0" presId="urn:microsoft.com/office/officeart/2005/8/layout/vList2"/>
    <dgm:cxn modelId="{91E7416B-11E0-4630-BF26-35F5B2792FBC}" type="presOf" srcId="{1DCD46BB-8864-479D-A184-F998EC68A7F7}" destId="{1695A69B-D4E9-4B1D-999F-AF00B46B9813}" srcOrd="0" destOrd="0" presId="urn:microsoft.com/office/officeart/2005/8/layout/vList2"/>
    <dgm:cxn modelId="{7A5CAA77-C05B-43BB-96AE-C8B35DFAF165}" type="presParOf" srcId="{1695A69B-D4E9-4B1D-999F-AF00B46B9813}" destId="{3F189537-A1E5-4BCB-9151-6272E83E54CD}" srcOrd="0" destOrd="0" presId="urn:microsoft.com/office/officeart/2005/8/layout/vList2"/>
    <dgm:cxn modelId="{01353A58-C66A-449F-8787-A256F3B9952A}" type="presParOf" srcId="{1695A69B-D4E9-4B1D-999F-AF00B46B9813}" destId="{22DEDA19-8422-4C62-AD35-7DD504385D4E}" srcOrd="1" destOrd="0" presId="urn:microsoft.com/office/officeart/2005/8/layout/vList2"/>
    <dgm:cxn modelId="{984239DE-7027-47D4-87CB-F5914E14FBE8}" type="presParOf" srcId="{1695A69B-D4E9-4B1D-999F-AF00B46B9813}" destId="{A067794B-7F1D-40AB-AE55-31156A6C583E}" srcOrd="2" destOrd="0" presId="urn:microsoft.com/office/officeart/2005/8/layout/vList2"/>
    <dgm:cxn modelId="{D1575CFB-9A16-4A04-8462-3C16B2BA1E6E}" type="presParOf" srcId="{1695A69B-D4E9-4B1D-999F-AF00B46B9813}" destId="{AE1E8535-BABE-42CA-9F60-09CD54FC9448}" srcOrd="3" destOrd="0" presId="urn:microsoft.com/office/officeart/2005/8/layout/vList2"/>
    <dgm:cxn modelId="{3CEBCB50-ABAB-4FB3-BD21-DDDC27F45E7A}" type="presParOf" srcId="{1695A69B-D4E9-4B1D-999F-AF00B46B9813}" destId="{7AC7EC9D-BD43-4640-8626-1E70AB40DC76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E77BAC-6BF8-4147-A4CA-B6C26490EE95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265138C-F688-427E-8E97-73AA377F32CE}">
      <dgm:prSet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es-EC" baseline="0" dirty="0" smtClean="0"/>
            <a:t>14 ITEMS </a:t>
          </a:r>
          <a:endParaRPr lang="es-EC" baseline="0" dirty="0"/>
        </a:p>
      </dgm:t>
    </dgm:pt>
    <dgm:pt modelId="{93AC5412-CD68-40A2-B8CC-7E78AAB2F99E}" type="parTrans" cxnId="{C3A3A611-0A58-4B58-9BAE-12BC0EA34A45}">
      <dgm:prSet/>
      <dgm:spPr/>
      <dgm:t>
        <a:bodyPr/>
        <a:lstStyle/>
        <a:p>
          <a:endParaRPr lang="es-EC"/>
        </a:p>
      </dgm:t>
    </dgm:pt>
    <dgm:pt modelId="{99A1B276-C402-41E2-88CA-E8487F5C77B8}" type="sibTrans" cxnId="{C3A3A611-0A58-4B58-9BAE-12BC0EA34A45}">
      <dgm:prSet/>
      <dgm:spPr/>
      <dgm:t>
        <a:bodyPr/>
        <a:lstStyle/>
        <a:p>
          <a:endParaRPr lang="es-EC"/>
        </a:p>
      </dgm:t>
    </dgm:pt>
    <dgm:pt modelId="{F828C419-4B55-4D45-96B5-B4EF9DCFBAA9}" type="pres">
      <dgm:prSet presAssocID="{06E77BAC-6BF8-4147-A4CA-B6C26490EE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709251-3EDF-43AB-8E60-E0376DF35550}" type="pres">
      <dgm:prSet presAssocID="{06E77BAC-6BF8-4147-A4CA-B6C26490EE95}" presName="vNodes" presStyleCnt="0"/>
      <dgm:spPr/>
    </dgm:pt>
    <dgm:pt modelId="{CC59FEE4-41AF-47C4-A774-12391C526AD2}" type="pres">
      <dgm:prSet presAssocID="{06E77BAC-6BF8-4147-A4CA-B6C26490EE95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5E5C1C-7591-49E1-B729-799A39189F34}" type="presOf" srcId="{06E77BAC-6BF8-4147-A4CA-B6C26490EE95}" destId="{F828C419-4B55-4D45-96B5-B4EF9DCFBAA9}" srcOrd="0" destOrd="0" presId="urn:microsoft.com/office/officeart/2005/8/layout/equation2"/>
    <dgm:cxn modelId="{65126F2E-AA5C-4D01-9B1C-496302F7D1F3}" type="presOf" srcId="{2265138C-F688-427E-8E97-73AA377F32CE}" destId="{CC59FEE4-41AF-47C4-A774-12391C526AD2}" srcOrd="0" destOrd="0" presId="urn:microsoft.com/office/officeart/2005/8/layout/equation2"/>
    <dgm:cxn modelId="{C3A3A611-0A58-4B58-9BAE-12BC0EA34A45}" srcId="{06E77BAC-6BF8-4147-A4CA-B6C26490EE95}" destId="{2265138C-F688-427E-8E97-73AA377F32CE}" srcOrd="0" destOrd="0" parTransId="{93AC5412-CD68-40A2-B8CC-7E78AAB2F99E}" sibTransId="{99A1B276-C402-41E2-88CA-E8487F5C77B8}"/>
    <dgm:cxn modelId="{577DE44D-1A11-48C9-A89E-54F605A4DCC4}" type="presParOf" srcId="{F828C419-4B55-4D45-96B5-B4EF9DCFBAA9}" destId="{F2709251-3EDF-43AB-8E60-E0376DF35550}" srcOrd="0" destOrd="0" presId="urn:microsoft.com/office/officeart/2005/8/layout/equation2"/>
    <dgm:cxn modelId="{C632752A-9FDB-43EA-8D8D-E4ADA493E0B9}" type="presParOf" srcId="{F828C419-4B55-4D45-96B5-B4EF9DCFBAA9}" destId="{CC59FEE4-41AF-47C4-A774-12391C526AD2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014D0-2EAF-4835-A970-BE83CBCBC265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0CB31A-9030-42F8-8622-2DFA56DEAEEA}" type="pres">
      <dgm:prSet presAssocID="{E77014D0-2EAF-4835-A970-BE83CBCBC26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CDCA2B-BC65-43B4-9FF4-30EF9B65E78E}" type="pres">
      <dgm:prSet presAssocID="{E77014D0-2EAF-4835-A970-BE83CBCBC265}" presName="cycle" presStyleCnt="0"/>
      <dgm:spPr/>
    </dgm:pt>
  </dgm:ptLst>
  <dgm:cxnLst>
    <dgm:cxn modelId="{1D487DA8-0123-4BF5-9625-03741FCE2320}" type="presOf" srcId="{E77014D0-2EAF-4835-A970-BE83CBCBC265}" destId="{9D0CB31A-9030-42F8-8622-2DFA56DEAEEA}" srcOrd="0" destOrd="0" presId="urn:microsoft.com/office/officeart/2005/8/layout/radial2"/>
    <dgm:cxn modelId="{8DF02D42-0DDA-4AEC-81F1-CD551127389A}" type="presParOf" srcId="{9D0CB31A-9030-42F8-8622-2DFA56DEAEEA}" destId="{E1CDCA2B-BC65-43B4-9FF4-30EF9B65E78E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4E1140-50FA-47CE-BB21-38938EA25979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775DFC4E-E3B3-4BC3-83B2-19DEBB777DB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C" baseline="0" dirty="0" smtClean="0"/>
            <a:t>APLICACIÓN DE LA  ESCALA  DE ESTRÉS PERCIBIDO</a:t>
          </a:r>
          <a:endParaRPr lang="es-EC" dirty="0"/>
        </a:p>
      </dgm:t>
    </dgm:pt>
    <dgm:pt modelId="{AAA1692D-3F4C-4D4F-B1FF-8DEDAD0859AD}" type="parTrans" cxnId="{80DEE12F-F064-4BF3-9243-BA380C0D2381}">
      <dgm:prSet/>
      <dgm:spPr/>
      <dgm:t>
        <a:bodyPr/>
        <a:lstStyle/>
        <a:p>
          <a:endParaRPr lang="es-EC"/>
        </a:p>
      </dgm:t>
    </dgm:pt>
    <dgm:pt modelId="{0C5A2949-1831-43F8-8E3A-EE1C7477D1A3}" type="sibTrans" cxnId="{80DEE12F-F064-4BF3-9243-BA380C0D2381}">
      <dgm:prSet/>
      <dgm:spPr/>
      <dgm:t>
        <a:bodyPr/>
        <a:lstStyle/>
        <a:p>
          <a:endParaRPr lang="es-EC"/>
        </a:p>
      </dgm:t>
    </dgm:pt>
    <dgm:pt modelId="{E2D4B3AF-D500-4A76-9FE4-99285A78AE1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S_tradnl" baseline="0" dirty="0" smtClean="0"/>
            <a:t>Antes de aplicación del programa de bailoterapia     ( mes de Octubre del 2010).</a:t>
          </a:r>
          <a:endParaRPr lang="es-EC" baseline="0" dirty="0"/>
        </a:p>
      </dgm:t>
    </dgm:pt>
    <dgm:pt modelId="{95F69CC4-DDA9-4E85-9DBB-13514FF69D5E}" type="parTrans" cxnId="{750440D5-8162-440C-8E2E-4CAFFEA56B3D}">
      <dgm:prSet/>
      <dgm:spPr/>
      <dgm:t>
        <a:bodyPr/>
        <a:lstStyle/>
        <a:p>
          <a:endParaRPr lang="es-EC"/>
        </a:p>
      </dgm:t>
    </dgm:pt>
    <dgm:pt modelId="{F4D233DE-07E3-454E-9565-364FA2FB5EF1}" type="sibTrans" cxnId="{750440D5-8162-440C-8E2E-4CAFFEA56B3D}">
      <dgm:prSet/>
      <dgm:spPr/>
      <dgm:t>
        <a:bodyPr/>
        <a:lstStyle/>
        <a:p>
          <a:endParaRPr lang="es-EC"/>
        </a:p>
      </dgm:t>
    </dgm:pt>
    <dgm:pt modelId="{0401436D-A130-4D35-B39C-86C5AE2FF314}" type="pres">
      <dgm:prSet presAssocID="{D24E1140-50FA-47CE-BB21-38938EA259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E249B4-C6B1-4B0E-A611-364ADC5605FB}" type="pres">
      <dgm:prSet presAssocID="{775DFC4E-E3B3-4BC3-83B2-19DEBB777DBE}" presName="parentText" presStyleLbl="node1" presStyleIdx="0" presStyleCnt="2" custScaleY="4165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A059C3-B64A-4B9C-BC69-4D39273EDAE7}" type="pres">
      <dgm:prSet presAssocID="{0C5A2949-1831-43F8-8E3A-EE1C7477D1A3}" presName="spacer" presStyleCnt="0"/>
      <dgm:spPr/>
    </dgm:pt>
    <dgm:pt modelId="{9C4BCA06-AD31-4F9B-84B3-EAFE35619863}" type="pres">
      <dgm:prSet presAssocID="{E2D4B3AF-D500-4A76-9FE4-99285A78AE1E}" presName="parentText" presStyleLbl="node1" presStyleIdx="1" presStyleCnt="2" custScaleY="410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DEE12F-F064-4BF3-9243-BA380C0D2381}" srcId="{D24E1140-50FA-47CE-BB21-38938EA25979}" destId="{775DFC4E-E3B3-4BC3-83B2-19DEBB777DBE}" srcOrd="0" destOrd="0" parTransId="{AAA1692D-3F4C-4D4F-B1FF-8DEDAD0859AD}" sibTransId="{0C5A2949-1831-43F8-8E3A-EE1C7477D1A3}"/>
    <dgm:cxn modelId="{CE70C883-16D4-4C4A-B750-2C96C1DBDA9E}" type="presOf" srcId="{775DFC4E-E3B3-4BC3-83B2-19DEBB777DBE}" destId="{FFE249B4-C6B1-4B0E-A611-364ADC5605FB}" srcOrd="0" destOrd="0" presId="urn:microsoft.com/office/officeart/2005/8/layout/vList2"/>
    <dgm:cxn modelId="{0E80144A-D238-40D2-A903-295AD39B6181}" type="presOf" srcId="{D24E1140-50FA-47CE-BB21-38938EA25979}" destId="{0401436D-A130-4D35-B39C-86C5AE2FF314}" srcOrd="0" destOrd="0" presId="urn:microsoft.com/office/officeart/2005/8/layout/vList2"/>
    <dgm:cxn modelId="{92259DC8-84D0-4FF5-9A30-5BAB734530E0}" type="presOf" srcId="{E2D4B3AF-D500-4A76-9FE4-99285A78AE1E}" destId="{9C4BCA06-AD31-4F9B-84B3-EAFE35619863}" srcOrd="0" destOrd="0" presId="urn:microsoft.com/office/officeart/2005/8/layout/vList2"/>
    <dgm:cxn modelId="{750440D5-8162-440C-8E2E-4CAFFEA56B3D}" srcId="{D24E1140-50FA-47CE-BB21-38938EA25979}" destId="{E2D4B3AF-D500-4A76-9FE4-99285A78AE1E}" srcOrd="1" destOrd="0" parTransId="{95F69CC4-DDA9-4E85-9DBB-13514FF69D5E}" sibTransId="{F4D233DE-07E3-454E-9565-364FA2FB5EF1}"/>
    <dgm:cxn modelId="{9EC3C7FD-AE18-432B-8AD3-803ACE309FD3}" type="presParOf" srcId="{0401436D-A130-4D35-B39C-86C5AE2FF314}" destId="{FFE249B4-C6B1-4B0E-A611-364ADC5605FB}" srcOrd="0" destOrd="0" presId="urn:microsoft.com/office/officeart/2005/8/layout/vList2"/>
    <dgm:cxn modelId="{AB970BA0-F340-4BB7-A997-465EA5E4ECDB}" type="presParOf" srcId="{0401436D-A130-4D35-B39C-86C5AE2FF314}" destId="{33A059C3-B64A-4B9C-BC69-4D39273EDAE7}" srcOrd="1" destOrd="0" presId="urn:microsoft.com/office/officeart/2005/8/layout/vList2"/>
    <dgm:cxn modelId="{9C83EC42-510F-4197-9E49-94298E5263FD}" type="presParOf" srcId="{0401436D-A130-4D35-B39C-86C5AE2FF314}" destId="{9C4BCA06-AD31-4F9B-84B3-EAFE356198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4075555-1E43-4A60-925B-0328D25A7E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D45FE6-1B1A-4B56-9C92-EFC46EBA9D98}">
      <dgm:prSet custT="1"/>
      <dgm:spPr/>
      <dgm:t>
        <a:bodyPr/>
        <a:lstStyle/>
        <a:p>
          <a:pPr rtl="0"/>
          <a:r>
            <a:rPr lang="es-ES_tradnl" sz="2000" baseline="0" dirty="0" smtClean="0"/>
            <a:t>APLICACIÓN DE LA ESCALA DE ESTRÉS PERCIBIDO</a:t>
          </a:r>
          <a:endParaRPr lang="es-EC" sz="2000" dirty="0"/>
        </a:p>
      </dgm:t>
    </dgm:pt>
    <dgm:pt modelId="{517477B1-C776-49EE-A630-5B9406AAE524}" type="parTrans" cxnId="{99C4CF25-C00A-462F-A29C-971510F5D63E}">
      <dgm:prSet/>
      <dgm:spPr/>
      <dgm:t>
        <a:bodyPr/>
        <a:lstStyle/>
        <a:p>
          <a:endParaRPr lang="es-EC"/>
        </a:p>
      </dgm:t>
    </dgm:pt>
    <dgm:pt modelId="{6FFBF6A6-E699-466A-9AB5-F72570F1C5CA}" type="sibTrans" cxnId="{99C4CF25-C00A-462F-A29C-971510F5D63E}">
      <dgm:prSet/>
      <dgm:spPr/>
      <dgm:t>
        <a:bodyPr/>
        <a:lstStyle/>
        <a:p>
          <a:endParaRPr lang="es-EC"/>
        </a:p>
      </dgm:t>
    </dgm:pt>
    <dgm:pt modelId="{2A99C0CB-D266-4C89-863D-D62126CDD5F5}">
      <dgm:prSet custT="1"/>
      <dgm:spPr/>
      <dgm:t>
        <a:bodyPr/>
        <a:lstStyle/>
        <a:p>
          <a:pPr algn="ctr" rtl="0"/>
          <a:r>
            <a:rPr lang="es-ES_tradnl" sz="2000" baseline="0" dirty="0" smtClean="0"/>
            <a:t>De la aplicación del programa de bailoterapia (mes de Febrero de 2011</a:t>
          </a:r>
          <a:r>
            <a:rPr lang="es-ES_tradnl" sz="2200" baseline="0" dirty="0" smtClean="0"/>
            <a:t>) </a:t>
          </a:r>
          <a:endParaRPr lang="es-EC" sz="2200" dirty="0"/>
        </a:p>
      </dgm:t>
    </dgm:pt>
    <dgm:pt modelId="{C6374662-3054-4A7E-A115-49572A80EDA2}" type="parTrans" cxnId="{E92A7552-0EEF-400F-AF7F-C8F4BF57B350}">
      <dgm:prSet/>
      <dgm:spPr/>
      <dgm:t>
        <a:bodyPr/>
        <a:lstStyle/>
        <a:p>
          <a:endParaRPr lang="es-EC"/>
        </a:p>
      </dgm:t>
    </dgm:pt>
    <dgm:pt modelId="{B3EB29A3-E548-4514-97C9-806CA8701329}" type="sibTrans" cxnId="{E92A7552-0EEF-400F-AF7F-C8F4BF57B350}">
      <dgm:prSet/>
      <dgm:spPr/>
      <dgm:t>
        <a:bodyPr/>
        <a:lstStyle/>
        <a:p>
          <a:endParaRPr lang="es-EC"/>
        </a:p>
      </dgm:t>
    </dgm:pt>
    <dgm:pt modelId="{10595F16-4B52-40AB-94D8-A0EB930C093C}" type="pres">
      <dgm:prSet presAssocID="{74075555-1E43-4A60-925B-0328D25A7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FAD687-1293-457F-BE02-8F10BDBA12AB}" type="pres">
      <dgm:prSet presAssocID="{34D45FE6-1B1A-4B56-9C92-EFC46EBA9D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E665E8-D204-4734-80FB-75A9D68BD5E5}" type="pres">
      <dgm:prSet presAssocID="{6FFBF6A6-E699-466A-9AB5-F72570F1C5CA}" presName="spacer" presStyleCnt="0"/>
      <dgm:spPr/>
    </dgm:pt>
    <dgm:pt modelId="{D5183557-D740-4DBE-AC9A-05008569D937}" type="pres">
      <dgm:prSet presAssocID="{2A99C0CB-D266-4C89-863D-D62126CDD5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8E4593-CB64-4B0B-860A-5868137EA9E3}" type="presOf" srcId="{34D45FE6-1B1A-4B56-9C92-EFC46EBA9D98}" destId="{70FAD687-1293-457F-BE02-8F10BDBA12AB}" srcOrd="0" destOrd="0" presId="urn:microsoft.com/office/officeart/2005/8/layout/vList2"/>
    <dgm:cxn modelId="{46C11BBC-DCDF-4BE4-B2BF-4476333E6358}" type="presOf" srcId="{74075555-1E43-4A60-925B-0328D25A7EB6}" destId="{10595F16-4B52-40AB-94D8-A0EB930C093C}" srcOrd="0" destOrd="0" presId="urn:microsoft.com/office/officeart/2005/8/layout/vList2"/>
    <dgm:cxn modelId="{0B26E52E-713C-4DDC-9BB0-5A70E0F5BA7F}" type="presOf" srcId="{2A99C0CB-D266-4C89-863D-D62126CDD5F5}" destId="{D5183557-D740-4DBE-AC9A-05008569D937}" srcOrd="0" destOrd="0" presId="urn:microsoft.com/office/officeart/2005/8/layout/vList2"/>
    <dgm:cxn modelId="{E92A7552-0EEF-400F-AF7F-C8F4BF57B350}" srcId="{74075555-1E43-4A60-925B-0328D25A7EB6}" destId="{2A99C0CB-D266-4C89-863D-D62126CDD5F5}" srcOrd="1" destOrd="0" parTransId="{C6374662-3054-4A7E-A115-49572A80EDA2}" sibTransId="{B3EB29A3-E548-4514-97C9-806CA8701329}"/>
    <dgm:cxn modelId="{99C4CF25-C00A-462F-A29C-971510F5D63E}" srcId="{74075555-1E43-4A60-925B-0328D25A7EB6}" destId="{34D45FE6-1B1A-4B56-9C92-EFC46EBA9D98}" srcOrd="0" destOrd="0" parTransId="{517477B1-C776-49EE-A630-5B9406AAE524}" sibTransId="{6FFBF6A6-E699-466A-9AB5-F72570F1C5CA}"/>
    <dgm:cxn modelId="{346BC5BE-7C08-4B66-A203-AB0DDF44F3DB}" type="presParOf" srcId="{10595F16-4B52-40AB-94D8-A0EB930C093C}" destId="{70FAD687-1293-457F-BE02-8F10BDBA12AB}" srcOrd="0" destOrd="0" presId="urn:microsoft.com/office/officeart/2005/8/layout/vList2"/>
    <dgm:cxn modelId="{3BCF9DEF-036A-4C45-9009-02D8AFB5B8D1}" type="presParOf" srcId="{10595F16-4B52-40AB-94D8-A0EB930C093C}" destId="{7FE665E8-D204-4734-80FB-75A9D68BD5E5}" srcOrd="1" destOrd="0" presId="urn:microsoft.com/office/officeart/2005/8/layout/vList2"/>
    <dgm:cxn modelId="{B841CAEB-F925-496D-96E1-916CA5CFAD07}" type="presParOf" srcId="{10595F16-4B52-40AB-94D8-A0EB930C093C}" destId="{D5183557-D740-4DBE-AC9A-05008569D9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66474E4-79C5-4725-BD06-87632F61E0D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ECB414B3-549A-4D81-A5CD-DA2A98D45E1F}">
      <dgm:prSet/>
      <dgm:spPr/>
      <dgm:t>
        <a:bodyPr/>
        <a:lstStyle/>
        <a:p>
          <a:pPr rtl="0"/>
          <a:r>
            <a:rPr lang="es-EC" b="1" baseline="0" dirty="0" smtClean="0"/>
            <a:t>ESCALA DE ESTRÉS PERCIBIDO</a:t>
          </a:r>
          <a:endParaRPr lang="es-EC" b="1" baseline="0" dirty="0"/>
        </a:p>
      </dgm:t>
    </dgm:pt>
    <dgm:pt modelId="{8B5BBD2C-7FB6-4D0E-B8E2-EE5797B0353E}" type="parTrans" cxnId="{323BB8A3-17FC-41E3-9C29-E9F765D00787}">
      <dgm:prSet/>
      <dgm:spPr/>
      <dgm:t>
        <a:bodyPr/>
        <a:lstStyle/>
        <a:p>
          <a:endParaRPr lang="es-EC"/>
        </a:p>
      </dgm:t>
    </dgm:pt>
    <dgm:pt modelId="{58544856-89B0-4A09-BFEF-FAA738E526D2}" type="sibTrans" cxnId="{323BB8A3-17FC-41E3-9C29-E9F765D00787}">
      <dgm:prSet/>
      <dgm:spPr/>
      <dgm:t>
        <a:bodyPr/>
        <a:lstStyle/>
        <a:p>
          <a:endParaRPr lang="es-EC"/>
        </a:p>
      </dgm:t>
    </dgm:pt>
    <dgm:pt modelId="{570A8102-81D0-401A-AC46-8AC72CB9BD99}" type="pres">
      <dgm:prSet presAssocID="{266474E4-79C5-4725-BD06-87632F61E0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657553-DF90-49CB-B8AF-6F86B0C7B1F5}" type="pres">
      <dgm:prSet presAssocID="{ECB414B3-549A-4D81-A5CD-DA2A98D45E1F}" presName="parentText" presStyleLbl="node1" presStyleIdx="0" presStyleCnt="1" custLinFactNeighborX="2045" custLinFactNeighborY="983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6EA48C-D425-47A9-BC94-718A716E6E0D}" type="presOf" srcId="{ECB414B3-549A-4D81-A5CD-DA2A98D45E1F}" destId="{91657553-DF90-49CB-B8AF-6F86B0C7B1F5}" srcOrd="0" destOrd="0" presId="urn:microsoft.com/office/officeart/2005/8/layout/vList2"/>
    <dgm:cxn modelId="{502BAD1F-C1EA-4C6A-ACCA-0057DB9BA53B}" type="presOf" srcId="{266474E4-79C5-4725-BD06-87632F61E0DA}" destId="{570A8102-81D0-401A-AC46-8AC72CB9BD99}" srcOrd="0" destOrd="0" presId="urn:microsoft.com/office/officeart/2005/8/layout/vList2"/>
    <dgm:cxn modelId="{323BB8A3-17FC-41E3-9C29-E9F765D00787}" srcId="{266474E4-79C5-4725-BD06-87632F61E0DA}" destId="{ECB414B3-549A-4D81-A5CD-DA2A98D45E1F}" srcOrd="0" destOrd="0" parTransId="{8B5BBD2C-7FB6-4D0E-B8E2-EE5797B0353E}" sibTransId="{58544856-89B0-4A09-BFEF-FAA738E526D2}"/>
    <dgm:cxn modelId="{14B40144-6E08-4D6B-AD4A-643AD11965D8}" type="presParOf" srcId="{570A8102-81D0-401A-AC46-8AC72CB9BD99}" destId="{91657553-DF90-49CB-B8AF-6F86B0C7B1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368DE7-7105-4094-9836-5320F091DA9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AD8631A0-7CFD-41BA-A983-063C582529FD}">
      <dgm:prSet/>
      <dgm:spPr/>
      <dgm:t>
        <a:bodyPr/>
        <a:lstStyle/>
        <a:p>
          <a:pPr algn="ctr" rtl="0"/>
          <a:r>
            <a:rPr lang="es-EC" b="1" baseline="0" dirty="0" smtClean="0"/>
            <a:t>GUÍA DE OBSERVACIÓN</a:t>
          </a:r>
          <a:endParaRPr lang="es-EC" b="1" baseline="0" dirty="0"/>
        </a:p>
      </dgm:t>
    </dgm:pt>
    <dgm:pt modelId="{6AE0BECD-BE9E-4F18-A778-ED8CFAF73A96}" type="parTrans" cxnId="{46FF1272-2F03-4378-812D-185A61B4D9B4}">
      <dgm:prSet/>
      <dgm:spPr/>
      <dgm:t>
        <a:bodyPr/>
        <a:lstStyle/>
        <a:p>
          <a:endParaRPr lang="es-EC"/>
        </a:p>
      </dgm:t>
    </dgm:pt>
    <dgm:pt modelId="{87D217CA-CD40-4829-BCA2-A15B5A719F44}" type="sibTrans" cxnId="{46FF1272-2F03-4378-812D-185A61B4D9B4}">
      <dgm:prSet/>
      <dgm:spPr/>
      <dgm:t>
        <a:bodyPr/>
        <a:lstStyle/>
        <a:p>
          <a:endParaRPr lang="es-EC"/>
        </a:p>
      </dgm:t>
    </dgm:pt>
    <dgm:pt modelId="{F93D0C77-8F92-41C2-9462-193280C07282}" type="pres">
      <dgm:prSet presAssocID="{D7368DE7-7105-4094-9836-5320F091D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F38148-40A7-4BD7-A519-F9E28F93C4E3}" type="pres">
      <dgm:prSet presAssocID="{AD8631A0-7CFD-41BA-A983-063C582529FD}" presName="parentText" presStyleLbl="node1" presStyleIdx="0" presStyleCnt="1" custLinFactNeighborY="633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981000-B517-4666-B298-FE6859F9597D}" type="presOf" srcId="{AD8631A0-7CFD-41BA-A983-063C582529FD}" destId="{7DF38148-40A7-4BD7-A519-F9E28F93C4E3}" srcOrd="0" destOrd="0" presId="urn:microsoft.com/office/officeart/2005/8/layout/vList2"/>
    <dgm:cxn modelId="{46FF1272-2F03-4378-812D-185A61B4D9B4}" srcId="{D7368DE7-7105-4094-9836-5320F091DA97}" destId="{AD8631A0-7CFD-41BA-A983-063C582529FD}" srcOrd="0" destOrd="0" parTransId="{6AE0BECD-BE9E-4F18-A778-ED8CFAF73A96}" sibTransId="{87D217CA-CD40-4829-BCA2-A15B5A719F44}"/>
    <dgm:cxn modelId="{592942C7-71D7-4250-A967-1C118FCD7520}" type="presOf" srcId="{D7368DE7-7105-4094-9836-5320F091DA97}" destId="{F93D0C77-8F92-41C2-9462-193280C07282}" srcOrd="0" destOrd="0" presId="urn:microsoft.com/office/officeart/2005/8/layout/vList2"/>
    <dgm:cxn modelId="{03502EDC-A3A2-40E7-9950-B16184138E9E}" type="presParOf" srcId="{F93D0C77-8F92-41C2-9462-193280C07282}" destId="{7DF38148-40A7-4BD7-A519-F9E28F93C4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ABF0180-B8AA-4D63-9DAB-C4B3A60EC7A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02CB1B0-0E42-4145-85B8-93B2A92A164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EC" baseline="0" dirty="0" smtClean="0"/>
            <a:t>La bailoterapia incide positivamente en  la disminución de los niveles de estrés de las 20 mujeres del estudio de la Súper Manzana G que pasan de ser sedentarias a ser activas , mejorando así su calidad de vida de forma integral. </a:t>
          </a:r>
          <a:endParaRPr lang="es-EC" baseline="0" dirty="0"/>
        </a:p>
      </dgm:t>
    </dgm:pt>
    <dgm:pt modelId="{CC50268E-0B10-467E-8470-7996C9F5D1EB}" type="parTrans" cxnId="{73CB4D6F-B91E-4DF3-B4DA-5B1F1D7E32D4}">
      <dgm:prSet/>
      <dgm:spPr/>
      <dgm:t>
        <a:bodyPr/>
        <a:lstStyle/>
        <a:p>
          <a:endParaRPr lang="es-EC"/>
        </a:p>
      </dgm:t>
    </dgm:pt>
    <dgm:pt modelId="{9CE16596-CE5A-4716-B034-8262C2B9DDF2}" type="sibTrans" cxnId="{73CB4D6F-B91E-4DF3-B4DA-5B1F1D7E32D4}">
      <dgm:prSet/>
      <dgm:spPr/>
      <dgm:t>
        <a:bodyPr/>
        <a:lstStyle/>
        <a:p>
          <a:endParaRPr lang="es-EC"/>
        </a:p>
      </dgm:t>
    </dgm:pt>
    <dgm:pt modelId="{F141686E-AC41-4464-8F54-FEADABDEF9A4}" type="pres">
      <dgm:prSet presAssocID="{0ABF0180-B8AA-4D63-9DAB-C4B3A60EC7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41EFEC-642A-4A35-B33B-BE8372B8DEB0}" type="pres">
      <dgm:prSet presAssocID="{102CB1B0-0E42-4145-85B8-93B2A92A1644}" presName="composite" presStyleCnt="0"/>
      <dgm:spPr/>
    </dgm:pt>
    <dgm:pt modelId="{8D452E2C-FC75-4A7A-B021-8CE7E61B1F4A}" type="pres">
      <dgm:prSet presAssocID="{102CB1B0-0E42-4145-85B8-93B2A92A1644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ED657C-7AA9-409A-828E-7FB096BE6863}" type="pres">
      <dgm:prSet presAssocID="{102CB1B0-0E42-4145-85B8-93B2A92A1644}" presName="txShp" presStyleLbl="node1" presStyleIdx="0" presStyleCnt="1" custScaleX="114313" custLinFactNeighborX="2010" custLinFactNeighborY="159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CB4D6F-B91E-4DF3-B4DA-5B1F1D7E32D4}" srcId="{0ABF0180-B8AA-4D63-9DAB-C4B3A60EC7AC}" destId="{102CB1B0-0E42-4145-85B8-93B2A92A1644}" srcOrd="0" destOrd="0" parTransId="{CC50268E-0B10-467E-8470-7996C9F5D1EB}" sibTransId="{9CE16596-CE5A-4716-B034-8262C2B9DDF2}"/>
    <dgm:cxn modelId="{EC41500B-EB9A-4987-A47A-BAC17661A097}" type="presOf" srcId="{102CB1B0-0E42-4145-85B8-93B2A92A1644}" destId="{7DED657C-7AA9-409A-828E-7FB096BE6863}" srcOrd="0" destOrd="0" presId="urn:microsoft.com/office/officeart/2005/8/layout/vList3"/>
    <dgm:cxn modelId="{D5CB87FD-FA2F-4B7D-8BE0-4F8F56C18207}" type="presOf" srcId="{0ABF0180-B8AA-4D63-9DAB-C4B3A60EC7AC}" destId="{F141686E-AC41-4464-8F54-FEADABDEF9A4}" srcOrd="0" destOrd="0" presId="urn:microsoft.com/office/officeart/2005/8/layout/vList3"/>
    <dgm:cxn modelId="{BC95A954-A6C6-4F99-861A-D1A35DB14D90}" type="presParOf" srcId="{F141686E-AC41-4464-8F54-FEADABDEF9A4}" destId="{4241EFEC-642A-4A35-B33B-BE8372B8DEB0}" srcOrd="0" destOrd="0" presId="urn:microsoft.com/office/officeart/2005/8/layout/vList3"/>
    <dgm:cxn modelId="{DD4E563A-05E5-4245-8A81-685096BD712B}" type="presParOf" srcId="{4241EFEC-642A-4A35-B33B-BE8372B8DEB0}" destId="{8D452E2C-FC75-4A7A-B021-8CE7E61B1F4A}" srcOrd="0" destOrd="0" presId="urn:microsoft.com/office/officeart/2005/8/layout/vList3"/>
    <dgm:cxn modelId="{5CC3D866-9A44-4873-8803-D4A1B971DB05}" type="presParOf" srcId="{4241EFEC-642A-4A35-B33B-BE8372B8DEB0}" destId="{7DED657C-7AA9-409A-828E-7FB096BE68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4B26B18-4B8C-4D61-9A00-7E4CF58C3375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2F2FFB9-1D36-4B34-BE3C-C2193B9426B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400" baseline="0" dirty="0" smtClean="0"/>
            <a:t>Antes de la ejecución del programa es importante :</a:t>
          </a:r>
          <a:endParaRPr lang="es-EC" sz="2400" dirty="0"/>
        </a:p>
      </dgm:t>
    </dgm:pt>
    <dgm:pt modelId="{AC804770-747D-40E1-9D1B-B254DCA16EE9}" type="parTrans" cxnId="{279F0F52-4B4E-46CF-BD8E-303FF456732C}">
      <dgm:prSet/>
      <dgm:spPr/>
      <dgm:t>
        <a:bodyPr/>
        <a:lstStyle/>
        <a:p>
          <a:endParaRPr lang="es-EC"/>
        </a:p>
      </dgm:t>
    </dgm:pt>
    <dgm:pt modelId="{8A35D743-BCB8-425E-ABC8-0A7E69F9447C}" type="sibTrans" cxnId="{279F0F52-4B4E-46CF-BD8E-303FF456732C}">
      <dgm:prSet/>
      <dgm:spPr/>
      <dgm:t>
        <a:bodyPr/>
        <a:lstStyle/>
        <a:p>
          <a:endParaRPr lang="es-EC"/>
        </a:p>
      </dgm:t>
    </dgm:pt>
    <dgm:pt modelId="{297AE6FA-05AD-4C08-B7A5-7EE80ACCE95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aseline="0" dirty="0" smtClean="0"/>
            <a:t>Conocimiento previo sobre los ritmos musicales </a:t>
          </a:r>
          <a:endParaRPr lang="es-ES" baseline="0" dirty="0"/>
        </a:p>
      </dgm:t>
    </dgm:pt>
    <dgm:pt modelId="{2203EA88-F161-46E5-942A-09A4067058FA}" type="parTrans" cxnId="{8A6735C5-37E0-4850-8186-E5FC8A80A6F8}">
      <dgm:prSet/>
      <dgm:spPr/>
      <dgm:t>
        <a:bodyPr/>
        <a:lstStyle/>
        <a:p>
          <a:endParaRPr lang="es-EC"/>
        </a:p>
      </dgm:t>
    </dgm:pt>
    <dgm:pt modelId="{EB2230B9-7689-44C7-8A80-475121AB7A9B}" type="sibTrans" cxnId="{8A6735C5-37E0-4850-8186-E5FC8A80A6F8}">
      <dgm:prSet/>
      <dgm:spPr/>
      <dgm:t>
        <a:bodyPr/>
        <a:lstStyle/>
        <a:p>
          <a:endParaRPr lang="es-EC"/>
        </a:p>
      </dgm:t>
    </dgm:pt>
    <dgm:pt modelId="{2C54A61C-15D4-4AB0-8816-4F3CC165258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aseline="0" dirty="0" smtClean="0"/>
            <a:t>Pasos básicos y distintas variaciones</a:t>
          </a:r>
          <a:endParaRPr lang="es-EC" baseline="0" dirty="0"/>
        </a:p>
      </dgm:t>
    </dgm:pt>
    <dgm:pt modelId="{28DABB2E-61E9-4D9D-8FCE-B6703C1BF091}" type="parTrans" cxnId="{1AFF057D-65D2-4880-BAF0-1845734B126F}">
      <dgm:prSet/>
      <dgm:spPr/>
      <dgm:t>
        <a:bodyPr/>
        <a:lstStyle/>
        <a:p>
          <a:endParaRPr lang="es-EC"/>
        </a:p>
      </dgm:t>
    </dgm:pt>
    <dgm:pt modelId="{F7A24DBB-DBB1-4088-94C4-3C86C0DD6D3D}" type="sibTrans" cxnId="{1AFF057D-65D2-4880-BAF0-1845734B126F}">
      <dgm:prSet/>
      <dgm:spPr/>
      <dgm:t>
        <a:bodyPr/>
        <a:lstStyle/>
        <a:p>
          <a:endParaRPr lang="es-EC"/>
        </a:p>
      </dgm:t>
    </dgm:pt>
    <dgm:pt modelId="{2D4F95CC-FEAB-42FD-950C-DBA70204C435}" type="pres">
      <dgm:prSet presAssocID="{E4B26B18-4B8C-4D61-9A00-7E4CF58C33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51ED72-92E6-4F6F-80B0-102DF3DBF18C}" type="pres">
      <dgm:prSet presAssocID="{D2F2FFB9-1D36-4B34-BE3C-C2193B9426BA}" presName="linNode" presStyleCnt="0"/>
      <dgm:spPr/>
    </dgm:pt>
    <dgm:pt modelId="{848678FB-B7AE-472B-997A-6DA2DA05AB94}" type="pres">
      <dgm:prSet presAssocID="{D2F2FFB9-1D36-4B34-BE3C-C2193B9426BA}" presName="parentText" presStyleLbl="node1" presStyleIdx="0" presStyleCnt="3" custScaleX="261199" custLinFactNeighborX="8289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888F3-695F-4B4C-9D98-43E29F38EFE9}" type="pres">
      <dgm:prSet presAssocID="{8A35D743-BCB8-425E-ABC8-0A7E69F9447C}" presName="sp" presStyleCnt="0"/>
      <dgm:spPr/>
    </dgm:pt>
    <dgm:pt modelId="{6E85D337-BB02-43FB-85AC-7DD179EB3A2F}" type="pres">
      <dgm:prSet presAssocID="{297AE6FA-05AD-4C08-B7A5-7EE80ACCE95E}" presName="linNode" presStyleCnt="0"/>
      <dgm:spPr/>
    </dgm:pt>
    <dgm:pt modelId="{54835776-6464-42CD-A7C0-E5FE7E0E733B}" type="pres">
      <dgm:prSet presAssocID="{297AE6FA-05AD-4C08-B7A5-7EE80ACCE95E}" presName="parentText" presStyleLbl="node1" presStyleIdx="1" presStyleCnt="3" custScaleX="165259" custLinFactNeighborX="69078" custLinFactNeighborY="13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543AF0-91FF-43C6-9F55-ED8358433968}" type="pres">
      <dgm:prSet presAssocID="{EB2230B9-7689-44C7-8A80-475121AB7A9B}" presName="sp" presStyleCnt="0"/>
      <dgm:spPr/>
    </dgm:pt>
    <dgm:pt modelId="{A1BA7C8D-3398-42EE-B73E-4AC3FA5E89FD}" type="pres">
      <dgm:prSet presAssocID="{2C54A61C-15D4-4AB0-8816-4F3CC1652585}" presName="linNode" presStyleCnt="0"/>
      <dgm:spPr/>
    </dgm:pt>
    <dgm:pt modelId="{40A33D24-7D81-4486-9487-AB67B47B1DD8}" type="pres">
      <dgm:prSet presAssocID="{2C54A61C-15D4-4AB0-8816-4F3CC1652585}" presName="parentText" presStyleLbl="node1" presStyleIdx="2" presStyleCnt="3" custScaleX="160788" custLinFactNeighborX="71841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71DC57-5402-4EBE-ADC1-CC39711C6BE8}" type="presOf" srcId="{2C54A61C-15D4-4AB0-8816-4F3CC1652585}" destId="{40A33D24-7D81-4486-9487-AB67B47B1DD8}" srcOrd="0" destOrd="0" presId="urn:microsoft.com/office/officeart/2005/8/layout/vList5"/>
    <dgm:cxn modelId="{2D92CE7D-2131-44EE-B26C-7A95433D3EA5}" type="presOf" srcId="{D2F2FFB9-1D36-4B34-BE3C-C2193B9426BA}" destId="{848678FB-B7AE-472B-997A-6DA2DA05AB94}" srcOrd="0" destOrd="0" presId="urn:microsoft.com/office/officeart/2005/8/layout/vList5"/>
    <dgm:cxn modelId="{212710BE-58BA-419B-B80B-771DD6F0A045}" type="presOf" srcId="{E4B26B18-4B8C-4D61-9A00-7E4CF58C3375}" destId="{2D4F95CC-FEAB-42FD-950C-DBA70204C435}" srcOrd="0" destOrd="0" presId="urn:microsoft.com/office/officeart/2005/8/layout/vList5"/>
    <dgm:cxn modelId="{1AFF057D-65D2-4880-BAF0-1845734B126F}" srcId="{E4B26B18-4B8C-4D61-9A00-7E4CF58C3375}" destId="{2C54A61C-15D4-4AB0-8816-4F3CC1652585}" srcOrd="2" destOrd="0" parTransId="{28DABB2E-61E9-4D9D-8FCE-B6703C1BF091}" sibTransId="{F7A24DBB-DBB1-4088-94C4-3C86C0DD6D3D}"/>
    <dgm:cxn modelId="{279F0F52-4B4E-46CF-BD8E-303FF456732C}" srcId="{E4B26B18-4B8C-4D61-9A00-7E4CF58C3375}" destId="{D2F2FFB9-1D36-4B34-BE3C-C2193B9426BA}" srcOrd="0" destOrd="0" parTransId="{AC804770-747D-40E1-9D1B-B254DCA16EE9}" sibTransId="{8A35D743-BCB8-425E-ABC8-0A7E69F9447C}"/>
    <dgm:cxn modelId="{8A6735C5-37E0-4850-8186-E5FC8A80A6F8}" srcId="{E4B26B18-4B8C-4D61-9A00-7E4CF58C3375}" destId="{297AE6FA-05AD-4C08-B7A5-7EE80ACCE95E}" srcOrd="1" destOrd="0" parTransId="{2203EA88-F161-46E5-942A-09A4067058FA}" sibTransId="{EB2230B9-7689-44C7-8A80-475121AB7A9B}"/>
    <dgm:cxn modelId="{769F6DFB-0070-4452-A796-DE69D40B11C5}" type="presOf" srcId="{297AE6FA-05AD-4C08-B7A5-7EE80ACCE95E}" destId="{54835776-6464-42CD-A7C0-E5FE7E0E733B}" srcOrd="0" destOrd="0" presId="urn:microsoft.com/office/officeart/2005/8/layout/vList5"/>
    <dgm:cxn modelId="{138E19CC-9527-414D-A264-8D936DF11717}" type="presParOf" srcId="{2D4F95CC-FEAB-42FD-950C-DBA70204C435}" destId="{1651ED72-92E6-4F6F-80B0-102DF3DBF18C}" srcOrd="0" destOrd="0" presId="urn:microsoft.com/office/officeart/2005/8/layout/vList5"/>
    <dgm:cxn modelId="{CF48E4F4-BE6C-4B53-B847-9A62DB21F137}" type="presParOf" srcId="{1651ED72-92E6-4F6F-80B0-102DF3DBF18C}" destId="{848678FB-B7AE-472B-997A-6DA2DA05AB94}" srcOrd="0" destOrd="0" presId="urn:microsoft.com/office/officeart/2005/8/layout/vList5"/>
    <dgm:cxn modelId="{B23F839F-8AB7-46B1-AA65-107CBAA7C924}" type="presParOf" srcId="{2D4F95CC-FEAB-42FD-950C-DBA70204C435}" destId="{276888F3-695F-4B4C-9D98-43E29F38EFE9}" srcOrd="1" destOrd="0" presId="urn:microsoft.com/office/officeart/2005/8/layout/vList5"/>
    <dgm:cxn modelId="{A62A39E2-1E67-424F-BC86-67898BEFDF13}" type="presParOf" srcId="{2D4F95CC-FEAB-42FD-950C-DBA70204C435}" destId="{6E85D337-BB02-43FB-85AC-7DD179EB3A2F}" srcOrd="2" destOrd="0" presId="urn:microsoft.com/office/officeart/2005/8/layout/vList5"/>
    <dgm:cxn modelId="{79DD8785-640B-40AA-94F4-2F1A6277EA9D}" type="presParOf" srcId="{6E85D337-BB02-43FB-85AC-7DD179EB3A2F}" destId="{54835776-6464-42CD-A7C0-E5FE7E0E733B}" srcOrd="0" destOrd="0" presId="urn:microsoft.com/office/officeart/2005/8/layout/vList5"/>
    <dgm:cxn modelId="{FEAB1022-D27B-45EC-B1BF-8985DA14821A}" type="presParOf" srcId="{2D4F95CC-FEAB-42FD-950C-DBA70204C435}" destId="{E3543AF0-91FF-43C6-9F55-ED8358433968}" srcOrd="3" destOrd="0" presId="urn:microsoft.com/office/officeart/2005/8/layout/vList5"/>
    <dgm:cxn modelId="{504BF27A-8CE7-4C5D-80EF-3376C9C5BBA6}" type="presParOf" srcId="{2D4F95CC-FEAB-42FD-950C-DBA70204C435}" destId="{A1BA7C8D-3398-42EE-B73E-4AC3FA5E89FD}" srcOrd="4" destOrd="0" presId="urn:microsoft.com/office/officeart/2005/8/layout/vList5"/>
    <dgm:cxn modelId="{FD652571-78D9-42A5-BAA5-9FFAFF54E874}" type="presParOf" srcId="{A1BA7C8D-3398-42EE-B73E-4AC3FA5E89FD}" destId="{40A33D24-7D81-4486-9487-AB67B47B1D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37BE0CE-4311-4A08-8B9F-7BC30E4425BA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38F4C9F-05DF-4FB4-94E3-DD4A45833D88}">
      <dgm:prSet/>
      <dgm:spPr/>
      <dgm:t>
        <a:bodyPr/>
        <a:lstStyle/>
        <a:p>
          <a:pPr rtl="0"/>
          <a:r>
            <a:rPr lang="es-EC" baseline="0" dirty="0" smtClean="0"/>
            <a:t>Merengue</a:t>
          </a:r>
          <a:endParaRPr lang="es-EC" dirty="0"/>
        </a:p>
      </dgm:t>
    </dgm:pt>
    <dgm:pt modelId="{7FBDE921-95EF-415E-9C62-010C81DCFC76}" type="parTrans" cxnId="{34D2441C-E129-459A-8731-83F7EEC01361}">
      <dgm:prSet/>
      <dgm:spPr/>
      <dgm:t>
        <a:bodyPr/>
        <a:lstStyle/>
        <a:p>
          <a:endParaRPr lang="es-EC"/>
        </a:p>
      </dgm:t>
    </dgm:pt>
    <dgm:pt modelId="{B2F32D55-88A8-47C3-BE39-DA8D7F18B0B2}" type="sibTrans" cxnId="{34D2441C-E129-459A-8731-83F7EEC01361}">
      <dgm:prSet/>
      <dgm:spPr/>
      <dgm:t>
        <a:bodyPr/>
        <a:lstStyle/>
        <a:p>
          <a:endParaRPr lang="es-EC"/>
        </a:p>
      </dgm:t>
    </dgm:pt>
    <dgm:pt modelId="{75B38FCB-E7A6-453F-A0E2-67A8BEEB74F6}">
      <dgm:prSet/>
      <dgm:spPr/>
      <dgm:t>
        <a:bodyPr/>
        <a:lstStyle/>
        <a:p>
          <a:pPr rtl="0"/>
          <a:r>
            <a:rPr lang="es-EC" baseline="0" dirty="0" smtClean="0"/>
            <a:t>Salsa</a:t>
          </a:r>
          <a:endParaRPr lang="es-EC" dirty="0"/>
        </a:p>
      </dgm:t>
    </dgm:pt>
    <dgm:pt modelId="{BBF63BEC-CDBD-4578-9101-3A8F4D5589DE}" type="parTrans" cxnId="{2D9E62C0-88D2-43B6-9C9E-8B8E6C74F3C4}">
      <dgm:prSet/>
      <dgm:spPr/>
      <dgm:t>
        <a:bodyPr/>
        <a:lstStyle/>
        <a:p>
          <a:endParaRPr lang="es-EC"/>
        </a:p>
      </dgm:t>
    </dgm:pt>
    <dgm:pt modelId="{5A093862-FFD9-4403-B04B-59CA0CF350A1}" type="sibTrans" cxnId="{2D9E62C0-88D2-43B6-9C9E-8B8E6C74F3C4}">
      <dgm:prSet/>
      <dgm:spPr/>
      <dgm:t>
        <a:bodyPr/>
        <a:lstStyle/>
        <a:p>
          <a:endParaRPr lang="es-EC"/>
        </a:p>
      </dgm:t>
    </dgm:pt>
    <dgm:pt modelId="{704A2E39-A399-4F3E-A9E1-1385E0C08FB7}">
      <dgm:prSet/>
      <dgm:spPr/>
      <dgm:t>
        <a:bodyPr/>
        <a:lstStyle/>
        <a:p>
          <a:pPr rtl="0"/>
          <a:r>
            <a:rPr lang="es-EC" baseline="0" dirty="0" smtClean="0"/>
            <a:t>Cumbia</a:t>
          </a:r>
          <a:endParaRPr lang="es-EC" dirty="0"/>
        </a:p>
      </dgm:t>
    </dgm:pt>
    <dgm:pt modelId="{E8C6218C-A66A-4746-9AF4-AF31F22359E7}" type="parTrans" cxnId="{4D2D73E7-AB03-463F-97B9-E01FA3BDDB42}">
      <dgm:prSet/>
      <dgm:spPr/>
      <dgm:t>
        <a:bodyPr/>
        <a:lstStyle/>
        <a:p>
          <a:endParaRPr lang="es-EC"/>
        </a:p>
      </dgm:t>
    </dgm:pt>
    <dgm:pt modelId="{A8C1E936-5EF5-45AF-BCCC-3D01CA738863}" type="sibTrans" cxnId="{4D2D73E7-AB03-463F-97B9-E01FA3BDDB42}">
      <dgm:prSet/>
      <dgm:spPr/>
      <dgm:t>
        <a:bodyPr/>
        <a:lstStyle/>
        <a:p>
          <a:endParaRPr lang="es-EC"/>
        </a:p>
      </dgm:t>
    </dgm:pt>
    <dgm:pt modelId="{50E7D932-F6D3-40B5-A218-8CC0E6FFB1CD}">
      <dgm:prSet/>
      <dgm:spPr/>
      <dgm:t>
        <a:bodyPr/>
        <a:lstStyle/>
        <a:p>
          <a:pPr rtl="0"/>
          <a:r>
            <a:rPr lang="es-EC" baseline="0" dirty="0" smtClean="0"/>
            <a:t>Bachata</a:t>
          </a:r>
          <a:endParaRPr lang="es-EC" dirty="0"/>
        </a:p>
      </dgm:t>
    </dgm:pt>
    <dgm:pt modelId="{E605804C-7A30-4937-BC08-BDFB6F362C1F}" type="parTrans" cxnId="{E67435FE-C5A5-4330-93FB-ACEC01A171FF}">
      <dgm:prSet/>
      <dgm:spPr/>
      <dgm:t>
        <a:bodyPr/>
        <a:lstStyle/>
        <a:p>
          <a:endParaRPr lang="es-EC"/>
        </a:p>
      </dgm:t>
    </dgm:pt>
    <dgm:pt modelId="{23FFDEDD-C5DC-4C13-820D-B8B54802FB55}" type="sibTrans" cxnId="{E67435FE-C5A5-4330-93FB-ACEC01A171FF}">
      <dgm:prSet/>
      <dgm:spPr/>
      <dgm:t>
        <a:bodyPr/>
        <a:lstStyle/>
        <a:p>
          <a:endParaRPr lang="es-EC"/>
        </a:p>
      </dgm:t>
    </dgm:pt>
    <dgm:pt modelId="{99B0797C-FC90-4803-AB2A-275672325CA5}">
      <dgm:prSet/>
      <dgm:spPr/>
      <dgm:t>
        <a:bodyPr/>
        <a:lstStyle/>
        <a:p>
          <a:pPr rtl="0"/>
          <a:r>
            <a:rPr lang="es-EC" baseline="0" dirty="0" smtClean="0"/>
            <a:t>Disco</a:t>
          </a:r>
          <a:endParaRPr lang="es-EC" dirty="0"/>
        </a:p>
      </dgm:t>
    </dgm:pt>
    <dgm:pt modelId="{427FCA34-387D-4A1B-BE78-5784F7AF83EF}" type="parTrans" cxnId="{2C9429CD-C327-4739-8C11-0D81634B01CF}">
      <dgm:prSet/>
      <dgm:spPr/>
      <dgm:t>
        <a:bodyPr/>
        <a:lstStyle/>
        <a:p>
          <a:endParaRPr lang="es-EC"/>
        </a:p>
      </dgm:t>
    </dgm:pt>
    <dgm:pt modelId="{FE3AB05A-8BEB-495F-80EF-7A4B095AC17E}" type="sibTrans" cxnId="{2C9429CD-C327-4739-8C11-0D81634B01CF}">
      <dgm:prSet/>
      <dgm:spPr/>
      <dgm:t>
        <a:bodyPr/>
        <a:lstStyle/>
        <a:p>
          <a:endParaRPr lang="es-EC"/>
        </a:p>
      </dgm:t>
    </dgm:pt>
    <dgm:pt modelId="{00DCAF06-1BDD-4CD3-B98D-A0BC7009AA5C}">
      <dgm:prSet/>
      <dgm:spPr/>
      <dgm:t>
        <a:bodyPr/>
        <a:lstStyle/>
        <a:p>
          <a:pPr rtl="0"/>
          <a:r>
            <a:rPr lang="es-EC" baseline="0" dirty="0" smtClean="0"/>
            <a:t>Reggaetón</a:t>
          </a:r>
          <a:endParaRPr lang="es-EC" baseline="0" dirty="0"/>
        </a:p>
      </dgm:t>
    </dgm:pt>
    <dgm:pt modelId="{846C9194-0D88-4CAE-AE55-31EBCFAF281C}" type="parTrans" cxnId="{CB3EE706-2FCA-44D4-A785-AE5C9F161B44}">
      <dgm:prSet/>
      <dgm:spPr/>
      <dgm:t>
        <a:bodyPr/>
        <a:lstStyle/>
        <a:p>
          <a:endParaRPr lang="es-EC"/>
        </a:p>
      </dgm:t>
    </dgm:pt>
    <dgm:pt modelId="{ECCFDCD1-8A2A-40F1-B8F9-E828A1886A98}" type="sibTrans" cxnId="{CB3EE706-2FCA-44D4-A785-AE5C9F161B44}">
      <dgm:prSet/>
      <dgm:spPr/>
      <dgm:t>
        <a:bodyPr/>
        <a:lstStyle/>
        <a:p>
          <a:endParaRPr lang="es-EC"/>
        </a:p>
      </dgm:t>
    </dgm:pt>
    <dgm:pt modelId="{CEE5F5FF-C21B-448D-9DC0-4899C4DBBA59}">
      <dgm:prSet/>
      <dgm:spPr/>
      <dgm:t>
        <a:bodyPr/>
        <a:lstStyle/>
        <a:p>
          <a:pPr rtl="0"/>
          <a:r>
            <a:rPr lang="es-EC" baseline="0" dirty="0" smtClean="0"/>
            <a:t>Rock ´n Roll</a:t>
          </a:r>
          <a:endParaRPr lang="es-EC" dirty="0"/>
        </a:p>
      </dgm:t>
    </dgm:pt>
    <dgm:pt modelId="{4581977E-C72B-4795-B5C3-6ADABFB7E855}" type="parTrans" cxnId="{38A9168D-5ED1-455C-B388-F996CEFC4A60}">
      <dgm:prSet/>
      <dgm:spPr/>
      <dgm:t>
        <a:bodyPr/>
        <a:lstStyle/>
        <a:p>
          <a:endParaRPr lang="es-EC"/>
        </a:p>
      </dgm:t>
    </dgm:pt>
    <dgm:pt modelId="{8F57992B-A351-4F57-B9A4-ED1445AFCD52}" type="sibTrans" cxnId="{38A9168D-5ED1-455C-B388-F996CEFC4A60}">
      <dgm:prSet/>
      <dgm:spPr/>
      <dgm:t>
        <a:bodyPr/>
        <a:lstStyle/>
        <a:p>
          <a:endParaRPr lang="es-EC"/>
        </a:p>
      </dgm:t>
    </dgm:pt>
    <dgm:pt modelId="{DC72DD80-BBB6-4268-B5E0-909EEC45024C}">
      <dgm:prSet/>
      <dgm:spPr/>
      <dgm:t>
        <a:bodyPr/>
        <a:lstStyle/>
        <a:p>
          <a:pPr rtl="0"/>
          <a:r>
            <a:rPr lang="es-EC" baseline="0" dirty="0" smtClean="0"/>
            <a:t>Samba</a:t>
          </a:r>
          <a:endParaRPr lang="es-EC" dirty="0"/>
        </a:p>
      </dgm:t>
    </dgm:pt>
    <dgm:pt modelId="{B7677D6D-9EE8-4318-AFD0-A3532450BE0E}" type="parTrans" cxnId="{D2DC17F3-6438-41F0-BF1C-A70A46E6D7A7}">
      <dgm:prSet/>
      <dgm:spPr/>
      <dgm:t>
        <a:bodyPr/>
        <a:lstStyle/>
        <a:p>
          <a:endParaRPr lang="es-EC"/>
        </a:p>
      </dgm:t>
    </dgm:pt>
    <dgm:pt modelId="{4E49A6D8-D9E5-4E9D-A7F5-4BA1B1F7CAB5}" type="sibTrans" cxnId="{D2DC17F3-6438-41F0-BF1C-A70A46E6D7A7}">
      <dgm:prSet/>
      <dgm:spPr/>
      <dgm:t>
        <a:bodyPr/>
        <a:lstStyle/>
        <a:p>
          <a:endParaRPr lang="es-EC"/>
        </a:p>
      </dgm:t>
    </dgm:pt>
    <dgm:pt modelId="{9253FA2A-3FF8-4EDA-B0D4-A657844E82C4}">
      <dgm:prSet/>
      <dgm:spPr/>
      <dgm:t>
        <a:bodyPr/>
        <a:lstStyle/>
        <a:p>
          <a:pPr rtl="0"/>
          <a:r>
            <a:rPr lang="es-EC" baseline="0" dirty="0" smtClean="0"/>
            <a:t>San Juanito</a:t>
          </a:r>
          <a:endParaRPr lang="es-EC" dirty="0"/>
        </a:p>
      </dgm:t>
    </dgm:pt>
    <dgm:pt modelId="{BB36C13B-8827-4B14-9A79-B5721A20B37B}" type="parTrans" cxnId="{4939EBF2-5021-4873-B304-56BA475000F8}">
      <dgm:prSet/>
      <dgm:spPr/>
      <dgm:t>
        <a:bodyPr/>
        <a:lstStyle/>
        <a:p>
          <a:endParaRPr lang="es-EC"/>
        </a:p>
      </dgm:t>
    </dgm:pt>
    <dgm:pt modelId="{C721D144-56E9-44F6-8B7B-C8D0FFE16093}" type="sibTrans" cxnId="{4939EBF2-5021-4873-B304-56BA475000F8}">
      <dgm:prSet/>
      <dgm:spPr/>
      <dgm:t>
        <a:bodyPr/>
        <a:lstStyle/>
        <a:p>
          <a:endParaRPr lang="es-EC"/>
        </a:p>
      </dgm:t>
    </dgm:pt>
    <dgm:pt modelId="{ED98FFF1-D645-47C8-8BFC-11945EA90C46}">
      <dgm:prSet/>
      <dgm:spPr/>
      <dgm:t>
        <a:bodyPr/>
        <a:lstStyle/>
        <a:p>
          <a:pPr rtl="0"/>
          <a:r>
            <a:rPr lang="es-EC" baseline="0" dirty="0" smtClean="0"/>
            <a:t>Bomba</a:t>
          </a:r>
          <a:endParaRPr lang="es-EC" dirty="0"/>
        </a:p>
      </dgm:t>
    </dgm:pt>
    <dgm:pt modelId="{2996DCA0-D7B0-4CE0-89A7-71CBD891A4AA}" type="parTrans" cxnId="{B58A69BD-B59F-4625-99C2-C9AFDD4A5D32}">
      <dgm:prSet/>
      <dgm:spPr/>
      <dgm:t>
        <a:bodyPr/>
        <a:lstStyle/>
        <a:p>
          <a:endParaRPr lang="es-EC"/>
        </a:p>
      </dgm:t>
    </dgm:pt>
    <dgm:pt modelId="{09775A00-6882-431A-A8C1-62BE197B3389}" type="sibTrans" cxnId="{B58A69BD-B59F-4625-99C2-C9AFDD4A5D32}">
      <dgm:prSet/>
      <dgm:spPr/>
      <dgm:t>
        <a:bodyPr/>
        <a:lstStyle/>
        <a:p>
          <a:endParaRPr lang="es-EC"/>
        </a:p>
      </dgm:t>
    </dgm:pt>
    <dgm:pt modelId="{6BE116C5-C2AC-417B-8C5F-5994CEFA642E}" type="pres">
      <dgm:prSet presAssocID="{E37BE0CE-4311-4A08-8B9F-7BC30E442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B65E5A-1B33-42ED-B239-9E987B0870EB}" type="pres">
      <dgm:prSet presAssocID="{338F4C9F-05DF-4FB4-94E3-DD4A45833D88}" presName="linNode" presStyleCnt="0"/>
      <dgm:spPr/>
    </dgm:pt>
    <dgm:pt modelId="{90CD3AF0-31FF-432D-A5FA-B493A50CF742}" type="pres">
      <dgm:prSet presAssocID="{338F4C9F-05DF-4FB4-94E3-DD4A45833D88}" presName="parentText" presStyleLbl="node1" presStyleIdx="0" presStyleCnt="10" custLinFactY="12385" custLinFactNeighborX="-6915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9CF7E4-22E1-4EEB-B48B-E293B7972E10}" type="pres">
      <dgm:prSet presAssocID="{B2F32D55-88A8-47C3-BE39-DA8D7F18B0B2}" presName="sp" presStyleCnt="0"/>
      <dgm:spPr/>
    </dgm:pt>
    <dgm:pt modelId="{54E7750D-EE1D-498D-9939-65BE9F2E9F01}" type="pres">
      <dgm:prSet presAssocID="{75B38FCB-E7A6-453F-A0E2-67A8BEEB74F6}" presName="linNode" presStyleCnt="0"/>
      <dgm:spPr/>
    </dgm:pt>
    <dgm:pt modelId="{8D9918D0-E1D1-4FD7-93B6-9FBAEA897D94}" type="pres">
      <dgm:prSet presAssocID="{75B38FCB-E7A6-453F-A0E2-67A8BEEB74F6}" presName="parentText" presStyleLbl="node1" presStyleIdx="1" presStyleCnt="10" custLinFactY="78383" custLinFactNeighborX="-6915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1980A-B46A-494B-AF0A-55CDF3EB6273}" type="pres">
      <dgm:prSet presAssocID="{5A093862-FFD9-4403-B04B-59CA0CF350A1}" presName="sp" presStyleCnt="0"/>
      <dgm:spPr/>
    </dgm:pt>
    <dgm:pt modelId="{FECF39FC-200E-4BE2-94B6-C5EEFCB29DA6}" type="pres">
      <dgm:prSet presAssocID="{704A2E39-A399-4F3E-A9E1-1385E0C08FB7}" presName="linNode" presStyleCnt="0"/>
      <dgm:spPr/>
    </dgm:pt>
    <dgm:pt modelId="{1A3DDF17-C29C-45D6-BE12-4B0A3C2CF129}" type="pres">
      <dgm:prSet presAssocID="{704A2E39-A399-4F3E-A9E1-1385E0C08FB7}" presName="parentText" presStyleLbl="node1" presStyleIdx="2" presStyleCnt="10" custLinFactY="100000" custLinFactNeighborX="-69150" custLinFactNeighborY="17547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6E726-7D39-4635-8195-2F11A113B56B}" type="pres">
      <dgm:prSet presAssocID="{A8C1E936-5EF5-45AF-BCCC-3D01CA738863}" presName="sp" presStyleCnt="0"/>
      <dgm:spPr/>
    </dgm:pt>
    <dgm:pt modelId="{7FAC5DB3-284B-415B-B161-98D7E99E090D}" type="pres">
      <dgm:prSet presAssocID="{50E7D932-F6D3-40B5-A218-8CC0E6FFB1CD}" presName="linNode" presStyleCnt="0"/>
      <dgm:spPr/>
    </dgm:pt>
    <dgm:pt modelId="{934CBDFA-1113-41FE-BD10-FEAD2C1CBC3C}" type="pres">
      <dgm:prSet presAssocID="{50E7D932-F6D3-40B5-A218-8CC0E6FFB1CD}" presName="parentText" presStyleLbl="node1" presStyleIdx="3" presStyleCnt="10" custLinFactY="172558" custLinFactNeighborX="-6915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797D2-675A-4CCB-BF39-07D5BCEE9E35}" type="pres">
      <dgm:prSet presAssocID="{23FFDEDD-C5DC-4C13-820D-B8B54802FB55}" presName="sp" presStyleCnt="0"/>
      <dgm:spPr/>
    </dgm:pt>
    <dgm:pt modelId="{D19DA32D-BE3B-4ED0-A5EE-B0B794CA1B4D}" type="pres">
      <dgm:prSet presAssocID="{99B0797C-FC90-4803-AB2A-275672325CA5}" presName="linNode" presStyleCnt="0"/>
      <dgm:spPr/>
    </dgm:pt>
    <dgm:pt modelId="{4788379D-61F7-408A-9D31-441743DC6CE9}" type="pres">
      <dgm:prSet presAssocID="{99B0797C-FC90-4803-AB2A-275672325CA5}" presName="parentText" presStyleLbl="node1" presStyleIdx="4" presStyleCnt="10" custLinFactY="-107615" custLinFactNeighborX="71769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DC452A-6A53-4FC6-BC6B-2539F6AB2308}" type="pres">
      <dgm:prSet presAssocID="{FE3AB05A-8BEB-495F-80EF-7A4B095AC17E}" presName="sp" presStyleCnt="0"/>
      <dgm:spPr/>
    </dgm:pt>
    <dgm:pt modelId="{EA24D79B-D80F-4F9D-BB8C-79C86E9B698A}" type="pres">
      <dgm:prSet presAssocID="{00DCAF06-1BDD-4CD3-B98D-A0BC7009AA5C}" presName="linNode" presStyleCnt="0"/>
      <dgm:spPr/>
    </dgm:pt>
    <dgm:pt modelId="{E5BE6DF7-2871-4F0B-82C1-6814FAAE78FF}" type="pres">
      <dgm:prSet presAssocID="{00DCAF06-1BDD-4CD3-B98D-A0BC7009AA5C}" presName="parentText" presStyleLbl="node1" presStyleIdx="5" presStyleCnt="10" custLinFactY="-100000" custLinFactNeighborX="71769" custLinFactNeighborY="-14161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D2728-A914-4851-972E-6C94AAB33EF2}" type="pres">
      <dgm:prSet presAssocID="{ECCFDCD1-8A2A-40F1-B8F9-E828A1886A98}" presName="sp" presStyleCnt="0"/>
      <dgm:spPr/>
    </dgm:pt>
    <dgm:pt modelId="{DDD694C6-7FD6-4B3D-8278-7F91260A94EF}" type="pres">
      <dgm:prSet presAssocID="{CEE5F5FF-C21B-448D-9DC0-4899C4DBBA59}" presName="linNode" presStyleCnt="0"/>
      <dgm:spPr/>
    </dgm:pt>
    <dgm:pt modelId="{AF721629-3689-406A-B0C6-79D15C731A0F}" type="pres">
      <dgm:prSet presAssocID="{CEE5F5FF-C21B-448D-9DC0-4899C4DBBA59}" presName="parentText" presStyleLbl="node1" presStyleIdx="6" presStyleCnt="10" custLinFactY="-44530" custLinFactNeighborX="7176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8804B4-E302-4065-9823-D255B4AA9E33}" type="pres">
      <dgm:prSet presAssocID="{8F57992B-A351-4F57-B9A4-ED1445AFCD52}" presName="sp" presStyleCnt="0"/>
      <dgm:spPr/>
    </dgm:pt>
    <dgm:pt modelId="{A32ECE61-7765-4052-ACD8-A974AEC757CD}" type="pres">
      <dgm:prSet presAssocID="{DC72DD80-BBB6-4268-B5E0-909EEC45024C}" presName="linNode" presStyleCnt="0"/>
      <dgm:spPr/>
    </dgm:pt>
    <dgm:pt modelId="{6017F593-F111-4328-8D5C-4C00CCBCCA9A}" type="pres">
      <dgm:prSet presAssocID="{DC72DD80-BBB6-4268-B5E0-909EEC45024C}" presName="parentText" presStyleLbl="node1" presStyleIdx="7" presStyleCnt="10" custLinFactNeighborX="71769" custLinFactNeighborY="-4744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CD3356-DA07-484F-AF5D-E392E7314AC8}" type="pres">
      <dgm:prSet presAssocID="{4E49A6D8-D9E5-4E9D-A7F5-4BA1B1F7CAB5}" presName="sp" presStyleCnt="0"/>
      <dgm:spPr/>
    </dgm:pt>
    <dgm:pt modelId="{BA0F8A91-BE22-424D-8DDB-7832FD7DA947}" type="pres">
      <dgm:prSet presAssocID="{9253FA2A-3FF8-4EDA-B0D4-A657844E82C4}" presName="linNode" presStyleCnt="0"/>
      <dgm:spPr/>
    </dgm:pt>
    <dgm:pt modelId="{C3AF7EA0-3114-4DD2-828B-E021ED966C06}" type="pres">
      <dgm:prSet presAssocID="{9253FA2A-3FF8-4EDA-B0D4-A657844E82C4}" presName="parentText" presStyleLbl="node1" presStyleIdx="8" presStyleCnt="10" custLinFactNeighborX="74532" custLinFactNeighborY="3410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2180B-329C-4F09-9181-788B8E45A01E}" type="pres">
      <dgm:prSet presAssocID="{C721D144-56E9-44F6-8B7B-C8D0FFE16093}" presName="sp" presStyleCnt="0"/>
      <dgm:spPr/>
    </dgm:pt>
    <dgm:pt modelId="{96DB0614-013F-4448-B05F-9783258C9937}" type="pres">
      <dgm:prSet presAssocID="{ED98FFF1-D645-47C8-8BFC-11945EA90C46}" presName="linNode" presStyleCnt="0"/>
      <dgm:spPr/>
    </dgm:pt>
    <dgm:pt modelId="{031BA43E-EC53-46E4-838F-422EE8746739}" type="pres">
      <dgm:prSet presAssocID="{ED98FFF1-D645-47C8-8BFC-11945EA90C46}" presName="parentText" presStyleLbl="node1" presStyleIdx="9" presStyleCnt="10" custLinFactNeighborX="-71913" custLinFactNeighborY="-7089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DC17F3-6438-41F0-BF1C-A70A46E6D7A7}" srcId="{E37BE0CE-4311-4A08-8B9F-7BC30E4425BA}" destId="{DC72DD80-BBB6-4268-B5E0-909EEC45024C}" srcOrd="7" destOrd="0" parTransId="{B7677D6D-9EE8-4318-AFD0-A3532450BE0E}" sibTransId="{4E49A6D8-D9E5-4E9D-A7F5-4BA1B1F7CAB5}"/>
    <dgm:cxn modelId="{D394436A-9F0B-4204-A8A5-3ABD58FCC55B}" type="presOf" srcId="{DC72DD80-BBB6-4268-B5E0-909EEC45024C}" destId="{6017F593-F111-4328-8D5C-4C00CCBCCA9A}" srcOrd="0" destOrd="0" presId="urn:microsoft.com/office/officeart/2005/8/layout/vList5"/>
    <dgm:cxn modelId="{B8544EEB-F4F1-425E-A272-A0A5BD890900}" type="presOf" srcId="{75B38FCB-E7A6-453F-A0E2-67A8BEEB74F6}" destId="{8D9918D0-E1D1-4FD7-93B6-9FBAEA897D94}" srcOrd="0" destOrd="0" presId="urn:microsoft.com/office/officeart/2005/8/layout/vList5"/>
    <dgm:cxn modelId="{34D2441C-E129-459A-8731-83F7EEC01361}" srcId="{E37BE0CE-4311-4A08-8B9F-7BC30E4425BA}" destId="{338F4C9F-05DF-4FB4-94E3-DD4A45833D88}" srcOrd="0" destOrd="0" parTransId="{7FBDE921-95EF-415E-9C62-010C81DCFC76}" sibTransId="{B2F32D55-88A8-47C3-BE39-DA8D7F18B0B2}"/>
    <dgm:cxn modelId="{E67435FE-C5A5-4330-93FB-ACEC01A171FF}" srcId="{E37BE0CE-4311-4A08-8B9F-7BC30E4425BA}" destId="{50E7D932-F6D3-40B5-A218-8CC0E6FFB1CD}" srcOrd="3" destOrd="0" parTransId="{E605804C-7A30-4937-BC08-BDFB6F362C1F}" sibTransId="{23FFDEDD-C5DC-4C13-820D-B8B54802FB55}"/>
    <dgm:cxn modelId="{CB3EE706-2FCA-44D4-A785-AE5C9F161B44}" srcId="{E37BE0CE-4311-4A08-8B9F-7BC30E4425BA}" destId="{00DCAF06-1BDD-4CD3-B98D-A0BC7009AA5C}" srcOrd="5" destOrd="0" parTransId="{846C9194-0D88-4CAE-AE55-31EBCFAF281C}" sibTransId="{ECCFDCD1-8A2A-40F1-B8F9-E828A1886A98}"/>
    <dgm:cxn modelId="{6CE002A9-0CBD-4015-BBC8-440854DBAA02}" type="presOf" srcId="{338F4C9F-05DF-4FB4-94E3-DD4A45833D88}" destId="{90CD3AF0-31FF-432D-A5FA-B493A50CF742}" srcOrd="0" destOrd="0" presId="urn:microsoft.com/office/officeart/2005/8/layout/vList5"/>
    <dgm:cxn modelId="{986C7E48-8F26-449E-9587-29F12F760348}" type="presOf" srcId="{00DCAF06-1BDD-4CD3-B98D-A0BC7009AA5C}" destId="{E5BE6DF7-2871-4F0B-82C1-6814FAAE78FF}" srcOrd="0" destOrd="0" presId="urn:microsoft.com/office/officeart/2005/8/layout/vList5"/>
    <dgm:cxn modelId="{2D9E62C0-88D2-43B6-9C9E-8B8E6C74F3C4}" srcId="{E37BE0CE-4311-4A08-8B9F-7BC30E4425BA}" destId="{75B38FCB-E7A6-453F-A0E2-67A8BEEB74F6}" srcOrd="1" destOrd="0" parTransId="{BBF63BEC-CDBD-4578-9101-3A8F4D5589DE}" sibTransId="{5A093862-FFD9-4403-B04B-59CA0CF350A1}"/>
    <dgm:cxn modelId="{B620E8A9-4E91-4994-9FA1-F4DEBC0AA2EB}" type="presOf" srcId="{CEE5F5FF-C21B-448D-9DC0-4899C4DBBA59}" destId="{AF721629-3689-406A-B0C6-79D15C731A0F}" srcOrd="0" destOrd="0" presId="urn:microsoft.com/office/officeart/2005/8/layout/vList5"/>
    <dgm:cxn modelId="{4939EBF2-5021-4873-B304-56BA475000F8}" srcId="{E37BE0CE-4311-4A08-8B9F-7BC30E4425BA}" destId="{9253FA2A-3FF8-4EDA-B0D4-A657844E82C4}" srcOrd="8" destOrd="0" parTransId="{BB36C13B-8827-4B14-9A79-B5721A20B37B}" sibTransId="{C721D144-56E9-44F6-8B7B-C8D0FFE16093}"/>
    <dgm:cxn modelId="{24C5962A-EFF7-4873-A206-3788486EFDFD}" type="presOf" srcId="{ED98FFF1-D645-47C8-8BFC-11945EA90C46}" destId="{031BA43E-EC53-46E4-838F-422EE8746739}" srcOrd="0" destOrd="0" presId="urn:microsoft.com/office/officeart/2005/8/layout/vList5"/>
    <dgm:cxn modelId="{39B9C1B6-506E-45B6-9141-E97B5C8A199D}" type="presOf" srcId="{50E7D932-F6D3-40B5-A218-8CC0E6FFB1CD}" destId="{934CBDFA-1113-41FE-BD10-FEAD2C1CBC3C}" srcOrd="0" destOrd="0" presId="urn:microsoft.com/office/officeart/2005/8/layout/vList5"/>
    <dgm:cxn modelId="{521B8BA2-21A9-4B9B-AFB0-C965C49EBF64}" type="presOf" srcId="{9253FA2A-3FF8-4EDA-B0D4-A657844E82C4}" destId="{C3AF7EA0-3114-4DD2-828B-E021ED966C06}" srcOrd="0" destOrd="0" presId="urn:microsoft.com/office/officeart/2005/8/layout/vList5"/>
    <dgm:cxn modelId="{4D2D73E7-AB03-463F-97B9-E01FA3BDDB42}" srcId="{E37BE0CE-4311-4A08-8B9F-7BC30E4425BA}" destId="{704A2E39-A399-4F3E-A9E1-1385E0C08FB7}" srcOrd="2" destOrd="0" parTransId="{E8C6218C-A66A-4746-9AF4-AF31F22359E7}" sibTransId="{A8C1E936-5EF5-45AF-BCCC-3D01CA738863}"/>
    <dgm:cxn modelId="{0E50DEA6-6C57-48D9-A992-AB996C19F5D9}" type="presOf" srcId="{E37BE0CE-4311-4A08-8B9F-7BC30E4425BA}" destId="{6BE116C5-C2AC-417B-8C5F-5994CEFA642E}" srcOrd="0" destOrd="0" presId="urn:microsoft.com/office/officeart/2005/8/layout/vList5"/>
    <dgm:cxn modelId="{B58A69BD-B59F-4625-99C2-C9AFDD4A5D32}" srcId="{E37BE0CE-4311-4A08-8B9F-7BC30E4425BA}" destId="{ED98FFF1-D645-47C8-8BFC-11945EA90C46}" srcOrd="9" destOrd="0" parTransId="{2996DCA0-D7B0-4CE0-89A7-71CBD891A4AA}" sibTransId="{09775A00-6882-431A-A8C1-62BE197B3389}"/>
    <dgm:cxn modelId="{B2BAB91A-5852-450F-9387-FEB4512E54D4}" type="presOf" srcId="{99B0797C-FC90-4803-AB2A-275672325CA5}" destId="{4788379D-61F7-408A-9D31-441743DC6CE9}" srcOrd="0" destOrd="0" presId="urn:microsoft.com/office/officeart/2005/8/layout/vList5"/>
    <dgm:cxn modelId="{38A9168D-5ED1-455C-B388-F996CEFC4A60}" srcId="{E37BE0CE-4311-4A08-8B9F-7BC30E4425BA}" destId="{CEE5F5FF-C21B-448D-9DC0-4899C4DBBA59}" srcOrd="6" destOrd="0" parTransId="{4581977E-C72B-4795-B5C3-6ADABFB7E855}" sibTransId="{8F57992B-A351-4F57-B9A4-ED1445AFCD52}"/>
    <dgm:cxn modelId="{2C9429CD-C327-4739-8C11-0D81634B01CF}" srcId="{E37BE0CE-4311-4A08-8B9F-7BC30E4425BA}" destId="{99B0797C-FC90-4803-AB2A-275672325CA5}" srcOrd="4" destOrd="0" parTransId="{427FCA34-387D-4A1B-BE78-5784F7AF83EF}" sibTransId="{FE3AB05A-8BEB-495F-80EF-7A4B095AC17E}"/>
    <dgm:cxn modelId="{9154B2B7-90AB-4B30-972A-71A45F86E778}" type="presOf" srcId="{704A2E39-A399-4F3E-A9E1-1385E0C08FB7}" destId="{1A3DDF17-C29C-45D6-BE12-4B0A3C2CF129}" srcOrd="0" destOrd="0" presId="urn:microsoft.com/office/officeart/2005/8/layout/vList5"/>
    <dgm:cxn modelId="{996CE82F-A967-4F1A-8CED-25438F4452F5}" type="presParOf" srcId="{6BE116C5-C2AC-417B-8C5F-5994CEFA642E}" destId="{0BB65E5A-1B33-42ED-B239-9E987B0870EB}" srcOrd="0" destOrd="0" presId="urn:microsoft.com/office/officeart/2005/8/layout/vList5"/>
    <dgm:cxn modelId="{AD2B094B-1A49-4D9A-A216-55467FF96B08}" type="presParOf" srcId="{0BB65E5A-1B33-42ED-B239-9E987B0870EB}" destId="{90CD3AF0-31FF-432D-A5FA-B493A50CF742}" srcOrd="0" destOrd="0" presId="urn:microsoft.com/office/officeart/2005/8/layout/vList5"/>
    <dgm:cxn modelId="{8810F709-5C41-46EA-9E1D-943DC4FBA6AF}" type="presParOf" srcId="{6BE116C5-C2AC-417B-8C5F-5994CEFA642E}" destId="{F39CF7E4-22E1-4EEB-B48B-E293B7972E10}" srcOrd="1" destOrd="0" presId="urn:microsoft.com/office/officeart/2005/8/layout/vList5"/>
    <dgm:cxn modelId="{ED40D34A-6F48-4EEB-92E6-4654F62EBFA3}" type="presParOf" srcId="{6BE116C5-C2AC-417B-8C5F-5994CEFA642E}" destId="{54E7750D-EE1D-498D-9939-65BE9F2E9F01}" srcOrd="2" destOrd="0" presId="urn:microsoft.com/office/officeart/2005/8/layout/vList5"/>
    <dgm:cxn modelId="{66EC4A87-8703-4BB4-AC83-E225BCFD9509}" type="presParOf" srcId="{54E7750D-EE1D-498D-9939-65BE9F2E9F01}" destId="{8D9918D0-E1D1-4FD7-93B6-9FBAEA897D94}" srcOrd="0" destOrd="0" presId="urn:microsoft.com/office/officeart/2005/8/layout/vList5"/>
    <dgm:cxn modelId="{F9A426A6-8808-4DEC-8E23-00AD19A81DC5}" type="presParOf" srcId="{6BE116C5-C2AC-417B-8C5F-5994CEFA642E}" destId="{3B91980A-B46A-494B-AF0A-55CDF3EB6273}" srcOrd="3" destOrd="0" presId="urn:microsoft.com/office/officeart/2005/8/layout/vList5"/>
    <dgm:cxn modelId="{3308C896-1B36-4B2E-83BD-C5593AABEFC7}" type="presParOf" srcId="{6BE116C5-C2AC-417B-8C5F-5994CEFA642E}" destId="{FECF39FC-200E-4BE2-94B6-C5EEFCB29DA6}" srcOrd="4" destOrd="0" presId="urn:microsoft.com/office/officeart/2005/8/layout/vList5"/>
    <dgm:cxn modelId="{4F758E38-C6F2-47AD-B224-81A40BD42E76}" type="presParOf" srcId="{FECF39FC-200E-4BE2-94B6-C5EEFCB29DA6}" destId="{1A3DDF17-C29C-45D6-BE12-4B0A3C2CF129}" srcOrd="0" destOrd="0" presId="urn:microsoft.com/office/officeart/2005/8/layout/vList5"/>
    <dgm:cxn modelId="{43B0B0D7-1388-41AC-97DC-BCFC4FDCEAFE}" type="presParOf" srcId="{6BE116C5-C2AC-417B-8C5F-5994CEFA642E}" destId="{4D06E726-7D39-4635-8195-2F11A113B56B}" srcOrd="5" destOrd="0" presId="urn:microsoft.com/office/officeart/2005/8/layout/vList5"/>
    <dgm:cxn modelId="{7FDF8D47-7A74-4CA7-B20F-DD9CE2DD7A58}" type="presParOf" srcId="{6BE116C5-C2AC-417B-8C5F-5994CEFA642E}" destId="{7FAC5DB3-284B-415B-B161-98D7E99E090D}" srcOrd="6" destOrd="0" presId="urn:microsoft.com/office/officeart/2005/8/layout/vList5"/>
    <dgm:cxn modelId="{AA993E53-CB1E-4D72-AFB1-AF5437CC4FDB}" type="presParOf" srcId="{7FAC5DB3-284B-415B-B161-98D7E99E090D}" destId="{934CBDFA-1113-41FE-BD10-FEAD2C1CBC3C}" srcOrd="0" destOrd="0" presId="urn:microsoft.com/office/officeart/2005/8/layout/vList5"/>
    <dgm:cxn modelId="{DF24FECD-4D80-4BFB-8CEA-89BE42E6DB61}" type="presParOf" srcId="{6BE116C5-C2AC-417B-8C5F-5994CEFA642E}" destId="{080797D2-675A-4CCB-BF39-07D5BCEE9E35}" srcOrd="7" destOrd="0" presId="urn:microsoft.com/office/officeart/2005/8/layout/vList5"/>
    <dgm:cxn modelId="{14A7CDD4-2092-4525-9DCB-20946DBAA4BA}" type="presParOf" srcId="{6BE116C5-C2AC-417B-8C5F-5994CEFA642E}" destId="{D19DA32D-BE3B-4ED0-A5EE-B0B794CA1B4D}" srcOrd="8" destOrd="0" presId="urn:microsoft.com/office/officeart/2005/8/layout/vList5"/>
    <dgm:cxn modelId="{0ADF1BF0-55BA-4ACA-9BF4-A677916D6D54}" type="presParOf" srcId="{D19DA32D-BE3B-4ED0-A5EE-B0B794CA1B4D}" destId="{4788379D-61F7-408A-9D31-441743DC6CE9}" srcOrd="0" destOrd="0" presId="urn:microsoft.com/office/officeart/2005/8/layout/vList5"/>
    <dgm:cxn modelId="{D8DEABA7-8B20-4FEC-8336-11A89086F9B0}" type="presParOf" srcId="{6BE116C5-C2AC-417B-8C5F-5994CEFA642E}" destId="{1CDC452A-6A53-4FC6-BC6B-2539F6AB2308}" srcOrd="9" destOrd="0" presId="urn:microsoft.com/office/officeart/2005/8/layout/vList5"/>
    <dgm:cxn modelId="{70FA33A9-2E28-43C9-8547-8FF26C90EAE6}" type="presParOf" srcId="{6BE116C5-C2AC-417B-8C5F-5994CEFA642E}" destId="{EA24D79B-D80F-4F9D-BB8C-79C86E9B698A}" srcOrd="10" destOrd="0" presId="urn:microsoft.com/office/officeart/2005/8/layout/vList5"/>
    <dgm:cxn modelId="{97D5E5E8-280F-4D1E-90FC-A3FC6CA8C381}" type="presParOf" srcId="{EA24D79B-D80F-4F9D-BB8C-79C86E9B698A}" destId="{E5BE6DF7-2871-4F0B-82C1-6814FAAE78FF}" srcOrd="0" destOrd="0" presId="urn:microsoft.com/office/officeart/2005/8/layout/vList5"/>
    <dgm:cxn modelId="{EDEDEB09-175B-4B23-BA9F-F36AEB327C61}" type="presParOf" srcId="{6BE116C5-C2AC-417B-8C5F-5994CEFA642E}" destId="{6B3D2728-A914-4851-972E-6C94AAB33EF2}" srcOrd="11" destOrd="0" presId="urn:microsoft.com/office/officeart/2005/8/layout/vList5"/>
    <dgm:cxn modelId="{8B18447D-2BCF-4674-B818-12B511DC19CC}" type="presParOf" srcId="{6BE116C5-C2AC-417B-8C5F-5994CEFA642E}" destId="{DDD694C6-7FD6-4B3D-8278-7F91260A94EF}" srcOrd="12" destOrd="0" presId="urn:microsoft.com/office/officeart/2005/8/layout/vList5"/>
    <dgm:cxn modelId="{854197B9-1B31-4545-8040-484561A6FDEF}" type="presParOf" srcId="{DDD694C6-7FD6-4B3D-8278-7F91260A94EF}" destId="{AF721629-3689-406A-B0C6-79D15C731A0F}" srcOrd="0" destOrd="0" presId="urn:microsoft.com/office/officeart/2005/8/layout/vList5"/>
    <dgm:cxn modelId="{12A823D4-48CE-472F-BE54-30C7857DA6AD}" type="presParOf" srcId="{6BE116C5-C2AC-417B-8C5F-5994CEFA642E}" destId="{A58804B4-E302-4065-9823-D255B4AA9E33}" srcOrd="13" destOrd="0" presId="urn:microsoft.com/office/officeart/2005/8/layout/vList5"/>
    <dgm:cxn modelId="{01F35231-7320-43F1-B887-AD6749D5799A}" type="presParOf" srcId="{6BE116C5-C2AC-417B-8C5F-5994CEFA642E}" destId="{A32ECE61-7765-4052-ACD8-A974AEC757CD}" srcOrd="14" destOrd="0" presId="urn:microsoft.com/office/officeart/2005/8/layout/vList5"/>
    <dgm:cxn modelId="{E06A0433-649D-4247-9C3B-2D4A7E6598AC}" type="presParOf" srcId="{A32ECE61-7765-4052-ACD8-A974AEC757CD}" destId="{6017F593-F111-4328-8D5C-4C00CCBCCA9A}" srcOrd="0" destOrd="0" presId="urn:microsoft.com/office/officeart/2005/8/layout/vList5"/>
    <dgm:cxn modelId="{5F202545-8E98-494D-802C-F6BED90FEE21}" type="presParOf" srcId="{6BE116C5-C2AC-417B-8C5F-5994CEFA642E}" destId="{94CD3356-DA07-484F-AF5D-E392E7314AC8}" srcOrd="15" destOrd="0" presId="urn:microsoft.com/office/officeart/2005/8/layout/vList5"/>
    <dgm:cxn modelId="{E6037F68-6325-44C4-B660-3741E581CE3A}" type="presParOf" srcId="{6BE116C5-C2AC-417B-8C5F-5994CEFA642E}" destId="{BA0F8A91-BE22-424D-8DDB-7832FD7DA947}" srcOrd="16" destOrd="0" presId="urn:microsoft.com/office/officeart/2005/8/layout/vList5"/>
    <dgm:cxn modelId="{60B65FF9-F1D5-458A-B8D3-0C74C45B5B4B}" type="presParOf" srcId="{BA0F8A91-BE22-424D-8DDB-7832FD7DA947}" destId="{C3AF7EA0-3114-4DD2-828B-E021ED966C06}" srcOrd="0" destOrd="0" presId="urn:microsoft.com/office/officeart/2005/8/layout/vList5"/>
    <dgm:cxn modelId="{2C98BE23-7571-4B6D-A077-36F637D4F52F}" type="presParOf" srcId="{6BE116C5-C2AC-417B-8C5F-5994CEFA642E}" destId="{3BA2180B-329C-4F09-9181-788B8E45A01E}" srcOrd="17" destOrd="0" presId="urn:microsoft.com/office/officeart/2005/8/layout/vList5"/>
    <dgm:cxn modelId="{B53FBC88-6C98-42C7-B295-42D944373EC2}" type="presParOf" srcId="{6BE116C5-C2AC-417B-8C5F-5994CEFA642E}" destId="{96DB0614-013F-4448-B05F-9783258C9937}" srcOrd="18" destOrd="0" presId="urn:microsoft.com/office/officeart/2005/8/layout/vList5"/>
    <dgm:cxn modelId="{C4607E7F-F850-4930-A233-86089083A17E}" type="presParOf" srcId="{96DB0614-013F-4448-B05F-9783258C9937}" destId="{031BA43E-EC53-46E4-838F-422EE87467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D09E8F6-A153-42AD-86CD-7D0B2E3CCFA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9DE1A6-E656-477E-A4D5-9BDEE1FA67C3}">
      <dgm:prSet/>
      <dgm:spPr/>
      <dgm:t>
        <a:bodyPr/>
        <a:lstStyle/>
        <a:p>
          <a:pPr rtl="0"/>
          <a:r>
            <a:rPr lang="es-ES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El programa de bailoterapia propuesto tiene un carácter continuo durante tres días a la semana los días martes y jueves de 19h30 a 20h30 y el día sábado de 7h30  a 8h30. </a:t>
          </a:r>
          <a:endParaRPr lang="es-EC" b="1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596702-EAAC-457C-9124-305A4842F1F6}" type="parTrans" cxnId="{70D5414D-BE41-441F-9115-EA2EF6B16379}">
      <dgm:prSet/>
      <dgm:spPr/>
      <dgm:t>
        <a:bodyPr/>
        <a:lstStyle/>
        <a:p>
          <a:endParaRPr lang="es-EC"/>
        </a:p>
      </dgm:t>
    </dgm:pt>
    <dgm:pt modelId="{3A3A5977-7C37-4001-8442-EB35AB13930F}" type="sibTrans" cxnId="{70D5414D-BE41-441F-9115-EA2EF6B16379}">
      <dgm:prSet/>
      <dgm:spPr/>
      <dgm:t>
        <a:bodyPr/>
        <a:lstStyle/>
        <a:p>
          <a:endParaRPr lang="es-EC"/>
        </a:p>
      </dgm:t>
    </dgm:pt>
    <dgm:pt modelId="{EC028C86-71C2-479B-A961-CA84CA471052}" type="pres">
      <dgm:prSet presAssocID="{4D09E8F6-A153-42AD-86CD-7D0B2E3CCF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43753F-63E2-4359-A2C5-E43BF9A68F7C}" type="pres">
      <dgm:prSet presAssocID="{789DE1A6-E656-477E-A4D5-9BDEE1FA67C3}" presName="linNode" presStyleCnt="0"/>
      <dgm:spPr/>
    </dgm:pt>
    <dgm:pt modelId="{9F3C99EC-585C-4B2C-846F-706817119163}" type="pres">
      <dgm:prSet presAssocID="{789DE1A6-E656-477E-A4D5-9BDEE1FA67C3}" presName="parentText" presStyleLbl="node1" presStyleIdx="0" presStyleCnt="1" custScaleX="2004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D5414D-BE41-441F-9115-EA2EF6B16379}" srcId="{4D09E8F6-A153-42AD-86CD-7D0B2E3CCFAC}" destId="{789DE1A6-E656-477E-A4D5-9BDEE1FA67C3}" srcOrd="0" destOrd="0" parTransId="{A1596702-EAAC-457C-9124-305A4842F1F6}" sibTransId="{3A3A5977-7C37-4001-8442-EB35AB13930F}"/>
    <dgm:cxn modelId="{1F594E7D-9F5A-4801-B683-B7DD28803B83}" type="presOf" srcId="{4D09E8F6-A153-42AD-86CD-7D0B2E3CCFAC}" destId="{EC028C86-71C2-479B-A961-CA84CA471052}" srcOrd="0" destOrd="0" presId="urn:microsoft.com/office/officeart/2005/8/layout/vList5"/>
    <dgm:cxn modelId="{FCA91621-F7E8-43C3-94D1-9581078330A6}" type="presOf" srcId="{789DE1A6-E656-477E-A4D5-9BDEE1FA67C3}" destId="{9F3C99EC-585C-4B2C-846F-706817119163}" srcOrd="0" destOrd="0" presId="urn:microsoft.com/office/officeart/2005/8/layout/vList5"/>
    <dgm:cxn modelId="{2DAA322F-5086-4655-9C0D-0B2B32C690AF}" type="presParOf" srcId="{EC028C86-71C2-479B-A961-CA84CA471052}" destId="{8A43753F-63E2-4359-A2C5-E43BF9A68F7C}" srcOrd="0" destOrd="0" presId="urn:microsoft.com/office/officeart/2005/8/layout/vList5"/>
    <dgm:cxn modelId="{D173B36B-8BB4-496C-941D-C654DC5C4D8F}" type="presParOf" srcId="{8A43753F-63E2-4359-A2C5-E43BF9A68F7C}" destId="{9F3C99EC-585C-4B2C-846F-7068171191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31A832-3B4C-45D0-B912-E0B3EBF04EA5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A47E5AD-BAB3-4C76-8BA5-33140CCA1F0A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s-EC" b="1" baseline="0" dirty="0" smtClean="0"/>
            <a:t>Distribuido por cuatro planes de clase generales</a:t>
          </a:r>
          <a:endParaRPr lang="es-EC" b="1" baseline="0" dirty="0"/>
        </a:p>
      </dgm:t>
    </dgm:pt>
    <dgm:pt modelId="{200FAD4F-D676-413C-96A1-468003EA2AF9}" type="parTrans" cxnId="{F5EBE5B6-615F-405F-9567-E063366F70CE}">
      <dgm:prSet/>
      <dgm:spPr/>
      <dgm:t>
        <a:bodyPr/>
        <a:lstStyle/>
        <a:p>
          <a:endParaRPr lang="es-EC"/>
        </a:p>
      </dgm:t>
    </dgm:pt>
    <dgm:pt modelId="{9494F8FB-DE56-45EC-83EE-EE1F576454EB}" type="sibTrans" cxnId="{F5EBE5B6-615F-405F-9567-E063366F70CE}">
      <dgm:prSet/>
      <dgm:spPr/>
      <dgm:t>
        <a:bodyPr/>
        <a:lstStyle/>
        <a:p>
          <a:endParaRPr lang="es-EC"/>
        </a:p>
      </dgm:t>
    </dgm:pt>
    <dgm:pt modelId="{DE72D1BE-E0FD-4C84-98BE-52A30A5D910A}" type="pres">
      <dgm:prSet presAssocID="{D831A832-3B4C-45D0-B912-E0B3EBF04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37FEF5-8624-44DA-AC28-24CBF5892C1F}" type="pres">
      <dgm:prSet presAssocID="{FA47E5AD-BAB3-4C76-8BA5-33140CCA1F0A}" presName="linNode" presStyleCnt="0"/>
      <dgm:spPr/>
    </dgm:pt>
    <dgm:pt modelId="{74BF5603-4C4E-4234-8B96-D2F3D1FD665C}" type="pres">
      <dgm:prSet presAssocID="{FA47E5AD-BAB3-4C76-8BA5-33140CCA1F0A}" presName="parentText" presStyleLbl="node1" presStyleIdx="0" presStyleCnt="1" custScaleX="105670" custLinFactNeighborX="-7776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EBE5B6-615F-405F-9567-E063366F70CE}" srcId="{D831A832-3B4C-45D0-B912-E0B3EBF04EA5}" destId="{FA47E5AD-BAB3-4C76-8BA5-33140CCA1F0A}" srcOrd="0" destOrd="0" parTransId="{200FAD4F-D676-413C-96A1-468003EA2AF9}" sibTransId="{9494F8FB-DE56-45EC-83EE-EE1F576454EB}"/>
    <dgm:cxn modelId="{825486CB-E625-432C-AA02-1404AA0D2F65}" type="presOf" srcId="{D831A832-3B4C-45D0-B912-E0B3EBF04EA5}" destId="{DE72D1BE-E0FD-4C84-98BE-52A30A5D910A}" srcOrd="0" destOrd="0" presId="urn:microsoft.com/office/officeart/2005/8/layout/vList5"/>
    <dgm:cxn modelId="{9A1891F3-B56B-450F-999D-4FA852101EAF}" type="presOf" srcId="{FA47E5AD-BAB3-4C76-8BA5-33140CCA1F0A}" destId="{74BF5603-4C4E-4234-8B96-D2F3D1FD665C}" srcOrd="0" destOrd="0" presId="urn:microsoft.com/office/officeart/2005/8/layout/vList5"/>
    <dgm:cxn modelId="{651A3144-9920-4826-8C30-2FCCB17494BD}" type="presParOf" srcId="{DE72D1BE-E0FD-4C84-98BE-52A30A5D910A}" destId="{E937FEF5-8624-44DA-AC28-24CBF5892C1F}" srcOrd="0" destOrd="0" presId="urn:microsoft.com/office/officeart/2005/8/layout/vList5"/>
    <dgm:cxn modelId="{6F088B17-B9DB-47F0-9068-588172D4419F}" type="presParOf" srcId="{E937FEF5-8624-44DA-AC28-24CBF5892C1F}" destId="{74BF5603-4C4E-4234-8B96-D2F3D1FD66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0FF1A15-5690-4D26-ACDD-FDD04E459F80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E135A1D-4877-43C9-AEAC-D7E4BE29CDBD}">
      <dgm:prSet/>
      <dgm:spPr/>
      <dgm:t>
        <a:bodyPr/>
        <a:lstStyle/>
        <a:p>
          <a:pPr rtl="0"/>
          <a:r>
            <a:rPr lang="es-EC" b="0" cap="none" spc="0" baseline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Clase con implementos</a:t>
          </a:r>
          <a:endParaRPr lang="es-EC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4828386E-0CDE-4121-882B-D61759A90094}" type="parTrans" cxnId="{EDC975F5-FEE9-4FA3-931D-65FC133F10C8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411592F-49C2-4464-95CF-9E476D06A00E}" type="sibTrans" cxnId="{EDC975F5-FEE9-4FA3-931D-65FC133F10C8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66D3ADED-84E7-4712-B10B-1DBB6033A54D}">
      <dgm:prSet/>
      <dgm:spPr/>
      <dgm:t>
        <a:bodyPr/>
        <a:lstStyle/>
        <a:p>
          <a:pPr rtl="0"/>
          <a:r>
            <a:rPr lang="es-EC" b="0" cap="none" spc="0" baseline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Baile en parejas</a:t>
          </a:r>
          <a:endParaRPr lang="es-EC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C37C7283-9243-4E72-BA37-37C56E451243}" type="parTrans" cxnId="{787CA902-373F-433B-80A9-1B05D8C12637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42343A17-2B8D-4DA6-9897-91555E0BB115}" type="sibTrans" cxnId="{787CA902-373F-433B-80A9-1B05D8C12637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8CE37127-C25B-4063-8487-AA0CB99EC1EF}">
      <dgm:prSet/>
      <dgm:spPr/>
      <dgm:t>
        <a:bodyPr/>
        <a:lstStyle/>
        <a:p>
          <a:pPr rtl="0"/>
          <a:r>
            <a:rPr lang="es-EC" b="0" cap="none" spc="0" baseline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Clase Temática : GREASE CLASS</a:t>
          </a:r>
          <a:endParaRPr lang="es-EC" b="0" cap="none" spc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9D0696C9-DF87-4F7D-93BF-51AD2C3D5B49}" type="parTrans" cxnId="{97121905-6A77-4B66-8CDA-B3B76821DCBA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D0001F83-5F63-41BB-A8CE-18B028308A39}" type="sibTrans" cxnId="{97121905-6A77-4B66-8CDA-B3B76821DCBA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90B5AA3-9CA6-462A-859D-1CC37F524718}">
      <dgm:prSet/>
      <dgm:spPr/>
      <dgm:t>
        <a:bodyPr/>
        <a:lstStyle/>
        <a:p>
          <a:pPr rtl="0"/>
          <a:r>
            <a:rPr lang="es-EC" b="0" cap="none" spc="0" baseline="0" dirty="0" smtClean="0">
              <a:ln w="10160"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Clase Festiva : CLASE NAVIDEÑA</a:t>
          </a:r>
          <a:endParaRPr lang="es-EC" b="0" cap="none" spc="0" baseline="0" dirty="0">
            <a:ln w="10160">
              <a:prstDash val="solid"/>
            </a:ln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5A2F8FDB-D0AC-4FB8-B820-F5F00F79B10B}" type="parTrans" cxnId="{6F9F9E50-C015-4D15-931D-E2273C269227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460D9D1C-A5A1-4A96-AF32-4DA1F1803C88}" type="sibTrans" cxnId="{6F9F9E50-C015-4D15-931D-E2273C269227}">
      <dgm:prSet/>
      <dgm:spPr/>
      <dgm:t>
        <a:bodyPr/>
        <a:lstStyle/>
        <a:p>
          <a:endParaRPr lang="es-EC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76E4EA8B-AB04-4571-B0E5-787E31E26C11}" type="pres">
      <dgm:prSet presAssocID="{F0FF1A15-5690-4D26-ACDD-FDD04E459F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ECFBAA2-C2BD-4663-845B-D820996D9B65}" type="pres">
      <dgm:prSet presAssocID="{F0FF1A15-5690-4D26-ACDD-FDD04E459F80}" presName="pyramid" presStyleLbl="node1" presStyleIdx="0" presStyleCnt="1" custLinFactNeighborX="-1522" custLinFactNeighborY="-1659"/>
      <dgm:spPr/>
    </dgm:pt>
    <dgm:pt modelId="{4E7F4961-C0E8-47E6-8A40-467EE6735844}" type="pres">
      <dgm:prSet presAssocID="{F0FF1A15-5690-4D26-ACDD-FDD04E459F80}" presName="theList" presStyleCnt="0"/>
      <dgm:spPr/>
    </dgm:pt>
    <dgm:pt modelId="{F9AA7087-186B-4060-8553-DF9C3B96C529}" type="pres">
      <dgm:prSet presAssocID="{8E135A1D-4877-43C9-AEAC-D7E4BE29CDB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6C0836-5551-4E94-99E0-4A229CF6550A}" type="pres">
      <dgm:prSet presAssocID="{8E135A1D-4877-43C9-AEAC-D7E4BE29CDBD}" presName="aSpace" presStyleCnt="0"/>
      <dgm:spPr/>
    </dgm:pt>
    <dgm:pt modelId="{B723661F-5D05-4692-B544-E7F98AE6685A}" type="pres">
      <dgm:prSet presAssocID="{66D3ADED-84E7-4712-B10B-1DBB6033A54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80A5D7-1072-47C3-A91E-FB1C7E81DE4F}" type="pres">
      <dgm:prSet presAssocID="{66D3ADED-84E7-4712-B10B-1DBB6033A54D}" presName="aSpace" presStyleCnt="0"/>
      <dgm:spPr/>
    </dgm:pt>
    <dgm:pt modelId="{1088D0AA-FF3B-4938-A945-893CF1032F47}" type="pres">
      <dgm:prSet presAssocID="{8CE37127-C25B-4063-8487-AA0CB99EC1E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9A4FE-21AD-43D0-B6A8-ED04914FA793}" type="pres">
      <dgm:prSet presAssocID="{8CE37127-C25B-4063-8487-AA0CB99EC1EF}" presName="aSpace" presStyleCnt="0"/>
      <dgm:spPr/>
    </dgm:pt>
    <dgm:pt modelId="{C53CEC12-6BFB-4366-B92A-F492B6F3B4E8}" type="pres">
      <dgm:prSet presAssocID="{190B5AA3-9CA6-462A-859D-1CC37F52471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98E423-1184-4E60-8419-CDB2960DEEE9}" type="pres">
      <dgm:prSet presAssocID="{190B5AA3-9CA6-462A-859D-1CC37F524718}" presName="aSpace" presStyleCnt="0"/>
      <dgm:spPr/>
    </dgm:pt>
  </dgm:ptLst>
  <dgm:cxnLst>
    <dgm:cxn modelId="{5A7420E1-AABE-43B4-8A2D-812D82E28525}" type="presOf" srcId="{8CE37127-C25B-4063-8487-AA0CB99EC1EF}" destId="{1088D0AA-FF3B-4938-A945-893CF1032F47}" srcOrd="0" destOrd="0" presId="urn:microsoft.com/office/officeart/2005/8/layout/pyramid2"/>
    <dgm:cxn modelId="{A841F56D-3F8E-4591-88AA-795E29E48AB0}" type="presOf" srcId="{190B5AA3-9CA6-462A-859D-1CC37F524718}" destId="{C53CEC12-6BFB-4366-B92A-F492B6F3B4E8}" srcOrd="0" destOrd="0" presId="urn:microsoft.com/office/officeart/2005/8/layout/pyramid2"/>
    <dgm:cxn modelId="{C742579B-E869-4F76-A2A4-C210D79AC556}" type="presOf" srcId="{F0FF1A15-5690-4D26-ACDD-FDD04E459F80}" destId="{76E4EA8B-AB04-4571-B0E5-787E31E26C11}" srcOrd="0" destOrd="0" presId="urn:microsoft.com/office/officeart/2005/8/layout/pyramid2"/>
    <dgm:cxn modelId="{787CA902-373F-433B-80A9-1B05D8C12637}" srcId="{F0FF1A15-5690-4D26-ACDD-FDD04E459F80}" destId="{66D3ADED-84E7-4712-B10B-1DBB6033A54D}" srcOrd="1" destOrd="0" parTransId="{C37C7283-9243-4E72-BA37-37C56E451243}" sibTransId="{42343A17-2B8D-4DA6-9897-91555E0BB115}"/>
    <dgm:cxn modelId="{6F9F9E50-C015-4D15-931D-E2273C269227}" srcId="{F0FF1A15-5690-4D26-ACDD-FDD04E459F80}" destId="{190B5AA3-9CA6-462A-859D-1CC37F524718}" srcOrd="3" destOrd="0" parTransId="{5A2F8FDB-D0AC-4FB8-B820-F5F00F79B10B}" sibTransId="{460D9D1C-A5A1-4A96-AF32-4DA1F1803C88}"/>
    <dgm:cxn modelId="{057416C6-DDC8-417B-A06B-7CBDD515A74A}" type="presOf" srcId="{8E135A1D-4877-43C9-AEAC-D7E4BE29CDBD}" destId="{F9AA7087-186B-4060-8553-DF9C3B96C529}" srcOrd="0" destOrd="0" presId="urn:microsoft.com/office/officeart/2005/8/layout/pyramid2"/>
    <dgm:cxn modelId="{EDC975F5-FEE9-4FA3-931D-65FC133F10C8}" srcId="{F0FF1A15-5690-4D26-ACDD-FDD04E459F80}" destId="{8E135A1D-4877-43C9-AEAC-D7E4BE29CDBD}" srcOrd="0" destOrd="0" parTransId="{4828386E-0CDE-4121-882B-D61759A90094}" sibTransId="{D411592F-49C2-4464-95CF-9E476D06A00E}"/>
    <dgm:cxn modelId="{97121905-6A77-4B66-8CDA-B3B76821DCBA}" srcId="{F0FF1A15-5690-4D26-ACDD-FDD04E459F80}" destId="{8CE37127-C25B-4063-8487-AA0CB99EC1EF}" srcOrd="2" destOrd="0" parTransId="{9D0696C9-DF87-4F7D-93BF-51AD2C3D5B49}" sibTransId="{D0001F83-5F63-41BB-A8CE-18B028308A39}"/>
    <dgm:cxn modelId="{29FF5BA1-F03B-4A4F-8F74-2B0BCD334289}" type="presOf" srcId="{66D3ADED-84E7-4712-B10B-1DBB6033A54D}" destId="{B723661F-5D05-4692-B544-E7F98AE6685A}" srcOrd="0" destOrd="0" presId="urn:microsoft.com/office/officeart/2005/8/layout/pyramid2"/>
    <dgm:cxn modelId="{D77C362D-E4A2-4777-B044-E8BC056D56F7}" type="presParOf" srcId="{76E4EA8B-AB04-4571-B0E5-787E31E26C11}" destId="{AECFBAA2-C2BD-4663-845B-D820996D9B65}" srcOrd="0" destOrd="0" presId="urn:microsoft.com/office/officeart/2005/8/layout/pyramid2"/>
    <dgm:cxn modelId="{23EFE222-DCBD-4FFD-BD29-5F26679723F7}" type="presParOf" srcId="{76E4EA8B-AB04-4571-B0E5-787E31E26C11}" destId="{4E7F4961-C0E8-47E6-8A40-467EE6735844}" srcOrd="1" destOrd="0" presId="urn:microsoft.com/office/officeart/2005/8/layout/pyramid2"/>
    <dgm:cxn modelId="{DDF1A3BC-D7F4-4087-B5B5-6CA7139FF1CB}" type="presParOf" srcId="{4E7F4961-C0E8-47E6-8A40-467EE6735844}" destId="{F9AA7087-186B-4060-8553-DF9C3B96C529}" srcOrd="0" destOrd="0" presId="urn:microsoft.com/office/officeart/2005/8/layout/pyramid2"/>
    <dgm:cxn modelId="{56A883E1-699C-454E-ABA6-2C8720F03F3B}" type="presParOf" srcId="{4E7F4961-C0E8-47E6-8A40-467EE6735844}" destId="{236C0836-5551-4E94-99E0-4A229CF6550A}" srcOrd="1" destOrd="0" presId="urn:microsoft.com/office/officeart/2005/8/layout/pyramid2"/>
    <dgm:cxn modelId="{E47B5412-7D9F-4B1E-B2A9-660E569E1D25}" type="presParOf" srcId="{4E7F4961-C0E8-47E6-8A40-467EE6735844}" destId="{B723661F-5D05-4692-B544-E7F98AE6685A}" srcOrd="2" destOrd="0" presId="urn:microsoft.com/office/officeart/2005/8/layout/pyramid2"/>
    <dgm:cxn modelId="{BEBAC9C0-2D22-4E8D-A39F-4D08D44902BD}" type="presParOf" srcId="{4E7F4961-C0E8-47E6-8A40-467EE6735844}" destId="{5180A5D7-1072-47C3-A91E-FB1C7E81DE4F}" srcOrd="3" destOrd="0" presId="urn:microsoft.com/office/officeart/2005/8/layout/pyramid2"/>
    <dgm:cxn modelId="{EA352D0B-72D5-4D92-8848-9D55E65BA4C1}" type="presParOf" srcId="{4E7F4961-C0E8-47E6-8A40-467EE6735844}" destId="{1088D0AA-FF3B-4938-A945-893CF1032F47}" srcOrd="4" destOrd="0" presId="urn:microsoft.com/office/officeart/2005/8/layout/pyramid2"/>
    <dgm:cxn modelId="{31F8B3CD-8EB4-4BCE-8E31-F4AD8880CDDC}" type="presParOf" srcId="{4E7F4961-C0E8-47E6-8A40-467EE6735844}" destId="{4C89A4FE-21AD-43D0-B6A8-ED04914FA793}" srcOrd="5" destOrd="0" presId="urn:microsoft.com/office/officeart/2005/8/layout/pyramid2"/>
    <dgm:cxn modelId="{6E2FA4B1-BE85-4D31-9567-67C95486DBD0}" type="presParOf" srcId="{4E7F4961-C0E8-47E6-8A40-467EE6735844}" destId="{C53CEC12-6BFB-4366-B92A-F492B6F3B4E8}" srcOrd="6" destOrd="0" presId="urn:microsoft.com/office/officeart/2005/8/layout/pyramid2"/>
    <dgm:cxn modelId="{DCDD1DD1-E5C8-47B4-A622-369CBCE2F0E5}" type="presParOf" srcId="{4E7F4961-C0E8-47E6-8A40-467EE6735844}" destId="{5698E423-1184-4E60-8419-CDB2960DEEE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ED15A-7CD2-4467-9C90-0414894F7DB0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933209A-10DF-4BEE-876E-07601C412E4C}">
      <dgm:prSet/>
      <dgm:spPr/>
      <dgm:t>
        <a:bodyPr/>
        <a:lstStyle/>
        <a:p>
          <a:pPr rtl="0"/>
          <a:r>
            <a:rPr lang="es-EC" baseline="0" dirty="0" smtClean="0"/>
            <a:t>DELIMITACIÓN TEMPORAL</a:t>
          </a:r>
          <a:endParaRPr lang="es-EC" dirty="0"/>
        </a:p>
      </dgm:t>
    </dgm:pt>
    <dgm:pt modelId="{12F18A64-D772-4DC9-B4C9-840845CFFD8F}" type="parTrans" cxnId="{50F3F720-DC78-43BC-B22E-315D1605A93B}">
      <dgm:prSet/>
      <dgm:spPr/>
      <dgm:t>
        <a:bodyPr/>
        <a:lstStyle/>
        <a:p>
          <a:endParaRPr lang="es-EC" dirty="0"/>
        </a:p>
      </dgm:t>
    </dgm:pt>
    <dgm:pt modelId="{61458CE9-36D2-4EC8-83F1-B1FF8965C58D}" type="sibTrans" cxnId="{50F3F720-DC78-43BC-B22E-315D1605A93B}">
      <dgm:prSet/>
      <dgm:spPr/>
      <dgm:t>
        <a:bodyPr/>
        <a:lstStyle/>
        <a:p>
          <a:endParaRPr lang="es-EC"/>
        </a:p>
      </dgm:t>
    </dgm:pt>
    <dgm:pt modelId="{0E6BF1F6-FC8D-4CA0-AE47-BDBD7C1675EF}">
      <dgm:prSet/>
      <dgm:spPr/>
      <dgm:t>
        <a:bodyPr/>
        <a:lstStyle/>
        <a:p>
          <a:pPr rtl="0"/>
          <a:r>
            <a:rPr lang="es-EC" baseline="0" dirty="0" smtClean="0"/>
            <a:t>DELIMITACIÓN ESPACIAL</a:t>
          </a:r>
          <a:endParaRPr lang="es-EC" dirty="0"/>
        </a:p>
      </dgm:t>
    </dgm:pt>
    <dgm:pt modelId="{58A86022-3A85-4959-8EE8-E18BEE0A6524}" type="parTrans" cxnId="{A7A51625-F69C-4996-A60B-6DF425FB0107}">
      <dgm:prSet/>
      <dgm:spPr/>
      <dgm:t>
        <a:bodyPr/>
        <a:lstStyle/>
        <a:p>
          <a:endParaRPr lang="es-EC" dirty="0"/>
        </a:p>
      </dgm:t>
    </dgm:pt>
    <dgm:pt modelId="{67416E7C-A432-4811-8B6A-129D8C69E65A}" type="sibTrans" cxnId="{A7A51625-F69C-4996-A60B-6DF425FB0107}">
      <dgm:prSet/>
      <dgm:spPr/>
      <dgm:t>
        <a:bodyPr/>
        <a:lstStyle/>
        <a:p>
          <a:endParaRPr lang="es-EC"/>
        </a:p>
      </dgm:t>
    </dgm:pt>
    <dgm:pt modelId="{15931A25-47F2-4562-96F9-BC6E9640FE7B}">
      <dgm:prSet/>
      <dgm:spPr/>
      <dgm:t>
        <a:bodyPr/>
        <a:lstStyle/>
        <a:p>
          <a:pPr rtl="0"/>
          <a:r>
            <a:rPr lang="es-EC" baseline="0" dirty="0" smtClean="0"/>
            <a:t>DELIMITACIÓN DE LAS UNIDADES DE OBSERVACIÓN</a:t>
          </a:r>
          <a:endParaRPr lang="es-EC" baseline="0" dirty="0"/>
        </a:p>
      </dgm:t>
    </dgm:pt>
    <dgm:pt modelId="{BE80A795-CAA2-421A-BA91-BC088BD82440}" type="parTrans" cxnId="{9F4B8C2E-D8EF-4E17-835B-D6229B77068B}">
      <dgm:prSet/>
      <dgm:spPr/>
      <dgm:t>
        <a:bodyPr/>
        <a:lstStyle/>
        <a:p>
          <a:endParaRPr lang="es-EC" dirty="0"/>
        </a:p>
      </dgm:t>
    </dgm:pt>
    <dgm:pt modelId="{E56DB9DC-60B6-4AE6-AA2C-B38DE5C45C6E}" type="sibTrans" cxnId="{9F4B8C2E-D8EF-4E17-835B-D6229B77068B}">
      <dgm:prSet/>
      <dgm:spPr/>
      <dgm:t>
        <a:bodyPr/>
        <a:lstStyle/>
        <a:p>
          <a:endParaRPr lang="es-EC"/>
        </a:p>
      </dgm:t>
    </dgm:pt>
    <dgm:pt modelId="{FC0C87D5-5062-4554-85B4-38D5385189BC}" type="pres">
      <dgm:prSet presAssocID="{4E4ED15A-7CD2-4467-9C90-0414894F7DB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C7DFCF-71D3-41CF-B5A1-7C3FA47006C7}" type="pres">
      <dgm:prSet presAssocID="{4E4ED15A-7CD2-4467-9C90-0414894F7DB0}" presName="cycle" presStyleCnt="0"/>
      <dgm:spPr/>
    </dgm:pt>
    <dgm:pt modelId="{8A8AEDF8-46E4-41A5-9B8D-E2C434BCAD4F}" type="pres">
      <dgm:prSet presAssocID="{4E4ED15A-7CD2-4467-9C90-0414894F7DB0}" presName="centerShape" presStyleCnt="0"/>
      <dgm:spPr/>
    </dgm:pt>
    <dgm:pt modelId="{F639CD2A-3F58-4B53-BCB6-F368EE20BFC6}" type="pres">
      <dgm:prSet presAssocID="{4E4ED15A-7CD2-4467-9C90-0414894F7DB0}" presName="connSite" presStyleLbl="node1" presStyleIdx="0" presStyleCnt="4"/>
      <dgm:spPr/>
    </dgm:pt>
    <dgm:pt modelId="{69585DBB-815A-4710-893D-2B4121144830}" type="pres">
      <dgm:prSet presAssocID="{4E4ED15A-7CD2-4467-9C90-0414894F7DB0}" presName="visible" presStyleLbl="node1" presStyleIdx="0" presStyleCnt="4" custLinFactNeighborX="-7316" custLinFactNeighborY="33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26BD05-5818-444C-A783-4C399344C7AC}" type="pres">
      <dgm:prSet presAssocID="{12F18A64-D772-4DC9-B4C9-840845CFFD8F}" presName="Name25" presStyleLbl="parChTrans1D1" presStyleIdx="0" presStyleCnt="3"/>
      <dgm:spPr/>
      <dgm:t>
        <a:bodyPr/>
        <a:lstStyle/>
        <a:p>
          <a:endParaRPr lang="es-EC"/>
        </a:p>
      </dgm:t>
    </dgm:pt>
    <dgm:pt modelId="{E4089AB0-1237-42A2-9A58-A5A9ABE8F79D}" type="pres">
      <dgm:prSet presAssocID="{2933209A-10DF-4BEE-876E-07601C412E4C}" presName="node" presStyleCnt="0"/>
      <dgm:spPr/>
    </dgm:pt>
    <dgm:pt modelId="{85180BE0-8FC3-43CB-AEEA-34C1CA26CC07}" type="pres">
      <dgm:prSet presAssocID="{2933209A-10DF-4BEE-876E-07601C412E4C}" presName="parentNode" presStyleLbl="node1" presStyleIdx="1" presStyleCnt="4" custLinFactNeighborX="54780" custLinFactNeighborY="211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21EA6-E973-404A-B2AA-09643D66FF3E}" type="pres">
      <dgm:prSet presAssocID="{2933209A-10DF-4BEE-876E-07601C412E4C}" presName="childNode" presStyleLbl="revTx" presStyleIdx="0" presStyleCnt="0">
        <dgm:presLayoutVars>
          <dgm:bulletEnabled val="1"/>
        </dgm:presLayoutVars>
      </dgm:prSet>
      <dgm:spPr/>
    </dgm:pt>
    <dgm:pt modelId="{972D5D78-2C05-4EDC-8F6D-22C914E21840}" type="pres">
      <dgm:prSet presAssocID="{58A86022-3A85-4959-8EE8-E18BEE0A6524}" presName="Name25" presStyleLbl="parChTrans1D1" presStyleIdx="1" presStyleCnt="3"/>
      <dgm:spPr/>
      <dgm:t>
        <a:bodyPr/>
        <a:lstStyle/>
        <a:p>
          <a:endParaRPr lang="es-EC"/>
        </a:p>
      </dgm:t>
    </dgm:pt>
    <dgm:pt modelId="{75B2A0B2-D9AE-4399-AEA0-FBA70ABF6F06}" type="pres">
      <dgm:prSet presAssocID="{0E6BF1F6-FC8D-4CA0-AE47-BDBD7C1675EF}" presName="node" presStyleCnt="0"/>
      <dgm:spPr/>
    </dgm:pt>
    <dgm:pt modelId="{4447E488-FE1C-4C32-A168-F56127966B83}" type="pres">
      <dgm:prSet presAssocID="{0E6BF1F6-FC8D-4CA0-AE47-BDBD7C1675EF}" presName="parentNode" presStyleLbl="node1" presStyleIdx="2" presStyleCnt="4" custLinFactNeighborX="21763" custLinFactNeighborY="41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B1FBA-486E-4C50-8843-3108E4822A9E}" type="pres">
      <dgm:prSet presAssocID="{0E6BF1F6-FC8D-4CA0-AE47-BDBD7C1675EF}" presName="childNode" presStyleLbl="revTx" presStyleIdx="0" presStyleCnt="0">
        <dgm:presLayoutVars>
          <dgm:bulletEnabled val="1"/>
        </dgm:presLayoutVars>
      </dgm:prSet>
      <dgm:spPr/>
    </dgm:pt>
    <dgm:pt modelId="{BBB34610-9057-4042-A5F7-A57D540D8CBB}" type="pres">
      <dgm:prSet presAssocID="{BE80A795-CAA2-421A-BA91-BC088BD82440}" presName="Name25" presStyleLbl="parChTrans1D1" presStyleIdx="2" presStyleCnt="3"/>
      <dgm:spPr/>
      <dgm:t>
        <a:bodyPr/>
        <a:lstStyle/>
        <a:p>
          <a:endParaRPr lang="es-EC"/>
        </a:p>
      </dgm:t>
    </dgm:pt>
    <dgm:pt modelId="{44F03B03-328B-44ED-B69C-C6B4788DBE6A}" type="pres">
      <dgm:prSet presAssocID="{15931A25-47F2-4562-96F9-BC6E9640FE7B}" presName="node" presStyleCnt="0"/>
      <dgm:spPr/>
    </dgm:pt>
    <dgm:pt modelId="{25BD4ECE-219E-47CD-9849-267931D08C9E}" type="pres">
      <dgm:prSet presAssocID="{15931A25-47F2-4562-96F9-BC6E9640FE7B}" presName="parentNode" presStyleLbl="node1" presStyleIdx="3" presStyleCnt="4" custLinFactNeighborX="60092" custLinFactNeighborY="-753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9739D-F61D-4B0A-B0E5-E7C062FBCD89}" type="pres">
      <dgm:prSet presAssocID="{15931A25-47F2-4562-96F9-BC6E9640FE7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52B267D-1729-4ECB-89B7-217142260F22}" type="presOf" srcId="{2933209A-10DF-4BEE-876E-07601C412E4C}" destId="{85180BE0-8FC3-43CB-AEEA-34C1CA26CC07}" srcOrd="0" destOrd="0" presId="urn:microsoft.com/office/officeart/2005/8/layout/radial2"/>
    <dgm:cxn modelId="{A7A51625-F69C-4996-A60B-6DF425FB0107}" srcId="{4E4ED15A-7CD2-4467-9C90-0414894F7DB0}" destId="{0E6BF1F6-FC8D-4CA0-AE47-BDBD7C1675EF}" srcOrd="1" destOrd="0" parTransId="{58A86022-3A85-4959-8EE8-E18BEE0A6524}" sibTransId="{67416E7C-A432-4811-8B6A-129D8C69E65A}"/>
    <dgm:cxn modelId="{3465D6F5-8EBD-4185-9555-4F1C49D0A21F}" type="presOf" srcId="{4E4ED15A-7CD2-4467-9C90-0414894F7DB0}" destId="{FC0C87D5-5062-4554-85B4-38D5385189BC}" srcOrd="0" destOrd="0" presId="urn:microsoft.com/office/officeart/2005/8/layout/radial2"/>
    <dgm:cxn modelId="{9F4B8C2E-D8EF-4E17-835B-D6229B77068B}" srcId="{4E4ED15A-7CD2-4467-9C90-0414894F7DB0}" destId="{15931A25-47F2-4562-96F9-BC6E9640FE7B}" srcOrd="2" destOrd="0" parTransId="{BE80A795-CAA2-421A-BA91-BC088BD82440}" sibTransId="{E56DB9DC-60B6-4AE6-AA2C-B38DE5C45C6E}"/>
    <dgm:cxn modelId="{375F3A01-E9FE-42EC-B382-C63730F055EB}" type="presOf" srcId="{BE80A795-CAA2-421A-BA91-BC088BD82440}" destId="{BBB34610-9057-4042-A5F7-A57D540D8CBB}" srcOrd="0" destOrd="0" presId="urn:microsoft.com/office/officeart/2005/8/layout/radial2"/>
    <dgm:cxn modelId="{7B3D7E6F-9F2C-4CC1-9E48-D80C568CD105}" type="presOf" srcId="{58A86022-3A85-4959-8EE8-E18BEE0A6524}" destId="{972D5D78-2C05-4EDC-8F6D-22C914E21840}" srcOrd="0" destOrd="0" presId="urn:microsoft.com/office/officeart/2005/8/layout/radial2"/>
    <dgm:cxn modelId="{1B6A038A-6D2A-49AF-B28D-499C8B3181B2}" type="presOf" srcId="{12F18A64-D772-4DC9-B4C9-840845CFFD8F}" destId="{3126BD05-5818-444C-A783-4C399344C7AC}" srcOrd="0" destOrd="0" presId="urn:microsoft.com/office/officeart/2005/8/layout/radial2"/>
    <dgm:cxn modelId="{50F3F720-DC78-43BC-B22E-315D1605A93B}" srcId="{4E4ED15A-7CD2-4467-9C90-0414894F7DB0}" destId="{2933209A-10DF-4BEE-876E-07601C412E4C}" srcOrd="0" destOrd="0" parTransId="{12F18A64-D772-4DC9-B4C9-840845CFFD8F}" sibTransId="{61458CE9-36D2-4EC8-83F1-B1FF8965C58D}"/>
    <dgm:cxn modelId="{CDDA4EDC-C7AF-4C35-9071-35E794F4B2A3}" type="presOf" srcId="{15931A25-47F2-4562-96F9-BC6E9640FE7B}" destId="{25BD4ECE-219E-47CD-9849-267931D08C9E}" srcOrd="0" destOrd="0" presId="urn:microsoft.com/office/officeart/2005/8/layout/radial2"/>
    <dgm:cxn modelId="{F8DC5831-FCF3-4E89-AE17-E259D1E8DDC9}" type="presOf" srcId="{0E6BF1F6-FC8D-4CA0-AE47-BDBD7C1675EF}" destId="{4447E488-FE1C-4C32-A168-F56127966B83}" srcOrd="0" destOrd="0" presId="urn:microsoft.com/office/officeart/2005/8/layout/radial2"/>
    <dgm:cxn modelId="{16146B97-90E1-467A-8845-74CA4E26A966}" type="presParOf" srcId="{FC0C87D5-5062-4554-85B4-38D5385189BC}" destId="{72C7DFCF-71D3-41CF-B5A1-7C3FA47006C7}" srcOrd="0" destOrd="0" presId="urn:microsoft.com/office/officeart/2005/8/layout/radial2"/>
    <dgm:cxn modelId="{4BD311A8-57D5-480E-B8E0-65E7AA59A236}" type="presParOf" srcId="{72C7DFCF-71D3-41CF-B5A1-7C3FA47006C7}" destId="{8A8AEDF8-46E4-41A5-9B8D-E2C434BCAD4F}" srcOrd="0" destOrd="0" presId="urn:microsoft.com/office/officeart/2005/8/layout/radial2"/>
    <dgm:cxn modelId="{77293D0B-8E24-4314-B13B-4A199011C791}" type="presParOf" srcId="{8A8AEDF8-46E4-41A5-9B8D-E2C434BCAD4F}" destId="{F639CD2A-3F58-4B53-BCB6-F368EE20BFC6}" srcOrd="0" destOrd="0" presId="urn:microsoft.com/office/officeart/2005/8/layout/radial2"/>
    <dgm:cxn modelId="{25300610-8F8E-4C00-B749-227C7BF91E23}" type="presParOf" srcId="{8A8AEDF8-46E4-41A5-9B8D-E2C434BCAD4F}" destId="{69585DBB-815A-4710-893D-2B4121144830}" srcOrd="1" destOrd="0" presId="urn:microsoft.com/office/officeart/2005/8/layout/radial2"/>
    <dgm:cxn modelId="{0E0D32C3-8E26-443E-84BE-013B2A4B9200}" type="presParOf" srcId="{72C7DFCF-71D3-41CF-B5A1-7C3FA47006C7}" destId="{3126BD05-5818-444C-A783-4C399344C7AC}" srcOrd="1" destOrd="0" presId="urn:microsoft.com/office/officeart/2005/8/layout/radial2"/>
    <dgm:cxn modelId="{79A08968-60F5-4662-87A9-DED05E82F1EE}" type="presParOf" srcId="{72C7DFCF-71D3-41CF-B5A1-7C3FA47006C7}" destId="{E4089AB0-1237-42A2-9A58-A5A9ABE8F79D}" srcOrd="2" destOrd="0" presId="urn:microsoft.com/office/officeart/2005/8/layout/radial2"/>
    <dgm:cxn modelId="{5FC09265-5C73-4624-8899-036286B7494A}" type="presParOf" srcId="{E4089AB0-1237-42A2-9A58-A5A9ABE8F79D}" destId="{85180BE0-8FC3-43CB-AEEA-34C1CA26CC07}" srcOrd="0" destOrd="0" presId="urn:microsoft.com/office/officeart/2005/8/layout/radial2"/>
    <dgm:cxn modelId="{3A5EC95D-A803-4730-B02A-33B06504EA06}" type="presParOf" srcId="{E4089AB0-1237-42A2-9A58-A5A9ABE8F79D}" destId="{2E121EA6-E973-404A-B2AA-09643D66FF3E}" srcOrd="1" destOrd="0" presId="urn:microsoft.com/office/officeart/2005/8/layout/radial2"/>
    <dgm:cxn modelId="{A5A63309-AF25-4CD7-9C0E-D52462937094}" type="presParOf" srcId="{72C7DFCF-71D3-41CF-B5A1-7C3FA47006C7}" destId="{972D5D78-2C05-4EDC-8F6D-22C914E21840}" srcOrd="3" destOrd="0" presId="urn:microsoft.com/office/officeart/2005/8/layout/radial2"/>
    <dgm:cxn modelId="{5B746E72-3FC5-4B5C-9832-0D2972F293D7}" type="presParOf" srcId="{72C7DFCF-71D3-41CF-B5A1-7C3FA47006C7}" destId="{75B2A0B2-D9AE-4399-AEA0-FBA70ABF6F06}" srcOrd="4" destOrd="0" presId="urn:microsoft.com/office/officeart/2005/8/layout/radial2"/>
    <dgm:cxn modelId="{A942FDFF-B758-414C-B663-B1DC8433C32E}" type="presParOf" srcId="{75B2A0B2-D9AE-4399-AEA0-FBA70ABF6F06}" destId="{4447E488-FE1C-4C32-A168-F56127966B83}" srcOrd="0" destOrd="0" presId="urn:microsoft.com/office/officeart/2005/8/layout/radial2"/>
    <dgm:cxn modelId="{11C7261B-D119-4090-BAFC-B6BB4818EFC8}" type="presParOf" srcId="{75B2A0B2-D9AE-4399-AEA0-FBA70ABF6F06}" destId="{59FB1FBA-486E-4C50-8843-3108E4822A9E}" srcOrd="1" destOrd="0" presId="urn:microsoft.com/office/officeart/2005/8/layout/radial2"/>
    <dgm:cxn modelId="{65788482-1B0B-4497-8E7A-D4A1A04A9A82}" type="presParOf" srcId="{72C7DFCF-71D3-41CF-B5A1-7C3FA47006C7}" destId="{BBB34610-9057-4042-A5F7-A57D540D8CBB}" srcOrd="5" destOrd="0" presId="urn:microsoft.com/office/officeart/2005/8/layout/radial2"/>
    <dgm:cxn modelId="{18E952FC-CF1B-4FF8-A37F-9F85E62C4B95}" type="presParOf" srcId="{72C7DFCF-71D3-41CF-B5A1-7C3FA47006C7}" destId="{44F03B03-328B-44ED-B69C-C6B4788DBE6A}" srcOrd="6" destOrd="0" presId="urn:microsoft.com/office/officeart/2005/8/layout/radial2"/>
    <dgm:cxn modelId="{A9A64C96-44F2-4C5A-BB26-EFC973FCB5FF}" type="presParOf" srcId="{44F03B03-328B-44ED-B69C-C6B4788DBE6A}" destId="{25BD4ECE-219E-47CD-9849-267931D08C9E}" srcOrd="0" destOrd="0" presId="urn:microsoft.com/office/officeart/2005/8/layout/radial2"/>
    <dgm:cxn modelId="{21122E53-2448-4E96-A709-40B18365182C}" type="presParOf" srcId="{44F03B03-328B-44ED-B69C-C6B4788DBE6A}" destId="{8299739D-F61D-4B0A-B0E5-E7C062FBCD8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0BB5C6D-C6AB-44F8-A6B7-05F2A3793B5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193E7AB-3283-45ED-9DEE-F8D32ED4F1B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C" baseline="0" dirty="0" smtClean="0">
              <a:latin typeface="AR CHRISTY" pitchFamily="2" charset="0"/>
            </a:rPr>
            <a:t>CALENTAMIENTO</a:t>
          </a:r>
          <a:endParaRPr lang="es-EC" dirty="0">
            <a:latin typeface="AR CHRISTY" pitchFamily="2" charset="0"/>
          </a:endParaRPr>
        </a:p>
      </dgm:t>
    </dgm:pt>
    <dgm:pt modelId="{39C6B93B-3EEF-49B0-831A-8591577BE1FC}" type="parTrans" cxnId="{7475E87B-8B43-4FBF-BCE8-8192E9C27024}">
      <dgm:prSet/>
      <dgm:spPr/>
      <dgm:t>
        <a:bodyPr/>
        <a:lstStyle/>
        <a:p>
          <a:endParaRPr lang="es-EC"/>
        </a:p>
      </dgm:t>
    </dgm:pt>
    <dgm:pt modelId="{789503A8-0854-4BBB-8CA8-012D76773C53}" type="sibTrans" cxnId="{7475E87B-8B43-4FBF-BCE8-8192E9C27024}">
      <dgm:prSet/>
      <dgm:spPr/>
      <dgm:t>
        <a:bodyPr/>
        <a:lstStyle/>
        <a:p>
          <a:endParaRPr lang="es-EC"/>
        </a:p>
      </dgm:t>
    </dgm:pt>
    <dgm:pt modelId="{B1B7518E-E82C-4658-92B3-F7D88F2FC0D8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C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 pitchFamily="2" charset="0"/>
            </a:rPr>
            <a:t>FASE PRINCIPAL</a:t>
          </a:r>
          <a:endParaRPr lang="es-EC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HRISTY" pitchFamily="2" charset="0"/>
          </a:endParaRPr>
        </a:p>
      </dgm:t>
    </dgm:pt>
    <dgm:pt modelId="{9A95D1F1-F5CA-4291-981A-113A26F07B14}" type="parTrans" cxnId="{CF3DBAF5-43E1-4979-A553-85BBB74AA82B}">
      <dgm:prSet/>
      <dgm:spPr/>
      <dgm:t>
        <a:bodyPr/>
        <a:lstStyle/>
        <a:p>
          <a:endParaRPr lang="es-EC"/>
        </a:p>
      </dgm:t>
    </dgm:pt>
    <dgm:pt modelId="{3BECCD38-CA95-4224-A5C2-C4D9252764CF}" type="sibTrans" cxnId="{CF3DBAF5-43E1-4979-A553-85BBB74AA82B}">
      <dgm:prSet/>
      <dgm:spPr/>
      <dgm:t>
        <a:bodyPr/>
        <a:lstStyle/>
        <a:p>
          <a:endParaRPr lang="es-EC"/>
        </a:p>
      </dgm:t>
    </dgm:pt>
    <dgm:pt modelId="{D96F1684-F031-4CE1-9F50-0D80FC189E3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0"/>
          <a:r>
            <a:rPr lang="es-EC" sz="2800" baseline="0" dirty="0" smtClean="0"/>
            <a:t>        </a:t>
          </a:r>
          <a:r>
            <a:rPr lang="es-EC" sz="2800" b="1" baseline="0" dirty="0" smtClean="0">
              <a:latin typeface="AR CHRISTY" pitchFamily="2" charset="0"/>
            </a:rPr>
            <a:t>VUELTA A   LA CALMA </a:t>
          </a:r>
          <a:endParaRPr lang="es-EC" sz="2800" b="1" baseline="0" dirty="0">
            <a:latin typeface="AR CHRISTY" pitchFamily="2" charset="0"/>
          </a:endParaRPr>
        </a:p>
      </dgm:t>
    </dgm:pt>
    <dgm:pt modelId="{5FF0FE66-8F78-4100-A9F1-E31270B10F8D}" type="parTrans" cxnId="{40F717FC-7D2F-4491-A587-E8A20951407A}">
      <dgm:prSet/>
      <dgm:spPr/>
      <dgm:t>
        <a:bodyPr/>
        <a:lstStyle/>
        <a:p>
          <a:endParaRPr lang="es-EC"/>
        </a:p>
      </dgm:t>
    </dgm:pt>
    <dgm:pt modelId="{1C829613-5089-42D3-A7C4-E7608E7713F8}" type="sibTrans" cxnId="{40F717FC-7D2F-4491-A587-E8A20951407A}">
      <dgm:prSet/>
      <dgm:spPr/>
      <dgm:t>
        <a:bodyPr/>
        <a:lstStyle/>
        <a:p>
          <a:endParaRPr lang="es-EC"/>
        </a:p>
      </dgm:t>
    </dgm:pt>
    <dgm:pt modelId="{E090366B-BD60-47AB-91BF-6D4673E92CE0}" type="pres">
      <dgm:prSet presAssocID="{00BB5C6D-C6AB-44F8-A6B7-05F2A3793B5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CD429F-6BBD-4E2B-954D-1033BE83F896}" type="pres">
      <dgm:prSet presAssocID="{A193E7AB-3283-45ED-9DEE-F8D32ED4F1B3}" presName="circ1" presStyleLbl="vennNode1" presStyleIdx="0" presStyleCnt="3" custScaleX="125337" custScaleY="49106" custLinFactNeighborX="-80902" custLinFactNeighborY="14301"/>
      <dgm:spPr/>
      <dgm:t>
        <a:bodyPr/>
        <a:lstStyle/>
        <a:p>
          <a:endParaRPr lang="es-EC"/>
        </a:p>
      </dgm:t>
    </dgm:pt>
    <dgm:pt modelId="{37CDD2A5-1BF8-40D6-A88F-C5E8DE40D89D}" type="pres">
      <dgm:prSet presAssocID="{A193E7AB-3283-45ED-9DEE-F8D32ED4F1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0A8E86-B148-4D28-A4E8-E7C820CA63BC}" type="pres">
      <dgm:prSet presAssocID="{B1B7518E-E82C-4658-92B3-F7D88F2FC0D8}" presName="circ2" presStyleLbl="vennNode1" presStyleIdx="1" presStyleCnt="3" custScaleX="105525" custScaleY="58105" custLinFactNeighborX="-48980" custLinFactNeighborY="-9446"/>
      <dgm:spPr/>
      <dgm:t>
        <a:bodyPr/>
        <a:lstStyle/>
        <a:p>
          <a:endParaRPr lang="es-EC"/>
        </a:p>
      </dgm:t>
    </dgm:pt>
    <dgm:pt modelId="{97348CDE-5BA8-4DCE-89E6-1AF17316D402}" type="pres">
      <dgm:prSet presAssocID="{B1B7518E-E82C-4658-92B3-F7D88F2FC0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5D3D9D-4279-4B35-8421-3AFA005E79CA}" type="pres">
      <dgm:prSet presAssocID="{D96F1684-F031-4CE1-9F50-0D80FC189E30}" presName="circ3" presStyleLbl="vennNode1" presStyleIdx="2" presStyleCnt="3" custScaleY="48707" custLinFactX="10075" custLinFactNeighborX="100000" custLinFactNeighborY="19216"/>
      <dgm:spPr/>
      <dgm:t>
        <a:bodyPr/>
        <a:lstStyle/>
        <a:p>
          <a:endParaRPr lang="es-EC"/>
        </a:p>
      </dgm:t>
    </dgm:pt>
    <dgm:pt modelId="{B0C8A4BA-AE30-4E8E-9B37-D9D2EBFF1387}" type="pres">
      <dgm:prSet presAssocID="{D96F1684-F031-4CE1-9F50-0D80FC189E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545BCB-3D27-45A2-BB7D-34F19A1226A0}" type="presOf" srcId="{B1B7518E-E82C-4658-92B3-F7D88F2FC0D8}" destId="{97348CDE-5BA8-4DCE-89E6-1AF17316D402}" srcOrd="1" destOrd="0" presId="urn:microsoft.com/office/officeart/2005/8/layout/venn1"/>
    <dgm:cxn modelId="{C55FA40D-34DF-4CEE-9323-34C42A057633}" type="presOf" srcId="{D96F1684-F031-4CE1-9F50-0D80FC189E30}" destId="{B0C8A4BA-AE30-4E8E-9B37-D9D2EBFF1387}" srcOrd="1" destOrd="0" presId="urn:microsoft.com/office/officeart/2005/8/layout/venn1"/>
    <dgm:cxn modelId="{1A017E8C-FD4C-4D7E-842A-A98E7B42A3AC}" type="presOf" srcId="{A193E7AB-3283-45ED-9DEE-F8D32ED4F1B3}" destId="{37CDD2A5-1BF8-40D6-A88F-C5E8DE40D89D}" srcOrd="1" destOrd="0" presId="urn:microsoft.com/office/officeart/2005/8/layout/venn1"/>
    <dgm:cxn modelId="{154E4DA7-D6BB-4C24-96C3-476F79643A94}" type="presOf" srcId="{A193E7AB-3283-45ED-9DEE-F8D32ED4F1B3}" destId="{06CD429F-6BBD-4E2B-954D-1033BE83F896}" srcOrd="0" destOrd="0" presId="urn:microsoft.com/office/officeart/2005/8/layout/venn1"/>
    <dgm:cxn modelId="{7475E87B-8B43-4FBF-BCE8-8192E9C27024}" srcId="{00BB5C6D-C6AB-44F8-A6B7-05F2A3793B58}" destId="{A193E7AB-3283-45ED-9DEE-F8D32ED4F1B3}" srcOrd="0" destOrd="0" parTransId="{39C6B93B-3EEF-49B0-831A-8591577BE1FC}" sibTransId="{789503A8-0854-4BBB-8CA8-012D76773C53}"/>
    <dgm:cxn modelId="{40F717FC-7D2F-4491-A587-E8A20951407A}" srcId="{00BB5C6D-C6AB-44F8-A6B7-05F2A3793B58}" destId="{D96F1684-F031-4CE1-9F50-0D80FC189E30}" srcOrd="2" destOrd="0" parTransId="{5FF0FE66-8F78-4100-A9F1-E31270B10F8D}" sibTransId="{1C829613-5089-42D3-A7C4-E7608E7713F8}"/>
    <dgm:cxn modelId="{577B2583-56AD-4D02-943D-171EB2BBE980}" type="presOf" srcId="{B1B7518E-E82C-4658-92B3-F7D88F2FC0D8}" destId="{0A0A8E86-B148-4D28-A4E8-E7C820CA63BC}" srcOrd="0" destOrd="0" presId="urn:microsoft.com/office/officeart/2005/8/layout/venn1"/>
    <dgm:cxn modelId="{CF3DBAF5-43E1-4979-A553-85BBB74AA82B}" srcId="{00BB5C6D-C6AB-44F8-A6B7-05F2A3793B58}" destId="{B1B7518E-E82C-4658-92B3-F7D88F2FC0D8}" srcOrd="1" destOrd="0" parTransId="{9A95D1F1-F5CA-4291-981A-113A26F07B14}" sibTransId="{3BECCD38-CA95-4224-A5C2-C4D9252764CF}"/>
    <dgm:cxn modelId="{9D6FAF64-8068-49E1-A218-FE3662CC33BE}" type="presOf" srcId="{D96F1684-F031-4CE1-9F50-0D80FC189E30}" destId="{AE5D3D9D-4279-4B35-8421-3AFA005E79CA}" srcOrd="0" destOrd="0" presId="urn:microsoft.com/office/officeart/2005/8/layout/venn1"/>
    <dgm:cxn modelId="{F7F089EA-C9E3-47CC-9CA3-41AC818AFA62}" type="presOf" srcId="{00BB5C6D-C6AB-44F8-A6B7-05F2A3793B58}" destId="{E090366B-BD60-47AB-91BF-6D4673E92CE0}" srcOrd="0" destOrd="0" presId="urn:microsoft.com/office/officeart/2005/8/layout/venn1"/>
    <dgm:cxn modelId="{0DCA5776-4189-46F2-8954-465D8FB65407}" type="presParOf" srcId="{E090366B-BD60-47AB-91BF-6D4673E92CE0}" destId="{06CD429F-6BBD-4E2B-954D-1033BE83F896}" srcOrd="0" destOrd="0" presId="urn:microsoft.com/office/officeart/2005/8/layout/venn1"/>
    <dgm:cxn modelId="{AD08DA9E-BD59-4EC8-90A6-23BD0E93C720}" type="presParOf" srcId="{E090366B-BD60-47AB-91BF-6D4673E92CE0}" destId="{37CDD2A5-1BF8-40D6-A88F-C5E8DE40D89D}" srcOrd="1" destOrd="0" presId="urn:microsoft.com/office/officeart/2005/8/layout/venn1"/>
    <dgm:cxn modelId="{EC2B6670-3560-4FC8-965F-A8428B12B03D}" type="presParOf" srcId="{E090366B-BD60-47AB-91BF-6D4673E92CE0}" destId="{0A0A8E86-B148-4D28-A4E8-E7C820CA63BC}" srcOrd="2" destOrd="0" presId="urn:microsoft.com/office/officeart/2005/8/layout/venn1"/>
    <dgm:cxn modelId="{B5097D79-690B-48FA-BDFF-6B9A48D9D371}" type="presParOf" srcId="{E090366B-BD60-47AB-91BF-6D4673E92CE0}" destId="{97348CDE-5BA8-4DCE-89E6-1AF17316D402}" srcOrd="3" destOrd="0" presId="urn:microsoft.com/office/officeart/2005/8/layout/venn1"/>
    <dgm:cxn modelId="{DD8E846D-0EBE-42E8-8CAE-3702587030B3}" type="presParOf" srcId="{E090366B-BD60-47AB-91BF-6D4673E92CE0}" destId="{AE5D3D9D-4279-4B35-8421-3AFA005E79CA}" srcOrd="4" destOrd="0" presId="urn:microsoft.com/office/officeart/2005/8/layout/venn1"/>
    <dgm:cxn modelId="{44B4DFDD-D5AF-46E9-A4EF-D03227C88976}" type="presParOf" srcId="{E090366B-BD60-47AB-91BF-6D4673E92CE0}" destId="{B0C8A4BA-AE30-4E8E-9B37-D9D2EBFF13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0C78E7-3274-494B-A37B-04FF0B20DB62}" type="doc">
      <dgm:prSet loTypeId="urn:microsoft.com/office/officeart/2005/8/layout/pyramid2" loCatId="pyramid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DC1A671-A0A7-457D-89F9-F8B1CDA7A44E}">
      <dgm:prSet custT="1"/>
      <dgm:spPr/>
      <dgm:t>
        <a:bodyPr/>
        <a:lstStyle/>
        <a:p>
          <a:pPr rtl="0"/>
          <a:r>
            <a:rPr lang="es-EC" sz="1600" b="1" baseline="0" dirty="0" smtClean="0"/>
            <a:t>PREDISPONER PAULATINAMENTE AL ORGANISMO A UN EJERCICIO FÍSICO </a:t>
          </a:r>
          <a:endParaRPr lang="es-EC" sz="1600" b="1" dirty="0"/>
        </a:p>
      </dgm:t>
    </dgm:pt>
    <dgm:pt modelId="{6D62D9B4-5590-4A73-9EB9-CC4262A29A14}" type="parTrans" cxnId="{CD0AFE19-ABC6-4F98-85B9-921BB9CE4BE5}">
      <dgm:prSet/>
      <dgm:spPr/>
      <dgm:t>
        <a:bodyPr/>
        <a:lstStyle/>
        <a:p>
          <a:endParaRPr lang="es-EC"/>
        </a:p>
      </dgm:t>
    </dgm:pt>
    <dgm:pt modelId="{42ECFA23-229A-432E-8F12-16389CB3F2E9}" type="sibTrans" cxnId="{CD0AFE19-ABC6-4F98-85B9-921BB9CE4BE5}">
      <dgm:prSet/>
      <dgm:spPr/>
      <dgm:t>
        <a:bodyPr/>
        <a:lstStyle/>
        <a:p>
          <a:endParaRPr lang="es-EC"/>
        </a:p>
      </dgm:t>
    </dgm:pt>
    <dgm:pt modelId="{18615812-2A49-466B-88D5-1124FFBE5F6B}">
      <dgm:prSet custT="1"/>
      <dgm:spPr/>
      <dgm:t>
        <a:bodyPr/>
        <a:lstStyle/>
        <a:p>
          <a:pPr rtl="0"/>
          <a:r>
            <a:rPr lang="es-EC" sz="1600" b="1" baseline="0" dirty="0" smtClean="0"/>
            <a:t>LUBRICACIÓN DE ARTICULACIONES</a:t>
          </a:r>
          <a:endParaRPr lang="es-EC" sz="1600" b="1" dirty="0"/>
        </a:p>
      </dgm:t>
    </dgm:pt>
    <dgm:pt modelId="{89F7603E-6BB5-4739-92B1-B301F5791204}" type="parTrans" cxnId="{2CEBAAFC-1226-4EE4-8D5C-686AFD5436C1}">
      <dgm:prSet/>
      <dgm:spPr/>
      <dgm:t>
        <a:bodyPr/>
        <a:lstStyle/>
        <a:p>
          <a:endParaRPr lang="es-EC"/>
        </a:p>
      </dgm:t>
    </dgm:pt>
    <dgm:pt modelId="{5A007494-C48A-4217-BC8E-307ED61A0BC8}" type="sibTrans" cxnId="{2CEBAAFC-1226-4EE4-8D5C-686AFD5436C1}">
      <dgm:prSet/>
      <dgm:spPr/>
      <dgm:t>
        <a:bodyPr/>
        <a:lstStyle/>
        <a:p>
          <a:endParaRPr lang="es-EC"/>
        </a:p>
      </dgm:t>
    </dgm:pt>
    <dgm:pt modelId="{FDE568AA-DB3F-4D86-83AD-C551CF5B97B6}">
      <dgm:prSet custT="1"/>
      <dgm:spPr/>
      <dgm:t>
        <a:bodyPr/>
        <a:lstStyle/>
        <a:p>
          <a:pPr rtl="0"/>
          <a:r>
            <a:rPr lang="es-EC" sz="1600" b="1" baseline="0" dirty="0" smtClean="0"/>
            <a:t>ELEVACIÓN DE PULSO</a:t>
          </a:r>
          <a:endParaRPr lang="es-EC" sz="1600" b="1" dirty="0"/>
        </a:p>
      </dgm:t>
    </dgm:pt>
    <dgm:pt modelId="{B3FA32BB-1810-45B9-9204-3A4A9C7184A2}" type="parTrans" cxnId="{915CFC68-7DD2-4522-B3BD-768E3C4C6526}">
      <dgm:prSet/>
      <dgm:spPr/>
      <dgm:t>
        <a:bodyPr/>
        <a:lstStyle/>
        <a:p>
          <a:endParaRPr lang="es-EC"/>
        </a:p>
      </dgm:t>
    </dgm:pt>
    <dgm:pt modelId="{92AC59F8-AF15-4CFC-B53B-95B47A7E0A33}" type="sibTrans" cxnId="{915CFC68-7DD2-4522-B3BD-768E3C4C6526}">
      <dgm:prSet/>
      <dgm:spPr/>
      <dgm:t>
        <a:bodyPr/>
        <a:lstStyle/>
        <a:p>
          <a:endParaRPr lang="es-EC"/>
        </a:p>
      </dgm:t>
    </dgm:pt>
    <dgm:pt modelId="{333A0847-0814-4431-B146-0D805E2C60CD}">
      <dgm:prSet custT="1"/>
      <dgm:spPr/>
      <dgm:t>
        <a:bodyPr/>
        <a:lstStyle/>
        <a:p>
          <a:pPr rtl="0"/>
          <a:r>
            <a:rPr lang="es-EC" sz="1600" b="1" baseline="0" dirty="0" smtClean="0"/>
            <a:t>ESTIRAMIENTO </a:t>
          </a:r>
          <a:endParaRPr lang="es-EC" sz="1600" b="1" dirty="0"/>
        </a:p>
      </dgm:t>
    </dgm:pt>
    <dgm:pt modelId="{16E6B376-86D3-40E6-A214-EB70F2D9E56A}" type="parTrans" cxnId="{C558F0A3-B6EA-48BA-A00D-FFF7358510B8}">
      <dgm:prSet/>
      <dgm:spPr/>
      <dgm:t>
        <a:bodyPr/>
        <a:lstStyle/>
        <a:p>
          <a:endParaRPr lang="es-EC"/>
        </a:p>
      </dgm:t>
    </dgm:pt>
    <dgm:pt modelId="{6209D990-151D-440C-8F2E-35EA6EAE5774}" type="sibTrans" cxnId="{C558F0A3-B6EA-48BA-A00D-FFF7358510B8}">
      <dgm:prSet/>
      <dgm:spPr/>
      <dgm:t>
        <a:bodyPr/>
        <a:lstStyle/>
        <a:p>
          <a:endParaRPr lang="es-EC"/>
        </a:p>
      </dgm:t>
    </dgm:pt>
    <dgm:pt modelId="{594C9F83-83AC-4080-963F-33326DAF5331}">
      <dgm:prSet custT="1"/>
      <dgm:spPr/>
      <dgm:t>
        <a:bodyPr/>
        <a:lstStyle/>
        <a:p>
          <a:pPr rtl="0"/>
          <a:r>
            <a:rPr lang="es-EC" sz="1600" b="1" baseline="0" dirty="0" smtClean="0"/>
            <a:t>MÚSICA : LENTA PERO ENERGÉTICA</a:t>
          </a:r>
          <a:endParaRPr lang="es-EC" sz="1600" b="1" dirty="0"/>
        </a:p>
      </dgm:t>
    </dgm:pt>
    <dgm:pt modelId="{A6E1433B-FD1E-4F27-8E03-FCAA65263243}" type="parTrans" cxnId="{16ADE2E1-B364-4F17-BC36-8368EF909536}">
      <dgm:prSet/>
      <dgm:spPr/>
      <dgm:t>
        <a:bodyPr/>
        <a:lstStyle/>
        <a:p>
          <a:endParaRPr lang="es-EC"/>
        </a:p>
      </dgm:t>
    </dgm:pt>
    <dgm:pt modelId="{CFC233A3-6A01-4235-AB98-E105B420C513}" type="sibTrans" cxnId="{16ADE2E1-B364-4F17-BC36-8368EF909536}">
      <dgm:prSet/>
      <dgm:spPr/>
      <dgm:t>
        <a:bodyPr/>
        <a:lstStyle/>
        <a:p>
          <a:endParaRPr lang="es-EC"/>
        </a:p>
      </dgm:t>
    </dgm:pt>
    <dgm:pt modelId="{6CD21F93-9B27-486D-978D-259F7787F6A2}" type="pres">
      <dgm:prSet presAssocID="{9F0C78E7-3274-494B-A37B-04FF0B20DB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E85DAC3-73C0-43EF-91B7-85B4CAD13462}" type="pres">
      <dgm:prSet presAssocID="{9F0C78E7-3274-494B-A37B-04FF0B20DB62}" presName="pyramid" presStyleLbl="node1" presStyleIdx="0" presStyleCnt="1" custLinFactNeighborX="8955" custLinFactNeighborY="40458"/>
      <dgm:spPr>
        <a:solidFill>
          <a:schemeClr val="accent5">
            <a:lumMod val="75000"/>
          </a:schemeClr>
        </a:solidFill>
      </dgm:spPr>
    </dgm:pt>
    <dgm:pt modelId="{3EF549D9-197D-409E-8C7C-9B02D2C6132E}" type="pres">
      <dgm:prSet presAssocID="{9F0C78E7-3274-494B-A37B-04FF0B20DB62}" presName="theList" presStyleCnt="0"/>
      <dgm:spPr/>
    </dgm:pt>
    <dgm:pt modelId="{FA4CF3C4-68A0-4BED-B0B9-AA986C807624}" type="pres">
      <dgm:prSet presAssocID="{7DC1A671-A0A7-457D-89F9-F8B1CDA7A44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44F65D-135C-4C49-A02F-1EAC891C4C1B}" type="pres">
      <dgm:prSet presAssocID="{7DC1A671-A0A7-457D-89F9-F8B1CDA7A44E}" presName="aSpace" presStyleCnt="0"/>
      <dgm:spPr/>
    </dgm:pt>
    <dgm:pt modelId="{0D99C2AE-E7BE-4818-809F-8FE5360683AB}" type="pres">
      <dgm:prSet presAssocID="{18615812-2A49-466B-88D5-1124FFBE5F6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597901-909B-4FEC-8CD5-628A7D2CA1F9}" type="pres">
      <dgm:prSet presAssocID="{18615812-2A49-466B-88D5-1124FFBE5F6B}" presName="aSpace" presStyleCnt="0"/>
      <dgm:spPr/>
    </dgm:pt>
    <dgm:pt modelId="{DD8E529C-7AC8-4DD8-884C-10AF7153CEDF}" type="pres">
      <dgm:prSet presAssocID="{FDE568AA-DB3F-4D86-83AD-C551CF5B97B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07D120-7B9A-41FB-846C-4EA09D27B171}" type="pres">
      <dgm:prSet presAssocID="{FDE568AA-DB3F-4D86-83AD-C551CF5B97B6}" presName="aSpace" presStyleCnt="0"/>
      <dgm:spPr/>
    </dgm:pt>
    <dgm:pt modelId="{4E424F96-1E3D-4B8A-AF15-F0E2DBE17027}" type="pres">
      <dgm:prSet presAssocID="{333A0847-0814-4431-B146-0D805E2C60C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587344-ECA2-48E0-9F0A-BE84E10F429F}" type="pres">
      <dgm:prSet presAssocID="{333A0847-0814-4431-B146-0D805E2C60CD}" presName="aSpace" presStyleCnt="0"/>
      <dgm:spPr/>
    </dgm:pt>
    <dgm:pt modelId="{E8477BE7-CCEB-483A-918A-87756F532A9B}" type="pres">
      <dgm:prSet presAssocID="{594C9F83-83AC-4080-963F-33326DAF533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8F0F3A-1254-42A6-8FEB-346ABB52642F}" type="pres">
      <dgm:prSet presAssocID="{594C9F83-83AC-4080-963F-33326DAF5331}" presName="aSpace" presStyleCnt="0"/>
      <dgm:spPr/>
    </dgm:pt>
  </dgm:ptLst>
  <dgm:cxnLst>
    <dgm:cxn modelId="{C558F0A3-B6EA-48BA-A00D-FFF7358510B8}" srcId="{9F0C78E7-3274-494B-A37B-04FF0B20DB62}" destId="{333A0847-0814-4431-B146-0D805E2C60CD}" srcOrd="3" destOrd="0" parTransId="{16E6B376-86D3-40E6-A214-EB70F2D9E56A}" sibTransId="{6209D990-151D-440C-8F2E-35EA6EAE5774}"/>
    <dgm:cxn modelId="{A2C8E589-02B0-4751-B82E-7EAEF65CCF62}" type="presOf" srcId="{7DC1A671-A0A7-457D-89F9-F8B1CDA7A44E}" destId="{FA4CF3C4-68A0-4BED-B0B9-AA986C807624}" srcOrd="0" destOrd="0" presId="urn:microsoft.com/office/officeart/2005/8/layout/pyramid2"/>
    <dgm:cxn modelId="{F25F3D5D-BD4F-46AA-AFB8-2180F3B8427B}" type="presOf" srcId="{9F0C78E7-3274-494B-A37B-04FF0B20DB62}" destId="{6CD21F93-9B27-486D-978D-259F7787F6A2}" srcOrd="0" destOrd="0" presId="urn:microsoft.com/office/officeart/2005/8/layout/pyramid2"/>
    <dgm:cxn modelId="{6242F9A3-398E-4A9C-A012-DBB98CB90605}" type="presOf" srcId="{594C9F83-83AC-4080-963F-33326DAF5331}" destId="{E8477BE7-CCEB-483A-918A-87756F532A9B}" srcOrd="0" destOrd="0" presId="urn:microsoft.com/office/officeart/2005/8/layout/pyramid2"/>
    <dgm:cxn modelId="{F1719C02-8FBA-4B79-BBE2-C84A4C3F550B}" type="presOf" srcId="{FDE568AA-DB3F-4D86-83AD-C551CF5B97B6}" destId="{DD8E529C-7AC8-4DD8-884C-10AF7153CEDF}" srcOrd="0" destOrd="0" presId="urn:microsoft.com/office/officeart/2005/8/layout/pyramid2"/>
    <dgm:cxn modelId="{915CFC68-7DD2-4522-B3BD-768E3C4C6526}" srcId="{9F0C78E7-3274-494B-A37B-04FF0B20DB62}" destId="{FDE568AA-DB3F-4D86-83AD-C551CF5B97B6}" srcOrd="2" destOrd="0" parTransId="{B3FA32BB-1810-45B9-9204-3A4A9C7184A2}" sibTransId="{92AC59F8-AF15-4CFC-B53B-95B47A7E0A33}"/>
    <dgm:cxn modelId="{5806B6A7-BB07-44A1-AAF8-963DC440194A}" type="presOf" srcId="{18615812-2A49-466B-88D5-1124FFBE5F6B}" destId="{0D99C2AE-E7BE-4818-809F-8FE5360683AB}" srcOrd="0" destOrd="0" presId="urn:microsoft.com/office/officeart/2005/8/layout/pyramid2"/>
    <dgm:cxn modelId="{2CEBAAFC-1226-4EE4-8D5C-686AFD5436C1}" srcId="{9F0C78E7-3274-494B-A37B-04FF0B20DB62}" destId="{18615812-2A49-466B-88D5-1124FFBE5F6B}" srcOrd="1" destOrd="0" parTransId="{89F7603E-6BB5-4739-92B1-B301F5791204}" sibTransId="{5A007494-C48A-4217-BC8E-307ED61A0BC8}"/>
    <dgm:cxn modelId="{CD0AFE19-ABC6-4F98-85B9-921BB9CE4BE5}" srcId="{9F0C78E7-3274-494B-A37B-04FF0B20DB62}" destId="{7DC1A671-A0A7-457D-89F9-F8B1CDA7A44E}" srcOrd="0" destOrd="0" parTransId="{6D62D9B4-5590-4A73-9EB9-CC4262A29A14}" sibTransId="{42ECFA23-229A-432E-8F12-16389CB3F2E9}"/>
    <dgm:cxn modelId="{16ADE2E1-B364-4F17-BC36-8368EF909536}" srcId="{9F0C78E7-3274-494B-A37B-04FF0B20DB62}" destId="{594C9F83-83AC-4080-963F-33326DAF5331}" srcOrd="4" destOrd="0" parTransId="{A6E1433B-FD1E-4F27-8E03-FCAA65263243}" sibTransId="{CFC233A3-6A01-4235-AB98-E105B420C513}"/>
    <dgm:cxn modelId="{41A1CFC6-647F-4A48-8948-EF161915BDDD}" type="presOf" srcId="{333A0847-0814-4431-B146-0D805E2C60CD}" destId="{4E424F96-1E3D-4B8A-AF15-F0E2DBE17027}" srcOrd="0" destOrd="0" presId="urn:microsoft.com/office/officeart/2005/8/layout/pyramid2"/>
    <dgm:cxn modelId="{5B0888E6-DBA7-4211-840E-E78F920140AE}" type="presParOf" srcId="{6CD21F93-9B27-486D-978D-259F7787F6A2}" destId="{AE85DAC3-73C0-43EF-91B7-85B4CAD13462}" srcOrd="0" destOrd="0" presId="urn:microsoft.com/office/officeart/2005/8/layout/pyramid2"/>
    <dgm:cxn modelId="{DC19365A-57DE-40A0-BD35-75174BA78B0B}" type="presParOf" srcId="{6CD21F93-9B27-486D-978D-259F7787F6A2}" destId="{3EF549D9-197D-409E-8C7C-9B02D2C6132E}" srcOrd="1" destOrd="0" presId="urn:microsoft.com/office/officeart/2005/8/layout/pyramid2"/>
    <dgm:cxn modelId="{DFB56221-0E1C-4FF3-BF04-77A21FD2D521}" type="presParOf" srcId="{3EF549D9-197D-409E-8C7C-9B02D2C6132E}" destId="{FA4CF3C4-68A0-4BED-B0B9-AA986C807624}" srcOrd="0" destOrd="0" presId="urn:microsoft.com/office/officeart/2005/8/layout/pyramid2"/>
    <dgm:cxn modelId="{549F5BC4-3388-480A-BABD-244513D98490}" type="presParOf" srcId="{3EF549D9-197D-409E-8C7C-9B02D2C6132E}" destId="{0D44F65D-135C-4C49-A02F-1EAC891C4C1B}" srcOrd="1" destOrd="0" presId="urn:microsoft.com/office/officeart/2005/8/layout/pyramid2"/>
    <dgm:cxn modelId="{A4C39B6F-FC2D-4B66-9D18-6B7C7C606554}" type="presParOf" srcId="{3EF549D9-197D-409E-8C7C-9B02D2C6132E}" destId="{0D99C2AE-E7BE-4818-809F-8FE5360683AB}" srcOrd="2" destOrd="0" presId="urn:microsoft.com/office/officeart/2005/8/layout/pyramid2"/>
    <dgm:cxn modelId="{9BA969A9-70CC-49AD-9A9C-92ABC81EE949}" type="presParOf" srcId="{3EF549D9-197D-409E-8C7C-9B02D2C6132E}" destId="{D9597901-909B-4FEC-8CD5-628A7D2CA1F9}" srcOrd="3" destOrd="0" presId="urn:microsoft.com/office/officeart/2005/8/layout/pyramid2"/>
    <dgm:cxn modelId="{8F778BDB-BD54-48D5-B194-AFCC766BBA28}" type="presParOf" srcId="{3EF549D9-197D-409E-8C7C-9B02D2C6132E}" destId="{DD8E529C-7AC8-4DD8-884C-10AF7153CEDF}" srcOrd="4" destOrd="0" presId="urn:microsoft.com/office/officeart/2005/8/layout/pyramid2"/>
    <dgm:cxn modelId="{0FBB31BA-174A-484A-B3CF-89D07C0CD8A5}" type="presParOf" srcId="{3EF549D9-197D-409E-8C7C-9B02D2C6132E}" destId="{0507D120-7B9A-41FB-846C-4EA09D27B171}" srcOrd="5" destOrd="0" presId="urn:microsoft.com/office/officeart/2005/8/layout/pyramid2"/>
    <dgm:cxn modelId="{5E2AD4E9-8FF2-4CCC-A9EB-22EAD651BB88}" type="presParOf" srcId="{3EF549D9-197D-409E-8C7C-9B02D2C6132E}" destId="{4E424F96-1E3D-4B8A-AF15-F0E2DBE17027}" srcOrd="6" destOrd="0" presId="urn:microsoft.com/office/officeart/2005/8/layout/pyramid2"/>
    <dgm:cxn modelId="{DA14AFF0-787D-4830-BB7E-8978ED34DEB1}" type="presParOf" srcId="{3EF549D9-197D-409E-8C7C-9B02D2C6132E}" destId="{9F587344-ECA2-48E0-9F0A-BE84E10F429F}" srcOrd="7" destOrd="0" presId="urn:microsoft.com/office/officeart/2005/8/layout/pyramid2"/>
    <dgm:cxn modelId="{D4E0957C-B995-451A-90CA-56D32EB23903}" type="presParOf" srcId="{3EF549D9-197D-409E-8C7C-9B02D2C6132E}" destId="{E8477BE7-CCEB-483A-918A-87756F532A9B}" srcOrd="8" destOrd="0" presId="urn:microsoft.com/office/officeart/2005/8/layout/pyramid2"/>
    <dgm:cxn modelId="{34197F8A-FD2F-4488-9229-BB86F8F78537}" type="presParOf" srcId="{3EF549D9-197D-409E-8C7C-9B02D2C6132E}" destId="{728F0F3A-1254-42A6-8FEB-346ABB52642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51FB25-478E-4655-A13A-5CA4A761864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5465B7-1B16-4955-960D-6C06D09F076F}">
      <dgm:prSet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baseline="0" dirty="0" smtClean="0"/>
            <a:t>ELABORACIÓN DE BLOQUES CON PASOS BÁSICOS Y VARIANTES</a:t>
          </a:r>
          <a:endParaRPr lang="es-EC" dirty="0" smtClean="0"/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dirty="0"/>
        </a:p>
      </dgm:t>
    </dgm:pt>
    <dgm:pt modelId="{1153ABE9-D9C0-49BB-AB96-8B9ADA51F51F}" type="parTrans" cxnId="{A3123875-D2D4-44C7-ACCE-E9F2DC307F77}">
      <dgm:prSet/>
      <dgm:spPr/>
      <dgm:t>
        <a:bodyPr/>
        <a:lstStyle/>
        <a:p>
          <a:endParaRPr lang="es-EC"/>
        </a:p>
      </dgm:t>
    </dgm:pt>
    <dgm:pt modelId="{F498D567-6F9C-4F59-8DF2-7B0C717492E8}" type="sibTrans" cxnId="{A3123875-D2D4-44C7-ACCE-E9F2DC307F77}">
      <dgm:prSet/>
      <dgm:spPr/>
      <dgm:t>
        <a:bodyPr/>
        <a:lstStyle/>
        <a:p>
          <a:endParaRPr lang="es-EC"/>
        </a:p>
      </dgm:t>
    </dgm:pt>
    <dgm:pt modelId="{D8F1FDA1-7E90-4E4A-AAE8-2349A257E17F}">
      <dgm:prSet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es-EC" baseline="0" dirty="0" smtClean="0"/>
            <a:t>ELABORACIÓN DE PASOS EN RELACIÓN CON LA  ESTRUCTURA MUSICAL</a:t>
          </a:r>
          <a:endParaRPr lang="es-EC" baseline="0" dirty="0"/>
        </a:p>
      </dgm:t>
    </dgm:pt>
    <dgm:pt modelId="{423AB444-00DB-46EE-A60B-A58062BB7305}" type="parTrans" cxnId="{04AB0C6C-B4B3-4F91-A0F3-54A72B17CF8F}">
      <dgm:prSet/>
      <dgm:spPr/>
      <dgm:t>
        <a:bodyPr/>
        <a:lstStyle/>
        <a:p>
          <a:endParaRPr lang="es-EC"/>
        </a:p>
      </dgm:t>
    </dgm:pt>
    <dgm:pt modelId="{298F3D05-B672-400B-B950-698A3299A362}" type="sibTrans" cxnId="{04AB0C6C-B4B3-4F91-A0F3-54A72B17CF8F}">
      <dgm:prSet/>
      <dgm:spPr/>
      <dgm:t>
        <a:bodyPr/>
        <a:lstStyle/>
        <a:p>
          <a:endParaRPr lang="es-EC"/>
        </a:p>
      </dgm:t>
    </dgm:pt>
    <dgm:pt modelId="{EBFDA1F8-5CD8-42E6-9E3A-091EC77CB2AD}" type="pres">
      <dgm:prSet presAssocID="{7A51FB25-478E-4655-A13A-5CA4A761864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357BF6A-CA4F-4D3D-886A-2F27DAE822B7}" type="pres">
      <dgm:prSet presAssocID="{7A51FB25-478E-4655-A13A-5CA4A761864E}" presName="pyramid" presStyleLbl="node1" presStyleIdx="0" presStyleCnt="1"/>
      <dgm:spPr>
        <a:solidFill>
          <a:schemeClr val="accent5">
            <a:lumMod val="75000"/>
          </a:schemeClr>
        </a:solidFill>
      </dgm:spPr>
    </dgm:pt>
    <dgm:pt modelId="{CC124353-EC96-44CC-A01D-65F88865FCBB}" type="pres">
      <dgm:prSet presAssocID="{7A51FB25-478E-4655-A13A-5CA4A761864E}" presName="theList" presStyleCnt="0"/>
      <dgm:spPr/>
    </dgm:pt>
    <dgm:pt modelId="{098294E6-4028-4E18-A804-02D6CDA16C5C}" type="pres">
      <dgm:prSet presAssocID="{105465B7-1B16-4955-960D-6C06D09F076F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A8863-28B9-42F6-9747-F94F18F5506D}" type="pres">
      <dgm:prSet presAssocID="{105465B7-1B16-4955-960D-6C06D09F076F}" presName="aSpace" presStyleCnt="0"/>
      <dgm:spPr/>
    </dgm:pt>
    <dgm:pt modelId="{AB896974-7C96-4C90-AE14-DA2FCD979A72}" type="pres">
      <dgm:prSet presAssocID="{D8F1FDA1-7E90-4E4A-AAE8-2349A257E17F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D1572-57EC-4E8E-A797-A1F9E0AB647C}" type="pres">
      <dgm:prSet presAssocID="{D8F1FDA1-7E90-4E4A-AAE8-2349A257E17F}" presName="aSpace" presStyleCnt="0"/>
      <dgm:spPr/>
    </dgm:pt>
  </dgm:ptLst>
  <dgm:cxnLst>
    <dgm:cxn modelId="{37516645-231D-4E77-9714-485C67E3F1F8}" type="presOf" srcId="{7A51FB25-478E-4655-A13A-5CA4A761864E}" destId="{EBFDA1F8-5CD8-42E6-9E3A-091EC77CB2AD}" srcOrd="0" destOrd="0" presId="urn:microsoft.com/office/officeart/2005/8/layout/pyramid2"/>
    <dgm:cxn modelId="{A3123875-D2D4-44C7-ACCE-E9F2DC307F77}" srcId="{7A51FB25-478E-4655-A13A-5CA4A761864E}" destId="{105465B7-1B16-4955-960D-6C06D09F076F}" srcOrd="0" destOrd="0" parTransId="{1153ABE9-D9C0-49BB-AB96-8B9ADA51F51F}" sibTransId="{F498D567-6F9C-4F59-8DF2-7B0C717492E8}"/>
    <dgm:cxn modelId="{8DABBBCF-8086-4E51-9FD1-E5746014B69D}" type="presOf" srcId="{D8F1FDA1-7E90-4E4A-AAE8-2349A257E17F}" destId="{AB896974-7C96-4C90-AE14-DA2FCD979A72}" srcOrd="0" destOrd="0" presId="urn:microsoft.com/office/officeart/2005/8/layout/pyramid2"/>
    <dgm:cxn modelId="{04AB0C6C-B4B3-4F91-A0F3-54A72B17CF8F}" srcId="{7A51FB25-478E-4655-A13A-5CA4A761864E}" destId="{D8F1FDA1-7E90-4E4A-AAE8-2349A257E17F}" srcOrd="1" destOrd="0" parTransId="{423AB444-00DB-46EE-A60B-A58062BB7305}" sibTransId="{298F3D05-B672-400B-B950-698A3299A362}"/>
    <dgm:cxn modelId="{37C3D184-2646-4494-A28F-DB83CA1A4406}" type="presOf" srcId="{105465B7-1B16-4955-960D-6C06D09F076F}" destId="{098294E6-4028-4E18-A804-02D6CDA16C5C}" srcOrd="0" destOrd="0" presId="urn:microsoft.com/office/officeart/2005/8/layout/pyramid2"/>
    <dgm:cxn modelId="{10FF62CB-EC5A-4479-9998-A92ECE984251}" type="presParOf" srcId="{EBFDA1F8-5CD8-42E6-9E3A-091EC77CB2AD}" destId="{4357BF6A-CA4F-4D3D-886A-2F27DAE822B7}" srcOrd="0" destOrd="0" presId="urn:microsoft.com/office/officeart/2005/8/layout/pyramid2"/>
    <dgm:cxn modelId="{FD73944B-3724-45DD-AF4F-F5DBD2385C7A}" type="presParOf" srcId="{EBFDA1F8-5CD8-42E6-9E3A-091EC77CB2AD}" destId="{CC124353-EC96-44CC-A01D-65F88865FCBB}" srcOrd="1" destOrd="0" presId="urn:microsoft.com/office/officeart/2005/8/layout/pyramid2"/>
    <dgm:cxn modelId="{AF92BBD8-0027-4BB6-BC83-59FC7B79EAEA}" type="presParOf" srcId="{CC124353-EC96-44CC-A01D-65F88865FCBB}" destId="{098294E6-4028-4E18-A804-02D6CDA16C5C}" srcOrd="0" destOrd="0" presId="urn:microsoft.com/office/officeart/2005/8/layout/pyramid2"/>
    <dgm:cxn modelId="{582794AF-1682-4DDC-B416-6D3471576FE9}" type="presParOf" srcId="{CC124353-EC96-44CC-A01D-65F88865FCBB}" destId="{F75A8863-28B9-42F6-9747-F94F18F5506D}" srcOrd="1" destOrd="0" presId="urn:microsoft.com/office/officeart/2005/8/layout/pyramid2"/>
    <dgm:cxn modelId="{4F283BE2-13F9-469D-8316-968F11DE9CBE}" type="presParOf" srcId="{CC124353-EC96-44CC-A01D-65F88865FCBB}" destId="{AB896974-7C96-4C90-AE14-DA2FCD979A72}" srcOrd="2" destOrd="0" presId="urn:microsoft.com/office/officeart/2005/8/layout/pyramid2"/>
    <dgm:cxn modelId="{690E1FC7-1915-40DD-BD2F-62EBD2D381E3}" type="presParOf" srcId="{CC124353-EC96-44CC-A01D-65F88865FCBB}" destId="{433D1572-57EC-4E8E-A797-A1F9E0AB647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E213A9B-6D76-4C00-AA40-0B8850290B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38BAFCB-8D82-48D6-99E2-90A5B04D6A0E}">
      <dgm:prSet custT="1"/>
      <dgm:spPr/>
      <dgm:t>
        <a:bodyPr/>
        <a:lstStyle/>
        <a:p>
          <a:pPr rtl="0"/>
          <a:r>
            <a:rPr lang="es-ES" sz="1600" baseline="0" dirty="0" smtClean="0"/>
            <a:t>RESTITUIR AL ORGANISMO </a:t>
          </a:r>
          <a:endParaRPr lang="es-EC" sz="1600" dirty="0"/>
        </a:p>
      </dgm:t>
    </dgm:pt>
    <dgm:pt modelId="{850378FC-2A8D-42F4-8597-2E7D8A2EB47B}" type="parTrans" cxnId="{775C3EEA-0049-4AC9-BEA8-BA8FDC6DBD15}">
      <dgm:prSet/>
      <dgm:spPr/>
      <dgm:t>
        <a:bodyPr/>
        <a:lstStyle/>
        <a:p>
          <a:endParaRPr lang="es-EC"/>
        </a:p>
      </dgm:t>
    </dgm:pt>
    <dgm:pt modelId="{55086011-20FD-4F17-ADB1-12242435A1B8}" type="sibTrans" cxnId="{775C3EEA-0049-4AC9-BEA8-BA8FDC6DBD15}">
      <dgm:prSet/>
      <dgm:spPr/>
      <dgm:t>
        <a:bodyPr/>
        <a:lstStyle/>
        <a:p>
          <a:endParaRPr lang="es-EC"/>
        </a:p>
      </dgm:t>
    </dgm:pt>
    <dgm:pt modelId="{1EAB8730-BD72-4B37-B8F3-2EE102AD907D}">
      <dgm:prSet custT="1"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es-ES" sz="1600" baseline="0" dirty="0" smtClean="0"/>
            <a:t>REGRESAR A LOS VALORES METABÓLICOS Y NEUROMUSCULARES QUE SE TENÍAN EN EL ESTADO DE REPOSO.</a:t>
          </a:r>
          <a:endParaRPr lang="es-EC" sz="1600" dirty="0"/>
        </a:p>
      </dgm:t>
    </dgm:pt>
    <dgm:pt modelId="{56F0796F-85CF-498E-ACDE-05A2C827CF02}" type="parTrans" cxnId="{FE9545AF-73EA-4B7F-A758-F3A07846D94F}">
      <dgm:prSet/>
      <dgm:spPr/>
      <dgm:t>
        <a:bodyPr/>
        <a:lstStyle/>
        <a:p>
          <a:endParaRPr lang="es-EC"/>
        </a:p>
      </dgm:t>
    </dgm:pt>
    <dgm:pt modelId="{790B9DFA-25CF-46CF-BD5A-819AD8726E61}" type="sibTrans" cxnId="{FE9545AF-73EA-4B7F-A758-F3A07846D94F}">
      <dgm:prSet/>
      <dgm:spPr/>
      <dgm:t>
        <a:bodyPr/>
        <a:lstStyle/>
        <a:p>
          <a:endParaRPr lang="es-EC"/>
        </a:p>
      </dgm:t>
    </dgm:pt>
    <dgm:pt modelId="{DFD02874-02B7-4DDD-B5B6-AA424B9FAF30}">
      <dgm:prSet custT="1"/>
      <dgm:spPr>
        <a:ln>
          <a:solidFill>
            <a:srgbClr val="FFFF00"/>
          </a:solidFill>
        </a:ln>
      </dgm:spPr>
      <dgm:t>
        <a:bodyPr/>
        <a:lstStyle/>
        <a:p>
          <a:pPr rtl="0"/>
          <a:r>
            <a:rPr lang="es-ES" sz="1600" baseline="0" dirty="0" smtClean="0"/>
            <a:t>REDUCIR PROGRESIVAMENTE LA INTENSIDAD DEL ESFUERZO A TRAVÉS DE DESPLAZAMIENTOS MÁS CORTOS Y MENOS INTENSOS </a:t>
          </a:r>
          <a:endParaRPr lang="es-EC" sz="1600" dirty="0"/>
        </a:p>
      </dgm:t>
    </dgm:pt>
    <dgm:pt modelId="{0BD30C8D-2CAC-4111-A498-1F771DF50E4C}" type="parTrans" cxnId="{95F951B9-8270-4518-AD0B-223FEBAB0452}">
      <dgm:prSet/>
      <dgm:spPr/>
      <dgm:t>
        <a:bodyPr/>
        <a:lstStyle/>
        <a:p>
          <a:endParaRPr lang="es-EC"/>
        </a:p>
      </dgm:t>
    </dgm:pt>
    <dgm:pt modelId="{64F8690D-61FB-4F6C-91F7-AAF73655D79D}" type="sibTrans" cxnId="{95F951B9-8270-4518-AD0B-223FEBAB0452}">
      <dgm:prSet/>
      <dgm:spPr/>
      <dgm:t>
        <a:bodyPr/>
        <a:lstStyle/>
        <a:p>
          <a:endParaRPr lang="es-EC"/>
        </a:p>
      </dgm:t>
    </dgm:pt>
    <dgm:pt modelId="{294BB062-13EC-42F3-B567-B3933332C13F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s-ES" sz="1600" baseline="0" dirty="0" smtClean="0"/>
            <a:t>ESTIRAMIENTOS</a:t>
          </a:r>
          <a:endParaRPr lang="es-EC" sz="1600" baseline="0" dirty="0"/>
        </a:p>
      </dgm:t>
    </dgm:pt>
    <dgm:pt modelId="{495E0415-7FD0-45DF-ADF4-78D60579954A}" type="parTrans" cxnId="{6D6EDE2A-2577-4A8E-B2E5-61937077603E}">
      <dgm:prSet/>
      <dgm:spPr/>
      <dgm:t>
        <a:bodyPr/>
        <a:lstStyle/>
        <a:p>
          <a:endParaRPr lang="es-EC"/>
        </a:p>
      </dgm:t>
    </dgm:pt>
    <dgm:pt modelId="{9B15B9F9-D204-4912-BAC4-EE058A39BD19}" type="sibTrans" cxnId="{6D6EDE2A-2577-4A8E-B2E5-61937077603E}">
      <dgm:prSet/>
      <dgm:spPr/>
      <dgm:t>
        <a:bodyPr/>
        <a:lstStyle/>
        <a:p>
          <a:endParaRPr lang="es-EC"/>
        </a:p>
      </dgm:t>
    </dgm:pt>
    <dgm:pt modelId="{6C16AC4E-B50E-4FD2-9A27-8360734C9405}" type="pres">
      <dgm:prSet presAssocID="{BE213A9B-6D76-4C00-AA40-0B8850290B2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14F0DF6-6D1E-4B3F-A6B8-9FFF03EE08BB}" type="pres">
      <dgm:prSet presAssocID="{BE213A9B-6D76-4C00-AA40-0B8850290B2D}" presName="pyramid" presStyleLbl="node1" presStyleIdx="0" presStyleCnt="1" custLinFactNeighborX="6801" custLinFactNeighborY="40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F20CF083-73B7-4FE9-ACC5-711AA1FDBB0C}" type="pres">
      <dgm:prSet presAssocID="{BE213A9B-6D76-4C00-AA40-0B8850290B2D}" presName="theList" presStyleCnt="0"/>
      <dgm:spPr/>
    </dgm:pt>
    <dgm:pt modelId="{62F848B8-CC8F-4EB2-B928-C62A3E967D70}" type="pres">
      <dgm:prSet presAssocID="{038BAFCB-8D82-48D6-99E2-90A5B04D6A0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CB27B0-D9C1-4BD9-A43A-46E54C7E6E82}" type="pres">
      <dgm:prSet presAssocID="{038BAFCB-8D82-48D6-99E2-90A5B04D6A0E}" presName="aSpace" presStyleCnt="0"/>
      <dgm:spPr/>
    </dgm:pt>
    <dgm:pt modelId="{DDAC7F25-C299-4135-A43E-CE871DC407F7}" type="pres">
      <dgm:prSet presAssocID="{1EAB8730-BD72-4B37-B8F3-2EE102AD907D}" presName="aNode" presStyleLbl="fgAcc1" presStyleIdx="1" presStyleCnt="4" custScaleX="100820" custScaleY="168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7D15F2-41F8-40D0-88EF-E44A613D97C1}" type="pres">
      <dgm:prSet presAssocID="{1EAB8730-BD72-4B37-B8F3-2EE102AD907D}" presName="aSpace" presStyleCnt="0"/>
      <dgm:spPr/>
    </dgm:pt>
    <dgm:pt modelId="{7E31D4EC-9456-4515-9668-668D98B692F0}" type="pres">
      <dgm:prSet presAssocID="{DFD02874-02B7-4DDD-B5B6-AA424B9FAF30}" presName="aNode" presStyleLbl="fgAcc1" presStyleIdx="2" presStyleCnt="4" custScaleX="101230" custScaleY="1516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15AC7-7416-42B7-B779-79E3EC160640}" type="pres">
      <dgm:prSet presAssocID="{DFD02874-02B7-4DDD-B5B6-AA424B9FAF30}" presName="aSpace" presStyleCnt="0"/>
      <dgm:spPr/>
    </dgm:pt>
    <dgm:pt modelId="{BE3BCF84-BA49-475E-B340-1E2782ECB67E}" type="pres">
      <dgm:prSet presAssocID="{294BB062-13EC-42F3-B567-B3933332C13F}" presName="aNode" presStyleLbl="fgAcc1" presStyleIdx="3" presStyleCnt="4" custLinFactNeighborX="139" custLinFactNeighborY="267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56A0B-0E97-4B0F-A267-632C4E6ABA74}" type="pres">
      <dgm:prSet presAssocID="{294BB062-13EC-42F3-B567-B3933332C13F}" presName="aSpace" presStyleCnt="0"/>
      <dgm:spPr/>
    </dgm:pt>
  </dgm:ptLst>
  <dgm:cxnLst>
    <dgm:cxn modelId="{FE9545AF-73EA-4B7F-A758-F3A07846D94F}" srcId="{BE213A9B-6D76-4C00-AA40-0B8850290B2D}" destId="{1EAB8730-BD72-4B37-B8F3-2EE102AD907D}" srcOrd="1" destOrd="0" parTransId="{56F0796F-85CF-498E-ACDE-05A2C827CF02}" sibTransId="{790B9DFA-25CF-46CF-BD5A-819AD8726E61}"/>
    <dgm:cxn modelId="{B1D1A5B8-534A-4255-A442-B9A0AB1ED982}" type="presOf" srcId="{294BB062-13EC-42F3-B567-B3933332C13F}" destId="{BE3BCF84-BA49-475E-B340-1E2782ECB67E}" srcOrd="0" destOrd="0" presId="urn:microsoft.com/office/officeart/2005/8/layout/pyramid2"/>
    <dgm:cxn modelId="{BD77F787-7C2D-4201-BE2C-A7F957D54BBE}" type="presOf" srcId="{DFD02874-02B7-4DDD-B5B6-AA424B9FAF30}" destId="{7E31D4EC-9456-4515-9668-668D98B692F0}" srcOrd="0" destOrd="0" presId="urn:microsoft.com/office/officeart/2005/8/layout/pyramid2"/>
    <dgm:cxn modelId="{B32996B3-1448-4BAE-AC45-C9D29658A634}" type="presOf" srcId="{038BAFCB-8D82-48D6-99E2-90A5B04D6A0E}" destId="{62F848B8-CC8F-4EB2-B928-C62A3E967D70}" srcOrd="0" destOrd="0" presId="urn:microsoft.com/office/officeart/2005/8/layout/pyramid2"/>
    <dgm:cxn modelId="{0F03DBA9-9B79-441F-9008-9C812728FA36}" type="presOf" srcId="{BE213A9B-6D76-4C00-AA40-0B8850290B2D}" destId="{6C16AC4E-B50E-4FD2-9A27-8360734C9405}" srcOrd="0" destOrd="0" presId="urn:microsoft.com/office/officeart/2005/8/layout/pyramid2"/>
    <dgm:cxn modelId="{FB20B293-34A3-4164-8BB7-B4F336AD01CB}" type="presOf" srcId="{1EAB8730-BD72-4B37-B8F3-2EE102AD907D}" destId="{DDAC7F25-C299-4135-A43E-CE871DC407F7}" srcOrd="0" destOrd="0" presId="urn:microsoft.com/office/officeart/2005/8/layout/pyramid2"/>
    <dgm:cxn modelId="{6D6EDE2A-2577-4A8E-B2E5-61937077603E}" srcId="{BE213A9B-6D76-4C00-AA40-0B8850290B2D}" destId="{294BB062-13EC-42F3-B567-B3933332C13F}" srcOrd="3" destOrd="0" parTransId="{495E0415-7FD0-45DF-ADF4-78D60579954A}" sibTransId="{9B15B9F9-D204-4912-BAC4-EE058A39BD19}"/>
    <dgm:cxn modelId="{775C3EEA-0049-4AC9-BEA8-BA8FDC6DBD15}" srcId="{BE213A9B-6D76-4C00-AA40-0B8850290B2D}" destId="{038BAFCB-8D82-48D6-99E2-90A5B04D6A0E}" srcOrd="0" destOrd="0" parTransId="{850378FC-2A8D-42F4-8597-2E7D8A2EB47B}" sibTransId="{55086011-20FD-4F17-ADB1-12242435A1B8}"/>
    <dgm:cxn modelId="{95F951B9-8270-4518-AD0B-223FEBAB0452}" srcId="{BE213A9B-6D76-4C00-AA40-0B8850290B2D}" destId="{DFD02874-02B7-4DDD-B5B6-AA424B9FAF30}" srcOrd="2" destOrd="0" parTransId="{0BD30C8D-2CAC-4111-A498-1F771DF50E4C}" sibTransId="{64F8690D-61FB-4F6C-91F7-AAF73655D79D}"/>
    <dgm:cxn modelId="{49FCE940-AB77-4F25-AB39-B82FDA5D1683}" type="presParOf" srcId="{6C16AC4E-B50E-4FD2-9A27-8360734C9405}" destId="{D14F0DF6-6D1E-4B3F-A6B8-9FFF03EE08BB}" srcOrd="0" destOrd="0" presId="urn:microsoft.com/office/officeart/2005/8/layout/pyramid2"/>
    <dgm:cxn modelId="{6A40190C-2ECB-4811-A20F-3CCA15266BF6}" type="presParOf" srcId="{6C16AC4E-B50E-4FD2-9A27-8360734C9405}" destId="{F20CF083-73B7-4FE9-ACC5-711AA1FDBB0C}" srcOrd="1" destOrd="0" presId="urn:microsoft.com/office/officeart/2005/8/layout/pyramid2"/>
    <dgm:cxn modelId="{1476922D-D212-43A6-9468-D98AE4B89A6D}" type="presParOf" srcId="{F20CF083-73B7-4FE9-ACC5-711AA1FDBB0C}" destId="{62F848B8-CC8F-4EB2-B928-C62A3E967D70}" srcOrd="0" destOrd="0" presId="urn:microsoft.com/office/officeart/2005/8/layout/pyramid2"/>
    <dgm:cxn modelId="{98E67099-8D60-4B2D-B611-65CCF895B03C}" type="presParOf" srcId="{F20CF083-73B7-4FE9-ACC5-711AA1FDBB0C}" destId="{AFCB27B0-D9C1-4BD9-A43A-46E54C7E6E82}" srcOrd="1" destOrd="0" presId="urn:microsoft.com/office/officeart/2005/8/layout/pyramid2"/>
    <dgm:cxn modelId="{B6A71F0D-7E78-4371-A57F-9B2B1AB40D11}" type="presParOf" srcId="{F20CF083-73B7-4FE9-ACC5-711AA1FDBB0C}" destId="{DDAC7F25-C299-4135-A43E-CE871DC407F7}" srcOrd="2" destOrd="0" presId="urn:microsoft.com/office/officeart/2005/8/layout/pyramid2"/>
    <dgm:cxn modelId="{6A736AB1-B713-4472-85F5-7DD13EB971F1}" type="presParOf" srcId="{F20CF083-73B7-4FE9-ACC5-711AA1FDBB0C}" destId="{037D15F2-41F8-40D0-88EF-E44A613D97C1}" srcOrd="3" destOrd="0" presId="urn:microsoft.com/office/officeart/2005/8/layout/pyramid2"/>
    <dgm:cxn modelId="{3C8ED49B-7535-4D25-A97C-5FF14B43C9CC}" type="presParOf" srcId="{F20CF083-73B7-4FE9-ACC5-711AA1FDBB0C}" destId="{7E31D4EC-9456-4515-9668-668D98B692F0}" srcOrd="4" destOrd="0" presId="urn:microsoft.com/office/officeart/2005/8/layout/pyramid2"/>
    <dgm:cxn modelId="{051E2441-DED2-4C5B-98C5-6777CBC5B3D0}" type="presParOf" srcId="{F20CF083-73B7-4FE9-ACC5-711AA1FDBB0C}" destId="{FB515AC7-7416-42B7-B779-79E3EC160640}" srcOrd="5" destOrd="0" presId="urn:microsoft.com/office/officeart/2005/8/layout/pyramid2"/>
    <dgm:cxn modelId="{574990C0-ACFE-4CB2-89A1-530A5582B234}" type="presParOf" srcId="{F20CF083-73B7-4FE9-ACC5-711AA1FDBB0C}" destId="{BE3BCF84-BA49-475E-B340-1E2782ECB67E}" srcOrd="6" destOrd="0" presId="urn:microsoft.com/office/officeart/2005/8/layout/pyramid2"/>
    <dgm:cxn modelId="{241CBA28-A1E3-4164-9122-7BB121C19075}" type="presParOf" srcId="{F20CF083-73B7-4FE9-ACC5-711AA1FDBB0C}" destId="{67356A0B-0E97-4B0F-A267-632C4E6ABA7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C3657C9-3590-444B-953F-3ACE888B68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56F0D52-CEDD-43EF-B2E1-DEFB5CA00126}" type="pres">
      <dgm:prSet presAssocID="{1C3657C9-3590-444B-953F-3ACE888B68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17579CAB-CE8A-4D5F-B6D0-91D30F95075E}" type="presOf" srcId="{1C3657C9-3590-444B-953F-3ACE888B6823}" destId="{756F0D52-CEDD-43EF-B2E1-DEFB5CA001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179D2AD-3E74-4999-ABB7-72BDA754815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19D5A2C-FDEE-46AE-90E7-43923986B35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 algn="ctr" rtl="0"/>
          <a:r>
            <a:rPr lang="es-EC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MÁS EDAD = Menos facilidad de disminuir niveles de estrés</a:t>
          </a:r>
        </a:p>
        <a:p>
          <a:pPr algn="ctr"/>
          <a:r>
            <a:rPr lang="es-EC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MENOS EDAD = Mayor facilidad de disminuir niveles de estrés</a:t>
          </a:r>
          <a:endParaRPr lang="es-EC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7050C65-A649-434B-A5DC-AE311A507300}" type="parTrans" cxnId="{F3665D74-B53B-49CF-BE9F-133084207A30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70861F2-EDDB-4393-A262-BBCAD8073C8E}" type="sibTrans" cxnId="{F3665D74-B53B-49CF-BE9F-133084207A30}">
      <dgm:prSet/>
      <dgm:spPr/>
      <dgm:t>
        <a:bodyPr/>
        <a:lstStyle/>
        <a:p>
          <a:endParaRPr lang="es-EC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7D46375-FD6B-4135-B567-677650B4FE04}" type="pres">
      <dgm:prSet presAssocID="{8179D2AD-3E74-4999-ABB7-72BDA75481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183E7D-D3B7-4C87-B4DB-B129CF473B50}" type="pres">
      <dgm:prSet presAssocID="{B19D5A2C-FDEE-46AE-90E7-43923986B356}" presName="parentText" presStyleLbl="node1" presStyleIdx="0" presStyleCnt="1" custLinFactY="100000" custLinFactNeighborX="962" custLinFactNeighborY="10386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48E98D-A896-4805-A435-690F0ACDD278}" type="presOf" srcId="{8179D2AD-3E74-4999-ABB7-72BDA754815E}" destId="{A7D46375-FD6B-4135-B567-677650B4FE04}" srcOrd="0" destOrd="0" presId="urn:microsoft.com/office/officeart/2005/8/layout/vList2"/>
    <dgm:cxn modelId="{F3665D74-B53B-49CF-BE9F-133084207A30}" srcId="{8179D2AD-3E74-4999-ABB7-72BDA754815E}" destId="{B19D5A2C-FDEE-46AE-90E7-43923986B356}" srcOrd="0" destOrd="0" parTransId="{27050C65-A649-434B-A5DC-AE311A507300}" sibTransId="{F70861F2-EDDB-4393-A262-BBCAD8073C8E}"/>
    <dgm:cxn modelId="{29D4FE80-3D22-4D2A-9DF0-9F9C2163E29B}" type="presOf" srcId="{B19D5A2C-FDEE-46AE-90E7-43923986B356}" destId="{91183E7D-D3B7-4C87-B4DB-B129CF473B50}" srcOrd="0" destOrd="0" presId="urn:microsoft.com/office/officeart/2005/8/layout/vList2"/>
    <dgm:cxn modelId="{8CE876FA-4B41-4516-A7DA-50073F39EF10}" type="presParOf" srcId="{A7D46375-FD6B-4135-B567-677650B4FE04}" destId="{91183E7D-D3B7-4C87-B4DB-B129CF473B50}" srcOrd="0" destOrd="0" presId="urn:microsoft.com/office/officeart/2005/8/layout/vList2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C393518-40B0-42AD-91AB-88720DBFF5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BF215445-6B40-47C9-8F3F-0317245E2E92}" type="pres">
      <dgm:prSet presAssocID="{9C393518-40B0-42AD-91AB-88720DBFF5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A322C23A-4933-47B6-BA5B-50D77A78E86F}" type="presOf" srcId="{9C393518-40B0-42AD-91AB-88720DBFF56F}" destId="{BF215445-6B40-47C9-8F3F-0317245E2E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9B413-C086-4025-9F94-1AD52030F0E2}" type="doc">
      <dgm:prSet loTypeId="urn:microsoft.com/office/officeart/2005/8/layout/hProcess9" loCatId="process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D9DD367-5BC6-4719-87EC-FB7706D82486}">
      <dgm:prSet/>
      <dgm:spPr/>
      <dgm:t>
        <a:bodyPr/>
        <a:lstStyle/>
        <a:p>
          <a:pPr rtl="0"/>
          <a:r>
            <a:rPr lang="es-ES" baseline="0" dirty="0" smtClean="0"/>
            <a:t>¿La bailoterapia incide  en la disminución de  los niveles de  estrés de un grupo de mujeres sedentarias de 35 a  55 años de edad de la Súper Manzana G en el sector de Carcelén Bajo ?</a:t>
          </a:r>
          <a:endParaRPr lang="es-EC" baseline="0" dirty="0"/>
        </a:p>
      </dgm:t>
    </dgm:pt>
    <dgm:pt modelId="{24EB73CF-905A-416A-B068-8226E1EA507B}" type="parTrans" cxnId="{C2028C80-8C2C-424D-9311-A40FCA5D41B4}">
      <dgm:prSet/>
      <dgm:spPr/>
      <dgm:t>
        <a:bodyPr/>
        <a:lstStyle/>
        <a:p>
          <a:endParaRPr lang="es-EC"/>
        </a:p>
      </dgm:t>
    </dgm:pt>
    <dgm:pt modelId="{E61FB333-B4CA-4515-9F49-3B51FBBD7966}" type="sibTrans" cxnId="{C2028C80-8C2C-424D-9311-A40FCA5D41B4}">
      <dgm:prSet/>
      <dgm:spPr/>
      <dgm:t>
        <a:bodyPr/>
        <a:lstStyle/>
        <a:p>
          <a:endParaRPr lang="es-EC"/>
        </a:p>
      </dgm:t>
    </dgm:pt>
    <dgm:pt modelId="{50D1788C-893F-4245-8E4A-305CD8A2C769}" type="pres">
      <dgm:prSet presAssocID="{DC89B413-C086-4025-9F94-1AD52030F0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C5AF39-551B-4BA5-B653-E4816351A290}" type="pres">
      <dgm:prSet presAssocID="{DC89B413-C086-4025-9F94-1AD52030F0E2}" presName="arrow" presStyleLbl="bgShp" presStyleIdx="0" presStyleCnt="1" custLinFactNeighborX="-8824" custLinFactNeighborY="-13372"/>
      <dgm:spPr/>
    </dgm:pt>
    <dgm:pt modelId="{C026D3BF-DF3D-4091-8DEC-DCEC1BB6DD12}" type="pres">
      <dgm:prSet presAssocID="{DC89B413-C086-4025-9F94-1AD52030F0E2}" presName="linearProcess" presStyleCnt="0"/>
      <dgm:spPr/>
    </dgm:pt>
    <dgm:pt modelId="{365371B4-C379-43C9-852C-1C198A8F65FC}" type="pres">
      <dgm:prSet presAssocID="{6D9DD367-5BC6-4719-87EC-FB7706D82486}" presName="textNode" presStyleLbl="node1" presStyleIdx="0" presStyleCnt="1" custLinFactNeighborX="-1118" custLinFactNeighborY="-18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200949-5519-4EE2-BEED-D08D14261946}" type="presOf" srcId="{6D9DD367-5BC6-4719-87EC-FB7706D82486}" destId="{365371B4-C379-43C9-852C-1C198A8F65FC}" srcOrd="0" destOrd="0" presId="urn:microsoft.com/office/officeart/2005/8/layout/hProcess9"/>
    <dgm:cxn modelId="{C2028C80-8C2C-424D-9311-A40FCA5D41B4}" srcId="{DC89B413-C086-4025-9F94-1AD52030F0E2}" destId="{6D9DD367-5BC6-4719-87EC-FB7706D82486}" srcOrd="0" destOrd="0" parTransId="{24EB73CF-905A-416A-B068-8226E1EA507B}" sibTransId="{E61FB333-B4CA-4515-9F49-3B51FBBD7966}"/>
    <dgm:cxn modelId="{AB0DF6EE-8257-447E-BF39-F724A7EE56C3}" type="presOf" srcId="{DC89B413-C086-4025-9F94-1AD52030F0E2}" destId="{50D1788C-893F-4245-8E4A-305CD8A2C769}" srcOrd="0" destOrd="0" presId="urn:microsoft.com/office/officeart/2005/8/layout/hProcess9"/>
    <dgm:cxn modelId="{94DDFF55-AF56-40BC-8435-6E72E51CB834}" type="presParOf" srcId="{50D1788C-893F-4245-8E4A-305CD8A2C769}" destId="{F5C5AF39-551B-4BA5-B653-E4816351A290}" srcOrd="0" destOrd="0" presId="urn:microsoft.com/office/officeart/2005/8/layout/hProcess9"/>
    <dgm:cxn modelId="{6CE43031-6711-4CF4-850E-218301726920}" type="presParOf" srcId="{50D1788C-893F-4245-8E4A-305CD8A2C769}" destId="{C026D3BF-DF3D-4091-8DEC-DCEC1BB6DD12}" srcOrd="1" destOrd="0" presId="urn:microsoft.com/office/officeart/2005/8/layout/hProcess9"/>
    <dgm:cxn modelId="{97507931-DAA3-4185-A979-1757AD67C098}" type="presParOf" srcId="{C026D3BF-DF3D-4091-8DEC-DCEC1BB6DD12}" destId="{365371B4-C379-43C9-852C-1C198A8F65F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8E4F8-C53D-4683-8F25-65FFAAFF2EE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54F5C86-47D6-4C93-8BDB-68BCEAD079CD}">
      <dgm:prSet/>
      <dgm:spPr/>
      <dgm:t>
        <a:bodyPr/>
        <a:lstStyle/>
        <a:p>
          <a:pPr rtl="0"/>
          <a:r>
            <a:rPr lang="es-EC" baseline="0" dirty="0" smtClean="0"/>
            <a:t>Descarga en nuestro organismo producto de la acumulación de tensión física o psiológica. </a:t>
          </a:r>
          <a:endParaRPr lang="es-EC" baseline="0" dirty="0"/>
        </a:p>
      </dgm:t>
    </dgm:pt>
    <dgm:pt modelId="{E1A61E95-87E0-4CCF-9A72-2D8C5072DBC0}" type="parTrans" cxnId="{16939EDC-E901-4219-86D8-FC31A8861822}">
      <dgm:prSet/>
      <dgm:spPr/>
      <dgm:t>
        <a:bodyPr/>
        <a:lstStyle/>
        <a:p>
          <a:endParaRPr lang="es-EC"/>
        </a:p>
      </dgm:t>
    </dgm:pt>
    <dgm:pt modelId="{14E5EFC0-6261-4129-B51C-8533FFF5BD48}" type="sibTrans" cxnId="{16939EDC-E901-4219-86D8-FC31A8861822}">
      <dgm:prSet/>
      <dgm:spPr/>
      <dgm:t>
        <a:bodyPr/>
        <a:lstStyle/>
        <a:p>
          <a:endParaRPr lang="es-EC"/>
        </a:p>
      </dgm:t>
    </dgm:pt>
    <dgm:pt modelId="{1D857492-4796-4604-8967-CEEC88CE2325}">
      <dgm:prSet/>
      <dgm:spPr/>
      <dgm:t>
        <a:bodyPr/>
        <a:lstStyle/>
        <a:p>
          <a:pPr rtl="0"/>
          <a:r>
            <a:rPr lang="es-ES" baseline="0" dirty="0" smtClean="0"/>
            <a:t>Mecanismos de alerta</a:t>
          </a:r>
          <a:endParaRPr lang="es-EC" dirty="0"/>
        </a:p>
      </dgm:t>
    </dgm:pt>
    <dgm:pt modelId="{72ECC6BD-0A8A-49A7-830B-42DB935CCA9F}" type="parTrans" cxnId="{D3230323-9065-452A-9FD6-CF9EF8C21D9E}">
      <dgm:prSet/>
      <dgm:spPr/>
      <dgm:t>
        <a:bodyPr/>
        <a:lstStyle/>
        <a:p>
          <a:endParaRPr lang="es-EC"/>
        </a:p>
      </dgm:t>
    </dgm:pt>
    <dgm:pt modelId="{0E4E708E-349F-41F3-A637-4151368FF10B}" type="sibTrans" cxnId="{D3230323-9065-452A-9FD6-CF9EF8C21D9E}">
      <dgm:prSet/>
      <dgm:spPr/>
      <dgm:t>
        <a:bodyPr/>
        <a:lstStyle/>
        <a:p>
          <a:endParaRPr lang="es-EC"/>
        </a:p>
      </dgm:t>
    </dgm:pt>
    <dgm:pt modelId="{930A85FC-9767-4F71-94D3-873EED584C00}">
      <dgm:prSet/>
      <dgm:spPr/>
      <dgm:t>
        <a:bodyPr/>
        <a:lstStyle/>
        <a:p>
          <a:pPr rtl="0"/>
          <a:r>
            <a:rPr lang="es-ES" baseline="0" dirty="0" smtClean="0"/>
            <a:t>Alteración en la homeostasis</a:t>
          </a:r>
          <a:endParaRPr lang="es-EC" baseline="0" dirty="0"/>
        </a:p>
      </dgm:t>
    </dgm:pt>
    <dgm:pt modelId="{52CD1187-8219-4441-B5A3-0ABEA0813029}" type="parTrans" cxnId="{BAC0B7C5-641C-4782-8BB0-C03AE3BE48A6}">
      <dgm:prSet/>
      <dgm:spPr/>
      <dgm:t>
        <a:bodyPr/>
        <a:lstStyle/>
        <a:p>
          <a:endParaRPr lang="es-EC"/>
        </a:p>
      </dgm:t>
    </dgm:pt>
    <dgm:pt modelId="{C2E082C9-23C8-407B-AA99-7B3ED936F39C}" type="sibTrans" cxnId="{BAC0B7C5-641C-4782-8BB0-C03AE3BE48A6}">
      <dgm:prSet/>
      <dgm:spPr/>
      <dgm:t>
        <a:bodyPr/>
        <a:lstStyle/>
        <a:p>
          <a:endParaRPr lang="es-EC"/>
        </a:p>
      </dgm:t>
    </dgm:pt>
    <dgm:pt modelId="{2AFF97F9-236F-44D2-8924-4403B71EC1AA}" type="pres">
      <dgm:prSet presAssocID="{7B18E4F8-C53D-4683-8F25-65FFAAFF2EE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C62ECE-7ACE-46E2-8B15-EAAF13488446}" type="pres">
      <dgm:prSet presAssocID="{254F5C86-47D6-4C93-8BDB-68BCEAD079CD}" presName="circ1" presStyleLbl="vennNode1" presStyleIdx="0" presStyleCnt="3"/>
      <dgm:spPr/>
      <dgm:t>
        <a:bodyPr/>
        <a:lstStyle/>
        <a:p>
          <a:endParaRPr lang="es-EC"/>
        </a:p>
      </dgm:t>
    </dgm:pt>
    <dgm:pt modelId="{21A96DA0-3AC6-4D14-8BBF-1E3B4F9A13F8}" type="pres">
      <dgm:prSet presAssocID="{254F5C86-47D6-4C93-8BDB-68BCEAD079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F3961-0269-4CB0-B601-C622369CE952}" type="pres">
      <dgm:prSet presAssocID="{1D857492-4796-4604-8967-CEEC88CE2325}" presName="circ2" presStyleLbl="vennNode1" presStyleIdx="1" presStyleCnt="3" custScaleY="58433"/>
      <dgm:spPr/>
      <dgm:t>
        <a:bodyPr/>
        <a:lstStyle/>
        <a:p>
          <a:endParaRPr lang="es-EC"/>
        </a:p>
      </dgm:t>
    </dgm:pt>
    <dgm:pt modelId="{7D1A8A32-D80D-4732-9CE4-A88CAFEEF03C}" type="pres">
      <dgm:prSet presAssocID="{1D857492-4796-4604-8967-CEEC88CE23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EBDE02-618F-4D3D-8D35-EF5064F738C0}" type="pres">
      <dgm:prSet presAssocID="{930A85FC-9767-4F71-94D3-873EED584C00}" presName="circ3" presStyleLbl="vennNode1" presStyleIdx="2" presStyleCnt="3" custScaleY="62391"/>
      <dgm:spPr/>
      <dgm:t>
        <a:bodyPr/>
        <a:lstStyle/>
        <a:p>
          <a:endParaRPr lang="es-EC"/>
        </a:p>
      </dgm:t>
    </dgm:pt>
    <dgm:pt modelId="{E1F711FE-0E09-4A6E-91DE-B6CE162D560F}" type="pres">
      <dgm:prSet presAssocID="{930A85FC-9767-4F71-94D3-873EED584C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207551-1771-4535-BB0D-B57A95539D3D}" type="presOf" srcId="{930A85FC-9767-4F71-94D3-873EED584C00}" destId="{E1F711FE-0E09-4A6E-91DE-B6CE162D560F}" srcOrd="1" destOrd="0" presId="urn:microsoft.com/office/officeart/2005/8/layout/venn1"/>
    <dgm:cxn modelId="{AE709698-3073-406A-9940-3AB579B94B23}" type="presOf" srcId="{930A85FC-9767-4F71-94D3-873EED584C00}" destId="{50EBDE02-618F-4D3D-8D35-EF5064F738C0}" srcOrd="0" destOrd="0" presId="urn:microsoft.com/office/officeart/2005/8/layout/venn1"/>
    <dgm:cxn modelId="{D3230323-9065-452A-9FD6-CF9EF8C21D9E}" srcId="{7B18E4F8-C53D-4683-8F25-65FFAAFF2EEB}" destId="{1D857492-4796-4604-8967-CEEC88CE2325}" srcOrd="1" destOrd="0" parTransId="{72ECC6BD-0A8A-49A7-830B-42DB935CCA9F}" sibTransId="{0E4E708E-349F-41F3-A637-4151368FF10B}"/>
    <dgm:cxn modelId="{B718DDC3-08F3-4C73-8BE1-59A14E776DCF}" type="presOf" srcId="{1D857492-4796-4604-8967-CEEC88CE2325}" destId="{CDBF3961-0269-4CB0-B601-C622369CE952}" srcOrd="0" destOrd="0" presId="urn:microsoft.com/office/officeart/2005/8/layout/venn1"/>
    <dgm:cxn modelId="{16939EDC-E901-4219-86D8-FC31A8861822}" srcId="{7B18E4F8-C53D-4683-8F25-65FFAAFF2EEB}" destId="{254F5C86-47D6-4C93-8BDB-68BCEAD079CD}" srcOrd="0" destOrd="0" parTransId="{E1A61E95-87E0-4CCF-9A72-2D8C5072DBC0}" sibTransId="{14E5EFC0-6261-4129-B51C-8533FFF5BD48}"/>
    <dgm:cxn modelId="{3BA13A84-8A9D-4F7F-8EA4-8D2528272BD5}" type="presOf" srcId="{1D857492-4796-4604-8967-CEEC88CE2325}" destId="{7D1A8A32-D80D-4732-9CE4-A88CAFEEF03C}" srcOrd="1" destOrd="0" presId="urn:microsoft.com/office/officeart/2005/8/layout/venn1"/>
    <dgm:cxn modelId="{19E79989-464A-4FC4-B67F-43AED14897ED}" type="presOf" srcId="{7B18E4F8-C53D-4683-8F25-65FFAAFF2EEB}" destId="{2AFF97F9-236F-44D2-8924-4403B71EC1AA}" srcOrd="0" destOrd="0" presId="urn:microsoft.com/office/officeart/2005/8/layout/venn1"/>
    <dgm:cxn modelId="{D4DDF270-07B3-45E3-95FD-925F1DD732E5}" type="presOf" srcId="{254F5C86-47D6-4C93-8BDB-68BCEAD079CD}" destId="{84C62ECE-7ACE-46E2-8B15-EAAF13488446}" srcOrd="0" destOrd="0" presId="urn:microsoft.com/office/officeart/2005/8/layout/venn1"/>
    <dgm:cxn modelId="{C812E689-90F8-40A7-982C-FEE2DC20E71F}" type="presOf" srcId="{254F5C86-47D6-4C93-8BDB-68BCEAD079CD}" destId="{21A96DA0-3AC6-4D14-8BBF-1E3B4F9A13F8}" srcOrd="1" destOrd="0" presId="urn:microsoft.com/office/officeart/2005/8/layout/venn1"/>
    <dgm:cxn modelId="{BAC0B7C5-641C-4782-8BB0-C03AE3BE48A6}" srcId="{7B18E4F8-C53D-4683-8F25-65FFAAFF2EEB}" destId="{930A85FC-9767-4F71-94D3-873EED584C00}" srcOrd="2" destOrd="0" parTransId="{52CD1187-8219-4441-B5A3-0ABEA0813029}" sibTransId="{C2E082C9-23C8-407B-AA99-7B3ED936F39C}"/>
    <dgm:cxn modelId="{953FFC51-FB2D-4963-A759-5C27D2D70611}" type="presParOf" srcId="{2AFF97F9-236F-44D2-8924-4403B71EC1AA}" destId="{84C62ECE-7ACE-46E2-8B15-EAAF13488446}" srcOrd="0" destOrd="0" presId="urn:microsoft.com/office/officeart/2005/8/layout/venn1"/>
    <dgm:cxn modelId="{80712BE4-7249-4973-AA73-E5CDE782C1F7}" type="presParOf" srcId="{2AFF97F9-236F-44D2-8924-4403B71EC1AA}" destId="{21A96DA0-3AC6-4D14-8BBF-1E3B4F9A13F8}" srcOrd="1" destOrd="0" presId="urn:microsoft.com/office/officeart/2005/8/layout/venn1"/>
    <dgm:cxn modelId="{E57408F5-F9AB-4B7C-8179-AF506452FAC5}" type="presParOf" srcId="{2AFF97F9-236F-44D2-8924-4403B71EC1AA}" destId="{CDBF3961-0269-4CB0-B601-C622369CE952}" srcOrd="2" destOrd="0" presId="urn:microsoft.com/office/officeart/2005/8/layout/venn1"/>
    <dgm:cxn modelId="{8C406E4B-42B1-4FD0-91CD-0DC082CFA4C4}" type="presParOf" srcId="{2AFF97F9-236F-44D2-8924-4403B71EC1AA}" destId="{7D1A8A32-D80D-4732-9CE4-A88CAFEEF03C}" srcOrd="3" destOrd="0" presId="urn:microsoft.com/office/officeart/2005/8/layout/venn1"/>
    <dgm:cxn modelId="{B49E2AF8-BEF4-40D1-A44E-D7F33CE7E805}" type="presParOf" srcId="{2AFF97F9-236F-44D2-8924-4403B71EC1AA}" destId="{50EBDE02-618F-4D3D-8D35-EF5064F738C0}" srcOrd="4" destOrd="0" presId="urn:microsoft.com/office/officeart/2005/8/layout/venn1"/>
    <dgm:cxn modelId="{F49417A7-6C95-472A-97B4-4A7CA010DE54}" type="presParOf" srcId="{2AFF97F9-236F-44D2-8924-4403B71EC1AA}" destId="{E1F711FE-0E09-4A6E-91DE-B6CE162D56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BF4CB-B8E3-4D99-BBA3-2774FD2CAFFA}" type="doc">
      <dgm:prSet loTypeId="urn:microsoft.com/office/officeart/2005/8/layout/hProcess4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EEB21615-3A14-4CAC-866D-B47BB11D45D7}">
      <dgm:prSet phldrT="[Texto]"/>
      <dgm:spPr/>
      <dgm:t>
        <a:bodyPr/>
        <a:lstStyle/>
        <a:p>
          <a:r>
            <a:rPr lang="es-EC" dirty="0" smtClean="0"/>
            <a:t>Según su duración</a:t>
          </a:r>
          <a:endParaRPr lang="es-EC" dirty="0"/>
        </a:p>
      </dgm:t>
    </dgm:pt>
    <dgm:pt modelId="{8D4D9CAE-6424-43AA-B732-72370C294FAA}" type="parTrans" cxnId="{8EF1C647-403C-4DAC-9E5F-9B102E9E58DD}">
      <dgm:prSet/>
      <dgm:spPr/>
      <dgm:t>
        <a:bodyPr/>
        <a:lstStyle/>
        <a:p>
          <a:endParaRPr lang="es-EC"/>
        </a:p>
      </dgm:t>
    </dgm:pt>
    <dgm:pt modelId="{71224D5B-5701-4DEE-A047-6F8DEFB736E6}" type="sibTrans" cxnId="{8EF1C647-403C-4DAC-9E5F-9B102E9E58DD}">
      <dgm:prSet/>
      <dgm:spPr/>
      <dgm:t>
        <a:bodyPr/>
        <a:lstStyle/>
        <a:p>
          <a:endParaRPr lang="es-EC" dirty="0"/>
        </a:p>
      </dgm:t>
    </dgm:pt>
    <dgm:pt modelId="{E6E870AE-DC7D-4DE3-90A3-E07BC6C36157}">
      <dgm:prSet phldrT="[Texto]" custT="1"/>
      <dgm:spPr/>
      <dgm:t>
        <a:bodyPr/>
        <a:lstStyle/>
        <a:p>
          <a:r>
            <a:rPr lang="es-EC" sz="2400" dirty="0" smtClean="0"/>
            <a:t>Agudo</a:t>
          </a:r>
          <a:endParaRPr lang="es-EC" sz="2400" dirty="0"/>
        </a:p>
      </dgm:t>
    </dgm:pt>
    <dgm:pt modelId="{89725AF0-9491-4E34-8B51-7BDA244ECB97}" type="parTrans" cxnId="{4B9F2BC8-42C0-4C63-B3AF-E94F58E3F786}">
      <dgm:prSet/>
      <dgm:spPr/>
      <dgm:t>
        <a:bodyPr/>
        <a:lstStyle/>
        <a:p>
          <a:endParaRPr lang="es-EC"/>
        </a:p>
      </dgm:t>
    </dgm:pt>
    <dgm:pt modelId="{22F860E7-B333-47D5-A5A2-361FB67B6AE8}" type="sibTrans" cxnId="{4B9F2BC8-42C0-4C63-B3AF-E94F58E3F786}">
      <dgm:prSet/>
      <dgm:spPr/>
      <dgm:t>
        <a:bodyPr/>
        <a:lstStyle/>
        <a:p>
          <a:endParaRPr lang="es-EC"/>
        </a:p>
      </dgm:t>
    </dgm:pt>
    <dgm:pt modelId="{41F54172-E1E2-46C5-AC51-CDB07DD4C5D3}">
      <dgm:prSet phldrT="[Texto]" custT="1"/>
      <dgm:spPr/>
      <dgm:t>
        <a:bodyPr/>
        <a:lstStyle/>
        <a:p>
          <a:r>
            <a:rPr lang="es-EC" sz="2400" dirty="0" smtClean="0"/>
            <a:t>Crónico</a:t>
          </a:r>
          <a:endParaRPr lang="es-EC" sz="2400" dirty="0"/>
        </a:p>
      </dgm:t>
    </dgm:pt>
    <dgm:pt modelId="{DA82FB92-90D1-4C1B-8DEC-443B07D7A22E}" type="parTrans" cxnId="{866973A4-59B2-485E-B340-4361498B6E14}">
      <dgm:prSet/>
      <dgm:spPr/>
      <dgm:t>
        <a:bodyPr/>
        <a:lstStyle/>
        <a:p>
          <a:endParaRPr lang="es-EC"/>
        </a:p>
      </dgm:t>
    </dgm:pt>
    <dgm:pt modelId="{C06ECCFD-C676-4FFB-9884-57D9FB0EC510}" type="sibTrans" cxnId="{866973A4-59B2-485E-B340-4361498B6E14}">
      <dgm:prSet/>
      <dgm:spPr/>
      <dgm:t>
        <a:bodyPr/>
        <a:lstStyle/>
        <a:p>
          <a:endParaRPr lang="es-EC"/>
        </a:p>
      </dgm:t>
    </dgm:pt>
    <dgm:pt modelId="{36CF385C-3D7A-4CED-942A-149870AB2B04}">
      <dgm:prSet phldrT="[Texto]"/>
      <dgm:spPr/>
      <dgm:t>
        <a:bodyPr/>
        <a:lstStyle/>
        <a:p>
          <a:r>
            <a:rPr lang="es-EC" dirty="0" smtClean="0"/>
            <a:t>Según plano que afecta</a:t>
          </a:r>
          <a:endParaRPr lang="es-EC" dirty="0"/>
        </a:p>
      </dgm:t>
    </dgm:pt>
    <dgm:pt modelId="{514FA408-0012-4468-8F15-FBB0091F85C0}" type="parTrans" cxnId="{957B6AAB-1579-413C-9ACD-082CE5AE4F30}">
      <dgm:prSet/>
      <dgm:spPr/>
      <dgm:t>
        <a:bodyPr/>
        <a:lstStyle/>
        <a:p>
          <a:endParaRPr lang="es-EC"/>
        </a:p>
      </dgm:t>
    </dgm:pt>
    <dgm:pt modelId="{A0576CA5-B1E0-48CB-849D-94399D074545}" type="sibTrans" cxnId="{957B6AAB-1579-413C-9ACD-082CE5AE4F30}">
      <dgm:prSet/>
      <dgm:spPr/>
      <dgm:t>
        <a:bodyPr/>
        <a:lstStyle/>
        <a:p>
          <a:endParaRPr lang="es-EC" dirty="0"/>
        </a:p>
      </dgm:t>
    </dgm:pt>
    <dgm:pt modelId="{95261C06-2B53-47E7-A879-B33E3C67FDF1}">
      <dgm:prSet phldrT="[Texto]" custT="1"/>
      <dgm:spPr/>
      <dgm:t>
        <a:bodyPr/>
        <a:lstStyle/>
        <a:p>
          <a:r>
            <a:rPr lang="es-EC" sz="2400" dirty="0" smtClean="0"/>
            <a:t>Físico</a:t>
          </a:r>
          <a:endParaRPr lang="es-EC" sz="2400" dirty="0"/>
        </a:p>
      </dgm:t>
    </dgm:pt>
    <dgm:pt modelId="{7EA95156-4AEE-45D2-913A-17B94FCA4643}" type="parTrans" cxnId="{F87FE778-E8C1-4609-9CFB-981A04BDD718}">
      <dgm:prSet/>
      <dgm:spPr/>
      <dgm:t>
        <a:bodyPr/>
        <a:lstStyle/>
        <a:p>
          <a:endParaRPr lang="es-EC"/>
        </a:p>
      </dgm:t>
    </dgm:pt>
    <dgm:pt modelId="{594D567D-9A70-465F-A99C-23C39364FCB3}" type="sibTrans" cxnId="{F87FE778-E8C1-4609-9CFB-981A04BDD718}">
      <dgm:prSet/>
      <dgm:spPr/>
      <dgm:t>
        <a:bodyPr/>
        <a:lstStyle/>
        <a:p>
          <a:endParaRPr lang="es-EC"/>
        </a:p>
      </dgm:t>
    </dgm:pt>
    <dgm:pt modelId="{76B04721-3047-47A6-83CB-D16DCF7C0830}">
      <dgm:prSet phldrT="[Texto]" custT="1"/>
      <dgm:spPr/>
      <dgm:t>
        <a:bodyPr/>
        <a:lstStyle/>
        <a:p>
          <a:r>
            <a:rPr lang="es-EC" sz="2400" dirty="0" smtClean="0"/>
            <a:t>Mental</a:t>
          </a:r>
          <a:endParaRPr lang="es-EC" sz="2400" dirty="0"/>
        </a:p>
      </dgm:t>
    </dgm:pt>
    <dgm:pt modelId="{2B432B42-1D4D-4658-B9E2-EAF5DE726A60}" type="parTrans" cxnId="{61EC3C93-F1AA-4C92-824F-9DEE4055E735}">
      <dgm:prSet/>
      <dgm:spPr/>
      <dgm:t>
        <a:bodyPr/>
        <a:lstStyle/>
        <a:p>
          <a:endParaRPr lang="es-EC"/>
        </a:p>
      </dgm:t>
    </dgm:pt>
    <dgm:pt modelId="{BBF59050-5345-4EF3-A13C-0484BD90F06E}" type="sibTrans" cxnId="{61EC3C93-F1AA-4C92-824F-9DEE4055E735}">
      <dgm:prSet/>
      <dgm:spPr/>
      <dgm:t>
        <a:bodyPr/>
        <a:lstStyle/>
        <a:p>
          <a:endParaRPr lang="es-EC"/>
        </a:p>
      </dgm:t>
    </dgm:pt>
    <dgm:pt modelId="{FBB42705-9249-4B5E-86FC-6264CB938C3F}">
      <dgm:prSet phldrT="[Texto]"/>
      <dgm:spPr/>
      <dgm:t>
        <a:bodyPr/>
        <a:lstStyle/>
        <a:p>
          <a:r>
            <a:rPr lang="es-EC" dirty="0" smtClean="0"/>
            <a:t>Según efecto que produce</a:t>
          </a:r>
          <a:endParaRPr lang="es-EC" dirty="0"/>
        </a:p>
      </dgm:t>
    </dgm:pt>
    <dgm:pt modelId="{C7A6CCAE-FBE3-4290-9DAB-A13B358458BB}" type="parTrans" cxnId="{4DA1EEC3-9E76-4280-830B-F1B1E0755441}">
      <dgm:prSet/>
      <dgm:spPr/>
      <dgm:t>
        <a:bodyPr/>
        <a:lstStyle/>
        <a:p>
          <a:endParaRPr lang="es-EC"/>
        </a:p>
      </dgm:t>
    </dgm:pt>
    <dgm:pt modelId="{6FE45D92-D5CD-49EA-A2A4-B82B8B095F9F}" type="sibTrans" cxnId="{4DA1EEC3-9E76-4280-830B-F1B1E0755441}">
      <dgm:prSet/>
      <dgm:spPr/>
      <dgm:t>
        <a:bodyPr/>
        <a:lstStyle/>
        <a:p>
          <a:endParaRPr lang="es-EC"/>
        </a:p>
      </dgm:t>
    </dgm:pt>
    <dgm:pt modelId="{6EF77264-F240-4656-A6F9-B8A2A2C37579}">
      <dgm:prSet phldrT="[Texto]" custT="1"/>
      <dgm:spPr/>
      <dgm:t>
        <a:bodyPr/>
        <a:lstStyle/>
        <a:p>
          <a:r>
            <a:rPr lang="es-EC" sz="2400" dirty="0" smtClean="0"/>
            <a:t>Eustres</a:t>
          </a:r>
          <a:endParaRPr lang="es-EC" sz="2400" dirty="0"/>
        </a:p>
      </dgm:t>
    </dgm:pt>
    <dgm:pt modelId="{A43252AD-A9F8-4C61-BE02-573141C66654}" type="parTrans" cxnId="{C1B98B7A-8DDD-416D-877A-04C2448730AF}">
      <dgm:prSet/>
      <dgm:spPr/>
      <dgm:t>
        <a:bodyPr/>
        <a:lstStyle/>
        <a:p>
          <a:endParaRPr lang="es-EC"/>
        </a:p>
      </dgm:t>
    </dgm:pt>
    <dgm:pt modelId="{2E8C0B09-677A-4C33-A1FA-82201B514814}" type="sibTrans" cxnId="{C1B98B7A-8DDD-416D-877A-04C2448730AF}">
      <dgm:prSet/>
      <dgm:spPr/>
      <dgm:t>
        <a:bodyPr/>
        <a:lstStyle/>
        <a:p>
          <a:endParaRPr lang="es-EC"/>
        </a:p>
      </dgm:t>
    </dgm:pt>
    <dgm:pt modelId="{1192DE47-2CE4-453C-B688-5F54DFF8DC45}">
      <dgm:prSet phldrT="[Texto]" custT="1"/>
      <dgm:spPr/>
      <dgm:t>
        <a:bodyPr/>
        <a:lstStyle/>
        <a:p>
          <a:r>
            <a:rPr lang="es-EC" sz="2400" dirty="0" smtClean="0"/>
            <a:t>Distres</a:t>
          </a:r>
          <a:endParaRPr lang="es-EC" sz="2400" dirty="0"/>
        </a:p>
      </dgm:t>
    </dgm:pt>
    <dgm:pt modelId="{79674B64-C60C-4A7E-81AE-7DC51CF0985B}" type="parTrans" cxnId="{6AEFAA50-65C9-49F7-9FBB-77D57DA8257C}">
      <dgm:prSet/>
      <dgm:spPr/>
      <dgm:t>
        <a:bodyPr/>
        <a:lstStyle/>
        <a:p>
          <a:endParaRPr lang="es-EC"/>
        </a:p>
      </dgm:t>
    </dgm:pt>
    <dgm:pt modelId="{7F754510-ACF5-4063-A852-439EF0E5991A}" type="sibTrans" cxnId="{6AEFAA50-65C9-49F7-9FBB-77D57DA8257C}">
      <dgm:prSet/>
      <dgm:spPr/>
      <dgm:t>
        <a:bodyPr/>
        <a:lstStyle/>
        <a:p>
          <a:endParaRPr lang="es-EC"/>
        </a:p>
      </dgm:t>
    </dgm:pt>
    <dgm:pt modelId="{70DF4916-B4E1-48C5-8186-1583A2AD7F3A}" type="pres">
      <dgm:prSet presAssocID="{112BF4CB-B8E3-4D99-BBA3-2774FD2CAF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8CDFC9-1BCA-4736-B2A7-DE4873BCC72E}" type="pres">
      <dgm:prSet presAssocID="{112BF4CB-B8E3-4D99-BBA3-2774FD2CAFFA}" presName="tSp" presStyleCnt="0"/>
      <dgm:spPr/>
    </dgm:pt>
    <dgm:pt modelId="{F72C5B60-1B38-40ED-9ACB-6EBB9911B224}" type="pres">
      <dgm:prSet presAssocID="{112BF4CB-B8E3-4D99-BBA3-2774FD2CAFFA}" presName="bSp" presStyleCnt="0"/>
      <dgm:spPr/>
    </dgm:pt>
    <dgm:pt modelId="{1017F969-7874-4E27-BCD1-7A781759F52E}" type="pres">
      <dgm:prSet presAssocID="{112BF4CB-B8E3-4D99-BBA3-2774FD2CAFFA}" presName="process" presStyleCnt="0"/>
      <dgm:spPr/>
    </dgm:pt>
    <dgm:pt modelId="{E84C2938-23E2-4895-9AC9-1B87EC08DA1F}" type="pres">
      <dgm:prSet presAssocID="{EEB21615-3A14-4CAC-866D-B47BB11D45D7}" presName="composite1" presStyleCnt="0"/>
      <dgm:spPr/>
    </dgm:pt>
    <dgm:pt modelId="{C08D0914-0283-4448-A3BE-A37E86D9B43E}" type="pres">
      <dgm:prSet presAssocID="{EEB21615-3A14-4CAC-866D-B47BB11D45D7}" presName="dummyNode1" presStyleLbl="node1" presStyleIdx="0" presStyleCnt="3"/>
      <dgm:spPr/>
    </dgm:pt>
    <dgm:pt modelId="{A63CBE45-3816-495C-B1CE-2FAA30E8C200}" type="pres">
      <dgm:prSet presAssocID="{EEB21615-3A14-4CAC-866D-B47BB11D45D7}" presName="childNode1" presStyleLbl="bgAcc1" presStyleIdx="0" presStyleCnt="3" custScaleX="104305" custScaleY="1199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7B3EA3-BF8B-4D1B-99E2-B3BF297E874E}" type="pres">
      <dgm:prSet presAssocID="{EEB21615-3A14-4CAC-866D-B47BB11D45D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301107-A0FE-4725-B59A-761AEB40B1DA}" type="pres">
      <dgm:prSet presAssocID="{EEB21615-3A14-4CAC-866D-B47BB11D45D7}" presName="parentNode1" presStyleLbl="node1" presStyleIdx="0" presStyleCnt="3" custLinFactNeighborX="-2849" custLinFactNeighborY="-981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B94F87-D03A-428F-BC25-4BA56D653456}" type="pres">
      <dgm:prSet presAssocID="{EEB21615-3A14-4CAC-866D-B47BB11D45D7}" presName="connSite1" presStyleCnt="0"/>
      <dgm:spPr/>
    </dgm:pt>
    <dgm:pt modelId="{EC4A4686-A4C6-45CD-9BBC-44F0C758D444}" type="pres">
      <dgm:prSet presAssocID="{71224D5B-5701-4DEE-A047-6F8DEFB736E6}" presName="Name9" presStyleLbl="sibTrans2D1" presStyleIdx="0" presStyleCnt="2"/>
      <dgm:spPr/>
      <dgm:t>
        <a:bodyPr/>
        <a:lstStyle/>
        <a:p>
          <a:endParaRPr lang="es-EC"/>
        </a:p>
      </dgm:t>
    </dgm:pt>
    <dgm:pt modelId="{A0D4D5D6-E365-49BA-9802-F1FCA041636C}" type="pres">
      <dgm:prSet presAssocID="{36CF385C-3D7A-4CED-942A-149870AB2B04}" presName="composite2" presStyleCnt="0"/>
      <dgm:spPr/>
    </dgm:pt>
    <dgm:pt modelId="{AA10348A-8B40-40F4-947F-CFE15265BB0D}" type="pres">
      <dgm:prSet presAssocID="{36CF385C-3D7A-4CED-942A-149870AB2B04}" presName="dummyNode2" presStyleLbl="node1" presStyleIdx="0" presStyleCnt="3"/>
      <dgm:spPr/>
    </dgm:pt>
    <dgm:pt modelId="{395687D1-E010-4DF5-8E87-C0262E6B02D5}" type="pres">
      <dgm:prSet presAssocID="{36CF385C-3D7A-4CED-942A-149870AB2B04}" presName="childNode2" presStyleLbl="bgAcc1" presStyleIdx="1" presStyleCnt="3" custLinFactNeighborX="-1945" custLinFactNeighborY="-122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185F59-945B-4B2D-A74D-D6842742FA5D}" type="pres">
      <dgm:prSet presAssocID="{36CF385C-3D7A-4CED-942A-149870AB2B0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FA17D7-3253-462E-B164-130F27E2D76A}" type="pres">
      <dgm:prSet presAssocID="{36CF385C-3D7A-4CED-942A-149870AB2B04}" presName="parentNode2" presStyleLbl="node1" presStyleIdx="1" presStyleCnt="3" custLinFactNeighborX="-3113" custLinFactNeighborY="-2896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7A92BD-9ACE-4878-A48A-5C3754DE214D}" type="pres">
      <dgm:prSet presAssocID="{36CF385C-3D7A-4CED-942A-149870AB2B04}" presName="connSite2" presStyleCnt="0"/>
      <dgm:spPr/>
    </dgm:pt>
    <dgm:pt modelId="{DD1681DF-57F2-432D-9217-A29BAD858B38}" type="pres">
      <dgm:prSet presAssocID="{A0576CA5-B1E0-48CB-849D-94399D074545}" presName="Name18" presStyleLbl="sibTrans2D1" presStyleIdx="1" presStyleCnt="2" custAng="494376" custScaleX="112849" custScaleY="124955" custLinFactNeighborX="6871" custLinFactNeighborY="7446"/>
      <dgm:spPr/>
      <dgm:t>
        <a:bodyPr/>
        <a:lstStyle/>
        <a:p>
          <a:endParaRPr lang="es-EC"/>
        </a:p>
      </dgm:t>
    </dgm:pt>
    <dgm:pt modelId="{FEB9D533-17DE-434F-9C01-503784320F4C}" type="pres">
      <dgm:prSet presAssocID="{FBB42705-9249-4B5E-86FC-6264CB938C3F}" presName="composite1" presStyleCnt="0"/>
      <dgm:spPr/>
    </dgm:pt>
    <dgm:pt modelId="{DB09C233-7E2A-41F4-ADD1-5F0A040E75E4}" type="pres">
      <dgm:prSet presAssocID="{FBB42705-9249-4B5E-86FC-6264CB938C3F}" presName="dummyNode1" presStyleLbl="node1" presStyleIdx="1" presStyleCnt="3"/>
      <dgm:spPr/>
    </dgm:pt>
    <dgm:pt modelId="{9FD02541-0823-4A3F-A9A0-3986E940FCF4}" type="pres">
      <dgm:prSet presAssocID="{FBB42705-9249-4B5E-86FC-6264CB938C3F}" presName="childNode1" presStyleLbl="bgAcc1" presStyleIdx="2" presStyleCnt="3" custLinFactNeighborX="-793" custLinFactNeighborY="-165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C28294-8877-4E9F-9540-E014AC438AF4}" type="pres">
      <dgm:prSet presAssocID="{FBB42705-9249-4B5E-86FC-6264CB938C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01E32A-8ABB-4CF9-AAEF-B345756EA3CF}" type="pres">
      <dgm:prSet presAssocID="{FBB42705-9249-4B5E-86FC-6264CB938C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C4A791-8883-4AF6-8C86-CAB4C1E1379C}" type="pres">
      <dgm:prSet presAssocID="{FBB42705-9249-4B5E-86FC-6264CB938C3F}" presName="connSite1" presStyleCnt="0"/>
      <dgm:spPr/>
    </dgm:pt>
  </dgm:ptLst>
  <dgm:cxnLst>
    <dgm:cxn modelId="{EA6C0511-53C0-4266-A757-855BACCE70E4}" type="presOf" srcId="{36CF385C-3D7A-4CED-942A-149870AB2B04}" destId="{5AFA17D7-3253-462E-B164-130F27E2D76A}" srcOrd="0" destOrd="0" presId="urn:microsoft.com/office/officeart/2005/8/layout/hProcess4"/>
    <dgm:cxn modelId="{0F1D4FDD-30CE-47DE-9DE0-E67F86B2B052}" type="presOf" srcId="{76B04721-3047-47A6-83CB-D16DCF7C0830}" destId="{395687D1-E010-4DF5-8E87-C0262E6B02D5}" srcOrd="0" destOrd="1" presId="urn:microsoft.com/office/officeart/2005/8/layout/hProcess4"/>
    <dgm:cxn modelId="{957B6AAB-1579-413C-9ACD-082CE5AE4F30}" srcId="{112BF4CB-B8E3-4D99-BBA3-2774FD2CAFFA}" destId="{36CF385C-3D7A-4CED-942A-149870AB2B04}" srcOrd="1" destOrd="0" parTransId="{514FA408-0012-4468-8F15-FBB0091F85C0}" sibTransId="{A0576CA5-B1E0-48CB-849D-94399D074545}"/>
    <dgm:cxn modelId="{866973A4-59B2-485E-B340-4361498B6E14}" srcId="{EEB21615-3A14-4CAC-866D-B47BB11D45D7}" destId="{41F54172-E1E2-46C5-AC51-CDB07DD4C5D3}" srcOrd="1" destOrd="0" parTransId="{DA82FB92-90D1-4C1B-8DEC-443B07D7A22E}" sibTransId="{C06ECCFD-C676-4FFB-9884-57D9FB0EC510}"/>
    <dgm:cxn modelId="{157490CA-0DA4-4463-966A-306BF1F18FD6}" type="presOf" srcId="{1192DE47-2CE4-453C-B688-5F54DFF8DC45}" destId="{9FD02541-0823-4A3F-A9A0-3986E940FCF4}" srcOrd="0" destOrd="1" presId="urn:microsoft.com/office/officeart/2005/8/layout/hProcess4"/>
    <dgm:cxn modelId="{F20CCDA1-EBD0-418E-B690-8D33E2AC9BF8}" type="presOf" srcId="{112BF4CB-B8E3-4D99-BBA3-2774FD2CAFFA}" destId="{70DF4916-B4E1-48C5-8186-1583A2AD7F3A}" srcOrd="0" destOrd="0" presId="urn:microsoft.com/office/officeart/2005/8/layout/hProcess4"/>
    <dgm:cxn modelId="{8C59C112-D43B-488F-82D5-02F01B7D4BFE}" type="presOf" srcId="{95261C06-2B53-47E7-A879-B33E3C67FDF1}" destId="{395687D1-E010-4DF5-8E87-C0262E6B02D5}" srcOrd="0" destOrd="0" presId="urn:microsoft.com/office/officeart/2005/8/layout/hProcess4"/>
    <dgm:cxn modelId="{4DA1EEC3-9E76-4280-830B-F1B1E0755441}" srcId="{112BF4CB-B8E3-4D99-BBA3-2774FD2CAFFA}" destId="{FBB42705-9249-4B5E-86FC-6264CB938C3F}" srcOrd="2" destOrd="0" parTransId="{C7A6CCAE-FBE3-4290-9DAB-A13B358458BB}" sibTransId="{6FE45D92-D5CD-49EA-A2A4-B82B8B095F9F}"/>
    <dgm:cxn modelId="{6AEFAA50-65C9-49F7-9FBB-77D57DA8257C}" srcId="{FBB42705-9249-4B5E-86FC-6264CB938C3F}" destId="{1192DE47-2CE4-453C-B688-5F54DFF8DC45}" srcOrd="1" destOrd="0" parTransId="{79674B64-C60C-4A7E-81AE-7DC51CF0985B}" sibTransId="{7F754510-ACF5-4063-A852-439EF0E5991A}"/>
    <dgm:cxn modelId="{F4DD4323-CEBC-4CCB-B3F3-1390423B433A}" type="presOf" srcId="{E6E870AE-DC7D-4DE3-90A3-E07BC6C36157}" destId="{A63CBE45-3816-495C-B1CE-2FAA30E8C200}" srcOrd="0" destOrd="0" presId="urn:microsoft.com/office/officeart/2005/8/layout/hProcess4"/>
    <dgm:cxn modelId="{BD4D32C0-3672-42E9-BB5A-5E008EFA924B}" type="presOf" srcId="{41F54172-E1E2-46C5-AC51-CDB07DD4C5D3}" destId="{A63CBE45-3816-495C-B1CE-2FAA30E8C200}" srcOrd="0" destOrd="1" presId="urn:microsoft.com/office/officeart/2005/8/layout/hProcess4"/>
    <dgm:cxn modelId="{61EC3C93-F1AA-4C92-824F-9DEE4055E735}" srcId="{36CF385C-3D7A-4CED-942A-149870AB2B04}" destId="{76B04721-3047-47A6-83CB-D16DCF7C0830}" srcOrd="1" destOrd="0" parTransId="{2B432B42-1D4D-4658-B9E2-EAF5DE726A60}" sibTransId="{BBF59050-5345-4EF3-A13C-0484BD90F06E}"/>
    <dgm:cxn modelId="{7ABD1435-A136-42D1-AC02-D3550F5A81AD}" type="presOf" srcId="{1192DE47-2CE4-453C-B688-5F54DFF8DC45}" destId="{B8C28294-8877-4E9F-9540-E014AC438AF4}" srcOrd="1" destOrd="1" presId="urn:microsoft.com/office/officeart/2005/8/layout/hProcess4"/>
    <dgm:cxn modelId="{4B9F2BC8-42C0-4C63-B3AF-E94F58E3F786}" srcId="{EEB21615-3A14-4CAC-866D-B47BB11D45D7}" destId="{E6E870AE-DC7D-4DE3-90A3-E07BC6C36157}" srcOrd="0" destOrd="0" parTransId="{89725AF0-9491-4E34-8B51-7BDA244ECB97}" sibTransId="{22F860E7-B333-47D5-A5A2-361FB67B6AE8}"/>
    <dgm:cxn modelId="{E6D38852-B658-4C22-9F1F-8F08047F7142}" type="presOf" srcId="{6EF77264-F240-4656-A6F9-B8A2A2C37579}" destId="{9FD02541-0823-4A3F-A9A0-3986E940FCF4}" srcOrd="0" destOrd="0" presId="urn:microsoft.com/office/officeart/2005/8/layout/hProcess4"/>
    <dgm:cxn modelId="{8EF1C647-403C-4DAC-9E5F-9B102E9E58DD}" srcId="{112BF4CB-B8E3-4D99-BBA3-2774FD2CAFFA}" destId="{EEB21615-3A14-4CAC-866D-B47BB11D45D7}" srcOrd="0" destOrd="0" parTransId="{8D4D9CAE-6424-43AA-B732-72370C294FAA}" sibTransId="{71224D5B-5701-4DEE-A047-6F8DEFB736E6}"/>
    <dgm:cxn modelId="{F87FE778-E8C1-4609-9CFB-981A04BDD718}" srcId="{36CF385C-3D7A-4CED-942A-149870AB2B04}" destId="{95261C06-2B53-47E7-A879-B33E3C67FDF1}" srcOrd="0" destOrd="0" parTransId="{7EA95156-4AEE-45D2-913A-17B94FCA4643}" sibTransId="{594D567D-9A70-465F-A99C-23C39364FCB3}"/>
    <dgm:cxn modelId="{31BC94A0-C61C-4AA3-8BB4-838FA882DD44}" type="presOf" srcId="{EEB21615-3A14-4CAC-866D-B47BB11D45D7}" destId="{DB301107-A0FE-4725-B59A-761AEB40B1DA}" srcOrd="0" destOrd="0" presId="urn:microsoft.com/office/officeart/2005/8/layout/hProcess4"/>
    <dgm:cxn modelId="{5FD7CFC8-0433-4588-8A96-5569601B808A}" type="presOf" srcId="{6EF77264-F240-4656-A6F9-B8A2A2C37579}" destId="{B8C28294-8877-4E9F-9540-E014AC438AF4}" srcOrd="1" destOrd="0" presId="urn:microsoft.com/office/officeart/2005/8/layout/hProcess4"/>
    <dgm:cxn modelId="{AB0CB93E-0529-4D2D-A66B-F76E80FE095D}" type="presOf" srcId="{71224D5B-5701-4DEE-A047-6F8DEFB736E6}" destId="{EC4A4686-A4C6-45CD-9BBC-44F0C758D444}" srcOrd="0" destOrd="0" presId="urn:microsoft.com/office/officeart/2005/8/layout/hProcess4"/>
    <dgm:cxn modelId="{189AC6F5-98BC-40CA-A4FD-CD3218D7B27E}" type="presOf" srcId="{41F54172-E1E2-46C5-AC51-CDB07DD4C5D3}" destId="{F67B3EA3-BF8B-4D1B-99E2-B3BF297E874E}" srcOrd="1" destOrd="1" presId="urn:microsoft.com/office/officeart/2005/8/layout/hProcess4"/>
    <dgm:cxn modelId="{ADBDDA2E-F6A0-49DA-9929-F76894F43F7B}" type="presOf" srcId="{FBB42705-9249-4B5E-86FC-6264CB938C3F}" destId="{2501E32A-8ABB-4CF9-AAEF-B345756EA3CF}" srcOrd="0" destOrd="0" presId="urn:microsoft.com/office/officeart/2005/8/layout/hProcess4"/>
    <dgm:cxn modelId="{15B2CC8B-3B91-4D88-9143-680EC25A43AF}" type="presOf" srcId="{76B04721-3047-47A6-83CB-D16DCF7C0830}" destId="{7A185F59-945B-4B2D-A74D-D6842742FA5D}" srcOrd="1" destOrd="1" presId="urn:microsoft.com/office/officeart/2005/8/layout/hProcess4"/>
    <dgm:cxn modelId="{C065998B-F785-49F3-81D8-D7954A621F8D}" type="presOf" srcId="{95261C06-2B53-47E7-A879-B33E3C67FDF1}" destId="{7A185F59-945B-4B2D-A74D-D6842742FA5D}" srcOrd="1" destOrd="0" presId="urn:microsoft.com/office/officeart/2005/8/layout/hProcess4"/>
    <dgm:cxn modelId="{C1B98B7A-8DDD-416D-877A-04C2448730AF}" srcId="{FBB42705-9249-4B5E-86FC-6264CB938C3F}" destId="{6EF77264-F240-4656-A6F9-B8A2A2C37579}" srcOrd="0" destOrd="0" parTransId="{A43252AD-A9F8-4C61-BE02-573141C66654}" sibTransId="{2E8C0B09-677A-4C33-A1FA-82201B514814}"/>
    <dgm:cxn modelId="{5946CEA3-A61F-442A-B664-0886A25DB757}" type="presOf" srcId="{A0576CA5-B1E0-48CB-849D-94399D074545}" destId="{DD1681DF-57F2-432D-9217-A29BAD858B38}" srcOrd="0" destOrd="0" presId="urn:microsoft.com/office/officeart/2005/8/layout/hProcess4"/>
    <dgm:cxn modelId="{0328CBF8-9AF4-448F-AAB8-17D01394FDD4}" type="presOf" srcId="{E6E870AE-DC7D-4DE3-90A3-E07BC6C36157}" destId="{F67B3EA3-BF8B-4D1B-99E2-B3BF297E874E}" srcOrd="1" destOrd="0" presId="urn:microsoft.com/office/officeart/2005/8/layout/hProcess4"/>
    <dgm:cxn modelId="{DE6CCE49-BFB1-4E0F-944B-2244E735A047}" type="presParOf" srcId="{70DF4916-B4E1-48C5-8186-1583A2AD7F3A}" destId="{568CDFC9-1BCA-4736-B2A7-DE4873BCC72E}" srcOrd="0" destOrd="0" presId="urn:microsoft.com/office/officeart/2005/8/layout/hProcess4"/>
    <dgm:cxn modelId="{3E887B33-1950-4088-951B-A1420F53B044}" type="presParOf" srcId="{70DF4916-B4E1-48C5-8186-1583A2AD7F3A}" destId="{F72C5B60-1B38-40ED-9ACB-6EBB9911B224}" srcOrd="1" destOrd="0" presId="urn:microsoft.com/office/officeart/2005/8/layout/hProcess4"/>
    <dgm:cxn modelId="{B6467157-2703-45FC-B51C-0ABCFCB21806}" type="presParOf" srcId="{70DF4916-B4E1-48C5-8186-1583A2AD7F3A}" destId="{1017F969-7874-4E27-BCD1-7A781759F52E}" srcOrd="2" destOrd="0" presId="urn:microsoft.com/office/officeart/2005/8/layout/hProcess4"/>
    <dgm:cxn modelId="{B78689A8-B017-42D0-954E-91D068489F43}" type="presParOf" srcId="{1017F969-7874-4E27-BCD1-7A781759F52E}" destId="{E84C2938-23E2-4895-9AC9-1B87EC08DA1F}" srcOrd="0" destOrd="0" presId="urn:microsoft.com/office/officeart/2005/8/layout/hProcess4"/>
    <dgm:cxn modelId="{ED06FD90-9965-420E-A90B-6C164AFE8E46}" type="presParOf" srcId="{E84C2938-23E2-4895-9AC9-1B87EC08DA1F}" destId="{C08D0914-0283-4448-A3BE-A37E86D9B43E}" srcOrd="0" destOrd="0" presId="urn:microsoft.com/office/officeart/2005/8/layout/hProcess4"/>
    <dgm:cxn modelId="{EDBAC839-0576-4E37-A825-D79A87FA488E}" type="presParOf" srcId="{E84C2938-23E2-4895-9AC9-1B87EC08DA1F}" destId="{A63CBE45-3816-495C-B1CE-2FAA30E8C200}" srcOrd="1" destOrd="0" presId="urn:microsoft.com/office/officeart/2005/8/layout/hProcess4"/>
    <dgm:cxn modelId="{41C05587-81A2-45BA-920A-FC98FF193B48}" type="presParOf" srcId="{E84C2938-23E2-4895-9AC9-1B87EC08DA1F}" destId="{F67B3EA3-BF8B-4D1B-99E2-B3BF297E874E}" srcOrd="2" destOrd="0" presId="urn:microsoft.com/office/officeart/2005/8/layout/hProcess4"/>
    <dgm:cxn modelId="{6EEC9A5F-D84F-4F21-A831-20E024EB01E0}" type="presParOf" srcId="{E84C2938-23E2-4895-9AC9-1B87EC08DA1F}" destId="{DB301107-A0FE-4725-B59A-761AEB40B1DA}" srcOrd="3" destOrd="0" presId="urn:microsoft.com/office/officeart/2005/8/layout/hProcess4"/>
    <dgm:cxn modelId="{7A3AB53F-4BCC-4E43-BD98-DAB77965E7C1}" type="presParOf" srcId="{E84C2938-23E2-4895-9AC9-1B87EC08DA1F}" destId="{DCB94F87-D03A-428F-BC25-4BA56D653456}" srcOrd="4" destOrd="0" presId="urn:microsoft.com/office/officeart/2005/8/layout/hProcess4"/>
    <dgm:cxn modelId="{018F9174-A417-4F44-A094-F632F6CB34B6}" type="presParOf" srcId="{1017F969-7874-4E27-BCD1-7A781759F52E}" destId="{EC4A4686-A4C6-45CD-9BBC-44F0C758D444}" srcOrd="1" destOrd="0" presId="urn:microsoft.com/office/officeart/2005/8/layout/hProcess4"/>
    <dgm:cxn modelId="{A141F18F-929A-40F5-8B0D-3609576725FE}" type="presParOf" srcId="{1017F969-7874-4E27-BCD1-7A781759F52E}" destId="{A0D4D5D6-E365-49BA-9802-F1FCA041636C}" srcOrd="2" destOrd="0" presId="urn:microsoft.com/office/officeart/2005/8/layout/hProcess4"/>
    <dgm:cxn modelId="{854C0E04-F006-4546-B421-200D0FC9D142}" type="presParOf" srcId="{A0D4D5D6-E365-49BA-9802-F1FCA041636C}" destId="{AA10348A-8B40-40F4-947F-CFE15265BB0D}" srcOrd="0" destOrd="0" presId="urn:microsoft.com/office/officeart/2005/8/layout/hProcess4"/>
    <dgm:cxn modelId="{C898328F-8CE8-42F4-94C5-18D99FB510A7}" type="presParOf" srcId="{A0D4D5D6-E365-49BA-9802-F1FCA041636C}" destId="{395687D1-E010-4DF5-8E87-C0262E6B02D5}" srcOrd="1" destOrd="0" presId="urn:microsoft.com/office/officeart/2005/8/layout/hProcess4"/>
    <dgm:cxn modelId="{DC242904-E024-474B-8EFF-A2F4BCAE012C}" type="presParOf" srcId="{A0D4D5D6-E365-49BA-9802-F1FCA041636C}" destId="{7A185F59-945B-4B2D-A74D-D6842742FA5D}" srcOrd="2" destOrd="0" presId="urn:microsoft.com/office/officeart/2005/8/layout/hProcess4"/>
    <dgm:cxn modelId="{895A9095-9B6E-4ADB-8FF4-A2AAF94071D0}" type="presParOf" srcId="{A0D4D5D6-E365-49BA-9802-F1FCA041636C}" destId="{5AFA17D7-3253-462E-B164-130F27E2D76A}" srcOrd="3" destOrd="0" presId="urn:microsoft.com/office/officeart/2005/8/layout/hProcess4"/>
    <dgm:cxn modelId="{3B6F55A0-550C-43F4-ABB6-AC69202EC31B}" type="presParOf" srcId="{A0D4D5D6-E365-49BA-9802-F1FCA041636C}" destId="{5E7A92BD-9ACE-4878-A48A-5C3754DE214D}" srcOrd="4" destOrd="0" presId="urn:microsoft.com/office/officeart/2005/8/layout/hProcess4"/>
    <dgm:cxn modelId="{367168E8-D0EC-4968-8A02-A919CA63902B}" type="presParOf" srcId="{1017F969-7874-4E27-BCD1-7A781759F52E}" destId="{DD1681DF-57F2-432D-9217-A29BAD858B38}" srcOrd="3" destOrd="0" presId="urn:microsoft.com/office/officeart/2005/8/layout/hProcess4"/>
    <dgm:cxn modelId="{388AF041-EBAA-41BD-967E-8A78ACCDB180}" type="presParOf" srcId="{1017F969-7874-4E27-BCD1-7A781759F52E}" destId="{FEB9D533-17DE-434F-9C01-503784320F4C}" srcOrd="4" destOrd="0" presId="urn:microsoft.com/office/officeart/2005/8/layout/hProcess4"/>
    <dgm:cxn modelId="{B36210A3-345A-420F-8341-790C5A19E412}" type="presParOf" srcId="{FEB9D533-17DE-434F-9C01-503784320F4C}" destId="{DB09C233-7E2A-41F4-ADD1-5F0A040E75E4}" srcOrd="0" destOrd="0" presId="urn:microsoft.com/office/officeart/2005/8/layout/hProcess4"/>
    <dgm:cxn modelId="{83C620F0-DA5A-4D83-9302-97C97D837A7E}" type="presParOf" srcId="{FEB9D533-17DE-434F-9C01-503784320F4C}" destId="{9FD02541-0823-4A3F-A9A0-3986E940FCF4}" srcOrd="1" destOrd="0" presId="urn:microsoft.com/office/officeart/2005/8/layout/hProcess4"/>
    <dgm:cxn modelId="{61B6DD3E-E224-4AF9-B39A-67B68CDD0163}" type="presParOf" srcId="{FEB9D533-17DE-434F-9C01-503784320F4C}" destId="{B8C28294-8877-4E9F-9540-E014AC438AF4}" srcOrd="2" destOrd="0" presId="urn:microsoft.com/office/officeart/2005/8/layout/hProcess4"/>
    <dgm:cxn modelId="{A9B7845E-5A7F-4D56-A1DA-2EBF95CBE7E6}" type="presParOf" srcId="{FEB9D533-17DE-434F-9C01-503784320F4C}" destId="{2501E32A-8ABB-4CF9-AAEF-B345756EA3CF}" srcOrd="3" destOrd="0" presId="urn:microsoft.com/office/officeart/2005/8/layout/hProcess4"/>
    <dgm:cxn modelId="{37930F0C-B5F2-42B6-B11A-89CEDD63BD41}" type="presParOf" srcId="{FEB9D533-17DE-434F-9C01-503784320F4C}" destId="{70C4A791-8883-4AF6-8C86-CAB4C1E1379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3197CA-60DB-4F7E-B17D-1664A7834DE9}" type="doc">
      <dgm:prSet loTypeId="urn:microsoft.com/office/officeart/2005/8/layout/pyramid2" loCatId="pyramid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0E1B5A6-B34A-40F1-A146-FE1C77CD7D62}">
      <dgm:prSet/>
      <dgm:spPr/>
      <dgm:t>
        <a:bodyPr/>
        <a:lstStyle/>
        <a:p>
          <a:pPr rtl="0"/>
          <a:r>
            <a:rPr lang="es-EC" dirty="0" smtClean="0"/>
            <a:t>COMPETENCIA LABORAL</a:t>
          </a:r>
          <a:endParaRPr lang="es-EC" dirty="0"/>
        </a:p>
      </dgm:t>
    </dgm:pt>
    <dgm:pt modelId="{CAF8977D-102C-42F9-A1C8-EDD54C63C6E2}" type="parTrans" cxnId="{504ED4E5-D595-4558-B94B-6B68302F8471}">
      <dgm:prSet/>
      <dgm:spPr/>
      <dgm:t>
        <a:bodyPr/>
        <a:lstStyle/>
        <a:p>
          <a:endParaRPr lang="es-EC"/>
        </a:p>
      </dgm:t>
    </dgm:pt>
    <dgm:pt modelId="{9136564C-8C6B-42DC-BE95-110EFA9C7707}" type="sibTrans" cxnId="{504ED4E5-D595-4558-B94B-6B68302F8471}">
      <dgm:prSet/>
      <dgm:spPr/>
      <dgm:t>
        <a:bodyPr/>
        <a:lstStyle/>
        <a:p>
          <a:endParaRPr lang="es-EC"/>
        </a:p>
      </dgm:t>
    </dgm:pt>
    <dgm:pt modelId="{FAB58A27-B2CF-46E8-8FE3-A91998385311}">
      <dgm:prSet/>
      <dgm:spPr/>
      <dgm:t>
        <a:bodyPr/>
        <a:lstStyle/>
        <a:p>
          <a:pPr rtl="0"/>
          <a:r>
            <a:rPr lang="es-EC" dirty="0" smtClean="0"/>
            <a:t>TRABAJO EN EL HOGAR</a:t>
          </a:r>
        </a:p>
        <a:p>
          <a:pPr rtl="0"/>
          <a:r>
            <a:rPr lang="es-EC" dirty="0" smtClean="0"/>
            <a:t> </a:t>
          </a:r>
          <a:endParaRPr lang="es-EC" dirty="0"/>
        </a:p>
      </dgm:t>
    </dgm:pt>
    <dgm:pt modelId="{AC8A4AF7-2833-4A18-BB12-831BA888FE76}" type="parTrans" cxnId="{1D5DDD36-954B-478F-B74C-444EFAAFC91B}">
      <dgm:prSet/>
      <dgm:spPr/>
      <dgm:t>
        <a:bodyPr/>
        <a:lstStyle/>
        <a:p>
          <a:endParaRPr lang="es-EC"/>
        </a:p>
      </dgm:t>
    </dgm:pt>
    <dgm:pt modelId="{A6C9F319-6E75-4175-8B29-9D1309EB59DC}" type="sibTrans" cxnId="{1D5DDD36-954B-478F-B74C-444EFAAFC91B}">
      <dgm:prSet/>
      <dgm:spPr/>
      <dgm:t>
        <a:bodyPr/>
        <a:lstStyle/>
        <a:p>
          <a:endParaRPr lang="es-EC"/>
        </a:p>
      </dgm:t>
    </dgm:pt>
    <dgm:pt modelId="{3281EA0C-48FE-4C80-A4F3-1C82615A5101}">
      <dgm:prSet/>
      <dgm:spPr/>
      <dgm:t>
        <a:bodyPr/>
        <a:lstStyle/>
        <a:p>
          <a:pPr rtl="0"/>
          <a:r>
            <a:rPr lang="es-EC" baseline="0" dirty="0" smtClean="0"/>
            <a:t>CAMBIOS METABOLICOS (MENOPAUSIA)</a:t>
          </a:r>
        </a:p>
      </dgm:t>
    </dgm:pt>
    <dgm:pt modelId="{E182570B-9718-4FA2-8A89-7699979DAC92}" type="parTrans" cxnId="{1E0E2395-ACA2-47A8-9D5F-53479ACB6B3E}">
      <dgm:prSet/>
      <dgm:spPr/>
      <dgm:t>
        <a:bodyPr/>
        <a:lstStyle/>
        <a:p>
          <a:endParaRPr lang="es-EC"/>
        </a:p>
      </dgm:t>
    </dgm:pt>
    <dgm:pt modelId="{CC67CE82-71F8-4DD2-A4DE-6ECCCC17AEA2}" type="sibTrans" cxnId="{1E0E2395-ACA2-47A8-9D5F-53479ACB6B3E}">
      <dgm:prSet/>
      <dgm:spPr/>
      <dgm:t>
        <a:bodyPr/>
        <a:lstStyle/>
        <a:p>
          <a:endParaRPr lang="es-EC"/>
        </a:p>
      </dgm:t>
    </dgm:pt>
    <dgm:pt modelId="{FFE72CBD-4C4A-4E61-A4C2-36AA78FC753D}" type="pres">
      <dgm:prSet presAssocID="{893197CA-60DB-4F7E-B17D-1664A7834DE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4A0F700-5619-478D-8A26-7879F879E2FE}" type="pres">
      <dgm:prSet presAssocID="{893197CA-60DB-4F7E-B17D-1664A7834DE9}" presName="pyramid" presStyleLbl="node1" presStyleIdx="0" presStyleCnt="1" custLinFactNeighborX="70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8D06A6F0-7415-4171-BA9C-B2F628F96661}" type="pres">
      <dgm:prSet presAssocID="{893197CA-60DB-4F7E-B17D-1664A7834DE9}" presName="theList" presStyleCnt="0"/>
      <dgm:spPr/>
    </dgm:pt>
    <dgm:pt modelId="{CE9B2FDE-A265-47F9-A971-609C6F258184}" type="pres">
      <dgm:prSet presAssocID="{E0E1B5A6-B34A-40F1-A146-FE1C77CD7D6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60A9E-72D5-4F6B-A30A-16F739D901F3}" type="pres">
      <dgm:prSet presAssocID="{E0E1B5A6-B34A-40F1-A146-FE1C77CD7D62}" presName="aSpace" presStyleCnt="0"/>
      <dgm:spPr/>
    </dgm:pt>
    <dgm:pt modelId="{E7685BCF-2BF8-46E4-99EE-1868E7F963F0}" type="pres">
      <dgm:prSet presAssocID="{FAB58A27-B2CF-46E8-8FE3-A9199838531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AC5B4E-224A-4F6B-B829-20DE8CCAC81B}" type="pres">
      <dgm:prSet presAssocID="{FAB58A27-B2CF-46E8-8FE3-A91998385311}" presName="aSpace" presStyleCnt="0"/>
      <dgm:spPr/>
    </dgm:pt>
    <dgm:pt modelId="{30F06367-1B79-48BF-8443-DC1B0E991FD1}" type="pres">
      <dgm:prSet presAssocID="{3281EA0C-48FE-4C80-A4F3-1C82615A5101}" presName="aNode" presStyleLbl="fgAcc1" presStyleIdx="2" presStyleCnt="3" custLinFactNeighborX="-2697" custLinFactNeighborY="-307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143D4F-FAAA-4871-9B51-F87037C793C4}" type="pres">
      <dgm:prSet presAssocID="{3281EA0C-48FE-4C80-A4F3-1C82615A5101}" presName="aSpace" presStyleCnt="0"/>
      <dgm:spPr/>
    </dgm:pt>
  </dgm:ptLst>
  <dgm:cxnLst>
    <dgm:cxn modelId="{504ED4E5-D595-4558-B94B-6B68302F8471}" srcId="{893197CA-60DB-4F7E-B17D-1664A7834DE9}" destId="{E0E1B5A6-B34A-40F1-A146-FE1C77CD7D62}" srcOrd="0" destOrd="0" parTransId="{CAF8977D-102C-42F9-A1C8-EDD54C63C6E2}" sibTransId="{9136564C-8C6B-42DC-BE95-110EFA9C7707}"/>
    <dgm:cxn modelId="{4253225E-3465-48E8-AF70-5FFEEA8AC44F}" type="presOf" srcId="{3281EA0C-48FE-4C80-A4F3-1C82615A5101}" destId="{30F06367-1B79-48BF-8443-DC1B0E991FD1}" srcOrd="0" destOrd="0" presId="urn:microsoft.com/office/officeart/2005/8/layout/pyramid2"/>
    <dgm:cxn modelId="{1D5DDD36-954B-478F-B74C-444EFAAFC91B}" srcId="{893197CA-60DB-4F7E-B17D-1664A7834DE9}" destId="{FAB58A27-B2CF-46E8-8FE3-A91998385311}" srcOrd="1" destOrd="0" parTransId="{AC8A4AF7-2833-4A18-BB12-831BA888FE76}" sibTransId="{A6C9F319-6E75-4175-8B29-9D1309EB59DC}"/>
    <dgm:cxn modelId="{1E0E2395-ACA2-47A8-9D5F-53479ACB6B3E}" srcId="{893197CA-60DB-4F7E-B17D-1664A7834DE9}" destId="{3281EA0C-48FE-4C80-A4F3-1C82615A5101}" srcOrd="2" destOrd="0" parTransId="{E182570B-9718-4FA2-8A89-7699979DAC92}" sibTransId="{CC67CE82-71F8-4DD2-A4DE-6ECCCC17AEA2}"/>
    <dgm:cxn modelId="{F436EDBF-5F3C-4DF5-8EB2-B3B468072B92}" type="presOf" srcId="{FAB58A27-B2CF-46E8-8FE3-A91998385311}" destId="{E7685BCF-2BF8-46E4-99EE-1868E7F963F0}" srcOrd="0" destOrd="0" presId="urn:microsoft.com/office/officeart/2005/8/layout/pyramid2"/>
    <dgm:cxn modelId="{97F6F661-2C5E-4E34-8A01-4E0329C97314}" type="presOf" srcId="{E0E1B5A6-B34A-40F1-A146-FE1C77CD7D62}" destId="{CE9B2FDE-A265-47F9-A971-609C6F258184}" srcOrd="0" destOrd="0" presId="urn:microsoft.com/office/officeart/2005/8/layout/pyramid2"/>
    <dgm:cxn modelId="{35A5F4D7-D285-4F37-A704-BDB28AA300BB}" type="presOf" srcId="{893197CA-60DB-4F7E-B17D-1664A7834DE9}" destId="{FFE72CBD-4C4A-4E61-A4C2-36AA78FC753D}" srcOrd="0" destOrd="0" presId="urn:microsoft.com/office/officeart/2005/8/layout/pyramid2"/>
    <dgm:cxn modelId="{FFC8D605-0734-4EB2-B367-CA8274601EF3}" type="presParOf" srcId="{FFE72CBD-4C4A-4E61-A4C2-36AA78FC753D}" destId="{14A0F700-5619-478D-8A26-7879F879E2FE}" srcOrd="0" destOrd="0" presId="urn:microsoft.com/office/officeart/2005/8/layout/pyramid2"/>
    <dgm:cxn modelId="{325612B0-BFC1-4755-BA79-258185FBF4F3}" type="presParOf" srcId="{FFE72CBD-4C4A-4E61-A4C2-36AA78FC753D}" destId="{8D06A6F0-7415-4171-BA9C-B2F628F96661}" srcOrd="1" destOrd="0" presId="urn:microsoft.com/office/officeart/2005/8/layout/pyramid2"/>
    <dgm:cxn modelId="{6EC56A13-7BCB-4401-AD88-4A3860FFCA09}" type="presParOf" srcId="{8D06A6F0-7415-4171-BA9C-B2F628F96661}" destId="{CE9B2FDE-A265-47F9-A971-609C6F258184}" srcOrd="0" destOrd="0" presId="urn:microsoft.com/office/officeart/2005/8/layout/pyramid2"/>
    <dgm:cxn modelId="{FFCC8283-0021-4900-936A-7C2B771ED142}" type="presParOf" srcId="{8D06A6F0-7415-4171-BA9C-B2F628F96661}" destId="{25760A9E-72D5-4F6B-A30A-16F739D901F3}" srcOrd="1" destOrd="0" presId="urn:microsoft.com/office/officeart/2005/8/layout/pyramid2"/>
    <dgm:cxn modelId="{DCFF6289-A04D-42A9-87C1-5C91DA7F2A8C}" type="presParOf" srcId="{8D06A6F0-7415-4171-BA9C-B2F628F96661}" destId="{E7685BCF-2BF8-46E4-99EE-1868E7F963F0}" srcOrd="2" destOrd="0" presId="urn:microsoft.com/office/officeart/2005/8/layout/pyramid2"/>
    <dgm:cxn modelId="{B0705567-EB37-4C9A-AFDA-B282582C583D}" type="presParOf" srcId="{8D06A6F0-7415-4171-BA9C-B2F628F96661}" destId="{CCAC5B4E-224A-4F6B-B829-20DE8CCAC81B}" srcOrd="3" destOrd="0" presId="urn:microsoft.com/office/officeart/2005/8/layout/pyramid2"/>
    <dgm:cxn modelId="{2FE5C6DF-DB71-4355-BE05-9C103D68BE4A}" type="presParOf" srcId="{8D06A6F0-7415-4171-BA9C-B2F628F96661}" destId="{30F06367-1B79-48BF-8443-DC1B0E991FD1}" srcOrd="4" destOrd="0" presId="urn:microsoft.com/office/officeart/2005/8/layout/pyramid2"/>
    <dgm:cxn modelId="{D1471742-0D4E-4453-9837-530EBA8A331A}" type="presParOf" srcId="{8D06A6F0-7415-4171-BA9C-B2F628F96661}" destId="{B4143D4F-FAAA-4871-9B51-F87037C793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1EEFA9-4233-42CA-B0F3-F2A12A0B5816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540D2BA-5B24-405B-A291-ABF8265A69E6}">
      <dgm:prSet/>
      <dgm:spPr/>
      <dgm:t>
        <a:bodyPr/>
        <a:lstStyle/>
        <a:p>
          <a:pPr algn="ctr" rtl="0"/>
          <a:r>
            <a:rPr lang="es-EC" b="1" baseline="0" dirty="0" smtClean="0"/>
            <a:t>PROBLEMAS DE SALUD PUBLICA EN LA SOCIEDAD ACTUAL</a:t>
          </a:r>
          <a:endParaRPr lang="es-EC" b="1" dirty="0"/>
        </a:p>
      </dgm:t>
    </dgm:pt>
    <dgm:pt modelId="{D9EEA132-CA5F-4F1E-AD13-A7B95FF287BA}" type="parTrans" cxnId="{3B3044DC-9665-43F6-8EB9-379DEA0678B0}">
      <dgm:prSet/>
      <dgm:spPr/>
      <dgm:t>
        <a:bodyPr/>
        <a:lstStyle/>
        <a:p>
          <a:endParaRPr lang="es-EC"/>
        </a:p>
      </dgm:t>
    </dgm:pt>
    <dgm:pt modelId="{62134FD5-E542-4E07-BB79-7F34E29D8917}" type="sibTrans" cxnId="{3B3044DC-9665-43F6-8EB9-379DEA0678B0}">
      <dgm:prSet/>
      <dgm:spPr/>
      <dgm:t>
        <a:bodyPr/>
        <a:lstStyle/>
        <a:p>
          <a:endParaRPr lang="es-EC"/>
        </a:p>
      </dgm:t>
    </dgm:pt>
    <dgm:pt modelId="{6F6B07E4-E6E3-433E-9F9B-DC4A38C57ACC}" type="pres">
      <dgm:prSet presAssocID="{181EEFA9-4233-42CA-B0F3-F2A12A0B5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5DD1BD-B6B4-4B16-895D-5DFB76F67B6C}" type="pres">
      <dgm:prSet presAssocID="{1540D2BA-5B24-405B-A291-ABF8265A69E6}" presName="parentText" presStyleLbl="node1" presStyleIdx="0" presStyleCnt="1" custLinFactNeighborX="-3979" custLinFactNeighborY="1246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3044DC-9665-43F6-8EB9-379DEA0678B0}" srcId="{181EEFA9-4233-42CA-B0F3-F2A12A0B5816}" destId="{1540D2BA-5B24-405B-A291-ABF8265A69E6}" srcOrd="0" destOrd="0" parTransId="{D9EEA132-CA5F-4F1E-AD13-A7B95FF287BA}" sibTransId="{62134FD5-E542-4E07-BB79-7F34E29D8917}"/>
    <dgm:cxn modelId="{FBD8B5F3-4458-444B-9B2E-2FD5023D7A50}" type="presOf" srcId="{1540D2BA-5B24-405B-A291-ABF8265A69E6}" destId="{335DD1BD-B6B4-4B16-895D-5DFB76F67B6C}" srcOrd="0" destOrd="0" presId="urn:microsoft.com/office/officeart/2005/8/layout/vList2"/>
    <dgm:cxn modelId="{694FA561-4B8B-4F37-A04D-FE75A3A5166A}" type="presOf" srcId="{181EEFA9-4233-42CA-B0F3-F2A12A0B5816}" destId="{6F6B07E4-E6E3-433E-9F9B-DC4A38C57ACC}" srcOrd="0" destOrd="0" presId="urn:microsoft.com/office/officeart/2005/8/layout/vList2"/>
    <dgm:cxn modelId="{A615200D-6E72-4F26-AB68-35B46DFE7195}" type="presParOf" srcId="{6F6B07E4-E6E3-433E-9F9B-DC4A38C57ACC}" destId="{335DD1BD-B6B4-4B16-895D-5DFB76F67B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66AD9-8234-47E2-A687-64278F1EEFE6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662E10C-158B-4ACC-8072-83B74A28E72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C" sz="2000" b="1" baseline="0" dirty="0" smtClean="0"/>
            <a:t>Cambios Metabólicos</a:t>
          </a:r>
          <a:endParaRPr lang="es-EC" sz="2000" b="1" dirty="0"/>
        </a:p>
      </dgm:t>
    </dgm:pt>
    <dgm:pt modelId="{5195F2B4-60ED-47AC-ACC8-5E6E2889B388}" type="parTrans" cxnId="{4FD441D2-E4FA-4E45-9408-EC8E1D5FD6E4}">
      <dgm:prSet/>
      <dgm:spPr/>
      <dgm:t>
        <a:bodyPr/>
        <a:lstStyle/>
        <a:p>
          <a:endParaRPr lang="es-EC"/>
        </a:p>
      </dgm:t>
    </dgm:pt>
    <dgm:pt modelId="{12AB0124-E003-4A62-B0EA-10D291F5810C}" type="sibTrans" cxnId="{4FD441D2-E4FA-4E45-9408-EC8E1D5FD6E4}">
      <dgm:prSet/>
      <dgm:spPr/>
      <dgm:t>
        <a:bodyPr/>
        <a:lstStyle/>
        <a:p>
          <a:endParaRPr lang="es-EC"/>
        </a:p>
      </dgm:t>
    </dgm:pt>
    <dgm:pt modelId="{113EE641-7761-4FC5-8E26-759B4FD963A5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C" b="1" baseline="0" dirty="0" smtClean="0"/>
            <a:t>Catecolaminas (Aumentan tensión arterial) Noradrenalina y adrenalina</a:t>
          </a:r>
          <a:endParaRPr lang="es-EC" b="1" baseline="0" dirty="0"/>
        </a:p>
      </dgm:t>
    </dgm:pt>
    <dgm:pt modelId="{CDBD2658-2320-4F1E-801B-FC6D7886D6C8}" type="parTrans" cxnId="{1DEEAEDC-BD81-4A56-AD6D-64F34268EFE1}">
      <dgm:prSet/>
      <dgm:spPr/>
      <dgm:t>
        <a:bodyPr/>
        <a:lstStyle/>
        <a:p>
          <a:endParaRPr lang="es-EC"/>
        </a:p>
      </dgm:t>
    </dgm:pt>
    <dgm:pt modelId="{D08D3A88-0858-4DEC-B90A-99C415E5F45D}" type="sibTrans" cxnId="{1DEEAEDC-BD81-4A56-AD6D-64F34268EFE1}">
      <dgm:prSet/>
      <dgm:spPr/>
      <dgm:t>
        <a:bodyPr/>
        <a:lstStyle/>
        <a:p>
          <a:endParaRPr lang="es-EC"/>
        </a:p>
      </dgm:t>
    </dgm:pt>
    <dgm:pt modelId="{877FDD0F-80FE-4743-8646-0576250725A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EC" sz="2000" baseline="0" dirty="0" smtClean="0"/>
            <a:t>Frecuencia Cardiaca</a:t>
          </a:r>
          <a:endParaRPr lang="es-EC" sz="2000" baseline="0" dirty="0"/>
        </a:p>
      </dgm:t>
    </dgm:pt>
    <dgm:pt modelId="{14388AB3-3966-494A-83DC-7E5D52BC92F9}" type="parTrans" cxnId="{EF5A2737-FBED-4122-85A6-1B27C5797A5F}">
      <dgm:prSet/>
      <dgm:spPr/>
      <dgm:t>
        <a:bodyPr/>
        <a:lstStyle/>
        <a:p>
          <a:endParaRPr lang="es-EC"/>
        </a:p>
      </dgm:t>
    </dgm:pt>
    <dgm:pt modelId="{567EF304-A122-40AA-95E8-F99FB8253B13}" type="sibTrans" cxnId="{EF5A2737-FBED-4122-85A6-1B27C5797A5F}">
      <dgm:prSet/>
      <dgm:spPr/>
      <dgm:t>
        <a:bodyPr/>
        <a:lstStyle/>
        <a:p>
          <a:endParaRPr lang="es-EC"/>
        </a:p>
      </dgm:t>
    </dgm:pt>
    <dgm:pt modelId="{3EF55E8F-C315-45AD-B2BC-F45250027D4D}" type="pres">
      <dgm:prSet presAssocID="{B0566AD9-8234-47E2-A687-64278F1EEFE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741EFC-C45C-49E8-BA63-750782E89395}" type="pres">
      <dgm:prSet presAssocID="{B0566AD9-8234-47E2-A687-64278F1EEFE6}" presName="arrow" presStyleLbl="bgShp" presStyleIdx="0" presStyleCnt="1" custLinFactNeighborX="7293" custLinFactNeighborY="0"/>
      <dgm:spPr>
        <a:solidFill>
          <a:schemeClr val="tx2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EC"/>
        </a:p>
      </dgm:t>
    </dgm:pt>
    <dgm:pt modelId="{654EB902-6049-497C-9481-2652619B28F9}" type="pres">
      <dgm:prSet presAssocID="{B0566AD9-8234-47E2-A687-64278F1EEFE6}" presName="linearProcess" presStyleCnt="0"/>
      <dgm:spPr/>
    </dgm:pt>
    <dgm:pt modelId="{2FEFDB25-9579-47E9-BE97-ED717EA06F17}" type="pres">
      <dgm:prSet presAssocID="{7662E10C-158B-4ACC-8072-83B74A28E725}" presName="textNode" presStyleLbl="node1" presStyleIdx="0" presStyleCnt="3" custLinFactX="-5367" custLinFactNeighborX="-100000" custLinFactNeighborY="2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616B9E-E208-44B7-8EAF-B301D925CAC0}" type="pres">
      <dgm:prSet presAssocID="{12AB0124-E003-4A62-B0EA-10D291F5810C}" presName="sibTrans" presStyleCnt="0"/>
      <dgm:spPr/>
    </dgm:pt>
    <dgm:pt modelId="{80864290-676F-4CC2-8479-66E868924B4D}" type="pres">
      <dgm:prSet presAssocID="{113EE641-7761-4FC5-8E26-759B4FD963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729F47-F26D-4CAF-800F-0FA1DDC3202E}" type="pres">
      <dgm:prSet presAssocID="{D08D3A88-0858-4DEC-B90A-99C415E5F45D}" presName="sibTrans" presStyleCnt="0"/>
      <dgm:spPr/>
    </dgm:pt>
    <dgm:pt modelId="{7925CA69-DF17-41B4-AD66-EF7C7F354FEF}" type="pres">
      <dgm:prSet presAssocID="{877FDD0F-80FE-4743-8646-0576250725A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404518-E243-440B-AE74-999A2EE9B2B7}" type="presOf" srcId="{B0566AD9-8234-47E2-A687-64278F1EEFE6}" destId="{3EF55E8F-C315-45AD-B2BC-F45250027D4D}" srcOrd="0" destOrd="0" presId="urn:microsoft.com/office/officeart/2005/8/layout/hProcess9"/>
    <dgm:cxn modelId="{6528ACC5-9975-4C70-8148-FBA8700B3527}" type="presOf" srcId="{113EE641-7761-4FC5-8E26-759B4FD963A5}" destId="{80864290-676F-4CC2-8479-66E868924B4D}" srcOrd="0" destOrd="0" presId="urn:microsoft.com/office/officeart/2005/8/layout/hProcess9"/>
    <dgm:cxn modelId="{EF5A2737-FBED-4122-85A6-1B27C5797A5F}" srcId="{B0566AD9-8234-47E2-A687-64278F1EEFE6}" destId="{877FDD0F-80FE-4743-8646-0576250725AE}" srcOrd="2" destOrd="0" parTransId="{14388AB3-3966-494A-83DC-7E5D52BC92F9}" sibTransId="{567EF304-A122-40AA-95E8-F99FB8253B13}"/>
    <dgm:cxn modelId="{4FD441D2-E4FA-4E45-9408-EC8E1D5FD6E4}" srcId="{B0566AD9-8234-47E2-A687-64278F1EEFE6}" destId="{7662E10C-158B-4ACC-8072-83B74A28E725}" srcOrd="0" destOrd="0" parTransId="{5195F2B4-60ED-47AC-ACC8-5E6E2889B388}" sibTransId="{12AB0124-E003-4A62-B0EA-10D291F5810C}"/>
    <dgm:cxn modelId="{64573E2A-B5C0-44B4-8820-E6547A5BB91B}" type="presOf" srcId="{7662E10C-158B-4ACC-8072-83B74A28E725}" destId="{2FEFDB25-9579-47E9-BE97-ED717EA06F17}" srcOrd="0" destOrd="0" presId="urn:microsoft.com/office/officeart/2005/8/layout/hProcess9"/>
    <dgm:cxn modelId="{1DEEAEDC-BD81-4A56-AD6D-64F34268EFE1}" srcId="{B0566AD9-8234-47E2-A687-64278F1EEFE6}" destId="{113EE641-7761-4FC5-8E26-759B4FD963A5}" srcOrd="1" destOrd="0" parTransId="{CDBD2658-2320-4F1E-801B-FC6D7886D6C8}" sibTransId="{D08D3A88-0858-4DEC-B90A-99C415E5F45D}"/>
    <dgm:cxn modelId="{AE6130B7-1529-4CB3-981B-0F7E59F4F4D7}" type="presOf" srcId="{877FDD0F-80FE-4743-8646-0576250725AE}" destId="{7925CA69-DF17-41B4-AD66-EF7C7F354FEF}" srcOrd="0" destOrd="0" presId="urn:microsoft.com/office/officeart/2005/8/layout/hProcess9"/>
    <dgm:cxn modelId="{99166FA2-37FC-426B-B406-56E9B30EAE2C}" type="presParOf" srcId="{3EF55E8F-C315-45AD-B2BC-F45250027D4D}" destId="{2C741EFC-C45C-49E8-BA63-750782E89395}" srcOrd="0" destOrd="0" presId="urn:microsoft.com/office/officeart/2005/8/layout/hProcess9"/>
    <dgm:cxn modelId="{205B6A88-B5FE-4A50-8741-517F1FCC1D18}" type="presParOf" srcId="{3EF55E8F-C315-45AD-B2BC-F45250027D4D}" destId="{654EB902-6049-497C-9481-2652619B28F9}" srcOrd="1" destOrd="0" presId="urn:microsoft.com/office/officeart/2005/8/layout/hProcess9"/>
    <dgm:cxn modelId="{CEAD0B96-7875-4119-9B75-CFF455922F35}" type="presParOf" srcId="{654EB902-6049-497C-9481-2652619B28F9}" destId="{2FEFDB25-9579-47E9-BE97-ED717EA06F17}" srcOrd="0" destOrd="0" presId="urn:microsoft.com/office/officeart/2005/8/layout/hProcess9"/>
    <dgm:cxn modelId="{B9EF5637-CE7D-46ED-A1BE-9505D9AABD73}" type="presParOf" srcId="{654EB902-6049-497C-9481-2652619B28F9}" destId="{35616B9E-E208-44B7-8EAF-B301D925CAC0}" srcOrd="1" destOrd="0" presId="urn:microsoft.com/office/officeart/2005/8/layout/hProcess9"/>
    <dgm:cxn modelId="{D6DDC0F4-F91D-4034-98FE-86AEB582196C}" type="presParOf" srcId="{654EB902-6049-497C-9481-2652619B28F9}" destId="{80864290-676F-4CC2-8479-66E868924B4D}" srcOrd="2" destOrd="0" presId="urn:microsoft.com/office/officeart/2005/8/layout/hProcess9"/>
    <dgm:cxn modelId="{F9D83C22-0D7B-49EF-952A-BE3952A84A13}" type="presParOf" srcId="{654EB902-6049-497C-9481-2652619B28F9}" destId="{F2729F47-F26D-4CAF-800F-0FA1DDC3202E}" srcOrd="3" destOrd="0" presId="urn:microsoft.com/office/officeart/2005/8/layout/hProcess9"/>
    <dgm:cxn modelId="{393922A6-10ED-47C7-8F85-FF8D7ED9B510}" type="presParOf" srcId="{654EB902-6049-497C-9481-2652619B28F9}" destId="{7925CA69-DF17-41B4-AD66-EF7C7F354F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E3EA4-1D7E-4067-B058-5F0732AA02E1}">
      <dsp:nvSpPr>
        <dsp:cNvPr id="0" name=""/>
        <dsp:cNvSpPr/>
      </dsp:nvSpPr>
      <dsp:spPr>
        <a:xfrm>
          <a:off x="0" y="360038"/>
          <a:ext cx="1710910" cy="559352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DIRECTOR </a:t>
          </a:r>
          <a:endParaRPr lang="es-EC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360038"/>
        <a:ext cx="1710910" cy="559352"/>
      </dsp:txXfrm>
    </dsp:sp>
    <dsp:sp modelId="{A7F4837D-3B54-4DD2-A8BE-BD3AD2D99AC2}">
      <dsp:nvSpPr>
        <dsp:cNvPr id="0" name=""/>
        <dsp:cNvSpPr/>
      </dsp:nvSpPr>
      <dsp:spPr>
        <a:xfrm>
          <a:off x="2033515" y="360038"/>
          <a:ext cx="2719012" cy="559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/>
            <a:t>LCDA. ARACELY OBANDO </a:t>
          </a:r>
          <a:endParaRPr lang="es-EC" sz="1600" kern="1200" baseline="0" dirty="0"/>
        </a:p>
      </dsp:txBody>
      <dsp:txXfrm>
        <a:off x="2033515" y="360038"/>
        <a:ext cx="2719012" cy="559352"/>
      </dsp:txXfrm>
    </dsp:sp>
    <dsp:sp modelId="{EC0F538E-FF85-4DDF-806F-73BA60A7D55C}">
      <dsp:nvSpPr>
        <dsp:cNvPr id="0" name=""/>
        <dsp:cNvSpPr/>
      </dsp:nvSpPr>
      <dsp:spPr>
        <a:xfrm>
          <a:off x="0" y="1368154"/>
          <a:ext cx="1710910" cy="559352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CODIRECTOR</a:t>
          </a:r>
          <a:endParaRPr lang="es-EC" sz="1600" kern="1200" dirty="0"/>
        </a:p>
      </dsp:txBody>
      <dsp:txXfrm>
        <a:off x="0" y="1368154"/>
        <a:ext cx="1710910" cy="559352"/>
      </dsp:txXfrm>
    </dsp:sp>
    <dsp:sp modelId="{C3595E49-E8F5-4D46-BFAF-A675FDE25285}">
      <dsp:nvSpPr>
        <dsp:cNvPr id="0" name=""/>
        <dsp:cNvSpPr/>
      </dsp:nvSpPr>
      <dsp:spPr>
        <a:xfrm>
          <a:off x="2088232" y="1368154"/>
          <a:ext cx="2575005" cy="559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/>
            <a:t>DR. MARTIN BONILLA</a:t>
          </a:r>
          <a:endParaRPr lang="es-EC" sz="1600" kern="1200" baseline="0" dirty="0"/>
        </a:p>
      </dsp:txBody>
      <dsp:txXfrm>
        <a:off x="2088232" y="1368154"/>
        <a:ext cx="2575005" cy="5593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34610-9057-4042-A5F7-A57D540D8CBB}">
      <dsp:nvSpPr>
        <dsp:cNvPr id="0" name=""/>
        <dsp:cNvSpPr/>
      </dsp:nvSpPr>
      <dsp:spPr>
        <a:xfrm rot="1852279">
          <a:off x="1982426" y="3165531"/>
          <a:ext cx="1457187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1457187" y="30981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D5D78-2C05-4EDC-8F6D-22C914E21840}">
      <dsp:nvSpPr>
        <dsp:cNvPr id="0" name=""/>
        <dsp:cNvSpPr/>
      </dsp:nvSpPr>
      <dsp:spPr>
        <a:xfrm rot="75481">
          <a:off x="2085521" y="2348225"/>
          <a:ext cx="1083126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1083126" y="30981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6BD05-5818-444C-A783-4C399344C7AC}">
      <dsp:nvSpPr>
        <dsp:cNvPr id="0" name=""/>
        <dsp:cNvSpPr/>
      </dsp:nvSpPr>
      <dsp:spPr>
        <a:xfrm rot="19891101">
          <a:off x="2005463" y="1574002"/>
          <a:ext cx="1325113" cy="61962"/>
        </a:xfrm>
        <a:custGeom>
          <a:avLst/>
          <a:gdLst/>
          <a:ahLst/>
          <a:cxnLst/>
          <a:rect l="0" t="0" r="0" b="0"/>
          <a:pathLst>
            <a:path>
              <a:moveTo>
                <a:pt x="0" y="30981"/>
              </a:moveTo>
              <a:lnTo>
                <a:pt x="1325113" y="30981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85DBB-815A-4710-893D-2B4121144830}">
      <dsp:nvSpPr>
        <dsp:cNvPr id="0" name=""/>
        <dsp:cNvSpPr/>
      </dsp:nvSpPr>
      <dsp:spPr>
        <a:xfrm>
          <a:off x="0" y="1296142"/>
          <a:ext cx="2259260" cy="22592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80BE0-8FC3-43CB-AEEA-34C1CA26CC07}">
      <dsp:nvSpPr>
        <dsp:cNvPr id="0" name=""/>
        <dsp:cNvSpPr/>
      </dsp:nvSpPr>
      <dsp:spPr>
        <a:xfrm>
          <a:off x="3168355" y="288030"/>
          <a:ext cx="1355556" cy="1355556"/>
        </a:xfrm>
        <a:prstGeom prst="ellips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5402520"/>
              <a:satOff val="11111"/>
              <a:lumOff val="-85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baseline="0" dirty="0" smtClean="0"/>
            <a:t>DELIMITACIÓN TEMPORAL</a:t>
          </a:r>
          <a:endParaRPr lang="es-EC" sz="1200" kern="1200" dirty="0"/>
        </a:p>
      </dsp:txBody>
      <dsp:txXfrm>
        <a:off x="3168355" y="288030"/>
        <a:ext cx="1355556" cy="1355556"/>
      </dsp:txXfrm>
    </dsp:sp>
    <dsp:sp modelId="{4447E488-FE1C-4C32-A168-F56127966B83}">
      <dsp:nvSpPr>
        <dsp:cNvPr id="0" name=""/>
        <dsp:cNvSpPr/>
      </dsp:nvSpPr>
      <dsp:spPr>
        <a:xfrm>
          <a:off x="3168354" y="1728198"/>
          <a:ext cx="1355556" cy="1355556"/>
        </a:xfrm>
        <a:prstGeom prst="ellips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0805041"/>
              <a:satOff val="22223"/>
              <a:lumOff val="-169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baseline="0" dirty="0" smtClean="0"/>
            <a:t>DELIMITACIÓN ESPACIAL</a:t>
          </a:r>
          <a:endParaRPr lang="es-EC" sz="1200" kern="1200" dirty="0"/>
        </a:p>
      </dsp:txBody>
      <dsp:txXfrm>
        <a:off x="3168354" y="1728198"/>
        <a:ext cx="1355556" cy="1355556"/>
      </dsp:txXfrm>
    </dsp:sp>
    <dsp:sp modelId="{25BD4ECE-219E-47CD-9849-267931D08C9E}">
      <dsp:nvSpPr>
        <dsp:cNvPr id="0" name=""/>
        <dsp:cNvSpPr/>
      </dsp:nvSpPr>
      <dsp:spPr>
        <a:xfrm>
          <a:off x="3240362" y="3240360"/>
          <a:ext cx="1355556" cy="1355556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baseline="0" dirty="0" smtClean="0"/>
            <a:t>DELIMITACIÓN DE LAS UNIDADES DE OBSERVACIÓN</a:t>
          </a:r>
          <a:endParaRPr lang="es-EC" sz="1200" kern="1200" baseline="0" dirty="0"/>
        </a:p>
      </dsp:txBody>
      <dsp:txXfrm>
        <a:off x="3240362" y="3240360"/>
        <a:ext cx="1355556" cy="1355556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5AF39-551B-4BA5-B653-E4816351A290}">
      <dsp:nvSpPr>
        <dsp:cNvPr id="0" name=""/>
        <dsp:cNvSpPr/>
      </dsp:nvSpPr>
      <dsp:spPr>
        <a:xfrm>
          <a:off x="0" y="0"/>
          <a:ext cx="6153150" cy="484632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71B4-C379-43C9-852C-1C198A8F65FC}">
      <dsp:nvSpPr>
        <dsp:cNvPr id="0" name=""/>
        <dsp:cNvSpPr/>
      </dsp:nvSpPr>
      <dsp:spPr>
        <a:xfrm>
          <a:off x="14" y="1417315"/>
          <a:ext cx="7080646" cy="1938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baseline="0" dirty="0" smtClean="0"/>
            <a:t>¿La bailoterapia incide  en la disminución de  los niveles de  estrés de un grupo de mujeres sedentarias de 35 a  55 años de edad de la Súper Manzana G en el sector de Carcelén Bajo ?</a:t>
          </a:r>
          <a:endParaRPr lang="es-EC" sz="2400" kern="1200" baseline="0" dirty="0"/>
        </a:p>
      </dsp:txBody>
      <dsp:txXfrm>
        <a:off x="14" y="1417315"/>
        <a:ext cx="7080646" cy="19385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6D3465-1180-4877-8BC3-FFFE5C2997F7}" type="datetimeFigureOut">
              <a:rPr lang="es-EC" smtClean="0"/>
              <a:pPr/>
              <a:t>24/07/2011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CD804C-DA22-464B-8768-3EAD8F1AAF09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66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68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69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70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Data" Target="../diagrams/data36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17" Type="http://schemas.microsoft.com/office/2007/relationships/diagramDrawing" Target="../diagrams/drawing36.xml"/><Relationship Id="rId2" Type="http://schemas.openxmlformats.org/officeDocument/2006/relationships/image" Target="../media/image61.jpeg"/><Relationship Id="rId16" Type="http://schemas.openxmlformats.org/officeDocument/2006/relationships/diagramColors" Target="../diagrams/colors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5.xml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Relationship Id="rId14" Type="http://schemas.openxmlformats.org/officeDocument/2006/relationships/diagramLayout" Target="../diagrams/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VID%2000003-20110721-1944.3GP" TargetMode="External"/><Relationship Id="rId4" Type="http://schemas.openxmlformats.org/officeDocument/2006/relationships/hyperlink" Target="VID%2000004-20110721-2025.3GP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792" y="0"/>
            <a:ext cx="6204524" cy="3543672"/>
          </a:xfrm>
        </p:spPr>
        <p:txBody>
          <a:bodyPr/>
          <a:lstStyle/>
          <a:p>
            <a: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ESCUELA POLITÉCNICA DEL EJÉRCITO</a:t>
            </a:r>
            <a:b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DEPARTAMENTO CIENCIAS HUMANAS Y SOCIALES</a:t>
            </a:r>
            <a:b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CIENCIAS DE LA ACTIVIDAD FÍSICA DEPORTES Y RECREACIÓN</a:t>
            </a:r>
            <a:endParaRPr lang="es-EC" sz="2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6057460" cy="2304256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TEMA:</a:t>
            </a:r>
            <a:r>
              <a:rPr lang="es-EC" b="1" dirty="0" smtClean="0"/>
              <a:t> INCIDENCIA DE LA BAILOTERAPIA EN LOS NIVELES DE ESTRÉS DE  UN GRUPO DE MUJERES SEDENTARIAS DE 35 A 55 AÑOS DE EDAD DE LA SÚPER MANZANA G EN CARCELÉN BAJO. PROPUESTA ALTERNATIVA</a:t>
            </a:r>
          </a:p>
          <a:p>
            <a:endParaRPr lang="es-EC" b="1" dirty="0" smtClean="0"/>
          </a:p>
          <a:p>
            <a:r>
              <a:rPr lang="es-EC" b="1" dirty="0" smtClean="0"/>
              <a:t>AUTOR : GINA FERNANDA CHÁVEZ SÁNCHEZ</a:t>
            </a:r>
          </a:p>
          <a:p>
            <a:endParaRPr lang="es-EC" dirty="0"/>
          </a:p>
        </p:txBody>
      </p:sp>
      <p:pic>
        <p:nvPicPr>
          <p:cNvPr id="4" name="Picture 8" descr="agui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1" t="5473" r="5658" b="5473"/>
          <a:stretch>
            <a:fillRect/>
          </a:stretch>
        </p:blipFill>
        <p:spPr bwMode="auto">
          <a:xfrm>
            <a:off x="395537" y="332656"/>
            <a:ext cx="182161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edal.cl/wp-content/uploads/2010/09/estres-300x20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8" y="1772816"/>
            <a:ext cx="643059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Elipse"/>
          <p:cNvSpPr/>
          <p:nvPr/>
        </p:nvSpPr>
        <p:spPr>
          <a:xfrm>
            <a:off x="683568" y="692696"/>
            <a:ext cx="2880320" cy="108012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1691680" y="1844824"/>
            <a:ext cx="648072" cy="129614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539552" y="3212976"/>
            <a:ext cx="3024336" cy="864096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INVESTIGACIÓN</a:t>
            </a:r>
            <a:endParaRPr lang="es-EC" sz="2800" b="1" dirty="0"/>
          </a:p>
        </p:txBody>
      </p:sp>
      <p:sp>
        <p:nvSpPr>
          <p:cNvPr id="8" name="7 Flecha derecha"/>
          <p:cNvSpPr/>
          <p:nvPr/>
        </p:nvSpPr>
        <p:spPr>
          <a:xfrm>
            <a:off x="3563888" y="980728"/>
            <a:ext cx="1368152" cy="5760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5004048" y="476672"/>
            <a:ext cx="2736304" cy="2160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CAMBIOS ACELERADOS</a:t>
            </a:r>
          </a:p>
          <a:p>
            <a:pPr algn="ctr"/>
            <a:r>
              <a:rPr lang="es-EC" sz="2000" b="1" dirty="0" smtClean="0"/>
              <a:t>RUTINA</a:t>
            </a:r>
          </a:p>
          <a:p>
            <a:pPr algn="ctr"/>
            <a:r>
              <a:rPr lang="es-EC" sz="2000" b="1" dirty="0" smtClean="0"/>
              <a:t>SOBRECARGA  FÍSICA Y EMOCIONAL</a:t>
            </a:r>
            <a:endParaRPr lang="es-EC" sz="2000" b="1" dirty="0"/>
          </a:p>
        </p:txBody>
      </p:sp>
      <p:sp>
        <p:nvSpPr>
          <p:cNvPr id="10" name="9 Cruz"/>
          <p:cNvSpPr/>
          <p:nvPr/>
        </p:nvSpPr>
        <p:spPr>
          <a:xfrm>
            <a:off x="5868144" y="2780928"/>
            <a:ext cx="1008112" cy="720080"/>
          </a:xfrm>
          <a:prstGeom prst="plus">
            <a:avLst>
              <a:gd name="adj" fmla="val 34371"/>
            </a:avLst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Flecha abajo"/>
          <p:cNvSpPr/>
          <p:nvPr/>
        </p:nvSpPr>
        <p:spPr>
          <a:xfrm>
            <a:off x="1619672" y="4077072"/>
            <a:ext cx="648072" cy="93610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Recortar rectángulo de esquina del mismo lado"/>
          <p:cNvSpPr/>
          <p:nvPr/>
        </p:nvSpPr>
        <p:spPr>
          <a:xfrm>
            <a:off x="5364088" y="5517232"/>
            <a:ext cx="2952328" cy="936104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CULTURA DE MOVIMIENTO Y MEJORA  CALIDAD DE VIDA </a:t>
            </a:r>
            <a:endParaRPr lang="es-EC" b="1" dirty="0"/>
          </a:p>
        </p:txBody>
      </p:sp>
      <p:sp>
        <p:nvSpPr>
          <p:cNvPr id="14" name="13 Redondear rectángulo de esquina del mismo lado"/>
          <p:cNvSpPr/>
          <p:nvPr/>
        </p:nvSpPr>
        <p:spPr>
          <a:xfrm>
            <a:off x="5004048" y="3717032"/>
            <a:ext cx="2736304" cy="1152128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NIVEL  DE ESTRÉS</a:t>
            </a:r>
          </a:p>
          <a:p>
            <a:pPr algn="ctr"/>
            <a:endParaRPr lang="es-EC" dirty="0"/>
          </a:p>
        </p:txBody>
      </p:sp>
      <p:sp>
        <p:nvSpPr>
          <p:cNvPr id="15" name="14 Redondear rectángulo de esquina del mismo lado"/>
          <p:cNvSpPr/>
          <p:nvPr/>
        </p:nvSpPr>
        <p:spPr>
          <a:xfrm>
            <a:off x="395536" y="5301208"/>
            <a:ext cx="3528392" cy="1224136"/>
          </a:xfrm>
          <a:prstGeom prst="round2Same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MASIFICACIÓN DE PROGRAMAS DE ACTIVIDAD FÍSICA (BAILOTERAPIA)</a:t>
            </a:r>
            <a:endParaRPr lang="es-EC" sz="2000" b="1" dirty="0"/>
          </a:p>
        </p:txBody>
      </p:sp>
      <p:sp>
        <p:nvSpPr>
          <p:cNvPr id="16" name="15 Flecha abajo"/>
          <p:cNvSpPr/>
          <p:nvPr/>
        </p:nvSpPr>
        <p:spPr>
          <a:xfrm rot="16200000">
            <a:off x="4319972" y="5409220"/>
            <a:ext cx="648072" cy="115212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1268760"/>
            <a:ext cx="5105400" cy="2868168"/>
          </a:xfrm>
        </p:spPr>
        <p:txBody>
          <a:bodyPr/>
          <a:lstStyle/>
          <a:p>
            <a:r>
              <a:rPr lang="es-EC" sz="4400" dirty="0" smtClean="0"/>
              <a:t>Capitulo ii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5114778" cy="1101248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TEORICO</a:t>
            </a:r>
          </a:p>
          <a:p>
            <a:endParaRPr lang="es-EC" sz="4400" dirty="0"/>
          </a:p>
        </p:txBody>
      </p:sp>
      <p:pic>
        <p:nvPicPr>
          <p:cNvPr id="78850" name="Picture 2" descr="http://maquilladas.com/wp-content/2011/04/Eliminar-el-estr%C3%A9s-del-ros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4084118" cy="2456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0.gstatic.com/images?q=tbn:ANd9GcQEPbb8TyZ6phswpDEemtuH2hy8eVbvuaHGs4knlOQgdVuABuN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840760" cy="68407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C" sz="5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</a:t>
            </a:r>
            <a:endParaRPr lang="es-EC" sz="54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535008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Flecha curvada hacia la derecha"/>
          <p:cNvSpPr/>
          <p:nvPr/>
        </p:nvSpPr>
        <p:spPr>
          <a:xfrm>
            <a:off x="1331640" y="2924944"/>
            <a:ext cx="1224136" cy="1728192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5580112" y="3068960"/>
            <a:ext cx="1224136" cy="165618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ESTRÉS </a:t>
            </a:r>
            <a:endParaRPr lang="es-EC" sz="44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http://www.bodaguia.com/imagenes/estres-bo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373216"/>
            <a:ext cx="1789092" cy="127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i.esmas.com/image/0/000/004/314/NT_ESTRE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517232"/>
            <a:ext cx="1259632" cy="114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 VS LA MUJER</a:t>
            </a:r>
            <a:endParaRPr lang="es-EC" sz="44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699792" y="1556792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http://www.midesahogo.com/wp-content/uploads/2010/03/est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348880"/>
            <a:ext cx="3918978" cy="292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Flecha arriba"/>
          <p:cNvSpPr/>
          <p:nvPr/>
        </p:nvSpPr>
        <p:spPr>
          <a:xfrm>
            <a:off x="539552" y="2204864"/>
            <a:ext cx="1080120" cy="3024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55172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AUMENTO DE NIVELES DE ESTRES</a:t>
            </a:r>
            <a:endParaRPr lang="es-EC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MENOPAUSIA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093296"/>
            <a:ext cx="7931224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500" dirty="0" smtClean="0"/>
              <a:t>ARELLANO Carolina Villota Estrés y estrógenos , 2003</a:t>
            </a:r>
            <a:endParaRPr lang="es-EC" sz="1500" dirty="0" smtClean="0"/>
          </a:p>
          <a:p>
            <a:pPr>
              <a:buNone/>
            </a:pPr>
            <a:endParaRPr lang="es-EC" dirty="0"/>
          </a:p>
        </p:txBody>
      </p:sp>
      <p:sp>
        <p:nvSpPr>
          <p:cNvPr id="11" name="10 Flecha a la derecha con bandas"/>
          <p:cNvSpPr/>
          <p:nvPr/>
        </p:nvSpPr>
        <p:spPr>
          <a:xfrm>
            <a:off x="3851920" y="5157192"/>
            <a:ext cx="93610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6258" name="Picture 2" descr="http://www.blogellas.com/files/uploads/la-menopausia-una-etapa-de-cambios-par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36352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39552" y="2060848"/>
            <a:ext cx="288032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Cambios metabólicos</a:t>
            </a:r>
            <a:endParaRPr lang="es-EC" sz="2800" dirty="0"/>
          </a:p>
        </p:txBody>
      </p:sp>
      <p:sp>
        <p:nvSpPr>
          <p:cNvPr id="6" name="5 Flecha abajo"/>
          <p:cNvSpPr/>
          <p:nvPr/>
        </p:nvSpPr>
        <p:spPr>
          <a:xfrm>
            <a:off x="3851920" y="2204864"/>
            <a:ext cx="504056" cy="21602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1988840"/>
            <a:ext cx="295232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Bajos niveles de estrógeno </a:t>
            </a:r>
            <a:endParaRPr lang="es-EC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8064" y="5085184"/>
            <a:ext cx="28083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Mujer a mayor edad mayor nivel de estrés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4941168"/>
            <a:ext cx="280831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20 a 60 años estudio hombres y mujeres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0184" name="Picture 8" descr="http://4.bp.blogspot.com/_tcRTmDQjiZI/TGFS15bRQqI/AAAAAAAAAD8/a9SXgrewEXA/s1600/SEDENTAR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235" y="2780928"/>
            <a:ext cx="2924765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 Y SEDENTARISMO</a:t>
            </a:r>
            <a:endParaRPr lang="es-EC" sz="40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5832648" cy="109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3212977"/>
            <a:ext cx="5256584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El sedentarismo  es la falta de actividad física regular definida como:  Menos de 30 minutos diarios de ejercicio regular y  menos de 3 días a la semana” </a:t>
            </a:r>
            <a:endParaRPr lang="es-EC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EC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CARDIO SALUD Comisión Honoraria para la Salud Cardiovascular MONTEVIDEO-URUGUAY</a:t>
            </a:r>
            <a:endParaRPr lang="es-EC" dirty="0"/>
          </a:p>
        </p:txBody>
      </p:sp>
      <p:sp>
        <p:nvSpPr>
          <p:cNvPr id="50178" name="AutoShape 2" descr="data:image/jpg;base64,/9j/4AAQSkZJRgABAQAAAQABAAD/2wCEAAkGBhQSEBUUExIVFRUVFxQUFBUXFhUXFRQUFBUVFBUUFBcXHCYeFxkjGRQUHy8gJCcpLCwsFR4xNTAqNSYsLCkBCQoKDgwOGA8PGiwcHB8pKSwpLCktKSkpKSkpKSwpKSwsKTUpLCwpKSksLiwpKiwpKSksKSkpLCkpKSkpKSksLP/AABEIALkBEAMBIgACEQEDEQH/xAAcAAABBQEBAQAAAAAAAAAAAAAEAQIDBQYHAAj/xABFEAABAwIEAgYGBwYFAwUAAAABAAIDBBEFEiExQVEGE2FxgZEiMkKhscEHFFJiktHhFiNDcoLwFRczU7KDotJEY5PC8f/EABkBAAMBAQEAAAAAAAAAAAAAAAABAgMEBf/EACURAAICAgICAgIDAQAAAAAAAAABAhEDIRIxQVEEE2FxFCIygf/aAAwDAQACEQMRAD8A5RLM4uJ0twF0w1p4DQIV7zfkpAPR2uoMrZJLWEm+yZ9YJOpTWxcyisOw10z8rRpxdwCdE9kNO4m9ybbJkkmtuHBaMdEm58vWO2uqfE6F8Dy13geYRQ2qFpJbDXRWOFznNcXPBUjH81ZYdUEOAaLlZSQovZs6WlJZmzWPK6fTUeYXz24kKqgMhGosFNETz71B02bXo7RzMBMZaRxJRmLTPmaGghrmn1mmxWOpMTljHoPI156JTiEl75jcoc0kHRpo6OpYBaVx8U6naXvAfwQmEVkjnNaXHXdaiDDWA8bqoK9gwymia1tgprprYwE2R9lqAma5Ugao4XGylzIEecFEXJ0kiY1qAHWKQX5KQNS3TAjCjcSnSSJA1ACAFVeLufGMzbeKtC1QVUeZpBCljRj5XPma45nZx6rWg++yHxLA6iONr3uJvwBNwriPG202YBmvE81G7p7zZm7wFh/XyyZVZkjn4396aYz2rQydJ43A3hGb3IF/SHTSNo8FGvZJUuiPIqM07u1WX+MH7I8kO7EX/wBhUmPQIaR9r5SnxUDjs3vTn4k86XSNrH7XsnyCzDyEb2J3UDqggacUdLDckajmhHNAOmoXQjNkUYvrYLX9C7dW/nm+SyTrHVEYZij4H5m7cRzCYk9m9H+v/SqXpw70I+dz3qNvSltzJlOosB2hUGLV75X5nHT2RyTLkwRpVvhDXXuNLa3Kq280RA9zjlb5KJIyXZrMOrM4Oqtm0AtlDxqqjDKRzIgSNSbWstDTUg4nUrmlKjoXQjML1sHtRUOBuJ9ZqjNLY6FF0UF3blZckNoscLpTFLc6rX00V9UHgOFX9I2srw09tl2QdobBzAo5aZFBiV0KsQGyKwSZEYIEyRiBg/1dPZApmMUjGIEDuiTOoR5iXmsSsZWupkop0c5qS1kACfVkNUAA6q3jAQ9ZG06FJgc/xyAOzEbX0WZlpXcj5LpBxWnjaWFoLgToqGs6RC+kQsuWSSe2RKKuzJ/VDyPkvGiPb5LQ/tB/7TUHXdLREPSY252AGqWn5LhieR1HZUfVDxB8kppXcj5Iim6YtkflsG32JGncjZMQdzHdonoufx5Y/wDWisZQO+ydexNfRkeyUX9fkb7Sb9ecdyijPgc9lnud+9DytG2yfNSOF/NQ5W2OZ2q7DEjLbbbJY4i4HkE/O0Cw143P5JhceeiYidpDWDjuhZSFK8eiPFDkIH5Fa5WeDuyvD3G1lWsFkZQMzyNGpF9Un0LybOkr+se3KDk5laNhiO7yPBVVK0tAAZsBuFdsxNpADom99lyS4nQhhpmX0mCLp4spFnA35IUmI+zbtsrTD6GMWIdf5KUo3sdGtwtzQwenqrQH7yo44BbfRWNMNF2pUSG5O1KWprIyvA66oAkI0UThayJLNEO/4JgLmT2JsLrpWu1sgB5SE2CddKAkMHLk0C6Kc1Na0JCB2GxTKtrSLkXRmUJJY9NkqGjl+IxEOdmZ6RJLUHUUTstyLd62+IMLJg90WZo5IfEsUjeLtg/FoufLCxSVmCbGQeCFlpGEhz2AnM4Eu7tLdi0k8rrm0TQs5jWBPlOZt2m+2uXvHJZw0dXxJKEqbqxsdLA1udzGgAXB3vzUjXNcxrhxGncq3D+jbiQXuzMHAX17FfvhOno2Gw0Vyb9Gvy5w6jLkyv6sb3unlgJCIex32T5LzYnk6A+ShJnApMy83Rl9vRKr5Ohsp2IXQzOb62sn522shZpIjijl8vRSYcFC3BJmnVi6fI3uUXUg8FSzsOKOZuoHHS2ybLh1hsb9y6Fh9OwyS3HtfJHjCoz/APit5qBwOYUmDuc4A+iOdlrcGw2OJvpWceel7q+fhzANPgofqovsoll5DUaI4Kr0ybG2gCsYazXih20YU8NNroVk3ZorLWjlF9Wk+CuY5GOs1rRfS+myo6CB8jsjSRbcrR0uEiLW5J4krTHjcnbNG6JpNCBdW1K7YKripnOdcq1paYgruMA8LxATH6J7GJDHk6IZ791PK+yrJZuAFzyCYBlOU4esVW4XVSyNJ6pzRmIbcEFwHtG6ObTS2vl37RdDAJungodlNJy94UjYJPs+8JASuKjBSmJ/2T7kwxvB9QoAkT8wQ73kbtI8EjagIAjxGQNsbXWMxnEyHmwAt2LXVNfHmawuGZwJa3iQN7LJdKaQZ781D0UiuOPOtfI0oV3Sh/2GoOq0Fr2QboxzXG8jvRMtdE+E9JHiIjK31nfFTPx+Q8B5KiwsjIf5nfFHZuxDnJMi2FnF5DvbvTY8TkboHaeaDuU0Zilzl7C2GSFRtB7VYvp/uO8k0Q8mO8lPGXoKB2QdqR5sihCT7D/IpTTk/wAN/kjg/RRQ0DjmkP3kcyQo2LDyDpC4X3U7sNkvpGVThJ+BUV7SpgbckQzC5f8Aa96IhweQnVlvFL6p+gpgDQSrWhpS8hoAtxdbZEw4OeIsrvD6PKLWsFpDC7uRotBGGYY2JtgR2nmi5Ke+yc2AdqeIx2rsSolsRsW2mgRrbKMSaJpl5KgJ+qublOLwAh+uPcvFACTTIfDYySX8XHq293tH3H8KSums3QekbBv8x0HvKdiFQIKd7h/CiIHa53ot8d/xKkhNlBin0hyNlcyGNhY0loc7MSbaX0IACBd9ItV9mL8Lv/JZylGbQniR4o1tEPtJkln/AJiVf2YvwO/8kVhfTSule4MZE8kZspFrAAA5fSHfxVBLE0cfmq2SfU2LtOX6KZda7KjV7OjHpDiI3pIz3E/+SBqfpLmidklpmNcLEjOQQDtwK5+3pCQCDJI03+0Tp5palofrnuTuTfftWUPsv+zVGs3jrRvmfS4zjTnTfLIPgQnM+mWjNw+OYW39Frh/y+S5g+gLhZxbvoQdSOF0LNg7821wbZrWva620c9nZKPGcMr5gGWNQxuZoIfHIG+t6PBw0BsLqq6URO6zKDpYObfkVzrAKh9NWU0rtG9c0XtwPokHwK6z0toSWhw3a7L/AEu2+LfJJq0VF7Of1UJJIJsUFLEW77K+qcIkI7VU1GGSDcFedJb0XOJS4NJ6Dv53fFH9YEBhVI/K/Q6Pd8USY3ciiVWZNE3WDmnB2u6FcEjUqRJ0hmNRlTMxKM8QsUXnmkD3DitP5DNTdGuZzCUVrOYWG613NKKlw4p/yX6Gb1sreYTutZzC5+K53NStxB32lS+R+A0b1rGnl5qRsI/srHYdiji4DMPFaCmxDM61ie0bLSOZSCiyDWjX+ypGu7Co2UZdqCiYaB1tStOVhQ9sven5+9O+rHmpGxFUIFc/vSCS3NEOYqHHKySR4pKY2keP30u4ponD1u2RwuGt8ToEWBHSdN6eWURxyA3eWXv7Qbc27O1XjagHZ1+7VZI/RZQshmj/AHhLwMnpAuYQL3BOhudTfmuddF4XYRiTDVl8THNd6LXBwka64YZNbBlxe++3amkwckdqY/PUMHBodIfD0W+8nyQHTeptSADeWUfhjv8ANo80RhNeXmWYhoGgYG7ZWNzDvuSqX6QHEdRGD6rXX77NH5+aroXZkGiz37a5XDQncZT/AMfeoai59sju0+RSvjOYG+4I+Y+BTZabv80hDKORxzNL721F97HuCrsXrJmuDYzYWu42BPgP0R0bXsJs299N1HDghnm5OdYWFzt7kUJlMa6e3C3MsF+86K3w+qL2ZrEX30Nrju/vVb/APozgjAdN+8dvYk5R4cVrI6aKMWZGxo7GhFWCOIyYxke4ZCRfVzSD7lJ9eO7SLcjY+ALTp3ELsVXTQyC0kMbwebR8QsX0l+jKORrn0bjG8a9UT6LuxjjsewooNmExPEQ6EFrbuD8wbrfM25t3ruU7+upgf9yJjvFzd/eF881bXNDopWnMHC/Agtve43B22XeejcubD6U84GDyaB/9U0JOxabK5jXcwD48V59Ew7hZXHOnUVBGGuaZHl7wGNIBDQb5nE7DUBBYD9LtPUP6t0T4nH1blrmutwuLWPgoaRrZb9HsHjc2W4/iv+KsH9GIiqbBukLIhJe/pSOeO4lHP6aM4NJWPLGFjpeh8Z4oN/QYcHjyU37XX9myUdKexT9mIDLk67pXIds26QS3XnisILtN00usoDKnByfQWK+TkoeuJOov2qQkIinp76+KtMfeiXDoC51gukYLRCKMD2tL/ksx0djF7utpqtZBUXF114oJIpqtBTKkXsUQyQFCNqBxCnhmbwst0ImK84JDIFV41jXVZWRtzzy3EUd9Db1pHn2Y27k+A1KoRFi1e5rmwwgOnkFxfVsTL2M0n3Qdh7R0HEgrCMHbAzKCXEkve92r5JDvI88+zYDQaKHCMNEIJc7rJZDmlkOhe61hYeywDRreA8VbgpAUXSeJzGGVtzYWcAL2HA2HvXNsSoxikjWlhu0t9MX9Bt9WuPI7W5rsjn6LA9IcbLq1sDTlGozDQhx3tbjYEIc+KtmmHD901FeQmapfBlYxzA0yRMLSx1yJXtZo69tieGwWjq4ophaWNrwNRe4I7iNQsJjdA6J8GWUvJmY+xcTq0XAsTwVv+17WgZoJCSdTqBbmLA3UYcqyKzf5eBYXFLdoLrOhVK+xDpY7EHRwP/MFVFf0ZiiN3vmMZv8AvGMa/J/Owa2+82/cEYOnEGzoZQO5x8bZU2r6aU4aTHnJ4NLSAfddb6OEjg6EU8zA+GtzNPtBjXDu0Oh7DqrDAujbKVzzn6wnQPI1t3X0VYzDg7q6iImnkNnyBo0kFvUkadDw13VxFU3aBmA776+QQBZuq0x0tzYcUIMvGQeDXH42T5qpjGOcLmwuT2dgQMWV1jqkZMoaerbIxrictxcG21+BG9l50B4OY7ucB7jZAiq6S9DW1r2vaWMfqJHOzekLei6zd3DbuV2GspKWGMyDLEGRl50BJBF+zUobry3fRV/S3EMsDHAZrT05tzAkBI8ghulZeOHOSj7ObfSHSskrY3k5onA5yxwvYEE5SeKzuC0jBUQhrrnMXOFtWgNOubiDoui4+6KSNvWRuJDiA57GWueZBOtreSpmUjWG7WNb2taB8FyzzqtF/IwTwSqSoNjaFIwhCNkKe2o7FwmSkg8FvNNDggHVPNe+sJUPmhA9OPd4rTU2KUcvstHeLIialpQLXYAe3dbfT+R8TCzYk1ptqTxsEXTSh4BGxWnbgNO53olvuRc3RmNkdw6x4WTeL0OilFAwtu3ha90VFTC22g0I5qyocM0F3tHBXVNhjG8bqoYXdsa0AYJhTXDQlpPDgBwWg/wR9tHhR09O0cAO4owU45+9diqiWDnCngauB8UogLeR7ks0kYcGue0ONrAnU8NAgsVrGwgANMkr7iKJp9J54kn2WDi46D3ItBsbiuNdS0AML5ZDliiB9KR3f7LRuXbAJMIwp8eaSQh88lusfwAHqxRj2Y28Bx3OpUGG9Hi1xllfnneLOcL5WN3EUQOoYPMnU9llHRAcSgCbORup45LhRw04ClJ10QMjrHZWOdfZpPkCVy7pPFA6seZZhG5rzb0i0jLaxAAPEldOxJn7p9/sO+BWIk6MU9YXSSxzdYXOJfG8WIJuBlOyUo2qNcM1CabbX6M66aP61SiOcyEyPLgSDbLE830A4/BaH/D2Pc7MTc5ALPLbWYy2g7Sde1Vk3RaCnrqUMMvpOIJeRcBzXtNgBvotPiWBwOfcib2XXY6wuAG+dgEY4cVTL+Tn+ydpt17Kt+BsDWC7hnOpz3cNbAnTUW7ELNhvV2Od5BbKS0kEf6YIOgHFw3V5F0YhcLiWYa7OP9816PonG0G08hJa5oL7OtmLSTwufRAWjS8HKpPdnpZPQI7EHBPorWXCTb/Vb4tPyKzFNW/vJI3DK+Nxa4H/ALXD7rm2I8UyS5FQh6kuc5tpMrB6zQNXDlfu0Q5lKYahIAiBz2l15MzfYHFo5crW08FMahV5qUhqExBklR8kP0pq8sMZ3vNGLWvcnNpbiVHTkudto067b8BqUH03z9VB1YzOE8bwND6gcbkX52UzXKLRv8efDJGXpkHTbpH1lMI2U8gcS0H0DYAG99tSbW81ocDwKCSmie9vpFtzrbiflZY2sdiDgGmjedR/Bf8AEIqrlIDBci0bLgHS5FyuHHjjig6R2/OyOTVpf8dm2PRel+z/ANyY7o5RjcAf1/qsD15PtHzKiz9vxS+yPo8zkvR0IdHaLe4/H+qX9nqK+4/H+q55m0XjJrunzXoXJegaoe5tskWfXa9l6Vsshyvj6sjje9u4hEhwHO97WsVYUdEXEgtN/is1J9UWrHYf6IDL3cRoeJWio8OcWemTfsKfg+BBouWm/ab2VqKXcZb89V1Y8dK2O/BHBhYbYgbKwlcGsLnvsALk9iihhO3DxKkqsPzxvbnILmOaNOJBA9604jsDGMBzw1nDVz3bBvYNydgnYpXvcQ2LawIde17/ACWCxOvdHIYnXBtEHDwAI/ESrfFOk4gGpBcbhrRqRbQDwsuaUpdHSlFbDaelkbVFzm5nMOjnkhrnlvokAa5G6LU4fQCMl7iXyvt1khFibbNaPYYODR43KwODdLzMHE3J1A04DiDzW7p6V72Ndcek0O1J4i61w+UZ5PZYtfdK1BMpXNOvxRbTbktjGyYFPBQ/WJr5SNkDJa7WJ4+67/iVjcNmyEjuWomlORwPI/BYSpqw0BxOo9E91gR80EtBfSRrusp5g0lsbvSIBOXfe3eqiX6QWBx9CTkDY2IHILPSCrzvLKw2JJbactNibgWOy1nRSWLI8VchzejkOcO4elqL8eayy5/rV03+jrj8VSjy5r9eQH/MmH7w8B+aUfSTB9p3l+qsKyeJtS/JlfBkjyFwaTn1zm9r8lDJLTneGI/0haY584p9HNkg4OrIP8xqf/cd+EqmxnpJTSuEsc2SVotctdle37D7DbkeCuJKSjdvTxeX5IWXAaF28DR3OcPmrMqkC4V00ik0ecrttTofFXQq2HYg+KoZuiVAdmub3SH5qIdEaYepNO0chIPyTGrNBLWMaNSB4oD/ABlshtG5tti6493NVb+hMDt6ic97mn5Jp6EU7XRtbJK50kjIwLtABebAk22Uykoq2VGMpOka+hcLADYe/tQ3SRl+qbzcfkPmlqehstBEZOsflBAIEoNyTYaFipH9OIWuDpIp5HR3AJMWUOBvewA4gceCzx/Ix5P8uzd/Ey8eaVr8G5xnEcsbvTlB1HoyWHLYtKxc4Avvf5J9djXXBuW9n2drobEX18Fb0dNG5kbngWJzH+UuJF/CyeT+2jBbMu/dMJsulPZRjfqvIISTEaAbiPwbf5Ll+uvJDhRz8pA3tW6kx6hHsA9zEKeldJfSm8crUcF7FS9hMHRd/EHutbRHx4W6P1Yztob6+K2fUL3VhdMYqPSNrszMLpANYnf34KaOR3+26/HktB3BIXFaWKkUJqZBtEf78ErKqUn/AEyB3/orstSCDsStgch6cw5JS93tP15gE3CzeMztZkl9Zry4A3uCNDfv1suk1eEdfjrWHVkTWzuF9LtAyi3eQvdNYGio6gRtDZYC4mwtma+9xpvcDzXPx8m13oynRjCi6OGQXa58jowzZoIy5XG2p3N11OKhOnrfBZzBS1tXRQX9JkT5i2xtd4e4Ena4v7lviFpjXbIk/BVtpT9lSspiNmowle1WhBCA77ISOB+ypzsoi8nZAEEj/ulfO2OdLS7NGCRlfIL8w17gzu0IX0eY9Dfax8l8iVjruJ5kn3lNEvsdJXucdXHsHBSQYq9gsHE9/DuQIbdW1L0Tq5X5GUsznHh1bh43IsmMYOkMvP4oaXEHuJJcbnfVaGP6LMTO1FL45B8XKOT6MsTG9DN4AH4FGgasoW4g8bOd5lSNxiUbSPH9TvzVw76NcSAv9Rn/AA/JDSdBq9ouaKo/+J/yCYuKA/8AHZv91/4il/x6b/cd5p8nRerbvSTj/pSfkg5sOlZ60T297HD4hAUGs6STD+IUdF0ymaQbjQ3GmxGx71nurPI+Sak1YLXRspfpFne3K9+Zu9nXIvzsSg/2mad44ufqDdZleUxhGPSNHkyPXJnQKGubI3NmBc4hpA9kX1XT24YQ0NyHQAeA0XAMHlcZo2gn0pI26dr2r6liobD1n+SHoiKOe4hhsmYgM03Fr+9eosLdbM2Iv1NzkuARwF10J1IPtEf0qvqaWRpJjkA7Mq53jXKyqMLUYfLIS36s4feygIX9mqi/+ibeCusVxCpLiM1rA+rxVK7Epwf9V/df8llPimTNHZerdz+KVsTufuTBJ2p3WFdtlDupKXqymF55pC480CJwxLZCl3afNMI7T5oAyvTlslLPDXQRZyD1c+/qHi7LwtcX4GyE6b0ruvZUyPZFEYxHGXPAcHvGYgtIsLX3J3stmWDiT5n80FX4JBNbro2SZfVzgOtfe19tvcpcUxpsPo8Pj/dyZWl4iawSW9LLYGyMLVWtgAFgSLba7AL3VfePmqEWOVIQqp4ubZj704QHg5AUWL23Fkoaq36q/g9MdDNwegYZic3VwSvOzY5HX/lY4r5DkK+pq+hnljfGXAska5jgeLXCx4ciuRVv0GVQJySxEX0vmBtwvpa6aJaOd4cP30d/ts/5BfXlPT2Xz9S/Q5XRyNdlidlcHWD98pBsbgaLpn7QYy3/ANHA7ukt80Ngb0MXiFgR0yxVu+FtP8swXj9IdePWwiTwlYfklodm8KjKwn+Z849fCqkdxaUn+bYHr4dWN/6YPzQFm8LR3KCSFp3IPfqsOfpppPahqWd8X6pR9MuHHcyDvhd8kqCzYHD2H2Wa9jVXVfRGkk9emgd2mNl/MBUjfpdw0/xiO+KT8k9n0oYc7aoYO8PHmS1OgtHPPpd6FUtFHFJAwsdLI8FuYloDWg+iDtqVzFdY+mDE4KuKB8FTC7qi/NG14zHrMgDmjjbLr3rlBVIRadFmXrqYc5of+bV9bRbL5S6DUzn4jShrST1zHWHJpzE+QX1Exv3X/wDclJDQUW3TXt7FDkH3x+L5hQmFn2zfvUUMqsbwdsrdTlcL2PyKw9RTOgkGxF9HWsL34HiukdQzhN5kFB1mFNcLZ2HvI3+SzlDkUnQTFcaW9x+ZRAkKQpjlqSP60poceaYVKzZACF3b71E6X+7/AKKZ2yYEwIxfs8/0TiP7unDdK9AEd/7umPmsNfilchar1kgFjiLjfUctTa3aj2i3E+ZSRbDuU54oAjzpesKUfP8AJPagBgkKaXHkfcpk1ADGynt8k8zf3ZKo3pgKZkhnSFRuRQxXT/d9w/NNEgO7b+H6pTxSN/P5IFRBNTQu9aG/eP1UBwOkcNYgOwtRx3Thv4IsVFS7olQn+G0X7P0Q56AUBN8oHMZQQfcr1Qv3HemBWfsFhv8AtM/CPyTf8tsNP8JnkFdKCRMAbD+hlDTuzRNbG61rtsDblfkryFkY/jkeLfyVS9RS7FFiZpWPaf44P4CvS0jXD1wf6W/JZSL1grGL80+QguXAGk6Pt4fqh3dHXHaS9uwoxnq/3yUNNv8Ai+JTpBZ//9k="/>
          <p:cNvSpPr>
            <a:spLocks noChangeAspect="1" noChangeArrowheads="1"/>
          </p:cNvSpPr>
          <p:nvPr/>
        </p:nvSpPr>
        <p:spPr bwMode="auto">
          <a:xfrm>
            <a:off x="76200" y="-858838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0180" name="AutoShape 4" descr="data:image/jpg;base64,/9j/4AAQSkZJRgABAQAAAQABAAD/2wCEAAkGBhQSEBUUExIVFRUVFxQUFBUXFhUXFRQUFBUVFBUUFBcXHCYeFxkjGRQUHy8gJCcpLCwsFR4xNTAqNSYsLCkBCQoKDgwOGA8PGiwcHB8pKSwpLCktKSkpKSkpKSwpKSwsKTUpLCwpKSksLiwpKiwpKSksKSkpLCkpKSkpKSksLP/AABEIALkBEAMBIgACEQEDEQH/xAAcAAABBQEBAQAAAAAAAAAAAAAEAQIDBQYHAAj/xABFEAABAwIEAgYGBwYFAwUAAAABAAIDBBEFEiExQVEGE2FxgZEiMkKhscEHFFJiktHhFiNDcoLwFRczU7KDotJEY5PC8f/EABkBAAMBAQEAAAAAAAAAAAAAAAABAgMEBf/EACURAAICAgICAgIDAQAAAAAAAAABAhEDIRIxQVEEE2FxFCIygf/aAAwDAQACEQMRAD8A5RLM4uJ0twF0w1p4DQIV7zfkpAPR2uoMrZJLWEm+yZ9YJOpTWxcyisOw10z8rRpxdwCdE9kNO4m9ybbJkkmtuHBaMdEm58vWO2uqfE6F8Dy13geYRQ2qFpJbDXRWOFznNcXPBUjH81ZYdUEOAaLlZSQovZs6WlJZmzWPK6fTUeYXz24kKqgMhGosFNETz71B02bXo7RzMBMZaRxJRmLTPmaGghrmn1mmxWOpMTljHoPI156JTiEl75jcoc0kHRpo6OpYBaVx8U6naXvAfwQmEVkjnNaXHXdaiDDWA8bqoK9gwymia1tgprprYwE2R9lqAma5Ugao4XGylzIEecFEXJ0kiY1qAHWKQX5KQNS3TAjCjcSnSSJA1ACAFVeLufGMzbeKtC1QVUeZpBCljRj5XPma45nZx6rWg++yHxLA6iONr3uJvwBNwriPG202YBmvE81G7p7zZm7wFh/XyyZVZkjn4396aYz2rQydJ43A3hGb3IF/SHTSNo8FGvZJUuiPIqM07u1WX+MH7I8kO7EX/wBhUmPQIaR9r5SnxUDjs3vTn4k86XSNrH7XsnyCzDyEb2J3UDqggacUdLDckajmhHNAOmoXQjNkUYvrYLX9C7dW/nm+SyTrHVEYZij4H5m7cRzCYk9m9H+v/SqXpw70I+dz3qNvSltzJlOosB2hUGLV75X5nHT2RyTLkwRpVvhDXXuNLa3Kq280RA9zjlb5KJIyXZrMOrM4Oqtm0AtlDxqqjDKRzIgSNSbWstDTUg4nUrmlKjoXQjML1sHtRUOBuJ9ZqjNLY6FF0UF3blZckNoscLpTFLc6rX00V9UHgOFX9I2srw09tl2QdobBzAo5aZFBiV0KsQGyKwSZEYIEyRiBg/1dPZApmMUjGIEDuiTOoR5iXmsSsZWupkop0c5qS1kACfVkNUAA6q3jAQ9ZG06FJgc/xyAOzEbX0WZlpXcj5LpBxWnjaWFoLgToqGs6RC+kQsuWSSe2RKKuzJ/VDyPkvGiPb5LQ/tB/7TUHXdLREPSY252AGqWn5LhieR1HZUfVDxB8kppXcj5Iim6YtkflsG32JGncjZMQdzHdonoufx5Y/wDWisZQO+ydexNfRkeyUX9fkb7Sb9ecdyijPgc9lnud+9DytG2yfNSOF/NQ5W2OZ2q7DEjLbbbJY4i4HkE/O0Cw143P5JhceeiYidpDWDjuhZSFK8eiPFDkIH5Fa5WeDuyvD3G1lWsFkZQMzyNGpF9Un0LybOkr+se3KDk5laNhiO7yPBVVK0tAAZsBuFdsxNpADom99lyS4nQhhpmX0mCLp4spFnA35IUmI+zbtsrTD6GMWIdf5KUo3sdGtwtzQwenqrQH7yo44BbfRWNMNF2pUSG5O1KWprIyvA66oAkI0UThayJLNEO/4JgLmT2JsLrpWu1sgB5SE2CddKAkMHLk0C6Kc1Na0JCB2GxTKtrSLkXRmUJJY9NkqGjl+IxEOdmZ6RJLUHUUTstyLd62+IMLJg90WZo5IfEsUjeLtg/FoufLCxSVmCbGQeCFlpGEhz2AnM4Eu7tLdi0k8rrm0TQs5jWBPlOZt2m+2uXvHJZw0dXxJKEqbqxsdLA1udzGgAXB3vzUjXNcxrhxGncq3D+jbiQXuzMHAX17FfvhOno2Gw0Vyb9Gvy5w6jLkyv6sb3unlgJCIex32T5LzYnk6A+ShJnApMy83Rl9vRKr5Ohsp2IXQzOb62sn522shZpIjijl8vRSYcFC3BJmnVi6fI3uUXUg8FSzsOKOZuoHHS2ybLh1hsb9y6Fh9OwyS3HtfJHjCoz/APit5qBwOYUmDuc4A+iOdlrcGw2OJvpWceel7q+fhzANPgofqovsoll5DUaI4Kr0ybG2gCsYazXih20YU8NNroVk3ZorLWjlF9Wk+CuY5GOs1rRfS+myo6CB8jsjSRbcrR0uEiLW5J4krTHjcnbNG6JpNCBdW1K7YKripnOdcq1paYgruMA8LxATH6J7GJDHk6IZ791PK+yrJZuAFzyCYBlOU4esVW4XVSyNJ6pzRmIbcEFwHtG6ObTS2vl37RdDAJungodlNJy94UjYJPs+8JASuKjBSmJ/2T7kwxvB9QoAkT8wQ73kbtI8EjagIAjxGQNsbXWMxnEyHmwAt2LXVNfHmawuGZwJa3iQN7LJdKaQZ781D0UiuOPOtfI0oV3Sh/2GoOq0Fr2QboxzXG8jvRMtdE+E9JHiIjK31nfFTPx+Q8B5KiwsjIf5nfFHZuxDnJMi2FnF5DvbvTY8TkboHaeaDuU0Zilzl7C2GSFRtB7VYvp/uO8k0Q8mO8lPGXoKB2QdqR5sihCT7D/IpTTk/wAN/kjg/RRQ0DjmkP3kcyQo2LDyDpC4X3U7sNkvpGVThJ+BUV7SpgbckQzC5f8Aa96IhweQnVlvFL6p+gpgDQSrWhpS8hoAtxdbZEw4OeIsrvD6PKLWsFpDC7uRotBGGYY2JtgR2nmi5Ke+yc2AdqeIx2rsSolsRsW2mgRrbKMSaJpl5KgJ+qublOLwAh+uPcvFACTTIfDYySX8XHq293tH3H8KSums3QekbBv8x0HvKdiFQIKd7h/CiIHa53ot8d/xKkhNlBin0hyNlcyGNhY0loc7MSbaX0IACBd9ItV9mL8Lv/JZylGbQniR4o1tEPtJkln/AJiVf2YvwO/8kVhfTSule4MZE8kZspFrAAA5fSHfxVBLE0cfmq2SfU2LtOX6KZda7KjV7OjHpDiI3pIz3E/+SBqfpLmidklpmNcLEjOQQDtwK5+3pCQCDJI03+0Tp5palofrnuTuTfftWUPsv+zVGs3jrRvmfS4zjTnTfLIPgQnM+mWjNw+OYW39Frh/y+S5g+gLhZxbvoQdSOF0LNg7821wbZrWva620c9nZKPGcMr5gGWNQxuZoIfHIG+t6PBw0BsLqq6URO6zKDpYObfkVzrAKh9NWU0rtG9c0XtwPokHwK6z0toSWhw3a7L/AEu2+LfJJq0VF7Of1UJJIJsUFLEW77K+qcIkI7VU1GGSDcFedJb0XOJS4NJ6Dv53fFH9YEBhVI/K/Q6Pd8USY3ciiVWZNE3WDmnB2u6FcEjUqRJ0hmNRlTMxKM8QsUXnmkD3DitP5DNTdGuZzCUVrOYWG613NKKlw4p/yX6Gb1sreYTutZzC5+K53NStxB32lS+R+A0b1rGnl5qRsI/srHYdiji4DMPFaCmxDM61ie0bLSOZSCiyDWjX+ypGu7Co2UZdqCiYaB1tStOVhQ9sven5+9O+rHmpGxFUIFc/vSCS3NEOYqHHKySR4pKY2keP30u4ponD1u2RwuGt8ToEWBHSdN6eWURxyA3eWXv7Qbc27O1XjagHZ1+7VZI/RZQshmj/AHhLwMnpAuYQL3BOhudTfmuddF4XYRiTDVl8THNd6LXBwka64YZNbBlxe++3amkwckdqY/PUMHBodIfD0W+8nyQHTeptSADeWUfhjv8ANo80RhNeXmWYhoGgYG7ZWNzDvuSqX6QHEdRGD6rXX77NH5+aroXZkGiz37a5XDQncZT/AMfeoai59sju0+RSvjOYG+4I+Y+BTZabv80hDKORxzNL721F97HuCrsXrJmuDYzYWu42BPgP0R0bXsJs299N1HDghnm5OdYWFzt7kUJlMa6e3C3MsF+86K3w+qL2ZrEX30Nrju/vVb/APozgjAdN+8dvYk5R4cVrI6aKMWZGxo7GhFWCOIyYxke4ZCRfVzSD7lJ9eO7SLcjY+ALTp3ELsVXTQyC0kMbwebR8QsX0l+jKORrn0bjG8a9UT6LuxjjsewooNmExPEQ6EFrbuD8wbrfM25t3ruU7+upgf9yJjvFzd/eF881bXNDopWnMHC/Agtve43B22XeejcubD6U84GDyaB/9U0JOxabK5jXcwD48V59Ew7hZXHOnUVBGGuaZHl7wGNIBDQb5nE7DUBBYD9LtPUP6t0T4nH1blrmutwuLWPgoaRrZb9HsHjc2W4/iv+KsH9GIiqbBukLIhJe/pSOeO4lHP6aM4NJWPLGFjpeh8Z4oN/QYcHjyU37XX9myUdKexT9mIDLk67pXIds26QS3XnisILtN00usoDKnByfQWK+TkoeuJOov2qQkIinp76+KtMfeiXDoC51gukYLRCKMD2tL/ksx0djF7utpqtZBUXF114oJIpqtBTKkXsUQyQFCNqBxCnhmbwst0ImK84JDIFV41jXVZWRtzzy3EUd9Db1pHn2Y27k+A1KoRFi1e5rmwwgOnkFxfVsTL2M0n3Qdh7R0HEgrCMHbAzKCXEkve92r5JDvI88+zYDQaKHCMNEIJc7rJZDmlkOhe61hYeywDRreA8VbgpAUXSeJzGGVtzYWcAL2HA2HvXNsSoxikjWlhu0t9MX9Bt9WuPI7W5rsjn6LA9IcbLq1sDTlGozDQhx3tbjYEIc+KtmmHD901FeQmapfBlYxzA0yRMLSx1yJXtZo69tieGwWjq4ophaWNrwNRe4I7iNQsJjdA6J8GWUvJmY+xcTq0XAsTwVv+17WgZoJCSdTqBbmLA3UYcqyKzf5eBYXFLdoLrOhVK+xDpY7EHRwP/MFVFf0ZiiN3vmMZv8AvGMa/J/Owa2+82/cEYOnEGzoZQO5x8bZU2r6aU4aTHnJ4NLSAfddb6OEjg6EU8zA+GtzNPtBjXDu0Oh7DqrDAujbKVzzn6wnQPI1t3X0VYzDg7q6iImnkNnyBo0kFvUkadDw13VxFU3aBmA776+QQBZuq0x0tzYcUIMvGQeDXH42T5qpjGOcLmwuT2dgQMWV1jqkZMoaerbIxrictxcG21+BG9l50B4OY7ucB7jZAiq6S9DW1r2vaWMfqJHOzekLei6zd3DbuV2GspKWGMyDLEGRl50BJBF+zUobry3fRV/S3EMsDHAZrT05tzAkBI8ghulZeOHOSj7ObfSHSskrY3k5onA5yxwvYEE5SeKzuC0jBUQhrrnMXOFtWgNOubiDoui4+6KSNvWRuJDiA57GWueZBOtreSpmUjWG7WNb2taB8FyzzqtF/IwTwSqSoNjaFIwhCNkKe2o7FwmSkg8FvNNDggHVPNe+sJUPmhA9OPd4rTU2KUcvstHeLIialpQLXYAe3dbfT+R8TCzYk1ptqTxsEXTSh4BGxWnbgNO53olvuRc3RmNkdw6x4WTeL0OilFAwtu3ha90VFTC22g0I5qyocM0F3tHBXVNhjG8bqoYXdsa0AYJhTXDQlpPDgBwWg/wR9tHhR09O0cAO4owU45+9diqiWDnCngauB8UogLeR7ks0kYcGue0ONrAnU8NAgsVrGwgANMkr7iKJp9J54kn2WDi46D3ItBsbiuNdS0AML5ZDliiB9KR3f7LRuXbAJMIwp8eaSQh88lusfwAHqxRj2Y28Bx3OpUGG9Hi1xllfnneLOcL5WN3EUQOoYPMnU9llHRAcSgCbORup45LhRw04ClJ10QMjrHZWOdfZpPkCVy7pPFA6seZZhG5rzb0i0jLaxAAPEldOxJn7p9/sO+BWIk6MU9YXSSxzdYXOJfG8WIJuBlOyUo2qNcM1CabbX6M66aP61SiOcyEyPLgSDbLE830A4/BaH/D2Pc7MTc5ALPLbWYy2g7Sde1Vk3RaCnrqUMMvpOIJeRcBzXtNgBvotPiWBwOfcib2XXY6wuAG+dgEY4cVTL+Tn+ydpt17Kt+BsDWC7hnOpz3cNbAnTUW7ELNhvV2Od5BbKS0kEf6YIOgHFw3V5F0YhcLiWYa7OP9816PonG0G08hJa5oL7OtmLSTwufRAWjS8HKpPdnpZPQI7EHBPorWXCTb/Vb4tPyKzFNW/vJI3DK+Nxa4H/ALXD7rm2I8UyS5FQh6kuc5tpMrB6zQNXDlfu0Q5lKYahIAiBz2l15MzfYHFo5crW08FMahV5qUhqExBklR8kP0pq8sMZ3vNGLWvcnNpbiVHTkudto067b8BqUH03z9VB1YzOE8bwND6gcbkX52UzXKLRv8efDJGXpkHTbpH1lMI2U8gcS0H0DYAG99tSbW81ocDwKCSmie9vpFtzrbiflZY2sdiDgGmjedR/Bf8AEIqrlIDBci0bLgHS5FyuHHjjig6R2/OyOTVpf8dm2PRel+z/ANyY7o5RjcAf1/qsD15PtHzKiz9vxS+yPo8zkvR0IdHaLe4/H+qX9nqK+4/H+q55m0XjJrunzXoXJegaoe5tskWfXa9l6Vsshyvj6sjje9u4hEhwHO97WsVYUdEXEgtN/is1J9UWrHYf6IDL3cRoeJWio8OcWemTfsKfg+BBouWm/ab2VqKXcZb89V1Y8dK2O/BHBhYbYgbKwlcGsLnvsALk9iihhO3DxKkqsPzxvbnILmOaNOJBA9604jsDGMBzw1nDVz3bBvYNydgnYpXvcQ2LawIde17/ACWCxOvdHIYnXBtEHDwAI/ESrfFOk4gGpBcbhrRqRbQDwsuaUpdHSlFbDaelkbVFzm5nMOjnkhrnlvokAa5G6LU4fQCMl7iXyvt1khFibbNaPYYODR43KwODdLzMHE3J1A04DiDzW7p6V72Ndcek0O1J4i61w+UZ5PZYtfdK1BMpXNOvxRbTbktjGyYFPBQ/WJr5SNkDJa7WJ4+67/iVjcNmyEjuWomlORwPI/BYSpqw0BxOo9E91gR80EtBfSRrusp5g0lsbvSIBOXfe3eqiX6QWBx9CTkDY2IHILPSCrzvLKw2JJbactNibgWOy1nRSWLI8VchzejkOcO4elqL8eayy5/rV03+jrj8VSjy5r9eQH/MmH7w8B+aUfSTB9p3l+qsKyeJtS/JlfBkjyFwaTn1zm9r8lDJLTneGI/0haY584p9HNkg4OrIP8xqf/cd+EqmxnpJTSuEsc2SVotctdle37D7DbkeCuJKSjdvTxeX5IWXAaF28DR3OcPmrMqkC4V00ik0ecrttTofFXQq2HYg+KoZuiVAdmub3SH5qIdEaYepNO0chIPyTGrNBLWMaNSB4oD/ABlshtG5tti6493NVb+hMDt6ic97mn5Jp6EU7XRtbJK50kjIwLtABebAk22Uykoq2VGMpOka+hcLADYe/tQ3SRl+qbzcfkPmlqehstBEZOsflBAIEoNyTYaFipH9OIWuDpIp5HR3AJMWUOBvewA4gceCzx/Ix5P8uzd/Ey8eaVr8G5xnEcsbvTlB1HoyWHLYtKxc4Avvf5J9djXXBuW9n2drobEX18Fb0dNG5kbngWJzH+UuJF/CyeT+2jBbMu/dMJsulPZRjfqvIISTEaAbiPwbf5Ll+uvJDhRz8pA3tW6kx6hHsA9zEKeldJfSm8crUcF7FS9hMHRd/EHutbRHx4W6P1Yztob6+K2fUL3VhdMYqPSNrszMLpANYnf34KaOR3+26/HktB3BIXFaWKkUJqZBtEf78ErKqUn/AEyB3/orstSCDsStgch6cw5JS93tP15gE3CzeMztZkl9Zry4A3uCNDfv1suk1eEdfjrWHVkTWzuF9LtAyi3eQvdNYGio6gRtDZYC4mwtma+9xpvcDzXPx8m13oynRjCi6OGQXa58jowzZoIy5XG2p3N11OKhOnrfBZzBS1tXRQX9JkT5i2xtd4e4Ena4v7lviFpjXbIk/BVtpT9lSspiNmowle1WhBCA77ISOB+ypzsoi8nZAEEj/ulfO2OdLS7NGCRlfIL8w17gzu0IX0eY9Dfax8l8iVjruJ5kn3lNEvsdJXucdXHsHBSQYq9gsHE9/DuQIbdW1L0Tq5X5GUsznHh1bh43IsmMYOkMvP4oaXEHuJJcbnfVaGP6LMTO1FL45B8XKOT6MsTG9DN4AH4FGgasoW4g8bOd5lSNxiUbSPH9TvzVw76NcSAv9Rn/AA/JDSdBq9ouaKo/+J/yCYuKA/8AHZv91/4il/x6b/cd5p8nRerbvSTj/pSfkg5sOlZ60T297HD4hAUGs6STD+IUdF0ymaQbjQ3GmxGx71nurPI+Sak1YLXRspfpFne3K9+Zu9nXIvzsSg/2mad44ufqDdZleUxhGPSNHkyPXJnQKGubI3NmBc4hpA9kX1XT24YQ0NyHQAeA0XAMHlcZo2gn0pI26dr2r6liobD1n+SHoiKOe4hhsmYgM03Fr+9eosLdbM2Iv1NzkuARwF10J1IPtEf0qvqaWRpJjkA7Mq53jXKyqMLUYfLIS36s4feygIX9mqi/+ibeCusVxCpLiM1rA+rxVK7Epwf9V/df8llPimTNHZerdz+KVsTufuTBJ2p3WFdtlDupKXqymF55pC480CJwxLZCl3afNMI7T5oAyvTlslLPDXQRZyD1c+/qHi7LwtcX4GyE6b0ruvZUyPZFEYxHGXPAcHvGYgtIsLX3J3stmWDiT5n80FX4JBNbro2SZfVzgOtfe19tvcpcUxpsPo8Pj/dyZWl4iawSW9LLYGyMLVWtgAFgSLba7AL3VfePmqEWOVIQqp4ubZj704QHg5AUWL23Fkoaq36q/g9MdDNwegYZic3VwSvOzY5HX/lY4r5DkK+pq+hnljfGXAska5jgeLXCx4ciuRVv0GVQJySxEX0vmBtwvpa6aJaOd4cP30d/ts/5BfXlPT2Xz9S/Q5XRyNdlidlcHWD98pBsbgaLpn7QYy3/ANHA7ukt80Ngb0MXiFgR0yxVu+FtP8swXj9IdePWwiTwlYfklodm8KjKwn+Z849fCqkdxaUn+bYHr4dWN/6YPzQFm8LR3KCSFp3IPfqsOfpppPahqWd8X6pR9MuHHcyDvhd8kqCzYHD2H2Wa9jVXVfRGkk9emgd2mNl/MBUjfpdw0/xiO+KT8k9n0oYc7aoYO8PHmS1OgtHPPpd6FUtFHFJAwsdLI8FuYloDWg+iDtqVzFdY+mDE4KuKB8FTC7qi/NG14zHrMgDmjjbLr3rlBVIRadFmXrqYc5of+bV9bRbL5S6DUzn4jShrST1zHWHJpzE+QX1Exv3X/wDclJDQUW3TXt7FDkH3x+L5hQmFn2zfvUUMqsbwdsrdTlcL2PyKw9RTOgkGxF9HWsL34HiukdQzhN5kFB1mFNcLZ2HvI3+SzlDkUnQTFcaW9x+ZRAkKQpjlqSP60poceaYVKzZACF3b71E6X+7/AKKZ2yYEwIxfs8/0TiP7unDdK9AEd/7umPmsNfilchar1kgFjiLjfUctTa3aj2i3E+ZSRbDuU54oAjzpesKUfP8AJPagBgkKaXHkfcpk1ADGynt8k8zf3ZKo3pgKZkhnSFRuRQxXT/d9w/NNEgO7b+H6pTxSN/P5IFRBNTQu9aG/eP1UBwOkcNYgOwtRx3Thv4IsVFS7olQn+G0X7P0Q56AUBN8oHMZQQfcr1Qv3HemBWfsFhv8AtM/CPyTf8tsNP8JnkFdKCRMAbD+hlDTuzRNbG61rtsDblfkryFkY/jkeLfyVS9RS7FFiZpWPaf44P4CvS0jXD1wf6W/JZSL1grGL80+QguXAGk6Pt4fqh3dHXHaS9uwoxnq/3yUNNv8Ai+JTpBZ//9k="/>
          <p:cNvSpPr>
            <a:spLocks noChangeAspect="1" noChangeArrowheads="1"/>
          </p:cNvSpPr>
          <p:nvPr/>
        </p:nvSpPr>
        <p:spPr bwMode="auto">
          <a:xfrm>
            <a:off x="76200" y="-858838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0182" name="AutoShape 6" descr="data:image/jpg;base64,/9j/4AAQSkZJRgABAQAAAQABAAD/2wCEAAkGBhQSEBUUExIVFRUVFxQUFBUXFhUXFRQUFBUVFBUUFBcXHCYeFxkjGRQUHy8gJCcpLCwsFR4xNTAqNSYsLCkBCQoKDgwOGA8PGiwcHB8pKSwpLCktKSkpKSkpKSwpKSwsKTUpLCwpKSksLiwpKiwpKSksKSkpLCkpKSkpKSksLP/AABEIALkBEAMBIgACEQEDEQH/xAAcAAABBQEBAQAAAAAAAAAAAAAEAQIDBQYHAAj/xABFEAABAwIEAgYGBwYFAwUAAAABAAIDBBEFEiExQVEGE2FxgZEiMkKhscEHFFJiktHhFiNDcoLwFRczU7KDotJEY5PC8f/EABkBAAMBAQEAAAAAAAAAAAAAAAABAgMEBf/EACURAAICAgICAgIDAQAAAAAAAAABAhEDIRIxQVEEE2FxFCIygf/aAAwDAQACEQMRAD8A5RLM4uJ0twF0w1p4DQIV7zfkpAPR2uoMrZJLWEm+yZ9YJOpTWxcyisOw10z8rRpxdwCdE9kNO4m9ybbJkkmtuHBaMdEm58vWO2uqfE6F8Dy13geYRQ2qFpJbDXRWOFznNcXPBUjH81ZYdUEOAaLlZSQovZs6WlJZmzWPK6fTUeYXz24kKqgMhGosFNETz71B02bXo7RzMBMZaRxJRmLTPmaGghrmn1mmxWOpMTljHoPI156JTiEl75jcoc0kHRpo6OpYBaVx8U6naXvAfwQmEVkjnNaXHXdaiDDWA8bqoK9gwymia1tgprprYwE2R9lqAma5Ugao4XGylzIEecFEXJ0kiY1qAHWKQX5KQNS3TAjCjcSnSSJA1ACAFVeLufGMzbeKtC1QVUeZpBCljRj5XPma45nZx6rWg++yHxLA6iONr3uJvwBNwriPG202YBmvE81G7p7zZm7wFh/XyyZVZkjn4396aYz2rQydJ43A3hGb3IF/SHTSNo8FGvZJUuiPIqM07u1WX+MH7I8kO7EX/wBhUmPQIaR9r5SnxUDjs3vTn4k86XSNrH7XsnyCzDyEb2J3UDqggacUdLDckajmhHNAOmoXQjNkUYvrYLX9C7dW/nm+SyTrHVEYZij4H5m7cRzCYk9m9H+v/SqXpw70I+dz3qNvSltzJlOosB2hUGLV75X5nHT2RyTLkwRpVvhDXXuNLa3Kq280RA9zjlb5KJIyXZrMOrM4Oqtm0AtlDxqqjDKRzIgSNSbWstDTUg4nUrmlKjoXQjML1sHtRUOBuJ9ZqjNLY6FF0UF3blZckNoscLpTFLc6rX00V9UHgOFX9I2srw09tl2QdobBzAo5aZFBiV0KsQGyKwSZEYIEyRiBg/1dPZApmMUjGIEDuiTOoR5iXmsSsZWupkop0c5qS1kACfVkNUAA6q3jAQ9ZG06FJgc/xyAOzEbX0WZlpXcj5LpBxWnjaWFoLgToqGs6RC+kQsuWSSe2RKKuzJ/VDyPkvGiPb5LQ/tB/7TUHXdLREPSY252AGqWn5LhieR1HZUfVDxB8kppXcj5Iim6YtkflsG32JGncjZMQdzHdonoufx5Y/wDWisZQO+ydexNfRkeyUX9fkb7Sb9ecdyijPgc9lnud+9DytG2yfNSOF/NQ5W2OZ2q7DEjLbbbJY4i4HkE/O0Cw143P5JhceeiYidpDWDjuhZSFK8eiPFDkIH5Fa5WeDuyvD3G1lWsFkZQMzyNGpF9Un0LybOkr+se3KDk5laNhiO7yPBVVK0tAAZsBuFdsxNpADom99lyS4nQhhpmX0mCLp4spFnA35IUmI+zbtsrTD6GMWIdf5KUo3sdGtwtzQwenqrQH7yo44BbfRWNMNF2pUSG5O1KWprIyvA66oAkI0UThayJLNEO/4JgLmT2JsLrpWu1sgB5SE2CddKAkMHLk0C6Kc1Na0JCB2GxTKtrSLkXRmUJJY9NkqGjl+IxEOdmZ6RJLUHUUTstyLd62+IMLJg90WZo5IfEsUjeLtg/FoufLCxSVmCbGQeCFlpGEhz2AnM4Eu7tLdi0k8rrm0TQs5jWBPlOZt2m+2uXvHJZw0dXxJKEqbqxsdLA1udzGgAXB3vzUjXNcxrhxGncq3D+jbiQXuzMHAX17FfvhOno2Gw0Vyb9Gvy5w6jLkyv6sb3unlgJCIex32T5LzYnk6A+ShJnApMy83Rl9vRKr5Ohsp2IXQzOb62sn522shZpIjijl8vRSYcFC3BJmnVi6fI3uUXUg8FSzsOKOZuoHHS2ybLh1hsb9y6Fh9OwyS3HtfJHjCoz/APit5qBwOYUmDuc4A+iOdlrcGw2OJvpWceel7q+fhzANPgofqovsoll5DUaI4Kr0ybG2gCsYazXih20YU8NNroVk3ZorLWjlF9Wk+CuY5GOs1rRfS+myo6CB8jsjSRbcrR0uEiLW5J4krTHjcnbNG6JpNCBdW1K7YKripnOdcq1paYgruMA8LxATH6J7GJDHk6IZ791PK+yrJZuAFzyCYBlOU4esVW4XVSyNJ6pzRmIbcEFwHtG6ObTS2vl37RdDAJungodlNJy94UjYJPs+8JASuKjBSmJ/2T7kwxvB9QoAkT8wQ73kbtI8EjagIAjxGQNsbXWMxnEyHmwAt2LXVNfHmawuGZwJa3iQN7LJdKaQZ781D0UiuOPOtfI0oV3Sh/2GoOq0Fr2QboxzXG8jvRMtdE+E9JHiIjK31nfFTPx+Q8B5KiwsjIf5nfFHZuxDnJMi2FnF5DvbvTY8TkboHaeaDuU0Zilzl7C2GSFRtB7VYvp/uO8k0Q8mO8lPGXoKB2QdqR5sihCT7D/IpTTk/wAN/kjg/RRQ0DjmkP3kcyQo2LDyDpC4X3U7sNkvpGVThJ+BUV7SpgbckQzC5f8Aa96IhweQnVlvFL6p+gpgDQSrWhpS8hoAtxdbZEw4OeIsrvD6PKLWsFpDC7uRotBGGYY2JtgR2nmi5Ke+yc2AdqeIx2rsSolsRsW2mgRrbKMSaJpl5KgJ+qublOLwAh+uPcvFACTTIfDYySX8XHq293tH3H8KSums3QekbBv8x0HvKdiFQIKd7h/CiIHa53ot8d/xKkhNlBin0hyNlcyGNhY0loc7MSbaX0IACBd9ItV9mL8Lv/JZylGbQniR4o1tEPtJkln/AJiVf2YvwO/8kVhfTSule4MZE8kZspFrAAA5fSHfxVBLE0cfmq2SfU2LtOX6KZda7KjV7OjHpDiI3pIz3E/+SBqfpLmidklpmNcLEjOQQDtwK5+3pCQCDJI03+0Tp5palofrnuTuTfftWUPsv+zVGs3jrRvmfS4zjTnTfLIPgQnM+mWjNw+OYW39Frh/y+S5g+gLhZxbvoQdSOF0LNg7821wbZrWva620c9nZKPGcMr5gGWNQxuZoIfHIG+t6PBw0BsLqq6URO6zKDpYObfkVzrAKh9NWU0rtG9c0XtwPokHwK6z0toSWhw3a7L/AEu2+LfJJq0VF7Of1UJJIJsUFLEW77K+qcIkI7VU1GGSDcFedJb0XOJS4NJ6Dv53fFH9YEBhVI/K/Q6Pd8USY3ciiVWZNE3WDmnB2u6FcEjUqRJ0hmNRlTMxKM8QsUXnmkD3DitP5DNTdGuZzCUVrOYWG613NKKlw4p/yX6Gb1sreYTutZzC5+K53NStxB32lS+R+A0b1rGnl5qRsI/srHYdiji4DMPFaCmxDM61ie0bLSOZSCiyDWjX+ypGu7Co2UZdqCiYaB1tStOVhQ9sven5+9O+rHmpGxFUIFc/vSCS3NEOYqHHKySR4pKY2keP30u4ponD1u2RwuGt8ToEWBHSdN6eWURxyA3eWXv7Qbc27O1XjagHZ1+7VZI/RZQshmj/AHhLwMnpAuYQL3BOhudTfmuddF4XYRiTDVl8THNd6LXBwka64YZNbBlxe++3amkwckdqY/PUMHBodIfD0W+8nyQHTeptSADeWUfhjv8ANo80RhNeXmWYhoGgYG7ZWNzDvuSqX6QHEdRGD6rXX77NH5+aroXZkGiz37a5XDQncZT/AMfeoai59sju0+RSvjOYG+4I+Y+BTZabv80hDKORxzNL721F97HuCrsXrJmuDYzYWu42BPgP0R0bXsJs299N1HDghnm5OdYWFzt7kUJlMa6e3C3MsF+86K3w+qL2ZrEX30Nrju/vVb/APozgjAdN+8dvYk5R4cVrI6aKMWZGxo7GhFWCOIyYxke4ZCRfVzSD7lJ9eO7SLcjY+ALTp3ELsVXTQyC0kMbwebR8QsX0l+jKORrn0bjG8a9UT6LuxjjsewooNmExPEQ6EFrbuD8wbrfM25t3ruU7+upgf9yJjvFzd/eF881bXNDopWnMHC/Agtve43B22XeejcubD6U84GDyaB/9U0JOxabK5jXcwD48V59Ew7hZXHOnUVBGGuaZHl7wGNIBDQb5nE7DUBBYD9LtPUP6t0T4nH1blrmutwuLWPgoaRrZb9HsHjc2W4/iv+KsH9GIiqbBukLIhJe/pSOeO4lHP6aM4NJWPLGFjpeh8Z4oN/QYcHjyU37XX9myUdKexT9mIDLk67pXIds26QS3XnisILtN00usoDKnByfQWK+TkoeuJOov2qQkIinp76+KtMfeiXDoC51gukYLRCKMD2tL/ksx0djF7utpqtZBUXF114oJIpqtBTKkXsUQyQFCNqBxCnhmbwst0ImK84JDIFV41jXVZWRtzzy3EUd9Db1pHn2Y27k+A1KoRFi1e5rmwwgOnkFxfVsTL2M0n3Qdh7R0HEgrCMHbAzKCXEkve92r5JDvI88+zYDQaKHCMNEIJc7rJZDmlkOhe61hYeywDRreA8VbgpAUXSeJzGGVtzYWcAL2HA2HvXNsSoxikjWlhu0t9MX9Bt9WuPI7W5rsjn6LA9IcbLq1sDTlGozDQhx3tbjYEIc+KtmmHD901FeQmapfBlYxzA0yRMLSx1yJXtZo69tieGwWjq4ophaWNrwNRe4I7iNQsJjdA6J8GWUvJmY+xcTq0XAsTwVv+17WgZoJCSdTqBbmLA3UYcqyKzf5eBYXFLdoLrOhVK+xDpY7EHRwP/MFVFf0ZiiN3vmMZv8AvGMa/J/Owa2+82/cEYOnEGzoZQO5x8bZU2r6aU4aTHnJ4NLSAfddb6OEjg6EU8zA+GtzNPtBjXDu0Oh7DqrDAujbKVzzn6wnQPI1t3X0VYzDg7q6iImnkNnyBo0kFvUkadDw13VxFU3aBmA776+QQBZuq0x0tzYcUIMvGQeDXH42T5qpjGOcLmwuT2dgQMWV1jqkZMoaerbIxrictxcG21+BG9l50B4OY7ucB7jZAiq6S9DW1r2vaWMfqJHOzekLei6zd3DbuV2GspKWGMyDLEGRl50BJBF+zUobry3fRV/S3EMsDHAZrT05tzAkBI8ghulZeOHOSj7ObfSHSskrY3k5onA5yxwvYEE5SeKzuC0jBUQhrrnMXOFtWgNOubiDoui4+6KSNvWRuJDiA57GWueZBOtreSpmUjWG7WNb2taB8FyzzqtF/IwTwSqSoNjaFIwhCNkKe2o7FwmSkg8FvNNDggHVPNe+sJUPmhA9OPd4rTU2KUcvstHeLIialpQLXYAe3dbfT+R8TCzYk1ptqTxsEXTSh4BGxWnbgNO53olvuRc3RmNkdw6x4WTeL0OilFAwtu3ha90VFTC22g0I5qyocM0F3tHBXVNhjG8bqoYXdsa0AYJhTXDQlpPDgBwWg/wR9tHhR09O0cAO4owU45+9diqiWDnCngauB8UogLeR7ks0kYcGue0ONrAnU8NAgsVrGwgANMkr7iKJp9J54kn2WDi46D3ItBsbiuNdS0AML5ZDliiB9KR3f7LRuXbAJMIwp8eaSQh88lusfwAHqxRj2Y28Bx3OpUGG9Hi1xllfnneLOcL5WN3EUQOoYPMnU9llHRAcSgCbORup45LhRw04ClJ10QMjrHZWOdfZpPkCVy7pPFA6seZZhG5rzb0i0jLaxAAPEldOxJn7p9/sO+BWIk6MU9YXSSxzdYXOJfG8WIJuBlOyUo2qNcM1CabbX6M66aP61SiOcyEyPLgSDbLE830A4/BaH/D2Pc7MTc5ALPLbWYy2g7Sde1Vk3RaCnrqUMMvpOIJeRcBzXtNgBvotPiWBwOfcib2XXY6wuAG+dgEY4cVTL+Tn+ydpt17Kt+BsDWC7hnOpz3cNbAnTUW7ELNhvV2Od5BbKS0kEf6YIOgHFw3V5F0YhcLiWYa7OP9816PonG0G08hJa5oL7OtmLSTwufRAWjS8HKpPdnpZPQI7EHBPorWXCTb/Vb4tPyKzFNW/vJI3DK+Nxa4H/ALXD7rm2I8UyS5FQh6kuc5tpMrB6zQNXDlfu0Q5lKYahIAiBz2l15MzfYHFo5crW08FMahV5qUhqExBklR8kP0pq8sMZ3vNGLWvcnNpbiVHTkudto067b8BqUH03z9VB1YzOE8bwND6gcbkX52UzXKLRv8efDJGXpkHTbpH1lMI2U8gcS0H0DYAG99tSbW81ocDwKCSmie9vpFtzrbiflZY2sdiDgGmjedR/Bf8AEIqrlIDBci0bLgHS5FyuHHjjig6R2/OyOTVpf8dm2PRel+z/ANyY7o5RjcAf1/qsD15PtHzKiz9vxS+yPo8zkvR0IdHaLe4/H+qX9nqK+4/H+q55m0XjJrunzXoXJegaoe5tskWfXa9l6Vsshyvj6sjje9u4hEhwHO97WsVYUdEXEgtN/is1J9UWrHYf6IDL3cRoeJWio8OcWemTfsKfg+BBouWm/ab2VqKXcZb89V1Y8dK2O/BHBhYbYgbKwlcGsLnvsALk9iihhO3DxKkqsPzxvbnILmOaNOJBA9604jsDGMBzw1nDVz3bBvYNydgnYpXvcQ2LawIde17/ACWCxOvdHIYnXBtEHDwAI/ESrfFOk4gGpBcbhrRqRbQDwsuaUpdHSlFbDaelkbVFzm5nMOjnkhrnlvokAa5G6LU4fQCMl7iXyvt1khFibbNaPYYODR43KwODdLzMHE3J1A04DiDzW7p6V72Ndcek0O1J4i61w+UZ5PZYtfdK1BMpXNOvxRbTbktjGyYFPBQ/WJr5SNkDJa7WJ4+67/iVjcNmyEjuWomlORwPI/BYSpqw0BxOo9E91gR80EtBfSRrusp5g0lsbvSIBOXfe3eqiX6QWBx9CTkDY2IHILPSCrzvLKw2JJbactNibgWOy1nRSWLI8VchzejkOcO4elqL8eayy5/rV03+jrj8VSjy5r9eQH/MmH7w8B+aUfSTB9p3l+qsKyeJtS/JlfBkjyFwaTn1zm9r8lDJLTneGI/0haY584p9HNkg4OrIP8xqf/cd+EqmxnpJTSuEsc2SVotctdle37D7DbkeCuJKSjdvTxeX5IWXAaF28DR3OcPmrMqkC4V00ik0ecrttTofFXQq2HYg+KoZuiVAdmub3SH5qIdEaYepNO0chIPyTGrNBLWMaNSB4oD/ABlshtG5tti6493NVb+hMDt6ic97mn5Jp6EU7XRtbJK50kjIwLtABebAk22Uykoq2VGMpOka+hcLADYe/tQ3SRl+qbzcfkPmlqehstBEZOsflBAIEoNyTYaFipH9OIWuDpIp5HR3AJMWUOBvewA4gceCzx/Ix5P8uzd/Ey8eaVr8G5xnEcsbvTlB1HoyWHLYtKxc4Avvf5J9djXXBuW9n2drobEX18Fb0dNG5kbngWJzH+UuJF/CyeT+2jBbMu/dMJsulPZRjfqvIISTEaAbiPwbf5Ll+uvJDhRz8pA3tW6kx6hHsA9zEKeldJfSm8crUcF7FS9hMHRd/EHutbRHx4W6P1Yztob6+K2fUL3VhdMYqPSNrszMLpANYnf34KaOR3+26/HktB3BIXFaWKkUJqZBtEf78ErKqUn/AEyB3/orstSCDsStgch6cw5JS93tP15gE3CzeMztZkl9Zry4A3uCNDfv1suk1eEdfjrWHVkTWzuF9LtAyi3eQvdNYGio6gRtDZYC4mwtma+9xpvcDzXPx8m13oynRjCi6OGQXa58jowzZoIy5XG2p3N11OKhOnrfBZzBS1tXRQX9JkT5i2xtd4e4Ena4v7lviFpjXbIk/BVtpT9lSspiNmowle1WhBCA77ISOB+ypzsoi8nZAEEj/ulfO2OdLS7NGCRlfIL8w17gzu0IX0eY9Dfax8l8iVjruJ5kn3lNEvsdJXucdXHsHBSQYq9gsHE9/DuQIbdW1L0Tq5X5GUsznHh1bh43IsmMYOkMvP4oaXEHuJJcbnfVaGP6LMTO1FL45B8XKOT6MsTG9DN4AH4FGgasoW4g8bOd5lSNxiUbSPH9TvzVw76NcSAv9Rn/AA/JDSdBq9ouaKo/+J/yCYuKA/8AHZv91/4il/x6b/cd5p8nRerbvSTj/pSfkg5sOlZ60T297HD4hAUGs6STD+IUdF0ymaQbjQ3GmxGx71nurPI+Sak1YLXRspfpFne3K9+Zu9nXIvzsSg/2mad44ufqDdZleUxhGPSNHkyPXJnQKGubI3NmBc4hpA9kX1XT24YQ0NyHQAeA0XAMHlcZo2gn0pI26dr2r6liobD1n+SHoiKOe4hhsmYgM03Fr+9eosLdbM2Iv1NzkuARwF10J1IPtEf0qvqaWRpJjkA7Mq53jXKyqMLUYfLIS36s4feygIX9mqi/+ibeCusVxCpLiM1rA+rxVK7Epwf9V/df8llPimTNHZerdz+KVsTufuTBJ2p3WFdtlDupKXqymF55pC480CJwxLZCl3afNMI7T5oAyvTlslLPDXQRZyD1c+/qHi7LwtcX4GyE6b0ruvZUyPZFEYxHGXPAcHvGYgtIsLX3J3stmWDiT5n80FX4JBNbro2SZfVzgOtfe19tvcpcUxpsPo8Pj/dyZWl4iawSW9LLYGyMLVWtgAFgSLba7AL3VfePmqEWOVIQqp4ubZj704QHg5AUWL23Fkoaq36q/g9MdDNwegYZic3VwSvOzY5HX/lY4r5DkK+pq+hnljfGXAska5jgeLXCx4ciuRVv0GVQJySxEX0vmBtwvpa6aJaOd4cP30d/ts/5BfXlPT2Xz9S/Q5XRyNdlidlcHWD98pBsbgaLpn7QYy3/ANHA7ukt80Ngb0MXiFgR0yxVu+FtP8swXj9IdePWwiTwlYfklodm8KjKwn+Z849fCqkdxaUn+bYHr4dWN/6YPzQFm8LR3KCSFp3IPfqsOfpppPahqWd8X6pR9MuHHcyDvhd8kqCzYHD2H2Wa9jVXVfRGkk9emgd2mNl/MBUjfpdw0/xiO+KT8k9n0oYc7aoYO8PHmS1OgtHPPpd6FUtFHFJAwsdLI8FuYloDWg+iDtqVzFdY+mDE4KuKB8FTC7qi/NG14zHrMgDmjjbLr3rlBVIRadFmXrqYc5of+bV9bRbL5S6DUzn4jShrST1zHWHJpzE+QX1Exv3X/wDclJDQUW3TXt7FDkH3x+L5hQmFn2zfvUUMqsbwdsrdTlcL2PyKw9RTOgkGxF9HWsL34HiukdQzhN5kFB1mFNcLZ2HvI3+SzlDkUnQTFcaW9x+ZRAkKQpjlqSP60poceaYVKzZACF3b71E6X+7/AKKZ2yYEwIxfs8/0TiP7unDdK9AEd/7umPmsNfilchar1kgFjiLjfUctTa3aj2i3E+ZSRbDuU54oAjzpesKUfP8AJPagBgkKaXHkfcpk1ADGynt8k8zf3ZKo3pgKZkhnSFRuRQxXT/d9w/NNEgO7b+H6pTxSN/P5IFRBNTQu9aG/eP1UBwOkcNYgOwtRx3Thv4IsVFS7olQn+G0X7P0Q56AUBN8oHMZQQfcr1Qv3HemBWfsFhv8AtM/CPyTf8tsNP8JnkFdKCRMAbD+hlDTuzRNbG61rtsDblfkryFkY/jkeLfyVS9RS7FFiZpWPaf44P4CvS0jXD1wf6W/JZSL1grGL80+QguXAGk6Pt4fqh3dHXHaS9uwoxnq/3yUNNv8Ai+JTpBZ//9k="/>
          <p:cNvSpPr>
            <a:spLocks noChangeAspect="1" noChangeArrowheads="1"/>
          </p:cNvSpPr>
          <p:nvPr/>
        </p:nvSpPr>
        <p:spPr bwMode="auto">
          <a:xfrm>
            <a:off x="76200" y="-858838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268760"/>
            <a:ext cx="3429000" cy="20162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+ SEDENTARISMO</a:t>
            </a:r>
            <a:br>
              <a:rPr lang="es-EC" dirty="0" smtClean="0"/>
            </a:br>
            <a:r>
              <a:rPr lang="es-EC" dirty="0" smtClean="0"/>
              <a:t>=</a:t>
            </a:r>
            <a:br>
              <a:rPr lang="es-EC" dirty="0" smtClean="0"/>
            </a:br>
            <a:r>
              <a:rPr lang="es-EC" dirty="0" smtClean="0"/>
              <a:t>+ NIVELES DE ESTRES </a:t>
            </a:r>
            <a:endParaRPr lang="es-EC" dirty="0"/>
          </a:p>
        </p:txBody>
      </p:sp>
      <p:sp>
        <p:nvSpPr>
          <p:cNvPr id="5" name="4 Flecha abajo"/>
          <p:cNvSpPr/>
          <p:nvPr/>
        </p:nvSpPr>
        <p:spPr>
          <a:xfrm>
            <a:off x="6588224" y="3573016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5364088" y="4581128"/>
            <a:ext cx="3312368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800" b="1" spc="50" dirty="0" smtClean="0">
                <a:ln w="11430"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DETERIORO CALIDAD DE VIDA</a:t>
            </a:r>
            <a:endParaRPr lang="es-EC" sz="2800" b="1" spc="50" dirty="0">
              <a:ln w="11430"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http://image.librodearena.com/b/1/1390721/corazon-rot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82" r="21882"/>
          <a:stretch>
            <a:fillRect/>
          </a:stretch>
        </p:blipFill>
        <p:spPr bwMode="auto">
          <a:xfrm>
            <a:off x="611560" y="1124744"/>
            <a:ext cx="4104456" cy="41211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67544" y="58052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chemeClr val="bg2">
                    <a:lumMod val="75000"/>
                  </a:schemeClr>
                </a:solidFill>
              </a:rPr>
              <a:t>Eduardo Remor &amp; mª Carmen Pérez-Llantada Rueda  </a:t>
            </a:r>
            <a:r>
              <a:rPr lang="es-ES" sz="1200" b="1" dirty="0" smtClean="0">
                <a:solidFill>
                  <a:schemeClr val="bg2">
                    <a:lumMod val="75000"/>
                  </a:schemeClr>
                </a:solidFill>
              </a:rPr>
              <a:t>LA RELACIÓN ENTRE NIVELES DE LA ACTIVIDAD FÍSICA Y LA EXPERIENCIA DE ESTRÉS Y DE SÍNTOMAS DE MALESTAR FÍSICO</a:t>
            </a:r>
            <a:r>
              <a:rPr lang="es-ES" sz="12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sz="1200" dirty="0" smtClean="0">
                <a:solidFill>
                  <a:schemeClr val="bg2">
                    <a:lumMod val="75000"/>
                  </a:schemeClr>
                </a:solidFill>
              </a:rPr>
              <a:t>Revista Interamericana de Psicología/Interamerican Journal of Psychology - 2007, Vol. 41, Num. 3 pp. 313-322</a:t>
            </a:r>
            <a:endParaRPr lang="es-EC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6866" name="Picture 2" descr="http://generaciondigitalrd.files.wordpress.com/2010/09/hipertension-arterial.jpg?w=180&amp;h=16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2204864"/>
            <a:ext cx="3023230" cy="252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79512" y="1340769"/>
          <a:ext cx="52565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5805264"/>
            <a:ext cx="7416824" cy="820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1200" dirty="0" smtClean="0"/>
              <a:t>	</a:t>
            </a:r>
            <a:r>
              <a:rPr lang="es-ES" sz="1200" b="1" dirty="0" smtClean="0">
                <a:solidFill>
                  <a:schemeClr val="bg2">
                    <a:lumMod val="25000"/>
                  </a:schemeClr>
                </a:solidFill>
              </a:rPr>
              <a:t>María Canle  HIPERTENSIÓN Y TAQUICARDIA SEC  Sociedad Española de Cardiología Fundación Española del Corazón publicada  02/03/2009</a:t>
            </a:r>
            <a:endParaRPr lang="es-EC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54868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SEDENTARISMO + ESTRES</a:t>
            </a:r>
          </a:p>
          <a:p>
            <a:endParaRPr lang="es-EC" u="sng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717032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“El incremento de la tensión arterial, de la frecuencia cardíaca y las alteraciones metabólicas favorecen el desarrollo de la aterosclerosis, lo que puede desencadenar complicaciones cardiovasculares asociadas, tales como infartos, anginas de pecho y accidentes cerebrovasculares “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7890" name="Picture 2" descr="http://salud.programasok.com/wp-content/uploads/2011/05/actividad-fisic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7544" y="548680"/>
            <a:ext cx="7068197" cy="564707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1143000"/>
          </a:xfrm>
        </p:spPr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 VS. ACTIVIDAD FÍSICA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427168" cy="1684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395536" y="4797152"/>
          <a:ext cx="237626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275856" y="3861048"/>
            <a:ext cx="4680520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ENDORFINAS , SEROTONINA y  DOPAMINA</a:t>
            </a:r>
            <a:endParaRPr lang="es-EC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EC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19888334">
            <a:off x="2190177" y="4073451"/>
            <a:ext cx="968722" cy="497090"/>
          </a:xfrm>
          <a:prstGeom prst="rightArrow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Flecha abajo"/>
          <p:cNvSpPr/>
          <p:nvPr/>
        </p:nvSpPr>
        <p:spPr>
          <a:xfrm>
            <a:off x="5364088" y="5085184"/>
            <a:ext cx="720080" cy="504056"/>
          </a:xfrm>
          <a:prstGeom prst="downArrow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19872" y="5661248"/>
            <a:ext cx="46805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SENSACION DE PLACER , ALEGRIA Y EUFORIA 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62373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RODRÍGUEZ Abellán de Moriri  Juan  Artículo publicado en Psychosomatic Medicine El Mundo salud y medicina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TEMA: INCIDENCIA DE LA BAILOTERAPIA EN LOS NIVELES DE ESTRÉS DE  UN GRUPO DE MUJERES SEDENTARIAS DE 35 A 55 AÑOS DE EDAD DE LA SÚPER MANZANA G EN CARCELÉN BAJO. PROPUESTA ALTERNATIVA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4005064"/>
          <a:ext cx="4752528" cy="232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2.bp.blogspot.com/-OAHuArqoPY0/TaOFUJhXnHI/AAAAAAAAHOo/KUTQBATqWtE/s1600/Bailoterap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352" y="4005064"/>
            <a:ext cx="3508648" cy="2220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3010" name="Picture 2" descr="http://images01.olx.com.ec/ui/13/66/32/1299095326_171916432_1-ACADEMIA-BAILOTERAPIA-BIODANCE-La-Luz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484784"/>
            <a:ext cx="683499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BAILOTERAPIA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217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827584" y="4581128"/>
          <a:ext cx="69847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Flecha arriba"/>
          <p:cNvSpPr/>
          <p:nvPr/>
        </p:nvSpPr>
        <p:spPr>
          <a:xfrm rot="7994326">
            <a:off x="2759361" y="3741898"/>
            <a:ext cx="389819" cy="90188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Flecha arriba"/>
          <p:cNvSpPr/>
          <p:nvPr/>
        </p:nvSpPr>
        <p:spPr>
          <a:xfrm rot="13218233">
            <a:off x="4889428" y="3664058"/>
            <a:ext cx="389819" cy="90188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6 Flecha abajo"/>
          <p:cNvSpPr/>
          <p:nvPr/>
        </p:nvSpPr>
        <p:spPr>
          <a:xfrm rot="12604818">
            <a:off x="3152487" y="1498862"/>
            <a:ext cx="504056" cy="13671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Flecha abajo"/>
          <p:cNvSpPr/>
          <p:nvPr/>
        </p:nvSpPr>
        <p:spPr>
          <a:xfrm rot="12432905">
            <a:off x="5292080" y="1988840"/>
            <a:ext cx="504056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4008" y="1916832"/>
            <a:ext cx="3024336" cy="792088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Clases de bailoterapia no existe un género particular de música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79912" y="548680"/>
            <a:ext cx="2808312" cy="792088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s-ES" dirty="0" smtClean="0">
                <a:solidFill>
                  <a:schemeClr val="tx1"/>
                </a:solidFill>
              </a:rPr>
              <a:t>No importa la edad o el género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11960" y="5085184"/>
            <a:ext cx="3384376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Creación de vínculos afectivos a través de la interacción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16016" y="3356992"/>
            <a:ext cx="3456384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Clases para principiantes – intermedios o avanzados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9394" name="Picture 2" descr="http://t3.gstatic.com/images?q=tbn:ANd9GcSxdH0BTwKzW0WmqRuwp-FIgyb2mXi6lgxcCAvCKUTlD50DvT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25144"/>
            <a:ext cx="1524000" cy="153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http://t0.gstatic.com/images?q=tbn:ANd9GcQpByR70vgklnVyylnkQ2S0cVoqvtnhdTTR4bZSX44_5Oyr6DNO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286000" cy="1524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Flecha abajo"/>
          <p:cNvSpPr/>
          <p:nvPr/>
        </p:nvSpPr>
        <p:spPr>
          <a:xfrm rot="14054272">
            <a:off x="3845868" y="2102280"/>
            <a:ext cx="504056" cy="12606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Flecha abajo"/>
          <p:cNvSpPr/>
          <p:nvPr/>
        </p:nvSpPr>
        <p:spPr>
          <a:xfrm rot="16200000">
            <a:off x="3668196" y="3016264"/>
            <a:ext cx="504056" cy="12606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Flecha abajo"/>
          <p:cNvSpPr/>
          <p:nvPr/>
        </p:nvSpPr>
        <p:spPr>
          <a:xfrm rot="19157434">
            <a:off x="3553970" y="4016923"/>
            <a:ext cx="504056" cy="12606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08920"/>
            <a:ext cx="3528392" cy="1584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CARACTERISTICAS DE LA BAILOTERAPIA</a:t>
            </a:r>
            <a:endParaRPr lang="es-EC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BENEFICIOS BAILOTERAPIA</a:t>
            </a:r>
            <a:endParaRPr lang="es-EC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520440" cy="3960440"/>
          </a:xfrm>
        </p:spPr>
        <p:txBody>
          <a:bodyPr>
            <a:normAutofit fontScale="92500" lnSpcReduction="10000"/>
          </a:bodyPr>
          <a:lstStyle/>
          <a:p>
            <a:r>
              <a:rPr lang="es-EC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FÍSICOS</a:t>
            </a:r>
          </a:p>
          <a:p>
            <a:endParaRPr lang="es-EC" dirty="0" smtClean="0"/>
          </a:p>
          <a:p>
            <a:r>
              <a:rPr lang="es-EC" dirty="0" smtClean="0"/>
              <a:t>Capacidad cardiovascular</a:t>
            </a:r>
          </a:p>
          <a:p>
            <a:r>
              <a:rPr lang="es-EC" dirty="0" smtClean="0"/>
              <a:t>Fortalecimiento muscular</a:t>
            </a:r>
          </a:p>
          <a:p>
            <a:endParaRPr lang="es-EC" dirty="0" smtClean="0"/>
          </a:p>
          <a:p>
            <a:r>
              <a:rPr lang="es-EC" dirty="0" smtClean="0"/>
              <a:t>Presión arterial</a:t>
            </a:r>
          </a:p>
          <a:p>
            <a:r>
              <a:rPr lang="es-EC" dirty="0" smtClean="0"/>
              <a:t>Triglicéridos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1960" y="1772816"/>
            <a:ext cx="3520440" cy="4525963"/>
          </a:xfrm>
        </p:spPr>
        <p:txBody>
          <a:bodyPr>
            <a:normAutofit fontScale="92500" lnSpcReduction="10000"/>
          </a:bodyPr>
          <a:lstStyle/>
          <a:p>
            <a:r>
              <a:rPr lang="es-EC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PSÍQUICOS</a:t>
            </a:r>
          </a:p>
          <a:p>
            <a:endParaRPr lang="es-EC" dirty="0" smtClean="0"/>
          </a:p>
          <a:p>
            <a:r>
              <a:rPr lang="es-EC" dirty="0" smtClean="0"/>
              <a:t>Estrés</a:t>
            </a:r>
          </a:p>
          <a:p>
            <a:r>
              <a:rPr lang="es-EC" dirty="0" smtClean="0"/>
              <a:t>Depresión</a:t>
            </a:r>
          </a:p>
          <a:p>
            <a:pPr>
              <a:buNone/>
            </a:pPr>
            <a:r>
              <a:rPr lang="es-EC" dirty="0" smtClean="0"/>
              <a:t> </a:t>
            </a:r>
          </a:p>
          <a:p>
            <a:r>
              <a:rPr lang="es-EC" dirty="0" smtClean="0"/>
              <a:t>Sensación de Bienestar</a:t>
            </a:r>
          </a:p>
          <a:p>
            <a:r>
              <a:rPr lang="es-EC" dirty="0" smtClean="0"/>
              <a:t>Autoestima</a:t>
            </a:r>
            <a:endParaRPr lang="es-EC" dirty="0"/>
          </a:p>
        </p:txBody>
      </p:sp>
      <p:sp>
        <p:nvSpPr>
          <p:cNvPr id="6" name="5 Flecha arriba"/>
          <p:cNvSpPr/>
          <p:nvPr/>
        </p:nvSpPr>
        <p:spPr>
          <a:xfrm>
            <a:off x="3563888" y="2636912"/>
            <a:ext cx="504056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arriba"/>
          <p:cNvSpPr/>
          <p:nvPr/>
        </p:nvSpPr>
        <p:spPr>
          <a:xfrm>
            <a:off x="6804248" y="4293096"/>
            <a:ext cx="504056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Flecha arriba"/>
          <p:cNvSpPr/>
          <p:nvPr/>
        </p:nvSpPr>
        <p:spPr>
          <a:xfrm rot="10800000">
            <a:off x="3563888" y="4437112"/>
            <a:ext cx="504056" cy="1512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Flecha arriba"/>
          <p:cNvSpPr/>
          <p:nvPr/>
        </p:nvSpPr>
        <p:spPr>
          <a:xfrm rot="10800000">
            <a:off x="6732240" y="2564904"/>
            <a:ext cx="504056" cy="1512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4036" name="Picture 4" descr="http://static.groupon.com.mx/60/12/130159814126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620688"/>
            <a:ext cx="6503837" cy="5389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8" name="Picture 4" descr="http://t1.gstatic.com/images?q=tbn:ANd9GcT33G9bRnOoYmxFVLcPFFMQAsN9xa_Y3sYEKv-3k53ggIYGSx9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2636912"/>
            <a:ext cx="2016224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6" name="Picture 2" descr="http://t3.gstatic.com/images?q=tbn:ANd9GcQhO9zbR8kJ5zVRyvsrqDxfZ4W9R4bQxS5g38I0dm4ktnxG_l9VcQ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2636912"/>
            <a:ext cx="1985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elcerterin.com/news/wp-content/uploads/2010/12/bailo.jpeg"/>
          <p:cNvPicPr>
            <a:picLocks noChangeAspect="1" noChangeArrowheads="1"/>
          </p:cNvPicPr>
          <p:nvPr/>
        </p:nvPicPr>
        <p:blipFill>
          <a:blip r:embed="rId5" cstate="print"/>
          <a:srcRect l="23057" r="23057"/>
          <a:stretch>
            <a:fillRect/>
          </a:stretch>
        </p:blipFill>
        <p:spPr bwMode="auto">
          <a:xfrm>
            <a:off x="539552" y="2276872"/>
            <a:ext cx="2088232" cy="2386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23528" y="1628800"/>
            <a:ext cx="2952328" cy="7200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45720" tIns="0" rIns="45720" bIns="0" anchor="b" anchorCtr="0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7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</a:t>
            </a:r>
            <a: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Recortar y redondear rectángulo de esquina sencilla"/>
          <p:cNvSpPr/>
          <p:nvPr/>
        </p:nvSpPr>
        <p:spPr>
          <a:xfrm>
            <a:off x="251520" y="4941168"/>
            <a:ext cx="2808312" cy="1224136"/>
          </a:xfrm>
          <a:prstGeom prst="snipRound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DISMINUCION DE NIVELES DE ESTRÉS 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187624" y="0"/>
            <a:ext cx="619268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BAILOTERAPIA VS.  ESTRÉS</a:t>
            </a:r>
            <a:endParaRPr kumimoji="0" lang="es-EC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Pentágono"/>
          <p:cNvSpPr/>
          <p:nvPr/>
        </p:nvSpPr>
        <p:spPr>
          <a:xfrm>
            <a:off x="3491880" y="5013176"/>
            <a:ext cx="2376264" cy="1152128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MEJORES RESULTADOS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563888" y="1556792"/>
            <a:ext cx="266429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45720" tIns="0" rIns="45720" bIns="0" anchor="b" anchorCtr="0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8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INTERACCION  </a:t>
            </a:r>
            <a:r>
              <a:rPr lang="es-EC" sz="8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SOCIAL</a:t>
            </a:r>
            <a: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6588224" y="1628800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45720" tIns="0" rIns="45720" bIns="0" anchor="b" anchorCtr="0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</a:t>
            </a:r>
            <a:r>
              <a:rPr kumimoji="0" lang="es-EC" sz="38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EC" sz="38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800" b="1" i="0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Flecha a la derecha con bandas"/>
          <p:cNvSpPr/>
          <p:nvPr/>
        </p:nvSpPr>
        <p:spPr>
          <a:xfrm rot="7647291">
            <a:off x="5580112" y="4293096"/>
            <a:ext cx="1296144" cy="57606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22 Flecha a la derecha con bandas"/>
          <p:cNvSpPr/>
          <p:nvPr/>
        </p:nvSpPr>
        <p:spPr>
          <a:xfrm rot="5400000">
            <a:off x="4247964" y="4185084"/>
            <a:ext cx="936104" cy="57606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23 Flecha a la derecha con bandas"/>
          <p:cNvSpPr/>
          <p:nvPr/>
        </p:nvSpPr>
        <p:spPr>
          <a:xfrm rot="1826476">
            <a:off x="2252330" y="4221699"/>
            <a:ext cx="1296144" cy="57606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24 Redondear rectángulo de esquina sencilla"/>
          <p:cNvSpPr/>
          <p:nvPr/>
        </p:nvSpPr>
        <p:spPr>
          <a:xfrm>
            <a:off x="6444208" y="5085184"/>
            <a:ext cx="2267744" cy="11521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EFECTO POSITIVO CONTRA EL ESTRES</a:t>
            </a: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ESTRÉS VS. MÚSICA 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03648" y="1988840"/>
            <a:ext cx="5688632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C" dirty="0" smtClean="0"/>
              <a:t>“Escuchar música reduce la presión sanguínea post estrés por su efecto tranquilizante y su afección clásica condicionante, también actúa como agente distractor, logrando evitar el pensar en el estrés”.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941168"/>
            <a:ext cx="39604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Estimula al sistema nervioso central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4797152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aumenta los niveles de endorfinas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57332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Sky Chafin1, Michael Roy1, William Gerin2 and Nicholas Christened 1” publicada en </a:t>
            </a:r>
            <a:r>
              <a:rPr lang="en-US" b="1" dirty="0" smtClean="0"/>
              <a:t>British Journal of Health Psychology</a:t>
            </a:r>
            <a:r>
              <a:rPr lang="en-US" dirty="0" smtClean="0"/>
              <a:t> (2004).9, pp 393-403</a:t>
            </a:r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2267744" y="422108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Flecha abajo"/>
          <p:cNvSpPr/>
          <p:nvPr/>
        </p:nvSpPr>
        <p:spPr>
          <a:xfrm>
            <a:off x="5868144" y="4149080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400" dirty="0" smtClean="0"/>
              <a:t>Capitulo iii</a:t>
            </a:r>
            <a:br>
              <a:rPr lang="es-EC" sz="4400" dirty="0" smtClean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409416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METODOLOGÍA </a:t>
            </a:r>
          </a:p>
          <a:p>
            <a:r>
              <a:rPr lang="es-EC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</a:t>
            </a:r>
          </a:p>
          <a:p>
            <a:r>
              <a:rPr lang="es-EC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INVESTIGACIÓN </a:t>
            </a:r>
            <a:endParaRPr lang="es-EC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2946" name="Picture 2" descr="http://nowragym.com.au/photos/zumba_gol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484784"/>
            <a:ext cx="3731951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METODOLOGÍA DE LA INVESTIGACIÓN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7239000" cy="117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683568" y="3429000"/>
          <a:ext cx="74888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1124744"/>
            <a:ext cx="5688632" cy="474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POBLACIÓN Y MUESTRA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459699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105400" cy="2868168"/>
          </a:xfrm>
        </p:spPr>
        <p:txBody>
          <a:bodyPr/>
          <a:lstStyle/>
          <a:p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FORMULACIÓN </a:t>
            </a:r>
            <a:b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</a:t>
            </a:r>
            <a:b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HIPOTESIS</a:t>
            </a:r>
            <a:endParaRPr lang="es-EC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HP\Pictures\1300751591_179669009_1-Fotos-de--Zapatos-de-danza-y-Bailoterapia-varios-modelos-en-cuenc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0099" b="10099"/>
          <a:stretch>
            <a:fillRect/>
          </a:stretch>
        </p:blipFill>
        <p:spPr bwMode="auto">
          <a:xfrm>
            <a:off x="179512" y="1340768"/>
            <a:ext cx="3980326" cy="398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8914" name="Picture 2" descr="http://t1.gstatic.com/images?q=tbn:ANd9GcTLI2VouvQLm72Fl_gmOK90jnFvtEIRkC05DC1jFFgLGzOWvn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3528392" cy="2585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HIPÓTESIS DE TRABAJO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73448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6" name="Picture 4" descr="http://us.123rf.com/400wm/400/400/maridav/maridav1103/maridav110300037/9097602-estr-s-mujer-de-negocios-hab-a-frustrado-y-subray-tirando-de-su-cabello-divertida-imagen-de-joven-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3964074"/>
            <a:ext cx="2168855" cy="2893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63888" y="0"/>
            <a:ext cx="5105400" cy="1959448"/>
          </a:xfrm>
        </p:spPr>
        <p:txBody>
          <a:bodyPr/>
          <a:lstStyle/>
          <a:p>
            <a:r>
              <a:rPr lang="es-EC" sz="4400" dirty="0" smtClean="0"/>
              <a:t>Capitulo i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2924944"/>
            <a:ext cx="5114778" cy="1905360"/>
          </a:xfrm>
        </p:spPr>
        <p:txBody>
          <a:bodyPr>
            <a:noAutofit/>
          </a:bodyPr>
          <a:lstStyle/>
          <a:p>
            <a:r>
              <a:rPr lang="es-EC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PROBLEMA DE </a:t>
            </a:r>
          </a:p>
          <a:p>
            <a:r>
              <a:rPr lang="es-EC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INVESTIGACIÓN</a:t>
            </a:r>
          </a:p>
          <a:p>
            <a:endParaRPr lang="es-EC" sz="3600" dirty="0"/>
          </a:p>
        </p:txBody>
      </p:sp>
      <p:pic>
        <p:nvPicPr>
          <p:cNvPr id="4" name="4 Marcador de posición de imagen" descr="estres.jpg"/>
          <p:cNvPicPr>
            <a:picLocks noChangeAspect="1"/>
          </p:cNvPicPr>
          <p:nvPr/>
        </p:nvPicPr>
        <p:blipFill>
          <a:blip r:embed="rId2" cstate="print"/>
          <a:srcRect t="3009" b="3009"/>
          <a:stretch>
            <a:fillRect/>
          </a:stretch>
        </p:blipFill>
        <p:spPr>
          <a:xfrm>
            <a:off x="683568" y="1916832"/>
            <a:ext cx="3486160" cy="348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Picture 4" descr="http://static.groupon.com.mx/60/12/130159814126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8" y="620688"/>
            <a:ext cx="6744780" cy="558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HIPOTESIS NULA 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492896"/>
          <a:ext cx="7239000" cy="210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3.bp.blogspot.com/_uXKk8OXldZw/TCLnvzmnIpI/AAAAAAAAE_c/szcFvHBrlgA/s1600/estres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67544" y="3429000"/>
            <a:ext cx="2014570" cy="3025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5772476" cy="31409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OPERACIONALIZACION </a:t>
            </a:r>
            <a:b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VARIABLES</a:t>
            </a:r>
            <a:endParaRPr lang="es-EC" sz="40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6" name="Picture 6" descr="http://1.bp.blogspot.com/_21DbPdL87-g/S7zzuZZ9skI/AAAAAAAAAAU/3bfTCtBUsQ4/s1600/67212227_1-BAILOTERAPIA-PARA-TODAS-LAS-EDADES-METODOS-PARA-NInOS-JOVENES-ADULTOS-TERCERA-EDAD-carolin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08312" cy="2832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VARIABLE INDEPENDIENTE</a:t>
            </a:r>
            <a:endParaRPr kumimoji="0" lang="es-EC" sz="4400" b="1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3356992"/>
            <a:ext cx="252028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BAILOTERAPIA</a:t>
            </a:r>
            <a:endParaRPr lang="es-EC" sz="2400" dirty="0"/>
          </a:p>
        </p:txBody>
      </p:sp>
      <p:sp>
        <p:nvSpPr>
          <p:cNvPr id="7" name="6 Flecha derecha"/>
          <p:cNvSpPr/>
          <p:nvPr/>
        </p:nvSpPr>
        <p:spPr>
          <a:xfrm rot="20578220">
            <a:off x="3102177" y="2695168"/>
            <a:ext cx="9542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139952" y="2348880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DIMENSIONES</a:t>
            </a:r>
            <a:endParaRPr lang="es-EC" dirty="0"/>
          </a:p>
        </p:txBody>
      </p:sp>
      <p:sp>
        <p:nvSpPr>
          <p:cNvPr id="9" name="8 Flecha derecha"/>
          <p:cNvSpPr/>
          <p:nvPr/>
        </p:nvSpPr>
        <p:spPr>
          <a:xfrm>
            <a:off x="3203848" y="350100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 rot="2066695">
            <a:off x="2955939" y="437594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55976" y="3573016"/>
            <a:ext cx="16561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INDICADORES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95936" y="4653136"/>
            <a:ext cx="1800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INSTRUMENTOS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44208" y="3573016"/>
            <a:ext cx="12241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SESIONES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44208" y="4581128"/>
            <a:ext cx="16561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GUÍA DE OBSERVACIÓN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16216" y="2276872"/>
            <a:ext cx="15841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MÚSICA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EDAD</a:t>
            </a:r>
            <a:endParaRPr lang="es-EC" dirty="0"/>
          </a:p>
        </p:txBody>
      </p:sp>
      <p:sp>
        <p:nvSpPr>
          <p:cNvPr id="16" name="15 Flecha derecha"/>
          <p:cNvSpPr/>
          <p:nvPr/>
        </p:nvSpPr>
        <p:spPr>
          <a:xfrm>
            <a:off x="5796136" y="2420888"/>
            <a:ext cx="533718" cy="346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Flecha derecha"/>
          <p:cNvSpPr/>
          <p:nvPr/>
        </p:nvSpPr>
        <p:spPr>
          <a:xfrm>
            <a:off x="5940152" y="3573016"/>
            <a:ext cx="533718" cy="346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Flecha derecha"/>
          <p:cNvSpPr/>
          <p:nvPr/>
        </p:nvSpPr>
        <p:spPr>
          <a:xfrm>
            <a:off x="5868144" y="4653136"/>
            <a:ext cx="533718" cy="346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80900" name="Picture 4" descr="http://t3.gstatic.com/images?q=tbn:ANd9GcRD3JOrFGtbtrNB3xCXNHjB7tW-NILamxV3wxwheo29VsLKIW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781108" cy="171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Flecha abajo"/>
          <p:cNvSpPr/>
          <p:nvPr/>
        </p:nvSpPr>
        <p:spPr>
          <a:xfrm>
            <a:off x="1475656" y="4005064"/>
            <a:ext cx="360040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VARIABLE DEPENDIENTE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356992"/>
            <a:ext cx="252028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ESTRÉS</a:t>
            </a:r>
            <a:endParaRPr lang="es-EC" sz="2400" dirty="0"/>
          </a:p>
        </p:txBody>
      </p:sp>
      <p:sp>
        <p:nvSpPr>
          <p:cNvPr id="6" name="5 Flecha derecha"/>
          <p:cNvSpPr/>
          <p:nvPr/>
        </p:nvSpPr>
        <p:spPr>
          <a:xfrm rot="19248775">
            <a:off x="3001280" y="2541996"/>
            <a:ext cx="1211163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3131840" y="3429000"/>
            <a:ext cx="954260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Flecha derecha"/>
          <p:cNvSpPr/>
          <p:nvPr/>
        </p:nvSpPr>
        <p:spPr>
          <a:xfrm rot="2653782">
            <a:off x="2818386" y="4449215"/>
            <a:ext cx="1242589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067944" y="1916832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DIMENSIONES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11960" y="3501008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INDICADORES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51920" y="5229200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INSTRUMENTOS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44208" y="1772816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EUSTRES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DISTRES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588224" y="2924944"/>
            <a:ext cx="13681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NIVEL:</a:t>
            </a:r>
          </a:p>
          <a:p>
            <a:pPr algn="ctr"/>
            <a:r>
              <a:rPr lang="es-EC" dirty="0" smtClean="0"/>
              <a:t>Alto</a:t>
            </a:r>
          </a:p>
          <a:p>
            <a:pPr algn="ctr"/>
            <a:r>
              <a:rPr lang="es-EC" dirty="0" smtClean="0"/>
              <a:t>Moderado </a:t>
            </a:r>
          </a:p>
          <a:p>
            <a:pPr algn="ctr"/>
            <a:r>
              <a:rPr lang="es-EC" dirty="0" smtClean="0"/>
              <a:t>Bajo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72200" y="4293096"/>
            <a:ext cx="1728192" cy="2354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ESCALA DE ESTRÉS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PERCIBIDO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(Cohen, Kamarck,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Mermelstein 1983).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Adaptación González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/>
              <a:t>y Landero (2007)</a:t>
            </a:r>
            <a:endParaRPr lang="es-EC" sz="1400" dirty="0" smtClean="0">
              <a:ea typeface="Times New Roman"/>
              <a:cs typeface="Times New Roman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5940152" y="3429000"/>
            <a:ext cx="576064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Flecha derecha"/>
          <p:cNvSpPr/>
          <p:nvPr/>
        </p:nvSpPr>
        <p:spPr>
          <a:xfrm>
            <a:off x="5724128" y="5229200"/>
            <a:ext cx="576064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Flecha derecha"/>
          <p:cNvSpPr/>
          <p:nvPr/>
        </p:nvSpPr>
        <p:spPr>
          <a:xfrm>
            <a:off x="5724128" y="1844824"/>
            <a:ext cx="576064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81922" name="Picture 2" descr="http://t1.gstatic.com/images?q=tbn:ANd9GcQlhGiOpnz_DE9ffWm8F9qcr5agalSWMnoH00zWGok04MR-2u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505075" cy="181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3.bp.blogspot.com/_uXKk8OXldZw/TCLnvzmnIpI/AAAAAAAAE_c/szcFvHBrlgA/s1600/estres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67544" y="3429000"/>
            <a:ext cx="2014570" cy="3025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5772476" cy="31409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INSTRUMENTOS UTILIZADOS PARA LA OBTENCIÓN DE RESULTADOS </a:t>
            </a:r>
            <a:endParaRPr lang="es-EC" sz="40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6" name="Picture 6" descr="http://1.bp.blogspot.com/_21DbPdL87-g/S7zzuZZ9skI/AAAAAAAAAAU/3bfTCtBUsQ4/s1600/67212227_1-BAILOTERAPIA-PARA-TODAS-LAS-EDADES-METODOS-PARA-NInOS-JOVENES-ADULTOS-TERCERA-EDAD-carolin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808312" cy="2832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42048" cy="1143000"/>
          </a:xfrm>
        </p:spPr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GUÍA DE OBSERVACIÓN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23528" y="2996952"/>
            <a:ext cx="2304256" cy="164515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/>
          <a:lstStyle/>
          <a:p>
            <a:r>
              <a:rPr lang="es-EC" dirty="0" smtClean="0"/>
              <a:t>Aceptación</a:t>
            </a:r>
          </a:p>
          <a:p>
            <a:r>
              <a:rPr lang="es-EC" dirty="0" smtClean="0"/>
              <a:t>Actitud </a:t>
            </a:r>
          </a:p>
          <a:p>
            <a:r>
              <a:rPr lang="es-EC" dirty="0" smtClean="0"/>
              <a:t>Motivación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211960" y="2564904"/>
          <a:ext cx="35204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derecha"/>
          <p:cNvSpPr/>
          <p:nvPr/>
        </p:nvSpPr>
        <p:spPr>
          <a:xfrm rot="20556277">
            <a:off x="2910625" y="2891019"/>
            <a:ext cx="10190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>
            <a:off x="2843808" y="3501008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Flecha derecha"/>
          <p:cNvSpPr/>
          <p:nvPr/>
        </p:nvSpPr>
        <p:spPr>
          <a:xfrm rot="1247451">
            <a:off x="2757519" y="4298931"/>
            <a:ext cx="123069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8850" name="Picture 2" descr="http://t3.gstatic.com/images?q=tbn:ANd9GcTFy-R5AlGxeNbssBqEmR5-xuggvXd3J68IIL8KxV_ldARkMk5o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1673629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/>
              <a:t> </a:t>
            </a:r>
            <a:endParaRPr lang="es-EC" sz="3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ESCALA DE ESTRÉS PERCIBIDO</a:t>
            </a:r>
            <a:endParaRPr lang="es-EC" sz="4800" u="sng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0" y="3068960"/>
          <a:ext cx="260263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Flecha a la derecha con bandas"/>
          <p:cNvSpPr/>
          <p:nvPr/>
        </p:nvSpPr>
        <p:spPr>
          <a:xfrm rot="19147143">
            <a:off x="1716111" y="2736440"/>
            <a:ext cx="115212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Flecha a la derecha con bandas"/>
          <p:cNvSpPr/>
          <p:nvPr/>
        </p:nvSpPr>
        <p:spPr>
          <a:xfrm rot="2416883">
            <a:off x="1646022" y="4317752"/>
            <a:ext cx="115212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12160" y="3645024"/>
            <a:ext cx="244827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DURANTE EL MES</a:t>
            </a:r>
          </a:p>
          <a:p>
            <a:pPr algn="ctr"/>
            <a:r>
              <a:rPr lang="es-EC" dirty="0" smtClean="0"/>
              <a:t>ANTERIOR</a:t>
            </a:r>
            <a:endParaRPr lang="es-EC" dirty="0"/>
          </a:p>
        </p:txBody>
      </p:sp>
      <p:sp>
        <p:nvSpPr>
          <p:cNvPr id="15" name="14 Flecha a la derecha con bandas"/>
          <p:cNvSpPr/>
          <p:nvPr/>
        </p:nvSpPr>
        <p:spPr>
          <a:xfrm rot="19147143">
            <a:off x="6324624" y="4536639"/>
            <a:ext cx="115212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Flecha a la derecha con bandas"/>
          <p:cNvSpPr/>
          <p:nvPr/>
        </p:nvSpPr>
        <p:spPr>
          <a:xfrm rot="2370775">
            <a:off x="6400911" y="2801825"/>
            <a:ext cx="115212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6" name="Picture 2" descr="http://consultoresdebelleza.files.wordpress.com/2010/09/estress-198x3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80928"/>
            <a:ext cx="1695849" cy="25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699792" y="4869160"/>
            <a:ext cx="3600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SENSACIONES Y EMOCIONES</a:t>
            </a:r>
            <a:endParaRPr lang="es-EC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1800" y="2276872"/>
            <a:ext cx="35283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/>
              <a:t>CIRCUNSTANCIAS</a:t>
            </a:r>
            <a:endParaRPr lang="es-EC" sz="3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79512" y="4869160"/>
            <a:ext cx="2016224" cy="175432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Nunca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Casi Nunca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De vez en cuando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A menudo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Muy a menudo</a:t>
            </a:r>
            <a:endParaRPr lang="es-EC" dirty="0"/>
          </a:p>
        </p:txBody>
      </p:sp>
      <p:sp>
        <p:nvSpPr>
          <p:cNvPr id="18" name="17 Flecha curvada hacia la derecha"/>
          <p:cNvSpPr/>
          <p:nvPr/>
        </p:nvSpPr>
        <p:spPr>
          <a:xfrm>
            <a:off x="0" y="3573016"/>
            <a:ext cx="539552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PROCESO PARA LA RECOLECCIÓN DE DATOS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3096344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C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FASE DE DIAGNÓSTICO</a:t>
            </a:r>
            <a:endParaRPr lang="es-EC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2"/>
          </p:nvPr>
        </p:nvGraphicFramePr>
        <p:xfrm>
          <a:off x="827584" y="2924944"/>
          <a:ext cx="35204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572000" y="2996952"/>
          <a:ext cx="35204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2 Marcador de texto"/>
          <p:cNvSpPr txBox="1">
            <a:spLocks/>
          </p:cNvSpPr>
          <p:nvPr/>
        </p:nvSpPr>
        <p:spPr>
          <a:xfrm>
            <a:off x="4788024" y="1772816"/>
            <a:ext cx="2736304" cy="936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FASE DE</a:t>
            </a:r>
            <a:r>
              <a:rPr kumimoji="0" lang="es-EC" sz="28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VERIFICACIÓN</a:t>
            </a:r>
            <a:endParaRPr kumimoji="0" lang="es-EC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>
            <a:off x="395536" y="3717032"/>
            <a:ext cx="360040" cy="100811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13 Flecha curvada hacia la izquierda"/>
          <p:cNvSpPr/>
          <p:nvPr/>
        </p:nvSpPr>
        <p:spPr>
          <a:xfrm>
            <a:off x="8100392" y="3501008"/>
            <a:ext cx="504056" cy="1584176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s-EC" sz="36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INTERPRETACIÓN DE RESULTADOS DE LOS INSTRUMENTOS DE RECOLECCIÓN</a:t>
            </a:r>
            <a:endParaRPr lang="es-EC" sz="36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611560" y="2852936"/>
          <a:ext cx="352044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427984" y="2852936"/>
          <a:ext cx="352044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72000" y="4005064"/>
          <a:ext cx="2880320" cy="15376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26752"/>
                <a:gridCol w="1453568"/>
              </a:tblGrid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PUNTAJE</a:t>
                      </a:r>
                      <a:endParaRPr lang="es-EC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NIVEL</a:t>
                      </a:r>
                      <a:endParaRPr lang="es-EC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0 a 6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MALO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7 a 12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REGULAR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13 a 16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BUENO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17 a 18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EXCELENTE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71600" y="3933056"/>
          <a:ext cx="2736304" cy="15841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5415"/>
                <a:gridCol w="1380889"/>
              </a:tblGrid>
              <a:tr h="3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PUNTAJE</a:t>
                      </a:r>
                      <a:endParaRPr lang="es-EC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NIVEL</a:t>
                      </a:r>
                      <a:endParaRPr lang="es-EC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0 a 20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BAJO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21 a 40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MODERADO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De 41 a 56 pts.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ALTO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1204" name="Picture 4" descr="http://a6.sphotos.ak.fbcdn.net/hphotos-ak-ash1/163228_493159137944_597697944_6022459_53169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28117" cy="422108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6" name="Picture 6" descr="http://a3.sphotos.ak.fbcdn.net/hphotos-ak-ash2/148646_483436557944_597697944_5876560_25394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4932040" cy="369903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sacaleches.net/wp-content/uploads/2011/03/estresN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40298"/>
          </a:xfrm>
          <a:prstGeom prst="rect">
            <a:avLst/>
          </a:prstGeom>
          <a:noFill/>
        </p:spPr>
      </p:pic>
      <p:graphicFrame>
        <p:nvGraphicFramePr>
          <p:cNvPr id="12" name="11 Diagrama"/>
          <p:cNvGraphicFramePr/>
          <p:nvPr/>
        </p:nvGraphicFramePr>
        <p:xfrm>
          <a:off x="395536" y="620688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Cruz"/>
          <p:cNvSpPr/>
          <p:nvPr/>
        </p:nvSpPr>
        <p:spPr>
          <a:xfrm>
            <a:off x="3563888" y="2708920"/>
            <a:ext cx="720080" cy="576064"/>
          </a:xfrm>
          <a:prstGeom prst="plus">
            <a:avLst>
              <a:gd name="adj" fmla="val 39652"/>
            </a:avLst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20" name="19 Grupo"/>
          <p:cNvGrpSpPr/>
          <p:nvPr/>
        </p:nvGrpSpPr>
        <p:grpSpPr>
          <a:xfrm>
            <a:off x="2771800" y="3789040"/>
            <a:ext cx="2411760" cy="1368152"/>
            <a:chOff x="4629401" y="3825731"/>
            <a:chExt cx="3147462" cy="1646876"/>
          </a:xfrm>
        </p:grpSpPr>
        <p:sp>
          <p:nvSpPr>
            <p:cNvPr id="21" name="20 Elipse"/>
            <p:cNvSpPr/>
            <p:nvPr/>
          </p:nvSpPr>
          <p:spPr>
            <a:xfrm>
              <a:off x="4629401" y="3825731"/>
              <a:ext cx="3147462" cy="164687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5090336" y="4066910"/>
              <a:ext cx="2225592" cy="116451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Actúan en deterioro de la calidad de vida</a:t>
              </a:r>
              <a:endPara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1691680" y="55172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</a:t>
            </a:r>
            <a:r>
              <a:rPr lang="es-EC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IMPORTAR</a:t>
            </a:r>
            <a:endParaRPr lang="es-EC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4860032" y="1700808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21" idx="6"/>
          </p:cNvCxnSpPr>
          <p:nvPr/>
        </p:nvCxnSpPr>
        <p:spPr>
          <a:xfrm rot="10800000" flipV="1">
            <a:off x="5183560" y="3573016"/>
            <a:ext cx="1044624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0800000" flipV="1">
            <a:off x="2051720" y="162880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123728" y="4046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PROBLEMA DE </a:t>
            </a:r>
          </a:p>
          <a:p>
            <a:r>
              <a:rPr lang="es-EC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INVESTIGACIÓN</a:t>
            </a:r>
            <a:endParaRPr lang="es-EC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3" name="42 Conector recto de flecha"/>
          <p:cNvCxnSpPr>
            <a:endCxn id="21" idx="2"/>
          </p:cNvCxnSpPr>
          <p:nvPr/>
        </p:nvCxnSpPr>
        <p:spPr>
          <a:xfrm>
            <a:off x="1691680" y="3789040"/>
            <a:ext cx="1080120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50 Flecha abajo"/>
          <p:cNvSpPr/>
          <p:nvPr/>
        </p:nvSpPr>
        <p:spPr>
          <a:xfrm rot="2714746">
            <a:off x="2592089" y="4883002"/>
            <a:ext cx="360040" cy="76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2" name="51 Flecha abajo"/>
          <p:cNvSpPr/>
          <p:nvPr/>
        </p:nvSpPr>
        <p:spPr>
          <a:xfrm rot="16200000">
            <a:off x="4104396" y="4832709"/>
            <a:ext cx="503164" cy="1872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4" name="53 Elipse"/>
          <p:cNvSpPr/>
          <p:nvPr/>
        </p:nvSpPr>
        <p:spPr>
          <a:xfrm>
            <a:off x="5364088" y="2348880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SEDENTARISMO</a:t>
            </a:r>
            <a:endParaRPr lang="es-EC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C" dirty="0"/>
          </a:p>
        </p:txBody>
      </p:sp>
      <p:sp>
        <p:nvSpPr>
          <p:cNvPr id="57" name="56 Elipse"/>
          <p:cNvSpPr/>
          <p:nvPr/>
        </p:nvSpPr>
        <p:spPr>
          <a:xfrm>
            <a:off x="179512" y="2348880"/>
            <a:ext cx="306923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exigencias y grandes cambios del actual entorno social</a:t>
            </a:r>
            <a:endParaRPr lang="es-EC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5364088" y="4077072"/>
            <a:ext cx="3491880" cy="2592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 algn="ctr"/>
            <a:r>
              <a:rPr lang="es-E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género , edad </a:t>
            </a:r>
          </a:p>
          <a:p>
            <a:pPr lvl="0" algn="ctr"/>
            <a:r>
              <a:rPr lang="es-E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 desempeño laboral o actividades de obligación estén afectadas por un elevado nivel de estrés</a:t>
            </a:r>
            <a:endParaRPr lang="es-EC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" name="Picture 2" descr="http://a4.sphotos.ak.fbcdn.net/hphotos-ak-ash1/163228_493159132944_597697944_6022458_6814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4896544" cy="331236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5" name="Picture 6" descr="http://a7.sphotos.ak.fbcdn.net/hphotos-ak-ash2/157066_483438092944_597697944_5876569_2269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160" y="0"/>
            <a:ext cx="4655840" cy="349188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6" name="Picture 4" descr="http://a7.sphotos.ak.fbcdn.net/hphotos-ak-snc4/163228_493159152944_597697944_6022462_753154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320480" cy="287549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0178" name="Picture 2" descr="http://a7.sphotos.ak.fbcdn.net/hphotos-ak-ash2/148646_483436567944_597697944_5876562_36006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361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4" name="Picture 8" descr="H:\clasesitas bailo\DSC05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4784080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9394" name="Picture 2" descr="H:\clasesitas bailo\DSC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372100" cy="386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9395" name="Picture 3" descr="H:\clasesitas bailo\DSC0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736074" cy="3552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60419" name="Picture 3" descr="H:\Nueva carpeta\DSC0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2139" cy="39841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16040"/>
            <a:ext cx="6031992" cy="37419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78878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01008"/>
            <a:ext cx="553001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400" u="sng" dirty="0" smtClean="0"/>
              <a:t>Capitulo iv </a:t>
            </a:r>
            <a:br>
              <a:rPr lang="es-EC" sz="4400" u="sng" dirty="0" smtClean="0"/>
            </a:br>
            <a:endParaRPr lang="es-EC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C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PRUEBA DE HIPÓTESIS</a:t>
            </a:r>
            <a:endParaRPr lang="es-EC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3.bp.blogspot.com/-wH6pqGcalA4/Tasg4ugZ6gI/AAAAAAAAAMo/tjX5RN3vHbQ/s1600/investigacio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0069" r="20069"/>
          <a:stretch>
            <a:fillRect/>
          </a:stretch>
        </p:blipFill>
        <p:spPr bwMode="auto">
          <a:xfrm>
            <a:off x="683568" y="1902542"/>
            <a:ext cx="3096344" cy="325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C" sz="2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E INTERPRETACIÓN GENERAL DE LA ESCALA DE ESTRÉS PERCIBIDO ANTES DE LA APLICACIÓN DEL PROGRAMA</a:t>
            </a:r>
            <a:endParaRPr lang="es-EC" sz="28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36912"/>
            <a:ext cx="3756025" cy="216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2924945"/>
          <a:ext cx="3528392" cy="12241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33786"/>
                <a:gridCol w="1147458"/>
                <a:gridCol w="1347148"/>
              </a:tblGrid>
              <a:tr h="4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 smtClean="0"/>
                        <a:t>NÚMERO 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/>
                        <a:t>NIVEL 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/>
                        <a:t>PORCENTAJE</a:t>
                      </a:r>
                      <a:endParaRPr lang="es-EC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15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M</a:t>
                      </a:r>
                      <a:r>
                        <a:rPr lang="es-EC" sz="1600" dirty="0" smtClean="0"/>
                        <a:t>oderado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75%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Bajo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25%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11560" y="5373216"/>
            <a:ext cx="741682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Fuente: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Trabajo de Campo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Elaborado: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Gina Fernanda Chávez Sánchez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C" sz="2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E INTERPRETACIÓN GENERAL DE LA ESCALA DE ESTRÉS PERCIBIDO DESPUES  DE LA APLICACIÓN DEL PROGRAMA</a:t>
            </a:r>
            <a:endParaRPr lang="es-EC" sz="28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894770"/>
          <a:ext cx="3456384" cy="14977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97575"/>
                <a:gridCol w="1009145"/>
                <a:gridCol w="1449664"/>
              </a:tblGrid>
              <a:tr h="522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/>
                        <a:t>NUMERO</a:t>
                      </a:r>
                      <a:endParaRPr lang="es-EC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/>
                        <a:t>NIVEL</a:t>
                      </a:r>
                      <a:endParaRPr lang="es-EC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/>
                        <a:t>PORCENTAJE</a:t>
                      </a:r>
                      <a:endParaRPr lang="es-EC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9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12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Bajo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60%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8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moderado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40%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40593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5373216"/>
            <a:ext cx="741682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Fuente: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Trabajo de Campo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Elaborado: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Gina Fernanda Chávez Sánchez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239000" cy="792088"/>
          </a:xfrm>
        </p:spPr>
        <p:txBody>
          <a:bodyPr>
            <a:noAutofit/>
          </a:bodyPr>
          <a:lstStyle/>
          <a:p>
            <a:pPr algn="ctr"/>
            <a:r>
              <a:rPr lang="es-EC" sz="2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ANALISIS COMPARATIVO INDIVIDUAL  DEL  TEST INICIAL y TEST FINAL  DE LA ESCALA DE ESTRÉS PERCIBIDO</a:t>
            </a:r>
            <a:r>
              <a:rPr lang="es-EC" sz="2400" dirty="0" smtClean="0"/>
              <a:t/>
            </a:r>
            <a:br>
              <a:rPr lang="es-EC" sz="2400" dirty="0" smtClean="0"/>
            </a:br>
            <a:endParaRPr lang="es-EC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556800"/>
          <a:ext cx="7200799" cy="491774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2181"/>
                <a:gridCol w="1552269"/>
                <a:gridCol w="1241813"/>
                <a:gridCol w="776132"/>
                <a:gridCol w="1087452"/>
                <a:gridCol w="1240952"/>
              </a:tblGrid>
              <a:tr h="409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CASOS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PUNTAJE INICIAL 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NIVEL 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EDAD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PUNTAJE FINAL 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NIVEL 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/>
                        <a:t>55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 16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16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31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131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19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24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21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moderado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  <a:tr h="223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Caso # 20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18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55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/>
                        <a:t>17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/>
                        <a:t>bajo 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83" marR="22883" marT="0" marB="0" anchor="b"/>
                </a:tc>
              </a:tr>
            </a:tbl>
          </a:graphicData>
        </a:graphic>
      </p:graphicFrame>
      <p:pic>
        <p:nvPicPr>
          <p:cNvPr id="62466" name="Picture 2" descr="http://www.gif-animados.net/gifs/bailarinas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619750"/>
            <a:ext cx="18288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INTERPRETACIÓN GENERAL DEL RESULTADO DE LA GUÍA DE OBSERVACIÓN AL INICIO DEL PROGRAMA DE BAILOTERAPIA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3568" y="6165304"/>
            <a:ext cx="741682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Fuente: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Trabajo de Campo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Elaborado: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Gina Fernanda Chávez Sánchez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3429000"/>
          <a:ext cx="3960440" cy="11702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75335"/>
                <a:gridCol w="1130935"/>
                <a:gridCol w="859790"/>
                <a:gridCol w="1194380"/>
              </a:tblGrid>
              <a:tr h="37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MALO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REGULAR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/>
                        <a:t>BUENO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/>
                        <a:t>EXCELENTE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14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0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4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15%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70%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15</a:t>
                      </a:r>
                      <a:r>
                        <a:rPr lang="es-EC" sz="1200" dirty="0"/>
                        <a:t>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0</a:t>
                      </a:r>
                      <a:r>
                        <a:rPr lang="es-EC" sz="1200" dirty="0"/>
                        <a:t>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5365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DELIMITACIÓN DE LA INVESTIGACIÓN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6563072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5076056" y="2492896"/>
            <a:ext cx="79208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5148064" y="5445224"/>
            <a:ext cx="79208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Flecha derecha"/>
          <p:cNvSpPr/>
          <p:nvPr/>
        </p:nvSpPr>
        <p:spPr>
          <a:xfrm>
            <a:off x="5076056" y="3861048"/>
            <a:ext cx="79208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40152" y="2204864"/>
            <a:ext cx="2016224" cy="864096"/>
          </a:xfrm>
          <a:prstGeom prst="roundRect">
            <a:avLst/>
          </a:prstGeom>
          <a:solidFill>
            <a:srgbClr val="6179C7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OCTUBRE 2010– FEBRERO 2011 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940152" y="3573016"/>
            <a:ext cx="2016224" cy="864096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SÚPER MANZANA G </a:t>
            </a:r>
          </a:p>
          <a:p>
            <a:pPr algn="ctr"/>
            <a:r>
              <a:rPr lang="es-EC" dirty="0" smtClean="0"/>
              <a:t>CARCELÉN BAJO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012160" y="5229200"/>
            <a:ext cx="2016224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 MUJERES DE 35 A 55 AÑOS DE EDAD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S" sz="2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INTERPRETACIÓN GENERAL DEL RESULTADO DE LA GUÍA DE OBSERVACIÓN AL FINAL DEL PROGRAMA DE BAILOTERAPIA</a:t>
            </a:r>
            <a:endParaRPr lang="es-EC" sz="28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149725" cy="243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5373216"/>
            <a:ext cx="741682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Fuente: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Trabajo de Campo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Elaborado: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Gina Fernanda Chávez Sánchez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2996952"/>
          <a:ext cx="3960440" cy="12495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14502"/>
                <a:gridCol w="1188065"/>
                <a:gridCol w="903223"/>
                <a:gridCol w="1054650"/>
              </a:tblGrid>
              <a:tr h="4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MALO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/>
                        <a:t>REGULAR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/>
                        <a:t>BUENO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/>
                        <a:t>EXCELENTE</a:t>
                      </a:r>
                      <a:endParaRPr lang="es-EC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9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21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25%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45</a:t>
                      </a:r>
                      <a:r>
                        <a:rPr lang="es-EC" sz="1200" dirty="0"/>
                        <a:t>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/>
                        <a:t>25</a:t>
                      </a:r>
                      <a:r>
                        <a:rPr lang="es-EC" sz="1200" dirty="0"/>
                        <a:t>%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143000"/>
          </a:xfrm>
        </p:spPr>
        <p:txBody>
          <a:bodyPr>
            <a:noAutofit/>
          </a:bodyPr>
          <a:lstStyle/>
          <a:p>
            <a:pPr algn="ctr"/>
            <a:r>
              <a:rPr lang="es-ES" sz="2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COMPARATIVO INDIVIDUAL DE LA GUÍA DE OBSERVACIÓN DE LA BAILOTERAPIA AL INICIO Y AL FINAL DEL PROGRAMA</a:t>
            </a:r>
            <a:endParaRPr lang="es-EC" sz="28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6309320"/>
            <a:ext cx="741682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Fuente: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Trabajo de Campo   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Elaborado: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Gina Fernanda Chávez Sánchez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63688" y="1700808"/>
          <a:ext cx="4824536" cy="4392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2088"/>
                <a:gridCol w="1152128"/>
                <a:gridCol w="1008112"/>
                <a:gridCol w="936104"/>
                <a:gridCol w="936104"/>
              </a:tblGrid>
              <a:tr h="307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 smtClean="0"/>
                        <a:t>CASOS</a:t>
                      </a:r>
                      <a:endParaRPr lang="es-EC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PRINCIPIO</a:t>
                      </a:r>
                      <a:endParaRPr lang="es-EC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NIVEL</a:t>
                      </a:r>
                      <a:endParaRPr lang="es-EC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FINAL</a:t>
                      </a:r>
                      <a:endParaRPr lang="es-EC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NIVEL</a:t>
                      </a:r>
                      <a:endParaRPr lang="es-EC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9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2 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3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MALO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82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5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5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MALO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10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82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9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13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291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10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EXCELENTE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291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9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EXCELENTE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10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11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11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MALO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11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13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291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11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EXCELENTE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15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9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MALO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291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17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14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EXCELENTE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7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291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19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12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REGULAR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18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EXCELENTE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  <a:tr h="182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Caso # 20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13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16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/>
                        <a:t>BUENO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68" marR="3806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COMPROBACIÓN DE HIPÓTESIS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2276872"/>
          <a:ext cx="792088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1844824"/>
            <a:ext cx="5105400" cy="2868168"/>
          </a:xfrm>
        </p:spPr>
        <p:txBody>
          <a:bodyPr/>
          <a:lstStyle/>
          <a:p>
            <a:r>
              <a:rPr lang="es-EC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alternativa del programa de bailoterapia</a:t>
            </a:r>
            <a:endParaRPr lang="es-EC" u="sng" dirty="0"/>
          </a:p>
        </p:txBody>
      </p:sp>
      <p:pic>
        <p:nvPicPr>
          <p:cNvPr id="4" name="Picture 2" descr="http://t1.gstatic.com/images?q=tbn:ANd9GcQM0Xk1olGavxnKIXOcFOQgde2N2xa-GxLGumKO5DIbRWP8g_mzC5ZmX1DkT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1916832"/>
            <a:ext cx="2736304" cy="321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3648" y="1393475"/>
            <a:ext cx="6156176" cy="51803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FASE PRE EJECUCIÓN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7239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Flecha doblada hacia arriba"/>
          <p:cNvSpPr/>
          <p:nvPr/>
        </p:nvSpPr>
        <p:spPr>
          <a:xfrm rot="5400000">
            <a:off x="467544" y="4005064"/>
            <a:ext cx="2448272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1619672" y="3645024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5" y="1124744"/>
            <a:ext cx="6075581" cy="51125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RITMOS DE LA PROPUESTA DEL PROGRAMA DE BAILOTERAPIA 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9" name="Picture 2" descr="http://salud.programasok.com/wp-content/uploads/2011/05/actividad-fisic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87624" y="1268760"/>
            <a:ext cx="5984731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Flecha a la derecha con bandas"/>
          <p:cNvSpPr/>
          <p:nvPr/>
        </p:nvSpPr>
        <p:spPr>
          <a:xfrm>
            <a:off x="4283968" y="5373216"/>
            <a:ext cx="1584176" cy="720080"/>
          </a:xfrm>
          <a:prstGeom prst="stripedRightArrow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FASE DE EJECUCION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72390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Flecha a la derecha con bandas"/>
          <p:cNvSpPr/>
          <p:nvPr/>
        </p:nvSpPr>
        <p:spPr>
          <a:xfrm rot="5400000">
            <a:off x="2123728" y="4293096"/>
            <a:ext cx="1008112" cy="864096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Explosión 1"/>
          <p:cNvSpPr/>
          <p:nvPr/>
        </p:nvSpPr>
        <p:spPr>
          <a:xfrm>
            <a:off x="755576" y="4869160"/>
            <a:ext cx="3744416" cy="16561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DURACION DE LA SESION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940152" y="5229200"/>
            <a:ext cx="1656184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 min.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1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836712"/>
            <a:ext cx="6048672" cy="50899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ELABORACIÓN DEL PROGRAMA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3140968"/>
          <a:ext cx="7239000" cy="174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Elipse"/>
          <p:cNvSpPr/>
          <p:nvPr/>
        </p:nvSpPr>
        <p:spPr>
          <a:xfrm>
            <a:off x="4572000" y="1844824"/>
            <a:ext cx="3600400" cy="1296144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s-EC" dirty="0" smtClean="0"/>
              <a:t>Pasos Básicos</a:t>
            </a:r>
          </a:p>
          <a:p>
            <a:pPr marL="342900" indent="-342900" algn="ctr"/>
            <a:r>
              <a:rPr lang="es-EC" dirty="0" smtClean="0"/>
              <a:t>OCTUBRE- NOVIEMBRE </a:t>
            </a:r>
            <a:endParaRPr lang="es-EC" dirty="0"/>
          </a:p>
        </p:txBody>
      </p:sp>
      <p:sp>
        <p:nvSpPr>
          <p:cNvPr id="5" name="4 Elipse"/>
          <p:cNvSpPr/>
          <p:nvPr/>
        </p:nvSpPr>
        <p:spPr>
          <a:xfrm>
            <a:off x="4572000" y="3284984"/>
            <a:ext cx="3456384" cy="1512168"/>
          </a:xfrm>
          <a:prstGeom prst="ellipse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Variantes de los pasos básicos</a:t>
            </a:r>
          </a:p>
          <a:p>
            <a:pPr algn="ctr"/>
            <a:r>
              <a:rPr lang="es-EC" dirty="0" smtClean="0"/>
              <a:t>DICIEMBRE -  ENERO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4644008" y="4941168"/>
            <a:ext cx="3384376" cy="1656184"/>
          </a:xfrm>
          <a:prstGeom prst="ellipse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Coreografías más complejas con cambios de dirección</a:t>
            </a:r>
          </a:p>
          <a:p>
            <a:pPr algn="ctr"/>
            <a:r>
              <a:rPr lang="es-EC" dirty="0" smtClean="0"/>
              <a:t>ENERO - FEBRERO</a:t>
            </a:r>
            <a:endParaRPr lang="es-EC" dirty="0"/>
          </a:p>
        </p:txBody>
      </p:sp>
      <p:sp>
        <p:nvSpPr>
          <p:cNvPr id="12" name="11 Flecha arriba"/>
          <p:cNvSpPr/>
          <p:nvPr/>
        </p:nvSpPr>
        <p:spPr>
          <a:xfrm rot="3481439">
            <a:off x="3615409" y="2452620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12 Flecha arriba"/>
          <p:cNvSpPr/>
          <p:nvPr/>
        </p:nvSpPr>
        <p:spPr>
          <a:xfrm rot="5400000">
            <a:off x="3635896" y="3501008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Flecha arriba"/>
          <p:cNvSpPr/>
          <p:nvPr/>
        </p:nvSpPr>
        <p:spPr>
          <a:xfrm rot="6899063">
            <a:off x="3547792" y="4641634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211960" y="0"/>
            <a:ext cx="392392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CLASE # 1 (OCTUBRE – NOVIEMBRE)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7849014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211960" y="0"/>
            <a:ext cx="39239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CLASE # 2 (OCTUBRE – NOVIEMBRE)</a:t>
            </a:r>
            <a:endParaRPr lang="es-EC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632848" cy="41764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1.bp.blogspot.com/-m2Vy2H9Pg2g/TVPc7_rg5WI/AAAAAAAAL1Q/x9sn-GL5Wfw/s1600/1286575820_25171295_1-Fotos-de--INSTRUCTORA-DE-BAILOTERAPIA-128657582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772816"/>
            <a:ext cx="7128792" cy="45053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FORMULACIÓN DEL PROBLEMA 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2011680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211960" y="0"/>
            <a:ext cx="392392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CLASE # 3 (OCTUBRE – NOVIEMBRE)</a:t>
            </a:r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596336" cy="388843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211960" y="0"/>
            <a:ext cx="392392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CLASE # 4 (OCTUBRE – NOVIEMBRE)</a:t>
            </a:r>
            <a:endParaRPr lang="es-EC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248109" cy="44756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211960" y="0"/>
            <a:ext cx="392392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de clase opcionales</a:t>
            </a:r>
            <a:endParaRPr lang="es-EC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7859216" cy="43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850" name="Picture 2" descr="http://4.bp.blogspot.com/_y7fpVPL9Qpc/TKQNTVbKqBI/AAAAAAAAAIE/Wkx60Brujm4/s1600/monograacutefico-baile-hustle-disco-madrid_6dbe380e6_3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2492896"/>
            <a:ext cx="2088232" cy="315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64704"/>
            <a:ext cx="81723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C" sz="4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COMPONENTES DE LA CLASE</a:t>
            </a:r>
            <a:endParaRPr lang="es-EC" sz="40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8435280" cy="46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Flecha circular"/>
          <p:cNvSpPr/>
          <p:nvPr/>
        </p:nvSpPr>
        <p:spPr>
          <a:xfrm rot="2248278">
            <a:off x="3483473" y="2799976"/>
            <a:ext cx="1995009" cy="1512168"/>
          </a:xfrm>
          <a:prstGeom prst="circularArrow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Flecha circular"/>
          <p:cNvSpPr/>
          <p:nvPr/>
        </p:nvSpPr>
        <p:spPr>
          <a:xfrm rot="1278569">
            <a:off x="5321871" y="3904399"/>
            <a:ext cx="2075765" cy="1512168"/>
          </a:xfrm>
          <a:prstGeom prst="circularArrow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239000" cy="792088"/>
          </a:xfrm>
        </p:spPr>
        <p:txBody>
          <a:bodyPr>
            <a:noAutofit/>
          </a:bodyPr>
          <a:lstStyle/>
          <a:p>
            <a:pPr algn="ctr"/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CALENTAMIENTO</a:t>
            </a:r>
            <a:b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C" sz="44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8147248" cy="49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4944"/>
            <a:ext cx="3514635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FASE PRINCIPAL </a:t>
            </a:r>
            <a:endParaRPr lang="es-EC" sz="48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7239000" cy="44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204864"/>
            <a:ext cx="253298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VUELTA A LA CALMA</a:t>
            </a:r>
            <a:endParaRPr lang="es-EC" sz="4400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media11.onsugar.com/files/upl0/1/12981/05_2008/cool-down.larger/i/Fit-Tip-Cool-Down-After-Lif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492896"/>
            <a:ext cx="28083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1268760"/>
            <a:ext cx="5105400" cy="28681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C" u="sng" dirty="0" smtClean="0"/>
              <a:t>CONCLUSIONES Y </a:t>
            </a:r>
            <a:br>
              <a:rPr lang="es-EC" u="sng" dirty="0" smtClean="0"/>
            </a:br>
            <a:r>
              <a:rPr lang="es-EC" u="sng" dirty="0" smtClean="0"/>
              <a:t>RECOMENDACIONES</a:t>
            </a:r>
            <a:endParaRPr lang="es-EC" u="sng" dirty="0"/>
          </a:p>
        </p:txBody>
      </p:sp>
      <p:pic>
        <p:nvPicPr>
          <p:cNvPr id="82946" name="Picture 2" descr="http://t2.gstatic.com/images?q=tbn:ANd9GcRLiMtTosAsSFKH9adAuguCxtnnS6vT_XZZghraU6L-6cVccAc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772816"/>
            <a:ext cx="309820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Picture 2" descr="http://salud.programasok.com/wp-content/uploads/2011/05/actividad-fisic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908720"/>
            <a:ext cx="5984731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C" sz="6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CONCLUSIONES</a:t>
            </a:r>
            <a:endParaRPr lang="es-EC" sz="6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9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476672"/>
            <a:ext cx="6128610" cy="5157192"/>
          </a:xfrm>
          <a:prstGeom prst="rect">
            <a:avLst/>
          </a:prstGeom>
          <a:noFill/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40324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2348880"/>
          <a:ext cx="3624064" cy="1005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23864"/>
                <a:gridCol w="1800200"/>
              </a:tblGrid>
              <a:tr h="144016">
                <a:tc>
                  <a:txBody>
                    <a:bodyPr/>
                    <a:lstStyle/>
                    <a:p>
                      <a:r>
                        <a:rPr lang="es-EC" dirty="0" smtClean="0"/>
                        <a:t>PRE-</a:t>
                      </a:r>
                      <a:r>
                        <a:rPr lang="es-EC" baseline="0" dirty="0" smtClean="0"/>
                        <a:t> TEST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POST</a:t>
                      </a:r>
                      <a:r>
                        <a:rPr lang="es-EC" baseline="0" dirty="0" smtClean="0"/>
                        <a:t> - TEST</a:t>
                      </a:r>
                      <a:endParaRPr lang="es-EC" dirty="0"/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r>
                        <a:rPr lang="es-EC" dirty="0" smtClean="0"/>
                        <a:t>75 % moderado</a:t>
                      </a:r>
                    </a:p>
                    <a:p>
                      <a:r>
                        <a:rPr lang="es-EC" dirty="0" smtClean="0"/>
                        <a:t>25 % bajo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40 %Moderado</a:t>
                      </a:r>
                    </a:p>
                    <a:p>
                      <a:r>
                        <a:rPr lang="es-EC" dirty="0" smtClean="0"/>
                        <a:t>60 % Bajo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347864" y="4293096"/>
          <a:ext cx="46805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683568" y="5085184"/>
          <a:ext cx="71287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18 Flecha curvada hacia la izquierda"/>
          <p:cNvSpPr/>
          <p:nvPr/>
        </p:nvSpPr>
        <p:spPr>
          <a:xfrm>
            <a:off x="4499992" y="1340768"/>
            <a:ext cx="1656184" cy="1512168"/>
          </a:xfrm>
          <a:prstGeom prst="curvedLeftArrow">
            <a:avLst>
              <a:gd name="adj1" fmla="val 946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836712"/>
            <a:ext cx="3816424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EL PROGRAMA DE BAILOTERAPIA TUVO EFECTIVIDAD EN LOS 4 MESES OBTENIENDO LOS SIGUIENTES RESULTADOS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1628800"/>
            <a:ext cx="5105400" cy="2868168"/>
          </a:xfrm>
        </p:spPr>
        <p:txBody>
          <a:bodyPr/>
          <a:lstStyle/>
          <a:p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OBJETIVOS</a:t>
            </a:r>
            <a:b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DE </a:t>
            </a:r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</a:t>
            </a:r>
            <a:b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INVESTIGACIÓN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995936" cy="269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3688" y="548680"/>
            <a:ext cx="6128610" cy="5157192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539552" y="1844824"/>
            <a:ext cx="5764794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MAS CONSTANCIA = MEJORES RESULTADOS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63688" y="3933056"/>
            <a:ext cx="7056784" cy="108012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PRE TEST = MENOR CONTROL </a:t>
            </a:r>
          </a:p>
          <a:p>
            <a:r>
              <a:rPr lang="es-EC" sz="2400" dirty="0" smtClean="0">
                <a:solidFill>
                  <a:schemeClr val="tx1"/>
                </a:solidFill>
              </a:rPr>
              <a:t>POST TEST = MAYOR CONTROL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860032" y="3068960"/>
            <a:ext cx="576064" cy="72008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88224" y="41490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SITUACIONES</a:t>
            </a:r>
            <a:endParaRPr lang="es-EC" dirty="0"/>
          </a:p>
        </p:txBody>
      </p:sp>
      <p:cxnSp>
        <p:nvCxnSpPr>
          <p:cNvPr id="16" name="15 Conector recto de flecha"/>
          <p:cNvCxnSpPr>
            <a:endCxn id="14" idx="1"/>
          </p:cNvCxnSpPr>
          <p:nvPr/>
        </p:nvCxnSpPr>
        <p:spPr>
          <a:xfrm>
            <a:off x="5868144" y="4149080"/>
            <a:ext cx="72008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14" idx="1"/>
          </p:cNvCxnSpPr>
          <p:nvPr/>
        </p:nvCxnSpPr>
        <p:spPr>
          <a:xfrm flipV="1">
            <a:off x="6084168" y="4333746"/>
            <a:ext cx="504056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3648" y="548680"/>
            <a:ext cx="6128610" cy="5157192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539552" y="1556792"/>
            <a:ext cx="489654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>
                <a:solidFill>
                  <a:schemeClr val="tx1"/>
                </a:solidFill>
              </a:rPr>
              <a:t>GUÍA DE OBSERVACIÓN = DE REGULAR A BUENA EXCELENTE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987824" y="3717032"/>
            <a:ext cx="5832648" cy="7920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>
                <a:solidFill>
                  <a:schemeClr val="tx1"/>
                </a:solidFill>
              </a:rPr>
              <a:t>BAILOTERAPIA = VINCULOS DE AMISTAD / INTERACCIÓN CON EL  ENTORNO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3923928" y="2780928"/>
            <a:ext cx="504056" cy="79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7" name="Picture 2" descr="http://www.cristaluna.cl/images/p025_1_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980728"/>
            <a:ext cx="6128610" cy="5157192"/>
          </a:xfrm>
          <a:prstGeom prst="rect">
            <a:avLst/>
          </a:prstGeom>
          <a:noFill/>
        </p:spPr>
      </p:pic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4896544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C" sz="2000" dirty="0" smtClean="0">
                <a:solidFill>
                  <a:schemeClr val="tx1"/>
                </a:solidFill>
              </a:rPr>
              <a:t>FASE DE VUELTA A LA CALMA + RELAJACIÓN = GRAN CONTRIBUCIÓN A BAJAR NIVELES DE ESTRÉS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843808" y="4077072"/>
            <a:ext cx="5184576" cy="10801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BAILOTERAPIA= SENSACIÓN DE  BIENESTAR Y FELICIDAD = PREVENCIÓN Y TRATAMIENTO DE ESTRÉS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3923928" y="2852936"/>
            <a:ext cx="576064" cy="936104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Picture 2" descr="http://salud.programasok.com/wp-content/uploads/2011/05/actividad-fisic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908720"/>
            <a:ext cx="5984731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RECOMENDACIONES</a:t>
            </a:r>
            <a:endParaRPr lang="es-EC" sz="6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1259632" y="1124744"/>
            <a:ext cx="703621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4 Grupo"/>
          <p:cNvGrpSpPr/>
          <p:nvPr/>
        </p:nvGrpSpPr>
        <p:grpSpPr>
          <a:xfrm>
            <a:off x="323528" y="1844824"/>
            <a:ext cx="7416824" cy="799425"/>
            <a:chOff x="0" y="0"/>
            <a:chExt cx="7416824" cy="799425"/>
          </a:xfrm>
          <a:solidFill>
            <a:schemeClr val="accent2">
              <a:lumMod val="75000"/>
            </a:schemeClr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9025" y="39025"/>
              <a:ext cx="7338774" cy="7213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ENFATIZAR A LA SOCIEDAD ECUATORIANA A LA PRÁCTICA REGULAR DE BAILOTERAPIA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331640" y="3501008"/>
            <a:ext cx="7634834" cy="1080120"/>
            <a:chOff x="-216024" y="-1296144"/>
            <a:chExt cx="7416824" cy="799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14 Rectángulo redondeado"/>
            <p:cNvSpPr/>
            <p:nvPr/>
          </p:nvSpPr>
          <p:spPr>
            <a:xfrm>
              <a:off x="-216024" y="-1296144"/>
              <a:ext cx="7416824" cy="79942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-146072" y="-1242849"/>
              <a:ext cx="7338774" cy="7213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MAYOR CONTACTO ENTRE LA COMUNIDAD Y UNA CULTURA DE MOVIMIENTO LOGRANDO ASÍ LA MASIFICACIÓN DE LA PRÁCTICA DE BAILOTERAPIA</a:t>
              </a:r>
            </a:p>
          </p:txBody>
        </p:sp>
      </p:grpSp>
      <p:sp>
        <p:nvSpPr>
          <p:cNvPr id="17" name="16 Flecha arriba"/>
          <p:cNvSpPr/>
          <p:nvPr/>
        </p:nvSpPr>
        <p:spPr>
          <a:xfrm rot="10800000">
            <a:off x="6372200" y="2852936"/>
            <a:ext cx="648072" cy="57606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1259632" y="1124744"/>
            <a:ext cx="703621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4 Grupo"/>
          <p:cNvGrpSpPr/>
          <p:nvPr/>
        </p:nvGrpSpPr>
        <p:grpSpPr>
          <a:xfrm>
            <a:off x="251520" y="1772816"/>
            <a:ext cx="7416824" cy="799425"/>
            <a:chOff x="0" y="0"/>
            <a:chExt cx="7416824" cy="799425"/>
          </a:xfrm>
          <a:solidFill>
            <a:srgbClr val="92D050"/>
          </a:solidFill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9025" y="39025"/>
              <a:ext cx="7338774" cy="7213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EC" sz="2000" dirty="0" smtClean="0">
                  <a:solidFill>
                    <a:schemeClr val="tx1"/>
                  </a:solidFill>
                </a:rPr>
                <a:t>PROGRAMAS DE ACTIVIDAD FÍSICA DIRIGIDOS POR PERSONAS CON CONOCIMIENTOS, ÉTICA Y PROFESIONALISMO</a:t>
              </a:r>
              <a:endParaRPr lang="es-MX" sz="2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475656" y="3717032"/>
            <a:ext cx="7668344" cy="799425"/>
            <a:chOff x="-251520" y="0"/>
            <a:chExt cx="7668344" cy="799425"/>
          </a:xfrm>
        </p:grpSpPr>
        <p:sp>
          <p:nvSpPr>
            <p:cNvPr id="9" name="8 Rectángulo redondeado"/>
            <p:cNvSpPr/>
            <p:nvPr/>
          </p:nvSpPr>
          <p:spPr>
            <a:xfrm>
              <a:off x="-251520" y="0"/>
              <a:ext cx="7668344" cy="7994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-179512" y="0"/>
              <a:ext cx="7338774" cy="7213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ANÁLISIS PREVIO DE CARACTERÍSTICAS DEL GRUPO A TRABAJAR</a:t>
              </a:r>
            </a:p>
          </p:txBody>
        </p:sp>
      </p:grpSp>
      <p:sp>
        <p:nvSpPr>
          <p:cNvPr id="11" name="10 Flecha arriba"/>
          <p:cNvSpPr/>
          <p:nvPr/>
        </p:nvSpPr>
        <p:spPr>
          <a:xfrm rot="10800000">
            <a:off x="6156176" y="2780928"/>
            <a:ext cx="504056" cy="57606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1259632" y="1124744"/>
            <a:ext cx="703621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3 Grupo"/>
          <p:cNvGrpSpPr/>
          <p:nvPr/>
        </p:nvGrpSpPr>
        <p:grpSpPr>
          <a:xfrm>
            <a:off x="323528" y="1700808"/>
            <a:ext cx="7416824" cy="799425"/>
            <a:chOff x="0" y="0"/>
            <a:chExt cx="7416824" cy="7994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9025" y="39025"/>
              <a:ext cx="7338774" cy="7213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MÚSICA PRINCIPAL FACTOR MOTIVANTE Y ENERGÉTICO 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763688" y="3717032"/>
            <a:ext cx="7056784" cy="799425"/>
            <a:chOff x="0" y="0"/>
            <a:chExt cx="7416824" cy="799425"/>
          </a:xfrm>
          <a:solidFill>
            <a:srgbClr val="92D050"/>
          </a:solidFill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9025" y="39025"/>
              <a:ext cx="7338774" cy="7213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PRÁCTICA PERMANENTE = MEJORES BENEFICIOS</a:t>
              </a:r>
            </a:p>
          </p:txBody>
        </p:sp>
      </p:grpSp>
      <p:sp>
        <p:nvSpPr>
          <p:cNvPr id="17" name="16 Flecha arriba"/>
          <p:cNvSpPr/>
          <p:nvPr/>
        </p:nvSpPr>
        <p:spPr>
          <a:xfrm rot="10800000">
            <a:off x="6084168" y="2636912"/>
            <a:ext cx="576064" cy="72008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1259632" y="1124744"/>
            <a:ext cx="703621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9 Grupo"/>
          <p:cNvGrpSpPr/>
          <p:nvPr/>
        </p:nvGrpSpPr>
        <p:grpSpPr>
          <a:xfrm>
            <a:off x="251520" y="1484784"/>
            <a:ext cx="7482790" cy="1087457"/>
            <a:chOff x="0" y="0"/>
            <a:chExt cx="7482790" cy="79942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44016" y="52935"/>
              <a:ext cx="7338774" cy="7213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PERSONAS CON POCO TIEMPO= EXIGIR UN PARAMETRO DE 3 VECES A  LA SEMANA POR LO MENOS 30 MIN. = BUSQUEDA DE AUMENTAR CONTINUIDAD</a:t>
              </a:r>
            </a:p>
          </p:txBody>
        </p:sp>
      </p:grpSp>
      <p:grpSp>
        <p:nvGrpSpPr>
          <p:cNvPr id="7" name="12 Grupo"/>
          <p:cNvGrpSpPr/>
          <p:nvPr/>
        </p:nvGrpSpPr>
        <p:grpSpPr>
          <a:xfrm>
            <a:off x="1475656" y="3717032"/>
            <a:ext cx="7416824" cy="799425"/>
            <a:chOff x="0" y="0"/>
            <a:chExt cx="7416824" cy="799425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7416824" cy="7994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9025" y="39025"/>
              <a:ext cx="7338774" cy="7213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PLANIFICACIÓN Y CLASES INNOVADORAS = MOTIVACIÓN Y SENTIDO DE AUTONOMÍA </a:t>
              </a:r>
            </a:p>
          </p:txBody>
        </p:sp>
      </p:grpSp>
      <p:sp>
        <p:nvSpPr>
          <p:cNvPr id="17" name="16 Flecha arriba"/>
          <p:cNvSpPr/>
          <p:nvPr/>
        </p:nvSpPr>
        <p:spPr>
          <a:xfrm rot="10800000">
            <a:off x="5940152" y="2852936"/>
            <a:ext cx="432048" cy="576064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BIBLIOGRAFIA</a:t>
            </a:r>
            <a:endParaRPr lang="es-EC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t0.gstatic.com/images?q=tbn:ANd9GcSuZXcV8y_gNpMbKLvjb84MR_5JL4nzQvJZ-dUu2-vWRtBwCrXq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8010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7643192" cy="626469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C" dirty="0" smtClean="0"/>
              <a:t>NADARE, Eva: “Aeróbic en familia”, Editorial Parramón, España, 2004. </a:t>
            </a:r>
          </a:p>
          <a:p>
            <a:pPr lvl="0"/>
            <a:r>
              <a:rPr lang="es-EC" dirty="0" smtClean="0"/>
              <a:t>ANTOR, M. (1999). Estrés, autoeficacia y afrontamiento en docentes de preescolar.  Universidad Simón Bolívar. Caracas, Venezuela.</a:t>
            </a:r>
          </a:p>
          <a:p>
            <a:pPr lvl="0"/>
            <a:r>
              <a:rPr lang="es-EC" dirty="0" smtClean="0"/>
              <a:t>BAKKE, F.C. y colaboradores. (2001) </a:t>
            </a:r>
            <a:r>
              <a:rPr lang="es-EC" i="1" dirty="0" smtClean="0"/>
              <a:t>Psicología del deporte. Conceptos y aplicaciones</a:t>
            </a:r>
            <a:r>
              <a:rPr lang="es-EC" dirty="0" smtClean="0"/>
              <a:t>. Madrid, Ediciones Morata y Consejo Superior de Deportes.</a:t>
            </a:r>
          </a:p>
          <a:p>
            <a:pPr lvl="0"/>
            <a:r>
              <a:rPr lang="es-EC" dirty="0" smtClean="0"/>
              <a:t>GIRO, Radamés. (2001). El danzón, El Mambo, El Cha . Juventud Rebelde (La Habana) 16 de agosto</a:t>
            </a:r>
          </a:p>
          <a:p>
            <a:pPr lvl="0"/>
            <a:r>
              <a:rPr lang="es-EC" dirty="0" smtClean="0"/>
              <a:t>MEYER, Andersen: “Aerobic”, Editorial Martínez Roca. </a:t>
            </a:r>
          </a:p>
          <a:p>
            <a:pPr lvl="0"/>
            <a:r>
              <a:rPr lang="es-EC" dirty="0" smtClean="0"/>
              <a:t>LEVITINI M; EL ESTRÉS: UN ABORDAJE MÚLTIPLE; Editorial Policial, BUENOS AIRES, 2002, Pag 7.</a:t>
            </a:r>
          </a:p>
          <a:p>
            <a:pPr lvl="0"/>
            <a:r>
              <a:rPr lang="es-EC" dirty="0" smtClean="0"/>
              <a:t>2011  Sociedad Médica de Santiago Bernarda Morín 488, Revista médica de Chile Santiago oct. 2002 Estrés laboral y salud en una muestra de ejecutivos chilenos</a:t>
            </a:r>
          </a:p>
          <a:p>
            <a:pPr lvl="0"/>
            <a:r>
              <a:rPr lang="es-EC" dirty="0" smtClean="0"/>
              <a:t>MARTÍNEZ-OTERO, V. “Estrés y ansiedad en los docentes”. (2003).</a:t>
            </a:r>
          </a:p>
          <a:p>
            <a:pPr lvl="0"/>
            <a:r>
              <a:rPr lang="es-EC" dirty="0" smtClean="0"/>
              <a:t>MARTÍNEZ-OTERO, V. (2003b).“La salud mental del profesorado”. Comunidad Escolar,nº 713.</a:t>
            </a:r>
          </a:p>
          <a:p>
            <a:pPr lvl="0"/>
            <a:r>
              <a:rPr lang="es-EC" dirty="0" smtClean="0"/>
              <a:t> </a:t>
            </a:r>
            <a:r>
              <a:rPr lang="en-US" dirty="0" smtClean="0"/>
              <a:t>ETNIER Jennifer , LANDERS Daniel M. Revista Sport Medicin:  Brain Fuction and Exercise and, departament of exercise Science and Physical Education, Arizona State University, Tempe, Arizona; USA. , Guest Edutorial, Septiembre  1995.</a:t>
            </a:r>
            <a:endParaRPr lang="es-EC" dirty="0" smtClean="0"/>
          </a:p>
          <a:p>
            <a:pPr lvl="0"/>
            <a:r>
              <a:rPr lang="es-EC" dirty="0" smtClean="0"/>
              <a:t>LÓPEZ, Chicharro Fisiología del Ejercicio, , editorial Medicina Panamericana, 1995</a:t>
            </a:r>
          </a:p>
          <a:p>
            <a:pPr lvl="0"/>
            <a:r>
              <a:rPr lang="es-EC" dirty="0" smtClean="0"/>
              <a:t>Revista Alcoholism: Clinical and Experimental Research, marzo 2000.</a:t>
            </a:r>
          </a:p>
          <a:p>
            <a:pPr lvl="0"/>
            <a:r>
              <a:rPr lang="es-EC" dirty="0" smtClean="0"/>
              <a:t>las endorfinas elevan el umbral de dolor y  retrasan    la sensación de fatiga Medicina Deportiva,. 2005</a:t>
            </a:r>
          </a:p>
          <a:p>
            <a:pPr lvl="0"/>
            <a:r>
              <a:rPr lang="es-EC" dirty="0" smtClean="0"/>
              <a:t>STORA Jean Benjamín. 1991. ¿Qué sé acerca del estrés?.Publicaciones cruz 1° Edición México Df. p.p. 3-37. </a:t>
            </a:r>
          </a:p>
          <a:p>
            <a:pPr lvl="0"/>
            <a:r>
              <a:rPr lang="es-EC" dirty="0" smtClean="0"/>
              <a:t>GARCÍA, E. y Fernández, J. (2002). Proceso de estrés. </a:t>
            </a:r>
          </a:p>
          <a:p>
            <a:pPr lvl="0"/>
            <a:r>
              <a:rPr lang="es-EC" dirty="0" smtClean="0"/>
              <a:t>PALMERO F., MARTÍNEZ F. y CHÓLIZ M. (Coords.), Psicología de la motivación y de la emoción (págs. 421-452). Madrid: McGraw-Hill.</a:t>
            </a:r>
          </a:p>
          <a:p>
            <a:pPr lvl="0"/>
            <a:r>
              <a:rPr lang="es-EC" dirty="0" smtClean="0"/>
              <a:t>BARBOSA, J.A. Estudo sobre o nível de participação, num programa de atividade física, saúde e suas relações com as doenças crônicas não transmissíveis e a qualidade de vida. (Tese de Doutorado). Faculdade de Educação Física - Universidade Estadual de Campinas, 2003. </a:t>
            </a:r>
          </a:p>
          <a:p>
            <a:pPr lvl="0"/>
            <a:r>
              <a:rPr lang="es-EC" dirty="0" smtClean="0"/>
              <a:t>SAAVEDRA, C.M. Fisiología del ejercicio y salud. Conferencia mensual de la Sociedad Chilena de Biología dictada en la facultad de Ciencias Biológicas de la Universidad Católica de Chile, 2000</a:t>
            </a:r>
          </a:p>
          <a:p>
            <a:pPr lvl="0"/>
            <a:r>
              <a:rPr lang="en-US" dirty="0" smtClean="0"/>
              <a:t>Wittstein IS, Thiemann DR, Lima JA, et al. Neurohumoral features of myocardial stunning due to sudden emotional stress. </a:t>
            </a:r>
            <a:r>
              <a:rPr lang="es-EC" dirty="0" smtClean="0"/>
              <a:t>N Engl J Med . 2005;352:539-548.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7" name="Picture 4" descr="http://static.groupon.com.mx/60/12/130159814126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89191" y="908720"/>
            <a:ext cx="6819113" cy="565083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520440" cy="45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OBJETIVO GENERAL</a:t>
            </a:r>
            <a:endParaRPr lang="es-EC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211960" y="1484784"/>
            <a:ext cx="3520440" cy="45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 ESPECIFICOS</a:t>
            </a:r>
            <a:endParaRPr lang="es-EC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39552" y="2420888"/>
            <a:ext cx="3322712" cy="33733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Determinar la influencia de la bailoterapia en la disminución del  estrés de un grupo de mujeres sedentarias entre 35 a 55 años de edad  de la Súper manzana G en el Sector de Carcelén Alto , y al tiempo dar una propuesta alternativa de un programa de bailoterapia. </a:t>
            </a:r>
            <a:endParaRPr lang="es-EC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27984" y="2420888"/>
            <a:ext cx="3271264" cy="33733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Cuantificar los valores obtenidos del nivel de estrés del grupo en estudio 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Aplicar el programa de bailoterapia propuesto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Cotejar los datos obtenidos en las mediciones efectuadas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Verificar el cambio en los niveles de estrés  de las mujeres sedentarias después de las sesiones de bailoterapia 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Establecer las conclusiones y recomendaciones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Realizar una propuesta alternativa</a:t>
            </a:r>
            <a:endParaRPr lang="es-EC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/>
          <a:lstStyle/>
          <a:p>
            <a:pPr algn="ctr"/>
            <a:r>
              <a:rPr lang="es-EC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PAGINAS WEB</a:t>
            </a:r>
            <a:endParaRPr lang="es-EC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25658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s-EC" dirty="0" smtClean="0"/>
              <a:t>http://www.contusalud.com/website/folder/sepa_tratamientos_stress.htm</a:t>
            </a:r>
          </a:p>
          <a:p>
            <a:pPr lvl="0"/>
            <a:r>
              <a:rPr lang="es-EC" dirty="0" smtClean="0"/>
              <a:t>http://www.geocities.com/portalnatural/soluciones/estres2.htm</a:t>
            </a:r>
          </a:p>
          <a:p>
            <a:pPr lvl="0"/>
            <a:r>
              <a:rPr lang="es-EC" dirty="0" smtClean="0"/>
              <a:t>http://www.ginsana-col.com/boletin/estres.htm</a:t>
            </a:r>
          </a:p>
          <a:p>
            <a:pPr lvl="0"/>
            <a:r>
              <a:rPr lang="es-EC" dirty="0" smtClean="0"/>
              <a:t>http://www.igerontologico.com/salud/escuela/estres.htm</a:t>
            </a:r>
          </a:p>
          <a:p>
            <a:pPr lvl="0"/>
            <a:r>
              <a:rPr lang="es-EC" dirty="0" smtClean="0"/>
              <a:t>http://www.ergonomia.cl/bv/en0001.html</a:t>
            </a:r>
          </a:p>
          <a:p>
            <a:pPr lvl="0"/>
            <a:r>
              <a:rPr lang="es-EC" dirty="0" smtClean="0"/>
              <a:t>http://www.ideasapiens.com/portal/Consejos/20conjs_%20evitar_%20%20estres.htm</a:t>
            </a:r>
          </a:p>
          <a:p>
            <a:pPr lvl="0"/>
            <a:r>
              <a:rPr lang="es-EC" dirty="0" smtClean="0"/>
              <a:t>http://www.psycologia.com/articulos/ar-gonro01_1.htm</a:t>
            </a:r>
          </a:p>
          <a:p>
            <a:pPr lvl="0"/>
            <a:r>
              <a:rPr lang="es-EC" dirty="0" smtClean="0"/>
              <a:t>http://www.iespana.es/FUNCICLOPEDIA/articulos/articu2003/articu1013.htm</a:t>
            </a:r>
          </a:p>
          <a:p>
            <a:pPr lvl="0"/>
            <a:r>
              <a:rPr lang="es-EC" dirty="0" smtClean="0"/>
              <a:t>http://www.teachhealth.com/spanish.html</a:t>
            </a:r>
          </a:p>
          <a:p>
            <a:pPr lvl="0"/>
            <a:r>
              <a:rPr lang="es-EC" dirty="0" smtClean="0"/>
              <a:t>http://www.cdc.gov/spanish/niosh/docs/99-101sp.html</a:t>
            </a:r>
          </a:p>
          <a:p>
            <a:pPr lvl="0"/>
            <a:r>
              <a:rPr lang="es-EC" dirty="0" smtClean="0"/>
              <a:t>http://www.medspain.com/n3_feb99/stress.htm</a:t>
            </a:r>
          </a:p>
          <a:p>
            <a:pPr lvl="0"/>
            <a:r>
              <a:rPr lang="es-EC" dirty="0" smtClean="0"/>
              <a:t>http://www.psicologia-online.com/formacion/online/clinica/estres/estres.htm</a:t>
            </a:r>
          </a:p>
          <a:p>
            <a:pPr lvl="0"/>
            <a:r>
              <a:rPr lang="es-EC" dirty="0" smtClean="0"/>
              <a:t>http://www.solociencia.com/medicina/sistema-endocrino-hormonas.htm</a:t>
            </a:r>
          </a:p>
          <a:p>
            <a:pPr lvl="0"/>
            <a:r>
              <a:rPr lang="es-EC" dirty="0" smtClean="0"/>
              <a:t>www.secardiologia.es</a:t>
            </a:r>
          </a:p>
          <a:p>
            <a:pPr lvl="0"/>
            <a:r>
              <a:rPr lang="en-US" dirty="0" smtClean="0"/>
              <a:t>The American Institute of Stresshttp://www.stress.org/</a:t>
            </a:r>
            <a:endParaRPr lang="es-EC" dirty="0" smtClean="0"/>
          </a:p>
          <a:p>
            <a:pPr lvl="0"/>
            <a:r>
              <a:rPr lang="en-US" dirty="0" smtClean="0"/>
              <a:t>Mental Health Americahttp://www.nmha.org/</a:t>
            </a:r>
            <a:endParaRPr lang="es-EC" dirty="0" smtClean="0"/>
          </a:p>
          <a:p>
            <a:pPr lvl="0"/>
            <a:r>
              <a:rPr lang="en-US" dirty="0" smtClean="0"/>
              <a:t>Canadian Mental Health Associationhttp://www.ontario.cmha.ca/</a:t>
            </a:r>
            <a:endParaRPr lang="es-EC" dirty="0" smtClean="0"/>
          </a:p>
          <a:p>
            <a:pPr lvl="0"/>
            <a:r>
              <a:rPr lang="en-US" dirty="0" smtClean="0"/>
              <a:t>Canadian Psychiatric Associationhttp://www.cpa-apc.org/</a:t>
            </a:r>
            <a:endParaRPr lang="es-EC" dirty="0" smtClean="0"/>
          </a:p>
          <a:p>
            <a:pPr lvl="0"/>
            <a:r>
              <a:rPr lang="en-US" dirty="0" smtClean="0"/>
              <a:t>Broken heart syndrome: real, potentially deadly but recovery quick. </a:t>
            </a:r>
            <a:r>
              <a:rPr lang="es-EC" dirty="0" smtClean="0"/>
              <a:t>Johns Hopkins website.</a:t>
            </a:r>
          </a:p>
          <a:p>
            <a:pPr lvl="0"/>
            <a:r>
              <a:rPr lang="es-EC" dirty="0" smtClean="0"/>
              <a:t>http://www.hopkinsmedicine.org/press_releases/2005/02_10_05.html . Publicado febrero 2005. Accedido julio 2008. </a:t>
            </a:r>
          </a:p>
          <a:p>
            <a:pPr lvl="0"/>
            <a:r>
              <a:rPr lang="en-US" dirty="0" smtClean="0"/>
              <a:t>Highlights: 1998 Department of Defense survey of health related behaviors among military personnel. </a:t>
            </a:r>
            <a:r>
              <a:rPr lang="es-EC" dirty="0" smtClean="0"/>
              <a:t>Tricare website. Disponible en: http://www.tricare.osd.mil/</a:t>
            </a:r>
          </a:p>
          <a:p>
            <a:pPr lvl="0"/>
            <a:r>
              <a:rPr lang="en-US" dirty="0" smtClean="0"/>
              <a:t>Taylor SE. Biobehavioral responses to stress in females: tend-and-befriend, not fight-or flight. </a:t>
            </a:r>
            <a:r>
              <a:rPr lang="es-EC" i="1" dirty="0" smtClean="0"/>
              <a:t>Psychological Review</a:t>
            </a:r>
            <a:r>
              <a:rPr lang="es-EC" dirty="0" smtClean="0"/>
              <a:t> . 2000;107:411-429.</a:t>
            </a:r>
          </a:p>
          <a:p>
            <a:pPr lvl="0"/>
            <a:r>
              <a:rPr lang="es-EC" dirty="0" smtClean="0"/>
              <a:t>http://www.monografias.com/trabajos82/actividades-bailoterapia-bailes-cubanos/actividades-bailoterapia-bailes-cubanos2.shtml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026" name="Picture 2" descr="http://photos2.meetupstatic.com/photos/event/4/0/1/0/event_5956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72458"/>
            <a:ext cx="3600400" cy="27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0.gstatic.com/images?q=tbn:ANd9GcQmfLDV51grzxI08SFMylFYyzxwoKeuVFiPTxRAaSPwufZp7ea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91880" y="1124744"/>
            <a:ext cx="43446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ortar y redondear rectángulo de esquina sencilla">
            <a:hlinkClick r:id="rId4" action="ppaction://hlinkfile"/>
          </p:cNvPr>
          <p:cNvSpPr/>
          <p:nvPr/>
        </p:nvSpPr>
        <p:spPr>
          <a:xfrm>
            <a:off x="4644008" y="3717032"/>
            <a:ext cx="3024336" cy="914400"/>
          </a:xfrm>
          <a:prstGeom prst="snip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# 2</a:t>
            </a:r>
          </a:p>
          <a:p>
            <a:pPr algn="ctr"/>
            <a:endParaRPr lang="es-EC" dirty="0"/>
          </a:p>
        </p:txBody>
      </p:sp>
      <p:sp>
        <p:nvSpPr>
          <p:cNvPr id="5" name="4 Recortar y redondear rectángulo de esquina sencilla">
            <a:hlinkClick r:id="rId5" action="ppaction://hlinkfile"/>
          </p:cNvPr>
          <p:cNvSpPr/>
          <p:nvPr/>
        </p:nvSpPr>
        <p:spPr>
          <a:xfrm>
            <a:off x="899592" y="1700808"/>
            <a:ext cx="3024336" cy="914400"/>
          </a:xfrm>
          <a:prstGeom prst="snip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# 1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87042" name="Picture 2" descr="http://a8.sphotos.ak.fbcdn.net/hphotos-ak-snc6/269761_10150250947952945_597697944_7546540_31876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924944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s-EC" sz="7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¡¡¡GRACIAS POR SU ATENCION!!!</a:t>
            </a:r>
            <a:endParaRPr lang="es-EC" sz="7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79912" y="1196752"/>
            <a:ext cx="5105400" cy="2868168"/>
          </a:xfrm>
        </p:spPr>
        <p:txBody>
          <a:bodyPr/>
          <a:lstStyle/>
          <a:p>
            <a:r>
              <a:rPr lang="es-EC" sz="44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JUSTIFICACIÓN E IMPORTANCIA</a:t>
            </a:r>
            <a:endParaRPr lang="es-EC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6" descr="http://t0.gstatic.com/images?q=tbn:ANd9GcQ7ROymxzIuLRSTg5vsg0ueT24BgrZsJorX4Be2ajrn1UrbMTP9saN4zooXKA"/>
          <p:cNvPicPr>
            <a:picLocks noChangeAspect="1" noChangeArrowheads="1"/>
          </p:cNvPicPr>
          <p:nvPr/>
        </p:nvPicPr>
        <p:blipFill>
          <a:blip r:embed="rId2" cstate="print"/>
          <a:srcRect l="12148" r="12148"/>
          <a:stretch>
            <a:fillRect/>
          </a:stretch>
        </p:blipFill>
        <p:spPr bwMode="auto">
          <a:xfrm>
            <a:off x="971600" y="1844824"/>
            <a:ext cx="3114386" cy="311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2434</TotalTime>
  <Words>2551</Words>
  <Application>Microsoft Office PowerPoint</Application>
  <PresentationFormat>Presentación en pantalla (4:3)</PresentationFormat>
  <Paragraphs>735</Paragraphs>
  <Slides>83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4" baseType="lpstr">
      <vt:lpstr>Opulento</vt:lpstr>
      <vt:lpstr>ESCUELA POLITÉCNICA DEL EJÉRCITO  DEPARTAMENTO CIENCIAS HUMANAS Y SOCIALES  CIENCIAS DE LA ACTIVIDAD FÍSICA DEPORTES Y RECREACIÓN</vt:lpstr>
      <vt:lpstr>TEMA: INCIDENCIA DE LA BAILOTERAPIA EN LOS NIVELES DE ESTRÉS DE  UN GRUPO DE MUJERES SEDENTARIAS DE 35 A 55 AÑOS DE EDAD DE LA SÚPER MANZANA G EN CARCELÉN BAJO. PROPUESTA ALTERNATIVA </vt:lpstr>
      <vt:lpstr>Capitulo i </vt:lpstr>
      <vt:lpstr>Diapositiva 4</vt:lpstr>
      <vt:lpstr>DELIMITACIÓN DE LA INVESTIGACIÓN</vt:lpstr>
      <vt:lpstr>FORMULACIÓN DEL PROBLEMA </vt:lpstr>
      <vt:lpstr>OBJETIVOS DE LA INVESTIGACIÓN</vt:lpstr>
      <vt:lpstr>Diapositiva 8</vt:lpstr>
      <vt:lpstr>JUSTIFICACIÓN E IMPORTANCIA</vt:lpstr>
      <vt:lpstr>Diapositiva 10</vt:lpstr>
      <vt:lpstr>Capitulo ii</vt:lpstr>
      <vt:lpstr>ESTRÉS</vt:lpstr>
      <vt:lpstr>TIPOS DE ESTRÉS </vt:lpstr>
      <vt:lpstr>ESTRÉS VS LA MUJER</vt:lpstr>
      <vt:lpstr>MENOPAUSIA</vt:lpstr>
      <vt:lpstr>ESTRÉS Y SEDENTARISMO</vt:lpstr>
      <vt:lpstr>+ SEDENTARISMO = + NIVELES DE ESTRES </vt:lpstr>
      <vt:lpstr>Diapositiva 18</vt:lpstr>
      <vt:lpstr>ESTRÉS VS. ACTIVIDAD FÍSICA</vt:lpstr>
      <vt:lpstr>BAILOTERAPIA</vt:lpstr>
      <vt:lpstr>CARACTERISTICAS DE LA BAILOTERAPIA</vt:lpstr>
      <vt:lpstr>BENEFICIOS BAILOTERAPIA</vt:lpstr>
      <vt:lpstr>Diapositiva 23</vt:lpstr>
      <vt:lpstr>ESTRÉS VS. MÚSICA </vt:lpstr>
      <vt:lpstr>Capitulo iii </vt:lpstr>
      <vt:lpstr>METODOLOGÍA DE LA INVESTIGACIÓN</vt:lpstr>
      <vt:lpstr>POBLACIÓN Y MUESTRA </vt:lpstr>
      <vt:lpstr>FORMULACIÓN  DE LA  HIPOTESIS</vt:lpstr>
      <vt:lpstr>HIPÓTESIS DE TRABAJO</vt:lpstr>
      <vt:lpstr>HIPOTESIS NULA </vt:lpstr>
      <vt:lpstr>OPERACIONALIZACION  DE VARIABLES</vt:lpstr>
      <vt:lpstr>Diapositiva 32</vt:lpstr>
      <vt:lpstr>VARIABLE DEPENDIENTE</vt:lpstr>
      <vt:lpstr>INSTRUMENTOS UTILIZADOS PARA LA OBTENCIÓN DE RESULTADOS </vt:lpstr>
      <vt:lpstr>GUÍA DE OBSERVACIÓN</vt:lpstr>
      <vt:lpstr>ESCALA DE ESTRÉS PERCIBIDO</vt:lpstr>
      <vt:lpstr>PROCESO PARA LA RECOLECCIÓN DE DATOS</vt:lpstr>
      <vt:lpstr>INTERPRETACIÓN DE RESULTADOS DE LOS INSTRUMENTOS DE RECOLECCIÓN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Capitulo iv  </vt:lpstr>
      <vt:lpstr>ANÁLISIS E INTERPRETACIÓN GENERAL DE LA ESCALA DE ESTRÉS PERCIBIDO ANTES DE LA APLICACIÓN DEL PROGRAMA</vt:lpstr>
      <vt:lpstr>ANÁLISIS E INTERPRETACIÓN GENERAL DE LA ESCALA DE ESTRÉS PERCIBIDO DESPUES  DE LA APLICACIÓN DEL PROGRAMA</vt:lpstr>
      <vt:lpstr>ANALISIS COMPARATIVO INDIVIDUAL  DEL  TEST INICIAL y TEST FINAL  DE LA ESCALA DE ESTRÉS PERCIBIDO </vt:lpstr>
      <vt:lpstr>INTERPRETACIÓN GENERAL DEL RESULTADO DE LA GUÍA DE OBSERVACIÓN AL INICIO DEL PROGRAMA DE BAILOTERAPIA</vt:lpstr>
      <vt:lpstr>INTERPRETACIÓN GENERAL DEL RESULTADO DE LA GUÍA DE OBSERVACIÓN AL FINAL DEL PROGRAMA DE BAILOTERAPIA</vt:lpstr>
      <vt:lpstr>ANÁLISIS COMPARATIVO INDIVIDUAL DE LA GUÍA DE OBSERVACIÓN DE LA BAILOTERAPIA AL INICIO Y AL FINAL DEL PROGRAMA</vt:lpstr>
      <vt:lpstr>COMPROBACIÓN DE HIPÓTESIS</vt:lpstr>
      <vt:lpstr>Propuesta alternativa del programa de bailoterapia</vt:lpstr>
      <vt:lpstr>FASE PRE EJECUCIÓN</vt:lpstr>
      <vt:lpstr>RITMOS DE LA PROPUESTA DEL PROGRAMA DE BAILOTERAPIA </vt:lpstr>
      <vt:lpstr>FASE DE EJECUCION</vt:lpstr>
      <vt:lpstr>ELABORACIÓN DEL PROGRAMA</vt:lpstr>
      <vt:lpstr>PLAN DE CLASE # 1 (OCTUBRE – NOVIEMBRE)  </vt:lpstr>
      <vt:lpstr>PLAN DE CLASE # 2 (OCTUBRE – NOVIEMBRE)</vt:lpstr>
      <vt:lpstr>PLAN DE CLASE # 3 (OCTUBRE – NOVIEMBRE)</vt:lpstr>
      <vt:lpstr>PLAN DE CLASE # 4 (OCTUBRE – NOVIEMBRE)</vt:lpstr>
      <vt:lpstr>Planes de clase opcionales</vt:lpstr>
      <vt:lpstr>COMPONENTES DE LA CLASE</vt:lpstr>
      <vt:lpstr>CALENTAMIENTO </vt:lpstr>
      <vt:lpstr>FASE PRINCIPAL </vt:lpstr>
      <vt:lpstr>VUELTA A LA CALMA</vt:lpstr>
      <vt:lpstr>CONCLUSIONES Y  RECOMENDACIONES</vt:lpstr>
      <vt:lpstr>CONCLUSIONES</vt:lpstr>
      <vt:lpstr>Diapositiva 69</vt:lpstr>
      <vt:lpstr>Diapositiva 70</vt:lpstr>
      <vt:lpstr>Diapositiva 71</vt:lpstr>
      <vt:lpstr>Diapositiva 72</vt:lpstr>
      <vt:lpstr>RECOMENDACIONES</vt:lpstr>
      <vt:lpstr>Diapositiva 74</vt:lpstr>
      <vt:lpstr>Diapositiva 75</vt:lpstr>
      <vt:lpstr>Diapositiva 76</vt:lpstr>
      <vt:lpstr>Diapositiva 77</vt:lpstr>
      <vt:lpstr>BIBLIOGRAFIA</vt:lpstr>
      <vt:lpstr>Diapositiva 79</vt:lpstr>
      <vt:lpstr>PAGINAS WEB</vt:lpstr>
      <vt:lpstr>Diapositiva 81</vt:lpstr>
      <vt:lpstr>Diapositiva 82</vt:lpstr>
      <vt:lpstr>¡¡¡GRACIAS POR SU ATENCION!!!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HP</dc:creator>
  <cp:lastModifiedBy>HP</cp:lastModifiedBy>
  <cp:revision>265</cp:revision>
  <dcterms:created xsi:type="dcterms:W3CDTF">2011-05-22T00:15:51Z</dcterms:created>
  <dcterms:modified xsi:type="dcterms:W3CDTF">2011-07-25T03:22:50Z</dcterms:modified>
</cp:coreProperties>
</file>