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Default Extension="bin" ContentType="application/vnd.ms-office.legacyDiagramText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3.xml" ContentType="application/vnd.openxmlformats-officedocument.drawingml.diagramLayout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2" r:id="rId2"/>
    <p:sldId id="261" r:id="rId3"/>
    <p:sldId id="308" r:id="rId4"/>
    <p:sldId id="257" r:id="rId5"/>
    <p:sldId id="258" r:id="rId6"/>
    <p:sldId id="378" r:id="rId7"/>
    <p:sldId id="263" r:id="rId8"/>
    <p:sldId id="260" r:id="rId9"/>
    <p:sldId id="259" r:id="rId10"/>
    <p:sldId id="264" r:id="rId11"/>
    <p:sldId id="265" r:id="rId12"/>
    <p:sldId id="307" r:id="rId13"/>
    <p:sldId id="266" r:id="rId14"/>
    <p:sldId id="267" r:id="rId15"/>
    <p:sldId id="268" r:id="rId16"/>
    <p:sldId id="309" r:id="rId17"/>
    <p:sldId id="269" r:id="rId18"/>
    <p:sldId id="270" r:id="rId19"/>
    <p:sldId id="377" r:id="rId20"/>
    <p:sldId id="271" r:id="rId21"/>
    <p:sldId id="277" r:id="rId22"/>
    <p:sldId id="278" r:id="rId23"/>
    <p:sldId id="310" r:id="rId24"/>
    <p:sldId id="279" r:id="rId25"/>
    <p:sldId id="318" r:id="rId26"/>
    <p:sldId id="280" r:id="rId27"/>
    <p:sldId id="281" r:id="rId28"/>
    <p:sldId id="282" r:id="rId29"/>
    <p:sldId id="311" r:id="rId30"/>
    <p:sldId id="283" r:id="rId31"/>
    <p:sldId id="285" r:id="rId32"/>
    <p:sldId id="284" r:id="rId33"/>
    <p:sldId id="286" r:id="rId34"/>
    <p:sldId id="288" r:id="rId35"/>
    <p:sldId id="312" r:id="rId36"/>
    <p:sldId id="291" r:id="rId37"/>
    <p:sldId id="379" r:id="rId38"/>
    <p:sldId id="380" r:id="rId39"/>
    <p:sldId id="313" r:id="rId40"/>
    <p:sldId id="356" r:id="rId41"/>
    <p:sldId id="293" r:id="rId42"/>
    <p:sldId id="358" r:id="rId43"/>
    <p:sldId id="359" r:id="rId44"/>
    <p:sldId id="363" r:id="rId45"/>
    <p:sldId id="360" r:id="rId46"/>
    <p:sldId id="361" r:id="rId47"/>
    <p:sldId id="294" r:id="rId48"/>
    <p:sldId id="295" r:id="rId49"/>
    <p:sldId id="296" r:id="rId50"/>
    <p:sldId id="375" r:id="rId51"/>
    <p:sldId id="365" r:id="rId52"/>
    <p:sldId id="314" r:id="rId53"/>
    <p:sldId id="297" r:id="rId54"/>
    <p:sldId id="315" r:id="rId55"/>
    <p:sldId id="316" r:id="rId56"/>
    <p:sldId id="317" r:id="rId57"/>
    <p:sldId id="381" r:id="rId58"/>
    <p:sldId id="376" r:id="rId5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mbo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718" autoAdjust="0"/>
  </p:normalViewPr>
  <p:slideViewPr>
    <p:cSldViewPr>
      <p:cViewPr varScale="1">
        <p:scale>
          <a:sx n="62" d="100"/>
          <a:sy n="62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65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2-28T22:33:18.697" idx="2">
    <p:pos x="5625" y="945"/>
    <p:text>adsgadsgadgfasdfad</p:text>
  </p:cm>
</p:cmLst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diagrams/_rels/data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image" Target="../media/image10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59969-9DFC-465D-9693-A08CE078A94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C07CDF8-847F-46CF-89D1-1C16607A9695}">
      <dgm:prSet phldrT="[Texto]"/>
      <dgm:spPr/>
      <dgm:t>
        <a:bodyPr/>
        <a:lstStyle/>
        <a:p>
          <a:r>
            <a:rPr lang="es-EC" dirty="0" smtClean="0"/>
            <a:t>Acopio, carguío y barqueo</a:t>
          </a:r>
        </a:p>
        <a:p>
          <a:r>
            <a:rPr lang="es-EC" dirty="0" smtClean="0"/>
            <a:t>3</a:t>
          </a:r>
          <a:endParaRPr lang="es-EC" dirty="0"/>
        </a:p>
      </dgm:t>
    </dgm:pt>
    <dgm:pt modelId="{91544ED9-309E-46BA-95FD-11A9E6387B00}" type="parTrans" cxnId="{E8E334A4-6C02-45E4-8D04-03E762213307}">
      <dgm:prSet/>
      <dgm:spPr/>
      <dgm:t>
        <a:bodyPr/>
        <a:lstStyle/>
        <a:p>
          <a:endParaRPr lang="es-EC"/>
        </a:p>
      </dgm:t>
    </dgm:pt>
    <dgm:pt modelId="{651CE57C-0380-47E7-8242-ED38844EE05C}" type="sibTrans" cxnId="{E8E334A4-6C02-45E4-8D04-03E762213307}">
      <dgm:prSet/>
      <dgm:spPr/>
      <dgm:t>
        <a:bodyPr/>
        <a:lstStyle/>
        <a:p>
          <a:endParaRPr lang="es-EC"/>
        </a:p>
      </dgm:t>
    </dgm:pt>
    <dgm:pt modelId="{C4E06637-1DAE-40CD-B8B5-1BD7D37CAE33}">
      <dgm:prSet phldrT="[Texto]"/>
      <dgm:spPr/>
      <dgm:t>
        <a:bodyPr/>
        <a:lstStyle/>
        <a:p>
          <a:r>
            <a:rPr lang="es-EC" dirty="0" smtClean="0"/>
            <a:t>Carguío y despacho al cliente</a:t>
          </a:r>
        </a:p>
        <a:p>
          <a:r>
            <a:rPr lang="es-EC" dirty="0" smtClean="0"/>
            <a:t>4</a:t>
          </a:r>
        </a:p>
      </dgm:t>
    </dgm:pt>
    <dgm:pt modelId="{CCCAF9D7-C7E4-4329-B4E8-9DFE558DFF9E}" type="parTrans" cxnId="{C88EE55B-1421-4F0E-8BC4-ED2E5D7B4217}">
      <dgm:prSet/>
      <dgm:spPr/>
      <dgm:t>
        <a:bodyPr/>
        <a:lstStyle/>
        <a:p>
          <a:endParaRPr lang="es-EC"/>
        </a:p>
      </dgm:t>
    </dgm:pt>
    <dgm:pt modelId="{1FF5FE95-CF75-4302-A3CC-E69FA3C8371B}" type="sibTrans" cxnId="{C88EE55B-1421-4F0E-8BC4-ED2E5D7B4217}">
      <dgm:prSet/>
      <dgm:spPr/>
      <dgm:t>
        <a:bodyPr/>
        <a:lstStyle/>
        <a:p>
          <a:endParaRPr lang="es-EC"/>
        </a:p>
      </dgm:t>
    </dgm:pt>
    <dgm:pt modelId="{7F9B372B-270A-47B8-8D08-A930C254B435}">
      <dgm:prSet phldrT="[Texto]"/>
      <dgm:spPr/>
      <dgm:t>
        <a:bodyPr/>
        <a:lstStyle/>
        <a:p>
          <a:r>
            <a:rPr lang="es-EC" dirty="0" smtClean="0"/>
            <a:t>Tumba</a:t>
          </a:r>
        </a:p>
        <a:p>
          <a:r>
            <a:rPr lang="es-EC" dirty="0" smtClean="0"/>
            <a:t>1</a:t>
          </a:r>
          <a:endParaRPr lang="es-EC" dirty="0"/>
        </a:p>
      </dgm:t>
    </dgm:pt>
    <dgm:pt modelId="{852C67BB-F9AA-4F06-9355-7DEB217E628A}" type="parTrans" cxnId="{FAFA5F4D-268B-4208-B1BD-503FCF6D2957}">
      <dgm:prSet/>
      <dgm:spPr/>
      <dgm:t>
        <a:bodyPr/>
        <a:lstStyle/>
        <a:p>
          <a:endParaRPr lang="es-EC"/>
        </a:p>
      </dgm:t>
    </dgm:pt>
    <dgm:pt modelId="{B58721FE-9B39-4BA7-BE01-F12B0AAFC87B}" type="sibTrans" cxnId="{FAFA5F4D-268B-4208-B1BD-503FCF6D2957}">
      <dgm:prSet/>
      <dgm:spPr/>
      <dgm:t>
        <a:bodyPr/>
        <a:lstStyle/>
        <a:p>
          <a:endParaRPr lang="es-EC"/>
        </a:p>
      </dgm:t>
    </dgm:pt>
    <dgm:pt modelId="{AAA6B579-DE40-4595-996A-1DCAAE04239D}">
      <dgm:prSet phldrT="[Texto]"/>
      <dgm:spPr/>
      <dgm:t>
        <a:bodyPr/>
        <a:lstStyle/>
        <a:p>
          <a:r>
            <a:rPr lang="es-EC" dirty="0" smtClean="0"/>
            <a:t>Arrastre</a:t>
          </a:r>
        </a:p>
        <a:p>
          <a:r>
            <a:rPr lang="es-EC" dirty="0" smtClean="0"/>
            <a:t>2</a:t>
          </a:r>
          <a:endParaRPr lang="es-EC" dirty="0"/>
        </a:p>
      </dgm:t>
    </dgm:pt>
    <dgm:pt modelId="{3BE3A94E-9AB2-4D02-8173-6C0BB14F7F26}" type="parTrans" cxnId="{2CD99614-70B3-4D24-A197-B21EA5E96ED6}">
      <dgm:prSet/>
      <dgm:spPr/>
      <dgm:t>
        <a:bodyPr/>
        <a:lstStyle/>
        <a:p>
          <a:endParaRPr lang="es-EC"/>
        </a:p>
      </dgm:t>
    </dgm:pt>
    <dgm:pt modelId="{55BDE74B-AA5D-417B-8D8F-47A2104B4793}" type="sibTrans" cxnId="{2CD99614-70B3-4D24-A197-B21EA5E96ED6}">
      <dgm:prSet/>
      <dgm:spPr/>
      <dgm:t>
        <a:bodyPr/>
        <a:lstStyle/>
        <a:p>
          <a:endParaRPr lang="es-EC"/>
        </a:p>
      </dgm:t>
    </dgm:pt>
    <dgm:pt modelId="{F0B3E81E-141A-4954-89F2-61D351E7CD30}" type="pres">
      <dgm:prSet presAssocID="{06859969-9DFC-465D-9693-A08CE078A9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E018BDF-8793-4F9C-A134-4034004E1905}" type="pres">
      <dgm:prSet presAssocID="{8C07CDF8-847F-46CF-89D1-1C16607A9695}" presName="dummy" presStyleCnt="0"/>
      <dgm:spPr/>
    </dgm:pt>
    <dgm:pt modelId="{CBD7841A-5983-4B4C-ADAC-9D661FFA632E}" type="pres">
      <dgm:prSet presAssocID="{8C07CDF8-847F-46CF-89D1-1C16607A9695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924A79-6F92-4884-AEF3-B0D5FF3CB021}" type="pres">
      <dgm:prSet presAssocID="{651CE57C-0380-47E7-8242-ED38844EE05C}" presName="sibTrans" presStyleLbl="node1" presStyleIdx="0" presStyleCnt="4"/>
      <dgm:spPr/>
      <dgm:t>
        <a:bodyPr/>
        <a:lstStyle/>
        <a:p>
          <a:endParaRPr lang="es-EC"/>
        </a:p>
      </dgm:t>
    </dgm:pt>
    <dgm:pt modelId="{190195D7-D3D6-4CCC-AAD5-7CF250DD08E0}" type="pres">
      <dgm:prSet presAssocID="{C4E06637-1DAE-40CD-B8B5-1BD7D37CAE33}" presName="dummy" presStyleCnt="0"/>
      <dgm:spPr/>
    </dgm:pt>
    <dgm:pt modelId="{EF630414-4997-4168-AA01-4409DDFF9F11}" type="pres">
      <dgm:prSet presAssocID="{C4E06637-1DAE-40CD-B8B5-1BD7D37CAE33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81EDD8-12F5-4B5A-8CBF-7ECEDB13D505}" type="pres">
      <dgm:prSet presAssocID="{1FF5FE95-CF75-4302-A3CC-E69FA3C8371B}" presName="sibTrans" presStyleLbl="node1" presStyleIdx="1" presStyleCnt="4"/>
      <dgm:spPr/>
      <dgm:t>
        <a:bodyPr/>
        <a:lstStyle/>
        <a:p>
          <a:endParaRPr lang="es-EC"/>
        </a:p>
      </dgm:t>
    </dgm:pt>
    <dgm:pt modelId="{EB818F5C-D362-4101-A7DF-6E9AFF1486D8}" type="pres">
      <dgm:prSet presAssocID="{7F9B372B-270A-47B8-8D08-A930C254B435}" presName="dummy" presStyleCnt="0"/>
      <dgm:spPr/>
    </dgm:pt>
    <dgm:pt modelId="{A2534526-483C-48BD-8C38-872E964925E7}" type="pres">
      <dgm:prSet presAssocID="{7F9B372B-270A-47B8-8D08-A930C254B435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43D1D8-3893-4BAA-9A47-693BCEF8F083}" type="pres">
      <dgm:prSet presAssocID="{B58721FE-9B39-4BA7-BE01-F12B0AAFC87B}" presName="sibTrans" presStyleLbl="node1" presStyleIdx="2" presStyleCnt="4"/>
      <dgm:spPr/>
      <dgm:t>
        <a:bodyPr/>
        <a:lstStyle/>
        <a:p>
          <a:endParaRPr lang="es-EC"/>
        </a:p>
      </dgm:t>
    </dgm:pt>
    <dgm:pt modelId="{2B7CFED1-064C-495E-91F5-E035726427EA}" type="pres">
      <dgm:prSet presAssocID="{AAA6B579-DE40-4595-996A-1DCAAE04239D}" presName="dummy" presStyleCnt="0"/>
      <dgm:spPr/>
    </dgm:pt>
    <dgm:pt modelId="{2356330A-F13A-4C65-9BE0-77662AF89459}" type="pres">
      <dgm:prSet presAssocID="{AAA6B579-DE40-4595-996A-1DCAAE04239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7926A9-1333-4D2D-A446-7BF62D7CCE27}" type="pres">
      <dgm:prSet presAssocID="{55BDE74B-AA5D-417B-8D8F-47A2104B4793}" presName="sibTrans" presStyleLbl="node1" presStyleIdx="3" presStyleCnt="4"/>
      <dgm:spPr/>
      <dgm:t>
        <a:bodyPr/>
        <a:lstStyle/>
        <a:p>
          <a:endParaRPr lang="es-EC"/>
        </a:p>
      </dgm:t>
    </dgm:pt>
  </dgm:ptLst>
  <dgm:cxnLst>
    <dgm:cxn modelId="{5C685030-3610-47BE-B4B4-0E589B27BB02}" type="presOf" srcId="{1FF5FE95-CF75-4302-A3CC-E69FA3C8371B}" destId="{2D81EDD8-12F5-4B5A-8CBF-7ECEDB13D505}" srcOrd="0" destOrd="0" presId="urn:microsoft.com/office/officeart/2005/8/layout/cycle1"/>
    <dgm:cxn modelId="{49B2C637-64E1-40EB-99B7-A617C2743F70}" type="presOf" srcId="{651CE57C-0380-47E7-8242-ED38844EE05C}" destId="{14924A79-6F92-4884-AEF3-B0D5FF3CB021}" srcOrd="0" destOrd="0" presId="urn:microsoft.com/office/officeart/2005/8/layout/cycle1"/>
    <dgm:cxn modelId="{FAFA5F4D-268B-4208-B1BD-503FCF6D2957}" srcId="{06859969-9DFC-465D-9693-A08CE078A944}" destId="{7F9B372B-270A-47B8-8D08-A930C254B435}" srcOrd="2" destOrd="0" parTransId="{852C67BB-F9AA-4F06-9355-7DEB217E628A}" sibTransId="{B58721FE-9B39-4BA7-BE01-F12B0AAFC87B}"/>
    <dgm:cxn modelId="{BB72B36F-3F7F-4F1D-B923-642BB4A17BF6}" type="presOf" srcId="{55BDE74B-AA5D-417B-8D8F-47A2104B4793}" destId="{787926A9-1333-4D2D-A446-7BF62D7CCE27}" srcOrd="0" destOrd="0" presId="urn:microsoft.com/office/officeart/2005/8/layout/cycle1"/>
    <dgm:cxn modelId="{CA3C95C8-1D30-4A31-8E82-C388CEBC9DCE}" type="presOf" srcId="{06859969-9DFC-465D-9693-A08CE078A944}" destId="{F0B3E81E-141A-4954-89F2-61D351E7CD30}" srcOrd="0" destOrd="0" presId="urn:microsoft.com/office/officeart/2005/8/layout/cycle1"/>
    <dgm:cxn modelId="{C88EE55B-1421-4F0E-8BC4-ED2E5D7B4217}" srcId="{06859969-9DFC-465D-9693-A08CE078A944}" destId="{C4E06637-1DAE-40CD-B8B5-1BD7D37CAE33}" srcOrd="1" destOrd="0" parTransId="{CCCAF9D7-C7E4-4329-B4E8-9DFE558DFF9E}" sibTransId="{1FF5FE95-CF75-4302-A3CC-E69FA3C8371B}"/>
    <dgm:cxn modelId="{2CD99614-70B3-4D24-A197-B21EA5E96ED6}" srcId="{06859969-9DFC-465D-9693-A08CE078A944}" destId="{AAA6B579-DE40-4595-996A-1DCAAE04239D}" srcOrd="3" destOrd="0" parTransId="{3BE3A94E-9AB2-4D02-8173-6C0BB14F7F26}" sibTransId="{55BDE74B-AA5D-417B-8D8F-47A2104B4793}"/>
    <dgm:cxn modelId="{F4C2D6F4-9688-405C-8E18-47504CCA9642}" type="presOf" srcId="{7F9B372B-270A-47B8-8D08-A930C254B435}" destId="{A2534526-483C-48BD-8C38-872E964925E7}" srcOrd="0" destOrd="0" presId="urn:microsoft.com/office/officeart/2005/8/layout/cycle1"/>
    <dgm:cxn modelId="{7A253644-3339-4DBE-8FE7-75085DBF2E06}" type="presOf" srcId="{AAA6B579-DE40-4595-996A-1DCAAE04239D}" destId="{2356330A-F13A-4C65-9BE0-77662AF89459}" srcOrd="0" destOrd="0" presId="urn:microsoft.com/office/officeart/2005/8/layout/cycle1"/>
    <dgm:cxn modelId="{32DD6E36-F0DC-4274-BBCA-F55CA173CE04}" type="presOf" srcId="{C4E06637-1DAE-40CD-B8B5-1BD7D37CAE33}" destId="{EF630414-4997-4168-AA01-4409DDFF9F11}" srcOrd="0" destOrd="0" presId="urn:microsoft.com/office/officeart/2005/8/layout/cycle1"/>
    <dgm:cxn modelId="{DAEAE676-012F-4FCD-A16C-F23CC99998B6}" type="presOf" srcId="{B58721FE-9B39-4BA7-BE01-F12B0AAFC87B}" destId="{BA43D1D8-3893-4BAA-9A47-693BCEF8F083}" srcOrd="0" destOrd="0" presId="urn:microsoft.com/office/officeart/2005/8/layout/cycle1"/>
    <dgm:cxn modelId="{E8E334A4-6C02-45E4-8D04-03E762213307}" srcId="{06859969-9DFC-465D-9693-A08CE078A944}" destId="{8C07CDF8-847F-46CF-89D1-1C16607A9695}" srcOrd="0" destOrd="0" parTransId="{91544ED9-309E-46BA-95FD-11A9E6387B00}" sibTransId="{651CE57C-0380-47E7-8242-ED38844EE05C}"/>
    <dgm:cxn modelId="{4CCAB0BF-9883-4504-9C7E-94CE871D1BAB}" type="presOf" srcId="{8C07CDF8-847F-46CF-89D1-1C16607A9695}" destId="{CBD7841A-5983-4B4C-ADAC-9D661FFA632E}" srcOrd="0" destOrd="0" presId="urn:microsoft.com/office/officeart/2005/8/layout/cycle1"/>
    <dgm:cxn modelId="{D47CA80E-BAB1-482D-8110-36795C814829}" type="presParOf" srcId="{F0B3E81E-141A-4954-89F2-61D351E7CD30}" destId="{1E018BDF-8793-4F9C-A134-4034004E1905}" srcOrd="0" destOrd="0" presId="urn:microsoft.com/office/officeart/2005/8/layout/cycle1"/>
    <dgm:cxn modelId="{47E4528F-638D-497A-B224-988F5F1D1ECF}" type="presParOf" srcId="{F0B3E81E-141A-4954-89F2-61D351E7CD30}" destId="{CBD7841A-5983-4B4C-ADAC-9D661FFA632E}" srcOrd="1" destOrd="0" presId="urn:microsoft.com/office/officeart/2005/8/layout/cycle1"/>
    <dgm:cxn modelId="{FA34FCB8-4898-4A1B-90F3-562377DBB287}" type="presParOf" srcId="{F0B3E81E-141A-4954-89F2-61D351E7CD30}" destId="{14924A79-6F92-4884-AEF3-B0D5FF3CB021}" srcOrd="2" destOrd="0" presId="urn:microsoft.com/office/officeart/2005/8/layout/cycle1"/>
    <dgm:cxn modelId="{E4C892EE-8A6C-4220-B559-9EB92DEE1999}" type="presParOf" srcId="{F0B3E81E-141A-4954-89F2-61D351E7CD30}" destId="{190195D7-D3D6-4CCC-AAD5-7CF250DD08E0}" srcOrd="3" destOrd="0" presId="urn:microsoft.com/office/officeart/2005/8/layout/cycle1"/>
    <dgm:cxn modelId="{6B5EA6E3-845E-465D-8322-786676300A84}" type="presParOf" srcId="{F0B3E81E-141A-4954-89F2-61D351E7CD30}" destId="{EF630414-4997-4168-AA01-4409DDFF9F11}" srcOrd="4" destOrd="0" presId="urn:microsoft.com/office/officeart/2005/8/layout/cycle1"/>
    <dgm:cxn modelId="{CC2C6A65-C57A-4729-A70A-86356C282ABB}" type="presParOf" srcId="{F0B3E81E-141A-4954-89F2-61D351E7CD30}" destId="{2D81EDD8-12F5-4B5A-8CBF-7ECEDB13D505}" srcOrd="5" destOrd="0" presId="urn:microsoft.com/office/officeart/2005/8/layout/cycle1"/>
    <dgm:cxn modelId="{64C0A039-3CC8-4729-8407-0BD74C3C54FD}" type="presParOf" srcId="{F0B3E81E-141A-4954-89F2-61D351E7CD30}" destId="{EB818F5C-D362-4101-A7DF-6E9AFF1486D8}" srcOrd="6" destOrd="0" presId="urn:microsoft.com/office/officeart/2005/8/layout/cycle1"/>
    <dgm:cxn modelId="{CC2D88DE-399C-4743-9156-F96B2F07822E}" type="presParOf" srcId="{F0B3E81E-141A-4954-89F2-61D351E7CD30}" destId="{A2534526-483C-48BD-8C38-872E964925E7}" srcOrd="7" destOrd="0" presId="urn:microsoft.com/office/officeart/2005/8/layout/cycle1"/>
    <dgm:cxn modelId="{078A7E62-A2A3-4E9A-AA16-2608983E38CD}" type="presParOf" srcId="{F0B3E81E-141A-4954-89F2-61D351E7CD30}" destId="{BA43D1D8-3893-4BAA-9A47-693BCEF8F083}" srcOrd="8" destOrd="0" presId="urn:microsoft.com/office/officeart/2005/8/layout/cycle1"/>
    <dgm:cxn modelId="{3BEEC841-E9D1-4E3B-8582-567F50668C90}" type="presParOf" srcId="{F0B3E81E-141A-4954-89F2-61D351E7CD30}" destId="{2B7CFED1-064C-495E-91F5-E035726427EA}" srcOrd="9" destOrd="0" presId="urn:microsoft.com/office/officeart/2005/8/layout/cycle1"/>
    <dgm:cxn modelId="{37DF8F23-2F67-42ED-87F0-7C6246A2E651}" type="presParOf" srcId="{F0B3E81E-141A-4954-89F2-61D351E7CD30}" destId="{2356330A-F13A-4C65-9BE0-77662AF89459}" srcOrd="10" destOrd="0" presId="urn:microsoft.com/office/officeart/2005/8/layout/cycle1"/>
    <dgm:cxn modelId="{ADF35F37-8886-4AAD-9E57-73092476C1E2}" type="presParOf" srcId="{F0B3E81E-141A-4954-89F2-61D351E7CD30}" destId="{787926A9-1333-4D2D-A446-7BF62D7CCE27}" srcOrd="11" destOrd="0" presId="urn:microsoft.com/office/officeart/2005/8/layout/cycle1"/>
  </dgm:cxnLst>
  <dgm:bg>
    <a:noFill/>
  </dgm:bg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323A4E-00E3-49BF-87B3-1A1329D1864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59A1C6A-210B-41B4-AB37-1E8177108FDC}">
      <dgm:prSet phldrT="[Texto]" custT="1"/>
      <dgm:spPr/>
      <dgm:t>
        <a:bodyPr/>
        <a:lstStyle/>
        <a:p>
          <a:r>
            <a:rPr lang="es-EC" sz="4400" dirty="0" smtClean="0"/>
            <a:t>Visión</a:t>
          </a:r>
          <a:endParaRPr lang="es-EC" sz="4400" dirty="0"/>
        </a:p>
      </dgm:t>
    </dgm:pt>
    <dgm:pt modelId="{C3B3F251-58FC-4F9B-8B43-17B42B701812}" type="parTrans" cxnId="{E3A41500-ED41-469A-8150-3D7B4E348BF6}">
      <dgm:prSet/>
      <dgm:spPr/>
      <dgm:t>
        <a:bodyPr/>
        <a:lstStyle/>
        <a:p>
          <a:endParaRPr lang="es-EC"/>
        </a:p>
      </dgm:t>
    </dgm:pt>
    <dgm:pt modelId="{75B5AEEB-CC46-4306-BC63-5D2B24EDEBFC}" type="sibTrans" cxnId="{E3A41500-ED41-469A-8150-3D7B4E348BF6}">
      <dgm:prSet/>
      <dgm:spPr/>
      <dgm:t>
        <a:bodyPr/>
        <a:lstStyle/>
        <a:p>
          <a:endParaRPr lang="es-EC"/>
        </a:p>
      </dgm:t>
    </dgm:pt>
    <dgm:pt modelId="{556356A7-678B-451E-8C43-8A73E441A050}">
      <dgm:prSet phldrT="[Texto]" custT="1"/>
      <dgm:spPr/>
      <dgm:t>
        <a:bodyPr/>
        <a:lstStyle/>
        <a:p>
          <a:r>
            <a:rPr lang="es-EC" sz="2400" b="1" dirty="0" smtClean="0"/>
            <a:t>Para el año 2013: “Situarse entre uno de los mejores en aprovechamiento forestal y manejos sustentable de bosque y de sus recursos renovables, con altos estándares de calidad, y </a:t>
          </a:r>
          <a:r>
            <a:rPr lang="es-MX" sz="2400" b="1" dirty="0" smtClean="0"/>
            <a:t>con apoyo de personal calificado, comprometido, motivado </a:t>
          </a:r>
          <a:r>
            <a:rPr lang="es-GT" sz="2400" b="1" dirty="0" smtClean="0"/>
            <a:t>a cumplir los objetivos con responsabilidad y honestidad, </a:t>
          </a:r>
          <a:r>
            <a:rPr lang="es-MX" sz="2400" b="1" dirty="0" smtClean="0"/>
            <a:t>que le permita ser productivo y competitivo”.</a:t>
          </a:r>
          <a:endParaRPr lang="es-EC" sz="2400" dirty="0"/>
        </a:p>
      </dgm:t>
    </dgm:pt>
    <dgm:pt modelId="{B99A58AC-EAC6-4A85-B7DD-82BA0D811ED0}" type="sibTrans" cxnId="{8F18C78A-18BD-4A89-9C65-853F0A650139}">
      <dgm:prSet/>
      <dgm:spPr/>
      <dgm:t>
        <a:bodyPr/>
        <a:lstStyle/>
        <a:p>
          <a:endParaRPr lang="es-EC"/>
        </a:p>
      </dgm:t>
    </dgm:pt>
    <dgm:pt modelId="{757A4C9A-32E2-4B7E-99E9-DC17FB8A03D3}" type="parTrans" cxnId="{8F18C78A-18BD-4A89-9C65-853F0A650139}">
      <dgm:prSet/>
      <dgm:spPr/>
      <dgm:t>
        <a:bodyPr/>
        <a:lstStyle/>
        <a:p>
          <a:endParaRPr lang="es-EC"/>
        </a:p>
      </dgm:t>
    </dgm:pt>
    <dgm:pt modelId="{A0C4C3AE-6A43-4C3F-A4B0-AB889202373F}" type="pres">
      <dgm:prSet presAssocID="{00323A4E-00E3-49BF-87B3-1A1329D1864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BE3813A-5198-47FF-9AE4-9604DAC3171B}" type="pres">
      <dgm:prSet presAssocID="{759A1C6A-210B-41B4-AB37-1E8177108FDC}" presName="circle1" presStyleLbl="node1" presStyleIdx="0" presStyleCnt="1" custScaleY="130747"/>
      <dgm:spPr/>
    </dgm:pt>
    <dgm:pt modelId="{9671D6E3-7AF2-4345-A9BB-92124B338414}" type="pres">
      <dgm:prSet presAssocID="{759A1C6A-210B-41B4-AB37-1E8177108FDC}" presName="space" presStyleCnt="0"/>
      <dgm:spPr/>
    </dgm:pt>
    <dgm:pt modelId="{C42B00BC-E40E-4251-B645-FEBAEF055BC9}" type="pres">
      <dgm:prSet presAssocID="{759A1C6A-210B-41B4-AB37-1E8177108FDC}" presName="rect1" presStyleLbl="alignAcc1" presStyleIdx="0" presStyleCnt="1" custScaleX="114286" custScaleY="131609" custLinFactNeighborX="-123" custLinFactNeighborY="1868"/>
      <dgm:spPr/>
      <dgm:t>
        <a:bodyPr/>
        <a:lstStyle/>
        <a:p>
          <a:endParaRPr lang="es-EC"/>
        </a:p>
      </dgm:t>
    </dgm:pt>
    <dgm:pt modelId="{858B0B99-8105-438D-92B4-8B1FEB3F2184}" type="pres">
      <dgm:prSet presAssocID="{759A1C6A-210B-41B4-AB37-1E8177108FDC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0ED794-1034-466D-BF3B-E9B7E1D4379F}" type="pres">
      <dgm:prSet presAssocID="{759A1C6A-210B-41B4-AB37-1E8177108FDC}" presName="rect1ChTx" presStyleLbl="alignAcc1" presStyleIdx="0" presStyleCnt="1" custScaleX="168963" custScaleY="133620" custLinFactNeighborX="-10591" custLinFactNeighborY="4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CC66BD9-15A4-47C2-81BC-D67117686693}" type="presOf" srcId="{556356A7-678B-451E-8C43-8A73E441A050}" destId="{7C0ED794-1034-466D-BF3B-E9B7E1D4379F}" srcOrd="0" destOrd="0" presId="urn:microsoft.com/office/officeart/2005/8/layout/target3"/>
    <dgm:cxn modelId="{E4AC9B8B-E309-43A3-86EB-4D0D158944A0}" type="presOf" srcId="{00323A4E-00E3-49BF-87B3-1A1329D1864D}" destId="{A0C4C3AE-6A43-4C3F-A4B0-AB889202373F}" srcOrd="0" destOrd="0" presId="urn:microsoft.com/office/officeart/2005/8/layout/target3"/>
    <dgm:cxn modelId="{8F18C78A-18BD-4A89-9C65-853F0A650139}" srcId="{759A1C6A-210B-41B4-AB37-1E8177108FDC}" destId="{556356A7-678B-451E-8C43-8A73E441A050}" srcOrd="0" destOrd="0" parTransId="{757A4C9A-32E2-4B7E-99E9-DC17FB8A03D3}" sibTransId="{B99A58AC-EAC6-4A85-B7DD-82BA0D811ED0}"/>
    <dgm:cxn modelId="{E3A41500-ED41-469A-8150-3D7B4E348BF6}" srcId="{00323A4E-00E3-49BF-87B3-1A1329D1864D}" destId="{759A1C6A-210B-41B4-AB37-1E8177108FDC}" srcOrd="0" destOrd="0" parTransId="{C3B3F251-58FC-4F9B-8B43-17B42B701812}" sibTransId="{75B5AEEB-CC46-4306-BC63-5D2B24EDEBFC}"/>
    <dgm:cxn modelId="{4D677119-BCDB-493A-82D3-EB06F7CDDEC5}" type="presOf" srcId="{759A1C6A-210B-41B4-AB37-1E8177108FDC}" destId="{858B0B99-8105-438D-92B4-8B1FEB3F2184}" srcOrd="1" destOrd="0" presId="urn:microsoft.com/office/officeart/2005/8/layout/target3"/>
    <dgm:cxn modelId="{E2D2C8BD-6C3B-47CA-8E38-9455EA361F06}" type="presOf" srcId="{759A1C6A-210B-41B4-AB37-1E8177108FDC}" destId="{C42B00BC-E40E-4251-B645-FEBAEF055BC9}" srcOrd="0" destOrd="0" presId="urn:microsoft.com/office/officeart/2005/8/layout/target3"/>
    <dgm:cxn modelId="{994A2CC0-DB99-4A0F-BBA6-37B0CBBA7B61}" type="presParOf" srcId="{A0C4C3AE-6A43-4C3F-A4B0-AB889202373F}" destId="{FBE3813A-5198-47FF-9AE4-9604DAC3171B}" srcOrd="0" destOrd="0" presId="urn:microsoft.com/office/officeart/2005/8/layout/target3"/>
    <dgm:cxn modelId="{0D3C0766-AA58-4478-8C6D-BF47D6AEEE8C}" type="presParOf" srcId="{A0C4C3AE-6A43-4C3F-A4B0-AB889202373F}" destId="{9671D6E3-7AF2-4345-A9BB-92124B338414}" srcOrd="1" destOrd="0" presId="urn:microsoft.com/office/officeart/2005/8/layout/target3"/>
    <dgm:cxn modelId="{5A204B3F-984D-498F-9C61-6A9D309ED0A0}" type="presParOf" srcId="{A0C4C3AE-6A43-4C3F-A4B0-AB889202373F}" destId="{C42B00BC-E40E-4251-B645-FEBAEF055BC9}" srcOrd="2" destOrd="0" presId="urn:microsoft.com/office/officeart/2005/8/layout/target3"/>
    <dgm:cxn modelId="{5FE20867-191C-40B6-AFB2-6D2E201672B3}" type="presParOf" srcId="{A0C4C3AE-6A43-4C3F-A4B0-AB889202373F}" destId="{858B0B99-8105-438D-92B4-8B1FEB3F2184}" srcOrd="3" destOrd="0" presId="urn:microsoft.com/office/officeart/2005/8/layout/target3"/>
    <dgm:cxn modelId="{33DFFF98-55A9-47F6-8837-D8754BF50755}" type="presParOf" srcId="{A0C4C3AE-6A43-4C3F-A4B0-AB889202373F}" destId="{7C0ED794-1034-466D-BF3B-E9B7E1D4379F}" srcOrd="4" destOrd="0" presId="urn:microsoft.com/office/officeart/2005/8/layout/targe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067E63-EF1A-4EEA-96A5-EE5C628B2634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29D6FAB-8003-4716-8BE8-8B3FB8357390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GENERAL</a:t>
          </a:r>
        </a:p>
        <a:p>
          <a:r>
            <a:rPr lang="es-EC" sz="1800" dirty="0" smtClean="0">
              <a:solidFill>
                <a:schemeClr val="tx1"/>
              </a:solidFill>
            </a:rPr>
            <a:t>Aprovechar los principios de desarrollo empresarial con eficiencia y eficacia trabajando en conjunto con las áreas de producción y administración con la finalidad de generar altos niveles de conciencia sobre el medio ambiente, y así llegar a situarse entre las mejores mediante una continua renovación e innovación de la tecnología</a:t>
          </a:r>
          <a:r>
            <a:rPr lang="es-EC" sz="1400" dirty="0" smtClean="0"/>
            <a:t>.</a:t>
          </a:r>
          <a:endParaRPr lang="es-EC" sz="1400" dirty="0"/>
        </a:p>
      </dgm:t>
    </dgm:pt>
    <dgm:pt modelId="{1B8E945A-DCB4-40F8-82E5-A66EF163C5E3}" type="parTrans" cxnId="{FA652BAD-1BB3-4B57-9019-7450D7433F23}">
      <dgm:prSet/>
      <dgm:spPr/>
      <dgm:t>
        <a:bodyPr/>
        <a:lstStyle/>
        <a:p>
          <a:endParaRPr lang="es-EC"/>
        </a:p>
      </dgm:t>
    </dgm:pt>
    <dgm:pt modelId="{46ABFC97-2C76-4E19-831C-DA411B79BADF}" type="sibTrans" cxnId="{FA652BAD-1BB3-4B57-9019-7450D7433F23}">
      <dgm:prSet/>
      <dgm:spPr/>
      <dgm:t>
        <a:bodyPr/>
        <a:lstStyle/>
        <a:p>
          <a:endParaRPr lang="es-EC"/>
        </a:p>
      </dgm:t>
    </dgm:pt>
    <dgm:pt modelId="{24F2969D-B59A-4AE3-ACF5-776E160F21D9}">
      <dgm:prSet phldrT="[Texto]" custT="1"/>
      <dgm:spPr/>
      <dgm:t>
        <a:bodyPr/>
        <a:lstStyle/>
        <a:p>
          <a:pPr algn="ctr"/>
          <a:endParaRPr lang="es-EC" sz="1600" dirty="0" smtClean="0">
            <a:solidFill>
              <a:schemeClr val="tx1"/>
            </a:solidFill>
          </a:endParaRPr>
        </a:p>
        <a:p>
          <a:pPr algn="ctr"/>
          <a:r>
            <a:rPr lang="es-EC" sz="1600" dirty="0" smtClean="0">
              <a:solidFill>
                <a:schemeClr val="tx1"/>
              </a:solidFill>
            </a:rPr>
            <a:t>ESPECIFICOS</a:t>
          </a:r>
        </a:p>
        <a:p>
          <a:pPr algn="l"/>
          <a:r>
            <a:rPr lang="es-EC" sz="1600" dirty="0" smtClean="0">
              <a:solidFill>
                <a:schemeClr val="tx1"/>
              </a:solidFill>
            </a:rPr>
            <a:t>&lt; Mejorar el nivel de cumplimiento del presupuesto mensual por frente</a:t>
          </a:r>
        </a:p>
        <a:p>
          <a:pPr algn="l"/>
          <a:r>
            <a:rPr lang="es-EC" sz="1600" dirty="0" smtClean="0">
              <a:solidFill>
                <a:schemeClr val="tx1"/>
              </a:solidFill>
            </a:rPr>
            <a:t>&lt; Mejorar el índice de Satisfacción del cliente</a:t>
          </a:r>
        </a:p>
        <a:p>
          <a:pPr algn="l"/>
          <a:r>
            <a:rPr lang="es-EC" sz="1600" dirty="0" smtClean="0">
              <a:solidFill>
                <a:schemeClr val="tx1"/>
              </a:solidFill>
            </a:rPr>
            <a:t>&lt; Mantener un control pos cosecha sobre los Planes de Manejo mediante auditorías</a:t>
          </a:r>
        </a:p>
        <a:p>
          <a:pPr algn="l"/>
          <a:r>
            <a:rPr lang="es-EC" sz="1600" dirty="0" smtClean="0">
              <a:solidFill>
                <a:schemeClr val="tx1"/>
              </a:solidFill>
            </a:rPr>
            <a:t>&lt; Mantener capacitación para el personal</a:t>
          </a:r>
        </a:p>
        <a:p>
          <a:pPr algn="l"/>
          <a:r>
            <a:rPr lang="es-EC" sz="1600" dirty="0" smtClean="0">
              <a:solidFill>
                <a:schemeClr val="tx1"/>
              </a:solidFill>
            </a:rPr>
            <a:t>&lt; Reducir el nivel de </a:t>
          </a:r>
          <a:r>
            <a:rPr lang="es-EC" sz="1600" dirty="0" err="1" smtClean="0">
              <a:solidFill>
                <a:schemeClr val="tx1"/>
              </a:solidFill>
            </a:rPr>
            <a:t>accidentabilidad</a:t>
          </a:r>
          <a:r>
            <a:rPr lang="es-EC" sz="1600" dirty="0" smtClean="0">
              <a:solidFill>
                <a:schemeClr val="tx1"/>
              </a:solidFill>
            </a:rPr>
            <a:t> / enfermedades profesionales</a:t>
          </a:r>
        </a:p>
        <a:p>
          <a:pPr algn="ctr"/>
          <a:endParaRPr lang="es-EC" sz="1500" dirty="0" smtClean="0"/>
        </a:p>
        <a:p>
          <a:pPr algn="ctr"/>
          <a:endParaRPr lang="es-EC" sz="1500" dirty="0"/>
        </a:p>
      </dgm:t>
    </dgm:pt>
    <dgm:pt modelId="{058C11E7-3B4E-444B-800D-E0E9A1F18EEB}" type="parTrans" cxnId="{34B307B5-DEF0-4F12-BE7F-07C5E46B3B58}">
      <dgm:prSet/>
      <dgm:spPr/>
      <dgm:t>
        <a:bodyPr/>
        <a:lstStyle/>
        <a:p>
          <a:endParaRPr lang="es-EC"/>
        </a:p>
      </dgm:t>
    </dgm:pt>
    <dgm:pt modelId="{2AC03BCE-BEC0-4811-A3B9-394685BCC262}" type="sibTrans" cxnId="{34B307B5-DEF0-4F12-BE7F-07C5E46B3B58}">
      <dgm:prSet/>
      <dgm:spPr/>
      <dgm:t>
        <a:bodyPr/>
        <a:lstStyle/>
        <a:p>
          <a:endParaRPr lang="es-EC"/>
        </a:p>
      </dgm:t>
    </dgm:pt>
    <dgm:pt modelId="{71370C56-5693-4ACB-8C36-10F774A39C7B}" type="pres">
      <dgm:prSet presAssocID="{E8067E63-EF1A-4EEA-96A5-EE5C628B26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A8F89C4-93E8-4FB5-BD81-8A3434D7FC9A}" type="pres">
      <dgm:prSet presAssocID="{E29D6FAB-8003-4716-8BE8-8B3FB8357390}" presName="arrow" presStyleLbl="node1" presStyleIdx="0" presStyleCnt="2" custScaleX="157295" custRadScaleRad="100009" custRadScaleInc="4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0BB1B5-48BF-481E-A032-821E1AFD4F96}" type="pres">
      <dgm:prSet presAssocID="{24F2969D-B59A-4AE3-ACF5-776E160F21D9}" presName="arrow" presStyleLbl="node1" presStyleIdx="1" presStyleCnt="2" custScaleX="1609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FBA8B9-400B-4FE6-B8FA-9168DE77C477}" type="presOf" srcId="{24F2969D-B59A-4AE3-ACF5-776E160F21D9}" destId="{8E0BB1B5-48BF-481E-A032-821E1AFD4F96}" srcOrd="0" destOrd="0" presId="urn:microsoft.com/office/officeart/2005/8/layout/arrow5"/>
    <dgm:cxn modelId="{34B307B5-DEF0-4F12-BE7F-07C5E46B3B58}" srcId="{E8067E63-EF1A-4EEA-96A5-EE5C628B2634}" destId="{24F2969D-B59A-4AE3-ACF5-776E160F21D9}" srcOrd="1" destOrd="0" parTransId="{058C11E7-3B4E-444B-800D-E0E9A1F18EEB}" sibTransId="{2AC03BCE-BEC0-4811-A3B9-394685BCC262}"/>
    <dgm:cxn modelId="{5CCFDB48-506E-49D4-87E5-12141DC64F14}" type="presOf" srcId="{E29D6FAB-8003-4716-8BE8-8B3FB8357390}" destId="{3A8F89C4-93E8-4FB5-BD81-8A3434D7FC9A}" srcOrd="0" destOrd="0" presId="urn:microsoft.com/office/officeart/2005/8/layout/arrow5"/>
    <dgm:cxn modelId="{FA652BAD-1BB3-4B57-9019-7450D7433F23}" srcId="{E8067E63-EF1A-4EEA-96A5-EE5C628B2634}" destId="{E29D6FAB-8003-4716-8BE8-8B3FB8357390}" srcOrd="0" destOrd="0" parTransId="{1B8E945A-DCB4-40F8-82E5-A66EF163C5E3}" sibTransId="{46ABFC97-2C76-4E19-831C-DA411B79BADF}"/>
    <dgm:cxn modelId="{001F1D73-B80C-48E8-AA33-D36389705CA7}" type="presOf" srcId="{E8067E63-EF1A-4EEA-96A5-EE5C628B2634}" destId="{71370C56-5693-4ACB-8C36-10F774A39C7B}" srcOrd="0" destOrd="0" presId="urn:microsoft.com/office/officeart/2005/8/layout/arrow5"/>
    <dgm:cxn modelId="{AA131791-26CB-4C1B-B03B-B34B0BACDEAA}" type="presParOf" srcId="{71370C56-5693-4ACB-8C36-10F774A39C7B}" destId="{3A8F89C4-93E8-4FB5-BD81-8A3434D7FC9A}" srcOrd="0" destOrd="0" presId="urn:microsoft.com/office/officeart/2005/8/layout/arrow5"/>
    <dgm:cxn modelId="{C731C752-B4A3-46AE-925D-9703CC561ABE}" type="presParOf" srcId="{71370C56-5693-4ACB-8C36-10F774A39C7B}" destId="{8E0BB1B5-48BF-481E-A032-821E1AFD4F96}" srcOrd="1" destOrd="0" presId="urn:microsoft.com/office/officeart/2005/8/layout/arrow5"/>
  </dgm:cxnLst>
  <dgm:bg>
    <a:noFill/>
  </dgm:bg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CD48DC-47E9-4AA1-9A44-B8F5599ADCD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412749F-C1B6-4E81-B383-5229EFE244F0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BDC6FE1B-01EF-4456-B6DE-A832EF1C4DCD}" type="parTrans" cxnId="{DCD457D5-8AFF-4822-BEE9-44E7E3CD8DAA}">
      <dgm:prSet/>
      <dgm:spPr/>
      <dgm:t>
        <a:bodyPr/>
        <a:lstStyle/>
        <a:p>
          <a:endParaRPr lang="es-EC"/>
        </a:p>
      </dgm:t>
    </dgm:pt>
    <dgm:pt modelId="{30EE62AD-CFD7-4C98-81CE-52DFF52B2EB0}" type="sibTrans" cxnId="{DCD457D5-8AFF-4822-BEE9-44E7E3CD8DAA}">
      <dgm:prSet/>
      <dgm:spPr/>
      <dgm:t>
        <a:bodyPr/>
        <a:lstStyle/>
        <a:p>
          <a:endParaRPr lang="es-EC"/>
        </a:p>
      </dgm:t>
    </dgm:pt>
    <dgm:pt modelId="{B9A237ED-32B5-4CE5-ABE3-5AD2EACE5239}">
      <dgm:prSet phldrT="[Texto]"/>
      <dgm:spPr/>
      <dgm:t>
        <a:bodyPr/>
        <a:lstStyle/>
        <a:p>
          <a:r>
            <a:rPr lang="es-ES_tradnl" dirty="0" smtClean="0"/>
            <a:t>SETRAFOR provee de madera rolliza para satisfacer los requerimientos de sus clientes, optimizando los recursos disponibles, cumpliendo sus objetivos y estándares nacionales.</a:t>
          </a:r>
          <a:endParaRPr lang="es-EC" dirty="0"/>
        </a:p>
      </dgm:t>
    </dgm:pt>
    <dgm:pt modelId="{10B03788-F32E-47C9-A051-E640EB2265D2}" type="parTrans" cxnId="{B900134B-E30A-43E5-BDF4-44C90FAB3088}">
      <dgm:prSet/>
      <dgm:spPr/>
      <dgm:t>
        <a:bodyPr/>
        <a:lstStyle/>
        <a:p>
          <a:endParaRPr lang="es-EC"/>
        </a:p>
      </dgm:t>
    </dgm:pt>
    <dgm:pt modelId="{742B93B3-0779-4955-9FA5-FB62EFA74907}" type="sibTrans" cxnId="{B900134B-E30A-43E5-BDF4-44C90FAB3088}">
      <dgm:prSet/>
      <dgm:spPr/>
      <dgm:t>
        <a:bodyPr/>
        <a:lstStyle/>
        <a:p>
          <a:endParaRPr lang="es-EC"/>
        </a:p>
      </dgm:t>
    </dgm:pt>
    <dgm:pt modelId="{9F02810B-E374-4D9A-AB63-C457A5D6CBA4}">
      <dgm:prSet/>
      <dgm:spPr/>
      <dgm:t>
        <a:bodyPr/>
        <a:lstStyle/>
        <a:p>
          <a:endParaRPr lang="es-ES_tradnl" dirty="0"/>
        </a:p>
      </dgm:t>
    </dgm:pt>
    <dgm:pt modelId="{A59ABDBC-E3C2-4202-B36D-B31B095235E7}" type="parTrans" cxnId="{EB2FAE3F-7B55-4C57-A19E-ED4DDAC21690}">
      <dgm:prSet/>
      <dgm:spPr/>
      <dgm:t>
        <a:bodyPr/>
        <a:lstStyle/>
        <a:p>
          <a:endParaRPr lang="es-EC"/>
        </a:p>
      </dgm:t>
    </dgm:pt>
    <dgm:pt modelId="{2D42A25F-6104-41CB-90A4-74772517830E}" type="sibTrans" cxnId="{EB2FAE3F-7B55-4C57-A19E-ED4DDAC21690}">
      <dgm:prSet/>
      <dgm:spPr/>
      <dgm:t>
        <a:bodyPr/>
        <a:lstStyle/>
        <a:p>
          <a:endParaRPr lang="es-EC"/>
        </a:p>
      </dgm:t>
    </dgm:pt>
    <dgm:pt modelId="{5B0B05B3-944D-4294-873C-5A71EBB0B999}">
      <dgm:prSet/>
      <dgm:spPr/>
      <dgm:t>
        <a:bodyPr/>
        <a:lstStyle/>
        <a:p>
          <a:r>
            <a:rPr lang="es-ES_tradnl" dirty="0" smtClean="0"/>
            <a:t>Desarrolla profesionalmente a su equipo humano a través del mejoramiento continuo </a:t>
          </a:r>
          <a:endParaRPr lang="es-ES_tradnl" dirty="0"/>
        </a:p>
      </dgm:t>
    </dgm:pt>
    <dgm:pt modelId="{2EA3AFAC-B763-4C34-9574-615AE4E0C692}" type="parTrans" cxnId="{854694C2-0FA2-40D3-926A-4D161F055725}">
      <dgm:prSet/>
      <dgm:spPr/>
      <dgm:t>
        <a:bodyPr/>
        <a:lstStyle/>
        <a:p>
          <a:endParaRPr lang="es-EC"/>
        </a:p>
      </dgm:t>
    </dgm:pt>
    <dgm:pt modelId="{002EC079-9588-4882-9712-A4B72078480D}" type="sibTrans" cxnId="{854694C2-0FA2-40D3-926A-4D161F055725}">
      <dgm:prSet/>
      <dgm:spPr/>
      <dgm:t>
        <a:bodyPr/>
        <a:lstStyle/>
        <a:p>
          <a:endParaRPr lang="es-EC"/>
        </a:p>
      </dgm:t>
    </dgm:pt>
    <dgm:pt modelId="{AA622C1C-A62C-4EFE-9F3C-A395454E63C7}">
      <dgm:prSet/>
      <dgm:spPr/>
      <dgm:t>
        <a:bodyPr/>
        <a:lstStyle/>
        <a:p>
          <a:endParaRPr lang="es-ES_tradnl" dirty="0"/>
        </a:p>
      </dgm:t>
    </dgm:pt>
    <dgm:pt modelId="{D2A2A91A-92F8-4ED0-ABC1-3FC399C6BC24}" type="parTrans" cxnId="{22968BB1-EBD5-4517-A714-837C24F3B4CF}">
      <dgm:prSet/>
      <dgm:spPr/>
      <dgm:t>
        <a:bodyPr/>
        <a:lstStyle/>
        <a:p>
          <a:endParaRPr lang="es-EC"/>
        </a:p>
      </dgm:t>
    </dgm:pt>
    <dgm:pt modelId="{1C0E153E-EB52-459C-8EBB-534FDF7CD664}" type="sibTrans" cxnId="{22968BB1-EBD5-4517-A714-837C24F3B4CF}">
      <dgm:prSet/>
      <dgm:spPr/>
      <dgm:t>
        <a:bodyPr/>
        <a:lstStyle/>
        <a:p>
          <a:endParaRPr lang="es-EC"/>
        </a:p>
      </dgm:t>
    </dgm:pt>
    <dgm:pt modelId="{41DD1870-ABD4-4155-A649-93E346F4F0AA}">
      <dgm:prSet/>
      <dgm:spPr/>
      <dgm:t>
        <a:bodyPr/>
        <a:lstStyle/>
        <a:p>
          <a:r>
            <a:rPr lang="es-ES_tradnl" dirty="0" smtClean="0"/>
            <a:t>Trabaja en armonía con las comunidades y promueve el manejo  sustentable del bosque.     </a:t>
          </a:r>
          <a:endParaRPr lang="es-EC" dirty="0"/>
        </a:p>
      </dgm:t>
    </dgm:pt>
    <dgm:pt modelId="{DB640CF3-7FBF-4768-80CE-AAAC0F00696C}" type="parTrans" cxnId="{FC94D346-DB0A-43E8-ACA3-DCB0504BF35D}">
      <dgm:prSet/>
      <dgm:spPr/>
      <dgm:t>
        <a:bodyPr/>
        <a:lstStyle/>
        <a:p>
          <a:endParaRPr lang="es-EC"/>
        </a:p>
      </dgm:t>
    </dgm:pt>
    <dgm:pt modelId="{D229981D-51C2-48AC-AD61-5F39F4A9FE3E}" type="sibTrans" cxnId="{FC94D346-DB0A-43E8-ACA3-DCB0504BF35D}">
      <dgm:prSet/>
      <dgm:spPr/>
      <dgm:t>
        <a:bodyPr/>
        <a:lstStyle/>
        <a:p>
          <a:endParaRPr lang="es-EC"/>
        </a:p>
      </dgm:t>
    </dgm:pt>
    <dgm:pt modelId="{CFE7A3FE-A722-47C2-B87D-D679913ED2C4}" type="pres">
      <dgm:prSet presAssocID="{95CD48DC-47E9-4AA1-9A44-B8F5599ADCD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76EEEFF-5FDE-43EC-B4B2-D9606800C881}" type="pres">
      <dgm:prSet presAssocID="{B412749F-C1B6-4E81-B383-5229EFE244F0}" presName="linNode" presStyleCnt="0"/>
      <dgm:spPr/>
    </dgm:pt>
    <dgm:pt modelId="{59B9526E-54D3-4A76-8D77-9236AAD43605}" type="pres">
      <dgm:prSet presAssocID="{B412749F-C1B6-4E81-B383-5229EFE244F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712530-BDA6-412B-8528-D0CCEFCE3B7F}" type="pres">
      <dgm:prSet presAssocID="{B412749F-C1B6-4E81-B383-5229EFE244F0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4694C2-0FA2-40D3-926A-4D161F055725}" srcId="{B412749F-C1B6-4E81-B383-5229EFE244F0}" destId="{5B0B05B3-944D-4294-873C-5A71EBB0B999}" srcOrd="2" destOrd="0" parTransId="{2EA3AFAC-B763-4C34-9574-615AE4E0C692}" sibTransId="{002EC079-9588-4882-9712-A4B72078480D}"/>
    <dgm:cxn modelId="{83980986-C9A2-437A-8BF4-2EB36963DE0C}" type="presOf" srcId="{B9A237ED-32B5-4CE5-ABE3-5AD2EACE5239}" destId="{7E712530-BDA6-412B-8528-D0CCEFCE3B7F}" srcOrd="0" destOrd="0" presId="urn:microsoft.com/office/officeart/2005/8/layout/vList6"/>
    <dgm:cxn modelId="{17C42D10-0526-4BEC-B56D-4CCA63011308}" type="presOf" srcId="{B412749F-C1B6-4E81-B383-5229EFE244F0}" destId="{59B9526E-54D3-4A76-8D77-9236AAD43605}" srcOrd="0" destOrd="0" presId="urn:microsoft.com/office/officeart/2005/8/layout/vList6"/>
    <dgm:cxn modelId="{FC94D346-DB0A-43E8-ACA3-DCB0504BF35D}" srcId="{B412749F-C1B6-4E81-B383-5229EFE244F0}" destId="{41DD1870-ABD4-4155-A649-93E346F4F0AA}" srcOrd="4" destOrd="0" parTransId="{DB640CF3-7FBF-4768-80CE-AAAC0F00696C}" sibTransId="{D229981D-51C2-48AC-AD61-5F39F4A9FE3E}"/>
    <dgm:cxn modelId="{22968BB1-EBD5-4517-A714-837C24F3B4CF}" srcId="{B412749F-C1B6-4E81-B383-5229EFE244F0}" destId="{AA622C1C-A62C-4EFE-9F3C-A395454E63C7}" srcOrd="3" destOrd="0" parTransId="{D2A2A91A-92F8-4ED0-ABC1-3FC399C6BC24}" sibTransId="{1C0E153E-EB52-459C-8EBB-534FDF7CD664}"/>
    <dgm:cxn modelId="{120DEF8E-7179-42F7-8CE7-2A363FC89201}" type="presOf" srcId="{41DD1870-ABD4-4155-A649-93E346F4F0AA}" destId="{7E712530-BDA6-412B-8528-D0CCEFCE3B7F}" srcOrd="0" destOrd="4" presId="urn:microsoft.com/office/officeart/2005/8/layout/vList6"/>
    <dgm:cxn modelId="{62DB5B5B-5207-4254-8686-51BE81C79AF2}" type="presOf" srcId="{9F02810B-E374-4D9A-AB63-C457A5D6CBA4}" destId="{7E712530-BDA6-412B-8528-D0CCEFCE3B7F}" srcOrd="0" destOrd="1" presId="urn:microsoft.com/office/officeart/2005/8/layout/vList6"/>
    <dgm:cxn modelId="{EB2FAE3F-7B55-4C57-A19E-ED4DDAC21690}" srcId="{B412749F-C1B6-4E81-B383-5229EFE244F0}" destId="{9F02810B-E374-4D9A-AB63-C457A5D6CBA4}" srcOrd="1" destOrd="0" parTransId="{A59ABDBC-E3C2-4202-B36D-B31B095235E7}" sibTransId="{2D42A25F-6104-41CB-90A4-74772517830E}"/>
    <dgm:cxn modelId="{632720BB-41F5-4112-BDED-04613BA7603C}" type="presOf" srcId="{95CD48DC-47E9-4AA1-9A44-B8F5599ADCD8}" destId="{CFE7A3FE-A722-47C2-B87D-D679913ED2C4}" srcOrd="0" destOrd="0" presId="urn:microsoft.com/office/officeart/2005/8/layout/vList6"/>
    <dgm:cxn modelId="{DCD457D5-8AFF-4822-BEE9-44E7E3CD8DAA}" srcId="{95CD48DC-47E9-4AA1-9A44-B8F5599ADCD8}" destId="{B412749F-C1B6-4E81-B383-5229EFE244F0}" srcOrd="0" destOrd="0" parTransId="{BDC6FE1B-01EF-4456-B6DE-A832EF1C4DCD}" sibTransId="{30EE62AD-CFD7-4C98-81CE-52DFF52B2EB0}"/>
    <dgm:cxn modelId="{C9563888-A3CB-4B27-AB93-4FD44C9967FB}" type="presOf" srcId="{5B0B05B3-944D-4294-873C-5A71EBB0B999}" destId="{7E712530-BDA6-412B-8528-D0CCEFCE3B7F}" srcOrd="0" destOrd="2" presId="urn:microsoft.com/office/officeart/2005/8/layout/vList6"/>
    <dgm:cxn modelId="{B900134B-E30A-43E5-BDF4-44C90FAB3088}" srcId="{B412749F-C1B6-4E81-B383-5229EFE244F0}" destId="{B9A237ED-32B5-4CE5-ABE3-5AD2EACE5239}" srcOrd="0" destOrd="0" parTransId="{10B03788-F32E-47C9-A051-E640EB2265D2}" sibTransId="{742B93B3-0779-4955-9FA5-FB62EFA74907}"/>
    <dgm:cxn modelId="{968038D9-CAB0-4EA9-A110-E9C9394F9B12}" type="presOf" srcId="{AA622C1C-A62C-4EFE-9F3C-A395454E63C7}" destId="{7E712530-BDA6-412B-8528-D0CCEFCE3B7F}" srcOrd="0" destOrd="3" presId="urn:microsoft.com/office/officeart/2005/8/layout/vList6"/>
    <dgm:cxn modelId="{67447D03-14D7-436E-90DD-9D1F4678DED5}" type="presParOf" srcId="{CFE7A3FE-A722-47C2-B87D-D679913ED2C4}" destId="{176EEEFF-5FDE-43EC-B4B2-D9606800C881}" srcOrd="0" destOrd="0" presId="urn:microsoft.com/office/officeart/2005/8/layout/vList6"/>
    <dgm:cxn modelId="{54761770-C49A-4DA7-8A5B-792C4AE8BE5D}" type="presParOf" srcId="{176EEEFF-5FDE-43EC-B4B2-D9606800C881}" destId="{59B9526E-54D3-4A76-8D77-9236AAD43605}" srcOrd="0" destOrd="0" presId="urn:microsoft.com/office/officeart/2005/8/layout/vList6"/>
    <dgm:cxn modelId="{760FEA80-006F-4F00-AF27-722A096F6B9A}" type="presParOf" srcId="{176EEEFF-5FDE-43EC-B4B2-D9606800C881}" destId="{7E712530-BDA6-412B-8528-D0CCEFCE3B7F}" srcOrd="1" destOrd="0" presId="urn:microsoft.com/office/officeart/2005/8/layout/vList6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24D2E28-5F3E-4915-907E-F36B90AEDD6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6FC203C-A631-463D-B1E7-647380A7F7CF}">
      <dgm:prSet phldrT="[Texto]"/>
      <dgm:spPr/>
      <dgm:t>
        <a:bodyPr/>
        <a:lstStyle/>
        <a:p>
          <a:r>
            <a:rPr lang="es-EC" dirty="0" smtClean="0"/>
            <a:t>ESTRATEGIA</a:t>
          </a:r>
          <a:endParaRPr lang="es-EC" dirty="0"/>
        </a:p>
      </dgm:t>
    </dgm:pt>
    <dgm:pt modelId="{89D05D49-C30D-4534-8003-E95F6D1E94D5}" type="parTrans" cxnId="{BC58D3A5-74C6-4458-97B3-C06FAF29AB68}">
      <dgm:prSet/>
      <dgm:spPr/>
      <dgm:t>
        <a:bodyPr/>
        <a:lstStyle/>
        <a:p>
          <a:endParaRPr lang="es-EC"/>
        </a:p>
      </dgm:t>
    </dgm:pt>
    <dgm:pt modelId="{6F392B54-C3E8-4D35-90BC-044E8B4641A5}" type="sibTrans" cxnId="{BC58D3A5-74C6-4458-97B3-C06FAF29AB68}">
      <dgm:prSet/>
      <dgm:spPr/>
      <dgm:t>
        <a:bodyPr/>
        <a:lstStyle/>
        <a:p>
          <a:endParaRPr lang="es-EC"/>
        </a:p>
      </dgm:t>
    </dgm:pt>
    <dgm:pt modelId="{DAC478BA-6978-4326-84AD-541F1E8028AD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Implementar el “Sistema de Seguridad y salud ocupacional”</a:t>
          </a:r>
          <a:endParaRPr lang="es-EC" dirty="0">
            <a:solidFill>
              <a:schemeClr val="tx1"/>
            </a:solidFill>
          </a:endParaRPr>
        </a:p>
      </dgm:t>
    </dgm:pt>
    <dgm:pt modelId="{9D904310-B551-4772-B102-44585890CEF7}" type="parTrans" cxnId="{C778B239-B8B1-410A-9050-31AC27D786EE}">
      <dgm:prSet/>
      <dgm:spPr/>
      <dgm:t>
        <a:bodyPr/>
        <a:lstStyle/>
        <a:p>
          <a:endParaRPr lang="es-EC"/>
        </a:p>
      </dgm:t>
    </dgm:pt>
    <dgm:pt modelId="{F6A8C77D-2C9D-4CFD-B866-4C10DE1D5CC7}" type="sibTrans" cxnId="{C778B239-B8B1-410A-9050-31AC27D786EE}">
      <dgm:prSet/>
      <dgm:spPr/>
      <dgm:t>
        <a:bodyPr/>
        <a:lstStyle/>
        <a:p>
          <a:endParaRPr lang="es-EC"/>
        </a:p>
      </dgm:t>
    </dgm:pt>
    <dgm:pt modelId="{58023394-D4EE-4C66-A3BD-A1F82EF996D6}">
      <dgm:prSet phldrT="[Texto]" phldr="1"/>
      <dgm:spPr/>
      <dgm:t>
        <a:bodyPr/>
        <a:lstStyle/>
        <a:p>
          <a:endParaRPr lang="es-EC" dirty="0"/>
        </a:p>
      </dgm:t>
    </dgm:pt>
    <dgm:pt modelId="{A244E9CA-119D-4F71-9AAE-5B53043227F0}" type="parTrans" cxnId="{AF7872B7-6EB8-4945-8266-170B68D7F5FF}">
      <dgm:prSet/>
      <dgm:spPr/>
      <dgm:t>
        <a:bodyPr/>
        <a:lstStyle/>
        <a:p>
          <a:endParaRPr lang="es-EC"/>
        </a:p>
      </dgm:t>
    </dgm:pt>
    <dgm:pt modelId="{274D1B8F-19F2-47AA-8B29-A946873C0F5C}" type="sibTrans" cxnId="{AF7872B7-6EB8-4945-8266-170B68D7F5FF}">
      <dgm:prSet/>
      <dgm:spPr/>
      <dgm:t>
        <a:bodyPr/>
        <a:lstStyle/>
        <a:p>
          <a:endParaRPr lang="es-EC"/>
        </a:p>
      </dgm:t>
    </dgm:pt>
    <dgm:pt modelId="{7521CB27-FCB7-4D81-871D-8B3F4B55AB07}">
      <dgm:prSet phldrT="[Texto]" phldr="1"/>
      <dgm:spPr/>
      <dgm:t>
        <a:bodyPr/>
        <a:lstStyle/>
        <a:p>
          <a:endParaRPr lang="es-EC" dirty="0"/>
        </a:p>
      </dgm:t>
    </dgm:pt>
    <dgm:pt modelId="{DECFB314-51A0-4B7D-9829-6B05E3B29124}" type="parTrans" cxnId="{BFCFF6E4-BC4C-48B5-AB99-EFEBB7FD628C}">
      <dgm:prSet/>
      <dgm:spPr/>
      <dgm:t>
        <a:bodyPr/>
        <a:lstStyle/>
        <a:p>
          <a:endParaRPr lang="es-EC"/>
        </a:p>
      </dgm:t>
    </dgm:pt>
    <dgm:pt modelId="{6E67BFDD-204D-440D-BED4-7467CFF173E8}" type="sibTrans" cxnId="{BFCFF6E4-BC4C-48B5-AB99-EFEBB7FD628C}">
      <dgm:prSet/>
      <dgm:spPr/>
      <dgm:t>
        <a:bodyPr/>
        <a:lstStyle/>
        <a:p>
          <a:endParaRPr lang="es-EC"/>
        </a:p>
      </dgm:t>
    </dgm:pt>
    <dgm:pt modelId="{C47B4927-2774-418A-89C3-582A787D78FC}">
      <dgm:prSet phldrT="[Texto]" phldr="1"/>
      <dgm:spPr/>
      <dgm:t>
        <a:bodyPr/>
        <a:lstStyle/>
        <a:p>
          <a:endParaRPr lang="es-EC" dirty="0"/>
        </a:p>
      </dgm:t>
    </dgm:pt>
    <dgm:pt modelId="{B9517D9C-EF64-4A7C-98D5-EC40B6D99040}" type="parTrans" cxnId="{4E402DD6-605D-4EB3-99E2-E200C11FADE2}">
      <dgm:prSet/>
      <dgm:spPr/>
      <dgm:t>
        <a:bodyPr/>
        <a:lstStyle/>
        <a:p>
          <a:endParaRPr lang="es-EC"/>
        </a:p>
      </dgm:t>
    </dgm:pt>
    <dgm:pt modelId="{68B211B5-FECC-43F9-906F-A7C6B9D70850}" type="sibTrans" cxnId="{4E402DD6-605D-4EB3-99E2-E200C11FADE2}">
      <dgm:prSet/>
      <dgm:spPr/>
      <dgm:t>
        <a:bodyPr/>
        <a:lstStyle/>
        <a:p>
          <a:endParaRPr lang="es-EC"/>
        </a:p>
      </dgm:t>
    </dgm:pt>
    <dgm:pt modelId="{EB8F6CEB-AE01-4A1D-B59F-C496E661AD0C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Suscribir alianzas estratégicas con transportistas de madera.</a:t>
          </a:r>
          <a:endParaRPr lang="es-EC" dirty="0">
            <a:solidFill>
              <a:schemeClr val="tx1"/>
            </a:solidFill>
          </a:endParaRPr>
        </a:p>
      </dgm:t>
    </dgm:pt>
    <dgm:pt modelId="{4C8105D0-4805-4DB6-94CA-3DC1E584E197}" type="parTrans" cxnId="{6CA6D819-06E9-4BA1-AD5E-12EBDE6DA7B5}">
      <dgm:prSet/>
      <dgm:spPr/>
      <dgm:t>
        <a:bodyPr/>
        <a:lstStyle/>
        <a:p>
          <a:endParaRPr lang="es-EC"/>
        </a:p>
      </dgm:t>
    </dgm:pt>
    <dgm:pt modelId="{147ADEC1-EEBB-4BA8-9815-86245DA80844}" type="sibTrans" cxnId="{6CA6D819-06E9-4BA1-AD5E-12EBDE6DA7B5}">
      <dgm:prSet/>
      <dgm:spPr/>
      <dgm:t>
        <a:bodyPr/>
        <a:lstStyle/>
        <a:p>
          <a:endParaRPr lang="es-EC"/>
        </a:p>
      </dgm:t>
    </dgm:pt>
    <dgm:pt modelId="{BA98518B-2F19-456F-89C1-E405A7E34699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Modernizar y renovar tecnológicamente las líneas de producción y servicio</a:t>
          </a:r>
          <a:endParaRPr lang="es-EC" dirty="0">
            <a:solidFill>
              <a:schemeClr val="tx1"/>
            </a:solidFill>
          </a:endParaRPr>
        </a:p>
      </dgm:t>
    </dgm:pt>
    <dgm:pt modelId="{9166054E-685B-4F28-BE81-181C1D358962}" type="parTrans" cxnId="{263FD7E1-AE31-410F-8843-25A60203A6C7}">
      <dgm:prSet/>
      <dgm:spPr/>
      <dgm:t>
        <a:bodyPr/>
        <a:lstStyle/>
        <a:p>
          <a:endParaRPr lang="es-EC"/>
        </a:p>
      </dgm:t>
    </dgm:pt>
    <dgm:pt modelId="{C43BC793-400B-48FA-8771-95C2654D9FFD}" type="sibTrans" cxnId="{263FD7E1-AE31-410F-8843-25A60203A6C7}">
      <dgm:prSet/>
      <dgm:spPr/>
      <dgm:t>
        <a:bodyPr/>
        <a:lstStyle/>
        <a:p>
          <a:endParaRPr lang="es-EC"/>
        </a:p>
      </dgm:t>
    </dgm:pt>
    <dgm:pt modelId="{D276DB56-F318-4C90-B663-27619D8D323F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Invertir recursos en capacitación para el personal que permitan mejorar la calidad del producto y servicio.</a:t>
          </a:r>
          <a:endParaRPr lang="es-EC" dirty="0">
            <a:solidFill>
              <a:schemeClr val="tx1"/>
            </a:solidFill>
          </a:endParaRPr>
        </a:p>
      </dgm:t>
    </dgm:pt>
    <dgm:pt modelId="{7366FF2D-06EC-4CF5-8E39-B569AC083D65}" type="parTrans" cxnId="{430744E2-BE8B-45AE-9FAC-3878E2B693B2}">
      <dgm:prSet/>
      <dgm:spPr/>
      <dgm:t>
        <a:bodyPr/>
        <a:lstStyle/>
        <a:p>
          <a:endParaRPr lang="es-EC"/>
        </a:p>
      </dgm:t>
    </dgm:pt>
    <dgm:pt modelId="{7E6F2E20-F4DA-4971-929F-11097A602BC4}" type="sibTrans" cxnId="{430744E2-BE8B-45AE-9FAC-3878E2B693B2}">
      <dgm:prSet/>
      <dgm:spPr/>
      <dgm:t>
        <a:bodyPr/>
        <a:lstStyle/>
        <a:p>
          <a:endParaRPr lang="es-EC"/>
        </a:p>
      </dgm:t>
    </dgm:pt>
    <dgm:pt modelId="{08594D77-A936-43F5-B643-9AF2C12F570B}">
      <dgm:prSet/>
      <dgm:spPr/>
      <dgm:t>
        <a:bodyPr/>
        <a:lstStyle/>
        <a:p>
          <a:endParaRPr lang="es-EC"/>
        </a:p>
      </dgm:t>
    </dgm:pt>
    <dgm:pt modelId="{499CF458-0FA4-474E-9397-05D1655EDD59}" type="parTrans" cxnId="{367936AD-4788-4431-8F45-A38236D62E53}">
      <dgm:prSet/>
      <dgm:spPr/>
      <dgm:t>
        <a:bodyPr/>
        <a:lstStyle/>
        <a:p>
          <a:endParaRPr lang="es-EC"/>
        </a:p>
      </dgm:t>
    </dgm:pt>
    <dgm:pt modelId="{950A5C7D-D76A-42FD-947A-EBFFB3232478}" type="sibTrans" cxnId="{367936AD-4788-4431-8F45-A38236D62E53}">
      <dgm:prSet/>
      <dgm:spPr/>
      <dgm:t>
        <a:bodyPr/>
        <a:lstStyle/>
        <a:p>
          <a:endParaRPr lang="es-EC"/>
        </a:p>
      </dgm:t>
    </dgm:pt>
    <dgm:pt modelId="{132511C5-6CF6-4A8D-931B-1EE3DED3952E}" type="pres">
      <dgm:prSet presAssocID="{C24D2E28-5F3E-4915-907E-F36B90AEDD6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BD3DDA-F3C6-4C9B-9093-46D44C62FF62}" type="pres">
      <dgm:prSet presAssocID="{C24D2E28-5F3E-4915-907E-F36B90AEDD6B}" presName="matrix" presStyleCnt="0"/>
      <dgm:spPr/>
    </dgm:pt>
    <dgm:pt modelId="{2DADF497-F0C7-47E2-986C-947CCF8C7DC6}" type="pres">
      <dgm:prSet presAssocID="{C24D2E28-5F3E-4915-907E-F36B90AEDD6B}" presName="tile1" presStyleLbl="node1" presStyleIdx="0" presStyleCnt="4"/>
      <dgm:spPr>
        <a:prstGeom prst="flowChartAlternateProcess">
          <a:avLst/>
        </a:prstGeom>
      </dgm:spPr>
      <dgm:t>
        <a:bodyPr/>
        <a:lstStyle/>
        <a:p>
          <a:endParaRPr lang="es-EC"/>
        </a:p>
      </dgm:t>
    </dgm:pt>
    <dgm:pt modelId="{8FDD0213-6DA1-45E0-9282-E088C78CE730}" type="pres">
      <dgm:prSet presAssocID="{C24D2E28-5F3E-4915-907E-F36B90AEDD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3E0292-1DC2-4F71-AC44-ED41D37C9930}" type="pres">
      <dgm:prSet presAssocID="{C24D2E28-5F3E-4915-907E-F36B90AEDD6B}" presName="tile2" presStyleLbl="node1" presStyleIdx="1" presStyleCnt="4"/>
      <dgm:spPr/>
      <dgm:t>
        <a:bodyPr/>
        <a:lstStyle/>
        <a:p>
          <a:endParaRPr lang="es-EC"/>
        </a:p>
      </dgm:t>
    </dgm:pt>
    <dgm:pt modelId="{764D9705-CB5B-414A-82E1-47DFC1EE931E}" type="pres">
      <dgm:prSet presAssocID="{C24D2E28-5F3E-4915-907E-F36B90AEDD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41CE01-74F0-4E63-AD41-8A8E7E4BE08B}" type="pres">
      <dgm:prSet presAssocID="{C24D2E28-5F3E-4915-907E-F36B90AEDD6B}" presName="tile3" presStyleLbl="node1" presStyleIdx="2" presStyleCnt="4"/>
      <dgm:spPr/>
      <dgm:t>
        <a:bodyPr/>
        <a:lstStyle/>
        <a:p>
          <a:endParaRPr lang="es-EC"/>
        </a:p>
      </dgm:t>
    </dgm:pt>
    <dgm:pt modelId="{E85B7979-EA1B-4CE1-B376-071241929B4A}" type="pres">
      <dgm:prSet presAssocID="{C24D2E28-5F3E-4915-907E-F36B90AEDD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2FB5E1-6FC1-4EA8-9E37-C2015AA54D36}" type="pres">
      <dgm:prSet presAssocID="{C24D2E28-5F3E-4915-907E-F36B90AEDD6B}" presName="tile4" presStyleLbl="node1" presStyleIdx="3" presStyleCnt="4"/>
      <dgm:spPr>
        <a:prstGeom prst="flowChartAlternateProcess">
          <a:avLst/>
        </a:prstGeom>
      </dgm:spPr>
      <dgm:t>
        <a:bodyPr/>
        <a:lstStyle/>
        <a:p>
          <a:endParaRPr lang="es-EC"/>
        </a:p>
      </dgm:t>
    </dgm:pt>
    <dgm:pt modelId="{88FFA7B2-A122-4625-9098-FB5197B5F24B}" type="pres">
      <dgm:prSet presAssocID="{C24D2E28-5F3E-4915-907E-F36B90AEDD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3F1579-A8DE-490C-BECA-D78BC4A4564F}" type="pres">
      <dgm:prSet presAssocID="{C24D2E28-5F3E-4915-907E-F36B90AEDD6B}" presName="centerTile" presStyleLbl="fgShp" presStyleIdx="0" presStyleCnt="1" custLinFactNeighborX="-208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6A69F293-EE65-4542-BB59-37E0982F2B15}" type="presOf" srcId="{EB8F6CEB-AE01-4A1D-B59F-C496E661AD0C}" destId="{764D9705-CB5B-414A-82E1-47DFC1EE931E}" srcOrd="1" destOrd="0" presId="urn:microsoft.com/office/officeart/2005/8/layout/matrix1"/>
    <dgm:cxn modelId="{C778B239-B8B1-410A-9050-31AC27D786EE}" srcId="{96FC203C-A631-463D-B1E7-647380A7F7CF}" destId="{DAC478BA-6978-4326-84AD-541F1E8028AD}" srcOrd="0" destOrd="0" parTransId="{9D904310-B551-4772-B102-44585890CEF7}" sibTransId="{F6A8C77D-2C9D-4CFD-B866-4C10DE1D5CC7}"/>
    <dgm:cxn modelId="{AF7872B7-6EB8-4945-8266-170B68D7F5FF}" srcId="{96FC203C-A631-463D-B1E7-647380A7F7CF}" destId="{58023394-D4EE-4C66-A3BD-A1F82EF996D6}" srcOrd="5" destOrd="0" parTransId="{A244E9CA-119D-4F71-9AAE-5B53043227F0}" sibTransId="{274D1B8F-19F2-47AA-8B29-A946873C0F5C}"/>
    <dgm:cxn modelId="{483FB9DE-31E3-4D0C-9700-7419A9465F65}" type="presOf" srcId="{D276DB56-F318-4C90-B663-27619D8D323F}" destId="{552FB5E1-6FC1-4EA8-9E37-C2015AA54D36}" srcOrd="0" destOrd="0" presId="urn:microsoft.com/office/officeart/2005/8/layout/matrix1"/>
    <dgm:cxn modelId="{6CA6D819-06E9-4BA1-AD5E-12EBDE6DA7B5}" srcId="{96FC203C-A631-463D-B1E7-647380A7F7CF}" destId="{EB8F6CEB-AE01-4A1D-B59F-C496E661AD0C}" srcOrd="1" destOrd="0" parTransId="{4C8105D0-4805-4DB6-94CA-3DC1E584E197}" sibTransId="{147ADEC1-EEBB-4BA8-9815-86245DA80844}"/>
    <dgm:cxn modelId="{430744E2-BE8B-45AE-9FAC-3878E2B693B2}" srcId="{96FC203C-A631-463D-B1E7-647380A7F7CF}" destId="{D276DB56-F318-4C90-B663-27619D8D323F}" srcOrd="3" destOrd="0" parTransId="{7366FF2D-06EC-4CF5-8E39-B569AC083D65}" sibTransId="{7E6F2E20-F4DA-4971-929F-11097A602BC4}"/>
    <dgm:cxn modelId="{263FD7E1-AE31-410F-8843-25A60203A6C7}" srcId="{96FC203C-A631-463D-B1E7-647380A7F7CF}" destId="{BA98518B-2F19-456F-89C1-E405A7E34699}" srcOrd="2" destOrd="0" parTransId="{9166054E-685B-4F28-BE81-181C1D358962}" sibTransId="{C43BC793-400B-48FA-8771-95C2654D9FFD}"/>
    <dgm:cxn modelId="{6E205B0C-5D47-45D7-89DB-8E4D293D86FF}" type="presOf" srcId="{BA98518B-2F19-456F-89C1-E405A7E34699}" destId="{3541CE01-74F0-4E63-AD41-8A8E7E4BE08B}" srcOrd="0" destOrd="0" presId="urn:microsoft.com/office/officeart/2005/8/layout/matrix1"/>
    <dgm:cxn modelId="{5F5B0799-80E1-42B6-A309-394FE4C52907}" type="presOf" srcId="{EB8F6CEB-AE01-4A1D-B59F-C496E661AD0C}" destId="{1F3E0292-1DC2-4F71-AC44-ED41D37C9930}" srcOrd="0" destOrd="0" presId="urn:microsoft.com/office/officeart/2005/8/layout/matrix1"/>
    <dgm:cxn modelId="{BC58D3A5-74C6-4458-97B3-C06FAF29AB68}" srcId="{C24D2E28-5F3E-4915-907E-F36B90AEDD6B}" destId="{96FC203C-A631-463D-B1E7-647380A7F7CF}" srcOrd="0" destOrd="0" parTransId="{89D05D49-C30D-4534-8003-E95F6D1E94D5}" sibTransId="{6F392B54-C3E8-4D35-90BC-044E8B4641A5}"/>
    <dgm:cxn modelId="{367936AD-4788-4431-8F45-A38236D62E53}" srcId="{96FC203C-A631-463D-B1E7-647380A7F7CF}" destId="{08594D77-A936-43F5-B643-9AF2C12F570B}" srcOrd="4" destOrd="0" parTransId="{499CF458-0FA4-474E-9397-05D1655EDD59}" sibTransId="{950A5C7D-D76A-42FD-947A-EBFFB3232478}"/>
    <dgm:cxn modelId="{80547938-2F6C-427B-8FD0-4B807CCD238F}" type="presOf" srcId="{C24D2E28-5F3E-4915-907E-F36B90AEDD6B}" destId="{132511C5-6CF6-4A8D-931B-1EE3DED3952E}" srcOrd="0" destOrd="0" presId="urn:microsoft.com/office/officeart/2005/8/layout/matrix1"/>
    <dgm:cxn modelId="{4E402DD6-605D-4EB3-99E2-E200C11FADE2}" srcId="{96FC203C-A631-463D-B1E7-647380A7F7CF}" destId="{C47B4927-2774-418A-89C3-582A787D78FC}" srcOrd="7" destOrd="0" parTransId="{B9517D9C-EF64-4A7C-98D5-EC40B6D99040}" sibTransId="{68B211B5-FECC-43F9-906F-A7C6B9D70850}"/>
    <dgm:cxn modelId="{C69E1AEC-17E2-45E5-BE68-0A93CF0F0579}" type="presOf" srcId="{DAC478BA-6978-4326-84AD-541F1E8028AD}" destId="{8FDD0213-6DA1-45E0-9282-E088C78CE730}" srcOrd="1" destOrd="0" presId="urn:microsoft.com/office/officeart/2005/8/layout/matrix1"/>
    <dgm:cxn modelId="{9891FF42-F8F1-4358-86CB-5CFC1FE87723}" type="presOf" srcId="{96FC203C-A631-463D-B1E7-647380A7F7CF}" destId="{993F1579-A8DE-490C-BECA-D78BC4A4564F}" srcOrd="0" destOrd="0" presId="urn:microsoft.com/office/officeart/2005/8/layout/matrix1"/>
    <dgm:cxn modelId="{992CBBD6-EDAB-41BE-9F76-6004DEB616EF}" type="presOf" srcId="{D276DB56-F318-4C90-B663-27619D8D323F}" destId="{88FFA7B2-A122-4625-9098-FB5197B5F24B}" srcOrd="1" destOrd="0" presId="urn:microsoft.com/office/officeart/2005/8/layout/matrix1"/>
    <dgm:cxn modelId="{32B79597-1065-4966-999D-8CBD088F3C84}" type="presOf" srcId="{DAC478BA-6978-4326-84AD-541F1E8028AD}" destId="{2DADF497-F0C7-47E2-986C-947CCF8C7DC6}" srcOrd="0" destOrd="0" presId="urn:microsoft.com/office/officeart/2005/8/layout/matrix1"/>
    <dgm:cxn modelId="{15BC03B7-5B34-4945-9F31-6FF6CA3001B4}" type="presOf" srcId="{BA98518B-2F19-456F-89C1-E405A7E34699}" destId="{E85B7979-EA1B-4CE1-B376-071241929B4A}" srcOrd="1" destOrd="0" presId="urn:microsoft.com/office/officeart/2005/8/layout/matrix1"/>
    <dgm:cxn modelId="{BFCFF6E4-BC4C-48B5-AB99-EFEBB7FD628C}" srcId="{96FC203C-A631-463D-B1E7-647380A7F7CF}" destId="{7521CB27-FCB7-4D81-871D-8B3F4B55AB07}" srcOrd="6" destOrd="0" parTransId="{DECFB314-51A0-4B7D-9829-6B05E3B29124}" sibTransId="{6E67BFDD-204D-440D-BED4-7467CFF173E8}"/>
    <dgm:cxn modelId="{41924BAE-1028-413B-B743-B2DD93924047}" type="presParOf" srcId="{132511C5-6CF6-4A8D-931B-1EE3DED3952E}" destId="{0ABD3DDA-F3C6-4C9B-9093-46D44C62FF62}" srcOrd="0" destOrd="0" presId="urn:microsoft.com/office/officeart/2005/8/layout/matrix1"/>
    <dgm:cxn modelId="{35BACED7-83BB-438E-88EA-DA9FBC1F10CE}" type="presParOf" srcId="{0ABD3DDA-F3C6-4C9B-9093-46D44C62FF62}" destId="{2DADF497-F0C7-47E2-986C-947CCF8C7DC6}" srcOrd="0" destOrd="0" presId="urn:microsoft.com/office/officeart/2005/8/layout/matrix1"/>
    <dgm:cxn modelId="{A28BFD3B-DC9D-4858-93AB-E1FDA8C407BA}" type="presParOf" srcId="{0ABD3DDA-F3C6-4C9B-9093-46D44C62FF62}" destId="{8FDD0213-6DA1-45E0-9282-E088C78CE730}" srcOrd="1" destOrd="0" presId="urn:microsoft.com/office/officeart/2005/8/layout/matrix1"/>
    <dgm:cxn modelId="{F83B64E0-F229-48A5-B610-5F8612D27B18}" type="presParOf" srcId="{0ABD3DDA-F3C6-4C9B-9093-46D44C62FF62}" destId="{1F3E0292-1DC2-4F71-AC44-ED41D37C9930}" srcOrd="2" destOrd="0" presId="urn:microsoft.com/office/officeart/2005/8/layout/matrix1"/>
    <dgm:cxn modelId="{A625BEA0-EE8F-4555-901A-6716B9628645}" type="presParOf" srcId="{0ABD3DDA-F3C6-4C9B-9093-46D44C62FF62}" destId="{764D9705-CB5B-414A-82E1-47DFC1EE931E}" srcOrd="3" destOrd="0" presId="urn:microsoft.com/office/officeart/2005/8/layout/matrix1"/>
    <dgm:cxn modelId="{7C43A362-BB1A-4705-9D6C-492495EE0900}" type="presParOf" srcId="{0ABD3DDA-F3C6-4C9B-9093-46D44C62FF62}" destId="{3541CE01-74F0-4E63-AD41-8A8E7E4BE08B}" srcOrd="4" destOrd="0" presId="urn:microsoft.com/office/officeart/2005/8/layout/matrix1"/>
    <dgm:cxn modelId="{A17D26F7-3824-464E-9C3A-492248904218}" type="presParOf" srcId="{0ABD3DDA-F3C6-4C9B-9093-46D44C62FF62}" destId="{E85B7979-EA1B-4CE1-B376-071241929B4A}" srcOrd="5" destOrd="0" presId="urn:microsoft.com/office/officeart/2005/8/layout/matrix1"/>
    <dgm:cxn modelId="{7366387C-E980-410C-B8A6-EFD827C39653}" type="presParOf" srcId="{0ABD3DDA-F3C6-4C9B-9093-46D44C62FF62}" destId="{552FB5E1-6FC1-4EA8-9E37-C2015AA54D36}" srcOrd="6" destOrd="0" presId="urn:microsoft.com/office/officeart/2005/8/layout/matrix1"/>
    <dgm:cxn modelId="{F6636F3C-F11C-4B41-B90E-9622E20ADCB8}" type="presParOf" srcId="{0ABD3DDA-F3C6-4C9B-9093-46D44C62FF62}" destId="{88FFA7B2-A122-4625-9098-FB5197B5F24B}" srcOrd="7" destOrd="0" presId="urn:microsoft.com/office/officeart/2005/8/layout/matrix1"/>
    <dgm:cxn modelId="{BBCCC8E6-5D22-4E81-AF39-323A1F5B06E9}" type="presParOf" srcId="{132511C5-6CF6-4A8D-931B-1EE3DED3952E}" destId="{993F1579-A8DE-490C-BECA-D78BC4A4564F}" srcOrd="1" destOrd="0" presId="urn:microsoft.com/office/officeart/2005/8/layout/matrix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7D6D81-81E4-4FF9-A9F6-D22E7F0918A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174905F-D62D-41FF-B8BA-399FB583A86C}">
      <dgm:prSet phldrT="[Texto]"/>
      <dgm:spPr/>
      <dgm:t>
        <a:bodyPr/>
        <a:lstStyle/>
        <a:p>
          <a:pPr algn="ctr"/>
          <a:r>
            <a:rPr lang="es-EC" b="1" u="sng" dirty="0" smtClean="0">
              <a:solidFill>
                <a:schemeClr val="tx1"/>
              </a:solidFill>
            </a:rPr>
            <a:t>GOBERNANTES</a:t>
          </a:r>
          <a:endParaRPr lang="es-EC" dirty="0" smtClean="0">
            <a:solidFill>
              <a:schemeClr val="tx1"/>
            </a:solidFill>
          </a:endParaRPr>
        </a:p>
        <a:p>
          <a:pPr algn="l"/>
          <a:r>
            <a:rPr lang="es-EC" dirty="0" smtClean="0">
              <a:solidFill>
                <a:schemeClr val="tx1"/>
              </a:solidFill>
              <a:latin typeface="Calibri"/>
            </a:rPr>
            <a:t>√</a:t>
          </a:r>
          <a:r>
            <a:rPr lang="es-EC" dirty="0" smtClean="0">
              <a:solidFill>
                <a:schemeClr val="tx1"/>
              </a:solidFill>
            </a:rPr>
            <a:t> Planificación y Monitoreo del negocio</a:t>
          </a:r>
        </a:p>
        <a:p>
          <a:pPr algn="l"/>
          <a:r>
            <a:rPr lang="es-EC" dirty="0" smtClean="0">
              <a:solidFill>
                <a:schemeClr val="tx1"/>
              </a:solidFill>
              <a:latin typeface="Calibri"/>
            </a:rPr>
            <a:t>√ </a:t>
          </a:r>
          <a:r>
            <a:rPr lang="es-EC" dirty="0" smtClean="0">
              <a:solidFill>
                <a:schemeClr val="tx1"/>
              </a:solidFill>
            </a:rPr>
            <a:t>Planificación de la calidad</a:t>
          </a:r>
        </a:p>
        <a:p>
          <a:pPr algn="l"/>
          <a:r>
            <a:rPr lang="es-EC" dirty="0" smtClean="0">
              <a:solidFill>
                <a:schemeClr val="tx1"/>
              </a:solidFill>
              <a:latin typeface="Calibri"/>
            </a:rPr>
            <a:t>√ </a:t>
          </a:r>
          <a:r>
            <a:rPr lang="es-EC" dirty="0" smtClean="0">
              <a:solidFill>
                <a:schemeClr val="tx1"/>
              </a:solidFill>
            </a:rPr>
            <a:t>Auditorías Internas</a:t>
          </a:r>
        </a:p>
        <a:p>
          <a:pPr algn="l"/>
          <a:r>
            <a:rPr lang="es-EC" dirty="0" smtClean="0">
              <a:solidFill>
                <a:schemeClr val="tx1"/>
              </a:solidFill>
              <a:latin typeface="Calibri"/>
            </a:rPr>
            <a:t>√ </a:t>
          </a:r>
          <a:r>
            <a:rPr lang="es-EC" dirty="0" smtClean="0">
              <a:solidFill>
                <a:schemeClr val="tx1"/>
              </a:solidFill>
            </a:rPr>
            <a:t>Planificación y ejecución de mejoras</a:t>
          </a:r>
          <a:endParaRPr lang="es-EC" dirty="0">
            <a:solidFill>
              <a:schemeClr val="tx1"/>
            </a:solidFill>
          </a:endParaRPr>
        </a:p>
      </dgm:t>
    </dgm:pt>
    <dgm:pt modelId="{36EE9B92-D9A0-4FC7-BB8E-CD957BE909BD}" type="parTrans" cxnId="{9A4317F8-54DB-457C-BBA9-60606F9F381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D1F646-DED4-4346-A6D3-4FE8EAA4E069}" type="sibTrans" cxnId="{9A4317F8-54DB-457C-BBA9-60606F9F381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0B725B4-9904-4F40-9A12-2304C9B609BA}">
      <dgm:prSet phldrT="[Texto]"/>
      <dgm:spPr/>
      <dgm:t>
        <a:bodyPr/>
        <a:lstStyle/>
        <a:p>
          <a:pPr algn="ctr"/>
          <a:r>
            <a:rPr lang="es-EC" b="1" u="sng" dirty="0" smtClean="0">
              <a:solidFill>
                <a:schemeClr val="tx1"/>
              </a:solidFill>
            </a:rPr>
            <a:t>BÁSICOS</a:t>
          </a:r>
          <a:endParaRPr lang="es-EC" dirty="0" smtClean="0">
            <a:solidFill>
              <a:schemeClr val="tx1"/>
            </a:solidFill>
          </a:endParaRPr>
        </a:p>
        <a:p>
          <a:pPr algn="l"/>
          <a:r>
            <a:rPr lang="es-EC" dirty="0" smtClean="0">
              <a:solidFill>
                <a:schemeClr val="tx1"/>
              </a:solidFill>
              <a:latin typeface="Calibri"/>
            </a:rPr>
            <a:t>√ </a:t>
          </a:r>
          <a:r>
            <a:rPr lang="es-EC" dirty="0" smtClean="0">
              <a:solidFill>
                <a:schemeClr val="tx1"/>
              </a:solidFill>
            </a:rPr>
            <a:t>Inspección de zona</a:t>
          </a:r>
        </a:p>
        <a:p>
          <a:pPr algn="l"/>
          <a:r>
            <a:rPr lang="es-EC" dirty="0" smtClean="0">
              <a:solidFill>
                <a:schemeClr val="tx1"/>
              </a:solidFill>
              <a:latin typeface="Calibri"/>
            </a:rPr>
            <a:t>√ </a:t>
          </a:r>
          <a:r>
            <a:rPr lang="es-EC" dirty="0" smtClean="0">
              <a:solidFill>
                <a:schemeClr val="tx1"/>
              </a:solidFill>
            </a:rPr>
            <a:t>Compras y contrataciones</a:t>
          </a:r>
          <a:endParaRPr lang="es-EC" dirty="0">
            <a:solidFill>
              <a:schemeClr val="tx1"/>
            </a:solidFill>
          </a:endParaRPr>
        </a:p>
      </dgm:t>
    </dgm:pt>
    <dgm:pt modelId="{2F770056-6D98-4796-84D1-D0D12F0AC6F9}" type="parTrans" cxnId="{8687B975-143C-4D78-92B7-E91A8D759F8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285D02A-4FEE-499C-893F-2208E9105957}" type="sibTrans" cxnId="{8687B975-143C-4D78-92B7-E91A8D759F8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EFDEB32-4992-4198-B8CD-69454B1E2009}">
      <dgm:prSet phldrT="[Texto]"/>
      <dgm:spPr/>
      <dgm:t>
        <a:bodyPr/>
        <a:lstStyle/>
        <a:p>
          <a:pPr algn="ctr"/>
          <a:r>
            <a:rPr lang="es-EC" b="1" u="sng" dirty="0" smtClean="0">
              <a:solidFill>
                <a:schemeClr val="tx1"/>
              </a:solidFill>
            </a:rPr>
            <a:t>HABILITANTES</a:t>
          </a:r>
          <a:endParaRPr lang="es-EC" dirty="0" smtClean="0">
            <a:solidFill>
              <a:schemeClr val="tx1"/>
            </a:solidFill>
          </a:endParaRPr>
        </a:p>
        <a:p>
          <a:pPr algn="l"/>
          <a:r>
            <a:rPr lang="es-EC" dirty="0" smtClean="0">
              <a:solidFill>
                <a:schemeClr val="tx1"/>
              </a:solidFill>
              <a:latin typeface="Calibri"/>
            </a:rPr>
            <a:t>√ </a:t>
          </a:r>
          <a:r>
            <a:rPr lang="es-EC" dirty="0" smtClean="0">
              <a:solidFill>
                <a:schemeClr val="tx1"/>
              </a:solidFill>
            </a:rPr>
            <a:t>Selección, contratación e inducción</a:t>
          </a:r>
        </a:p>
        <a:p>
          <a:pPr algn="l"/>
          <a:r>
            <a:rPr lang="es-EC" dirty="0" smtClean="0">
              <a:solidFill>
                <a:schemeClr val="tx1"/>
              </a:solidFill>
              <a:latin typeface="Calibri"/>
            </a:rPr>
            <a:t>√ </a:t>
          </a:r>
          <a:r>
            <a:rPr lang="es-EC" dirty="0" smtClean="0">
              <a:solidFill>
                <a:schemeClr val="tx1"/>
              </a:solidFill>
            </a:rPr>
            <a:t>Capacitación</a:t>
          </a:r>
        </a:p>
        <a:p>
          <a:pPr algn="l"/>
          <a:r>
            <a:rPr lang="es-EC" dirty="0" smtClean="0">
              <a:solidFill>
                <a:schemeClr val="tx1"/>
              </a:solidFill>
              <a:latin typeface="Calibri"/>
            </a:rPr>
            <a:t>√ </a:t>
          </a:r>
          <a:r>
            <a:rPr lang="es-EC" dirty="0" smtClean="0">
              <a:solidFill>
                <a:schemeClr val="tx1"/>
              </a:solidFill>
            </a:rPr>
            <a:t>Gestión de seguridad industrial</a:t>
          </a:r>
        </a:p>
        <a:p>
          <a:pPr algn="l"/>
          <a:r>
            <a:rPr lang="es-EC" dirty="0" smtClean="0">
              <a:solidFill>
                <a:schemeClr val="tx1"/>
              </a:solidFill>
              <a:latin typeface="Calibri"/>
            </a:rPr>
            <a:t>√ </a:t>
          </a:r>
          <a:r>
            <a:rPr lang="es-EC" dirty="0" smtClean="0">
              <a:solidFill>
                <a:schemeClr val="tx1"/>
              </a:solidFill>
            </a:rPr>
            <a:t>Nómina</a:t>
          </a:r>
          <a:endParaRPr lang="es-EC" dirty="0">
            <a:solidFill>
              <a:schemeClr val="tx1"/>
            </a:solidFill>
          </a:endParaRPr>
        </a:p>
      </dgm:t>
    </dgm:pt>
    <dgm:pt modelId="{70981A9E-CE95-4AFF-9438-217D84454D27}" type="parTrans" cxnId="{74495F61-2279-4EE2-A314-CA05F4E9D84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ACA5A00-DA87-4033-89EF-16C9E01CDCB8}" type="sibTrans" cxnId="{74495F61-2279-4EE2-A314-CA05F4E9D84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8295294-BCDE-4531-95F1-121732328EA3}" type="pres">
      <dgm:prSet presAssocID="{3C7D6D81-81E4-4FF9-A9F6-D22E7F0918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7C20F6D-3AB3-46C5-9387-2AA806A48369}" type="pres">
      <dgm:prSet presAssocID="{A174905F-D62D-41FF-B8BA-399FB583A86C}" presName="root1" presStyleCnt="0"/>
      <dgm:spPr/>
    </dgm:pt>
    <dgm:pt modelId="{FB0897E4-A824-4A67-9819-F3CAA2EB5657}" type="pres">
      <dgm:prSet presAssocID="{A174905F-D62D-41FF-B8BA-399FB583A86C}" presName="LevelOneTextNode" presStyleLbl="node0" presStyleIdx="0" presStyleCnt="1" custScaleY="19144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A8910A9-C6B9-459A-97A4-B9C0D5D5D2FA}" type="pres">
      <dgm:prSet presAssocID="{A174905F-D62D-41FF-B8BA-399FB583A86C}" presName="level2hierChild" presStyleCnt="0"/>
      <dgm:spPr/>
    </dgm:pt>
    <dgm:pt modelId="{795047EA-3B9D-43F7-8B67-52F730ABAD51}" type="pres">
      <dgm:prSet presAssocID="{2F770056-6D98-4796-84D1-D0D12F0AC6F9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79B4C2B9-8644-4590-8F1C-58AD86C8D9FD}" type="pres">
      <dgm:prSet presAssocID="{2F770056-6D98-4796-84D1-D0D12F0AC6F9}" presName="connTx" presStyleLbl="parChTrans1D2" presStyleIdx="0" presStyleCnt="2"/>
      <dgm:spPr/>
      <dgm:t>
        <a:bodyPr/>
        <a:lstStyle/>
        <a:p>
          <a:endParaRPr lang="es-EC"/>
        </a:p>
      </dgm:t>
    </dgm:pt>
    <dgm:pt modelId="{6EA94FA1-DCAE-4787-BB7E-E49F145098E3}" type="pres">
      <dgm:prSet presAssocID="{00B725B4-9904-4F40-9A12-2304C9B609BA}" presName="root2" presStyleCnt="0"/>
      <dgm:spPr/>
    </dgm:pt>
    <dgm:pt modelId="{F87690D8-4256-4B76-8D79-4986D203334E}" type="pres">
      <dgm:prSet presAssocID="{00B725B4-9904-4F40-9A12-2304C9B609BA}" presName="LevelTwoTextNode" presStyleLbl="node2" presStyleIdx="0" presStyleCnt="2" custScaleY="1360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30424FD-622B-404B-8B77-FCA5FBF4FCC2}" type="pres">
      <dgm:prSet presAssocID="{00B725B4-9904-4F40-9A12-2304C9B609BA}" presName="level3hierChild" presStyleCnt="0"/>
      <dgm:spPr/>
    </dgm:pt>
    <dgm:pt modelId="{ADCD3DC0-4294-4E48-B9C7-36976FD64967}" type="pres">
      <dgm:prSet presAssocID="{70981A9E-CE95-4AFF-9438-217D84454D27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80C22E25-C312-4E98-AC0D-19A55668AC6B}" type="pres">
      <dgm:prSet presAssocID="{70981A9E-CE95-4AFF-9438-217D84454D27}" presName="connTx" presStyleLbl="parChTrans1D2" presStyleIdx="1" presStyleCnt="2"/>
      <dgm:spPr/>
      <dgm:t>
        <a:bodyPr/>
        <a:lstStyle/>
        <a:p>
          <a:endParaRPr lang="es-EC"/>
        </a:p>
      </dgm:t>
    </dgm:pt>
    <dgm:pt modelId="{AC131137-28A2-4906-8B5B-6031F702026D}" type="pres">
      <dgm:prSet presAssocID="{DEFDEB32-4992-4198-B8CD-69454B1E2009}" presName="root2" presStyleCnt="0"/>
      <dgm:spPr/>
    </dgm:pt>
    <dgm:pt modelId="{0359135F-9590-432E-B01C-4F9277CBCE7B}" type="pres">
      <dgm:prSet presAssocID="{DEFDEB32-4992-4198-B8CD-69454B1E2009}" presName="LevelTwoTextNode" presStyleLbl="node2" presStyleIdx="1" presStyleCnt="2" custScaleY="16806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9CC256-ECB1-4E13-945C-6336723E6A74}" type="pres">
      <dgm:prSet presAssocID="{DEFDEB32-4992-4198-B8CD-69454B1E2009}" presName="level3hierChild" presStyleCnt="0"/>
      <dgm:spPr/>
    </dgm:pt>
  </dgm:ptLst>
  <dgm:cxnLst>
    <dgm:cxn modelId="{DAB0C6DA-6027-4EC6-BF99-F38DB1D2D4A3}" type="presOf" srcId="{2F770056-6D98-4796-84D1-D0D12F0AC6F9}" destId="{795047EA-3B9D-43F7-8B67-52F730ABAD51}" srcOrd="0" destOrd="0" presId="urn:microsoft.com/office/officeart/2005/8/layout/hierarchy2"/>
    <dgm:cxn modelId="{9E986A7B-16CE-4A1D-A8F4-4CFCC98E3A0F}" type="presOf" srcId="{2F770056-6D98-4796-84D1-D0D12F0AC6F9}" destId="{79B4C2B9-8644-4590-8F1C-58AD86C8D9FD}" srcOrd="1" destOrd="0" presId="urn:microsoft.com/office/officeart/2005/8/layout/hierarchy2"/>
    <dgm:cxn modelId="{F32472D2-9F05-4F8E-B6AA-965632B31E9B}" type="presOf" srcId="{3C7D6D81-81E4-4FF9-A9F6-D22E7F0918A3}" destId="{A8295294-BCDE-4531-95F1-121732328EA3}" srcOrd="0" destOrd="0" presId="urn:microsoft.com/office/officeart/2005/8/layout/hierarchy2"/>
    <dgm:cxn modelId="{74495F61-2279-4EE2-A314-CA05F4E9D84E}" srcId="{A174905F-D62D-41FF-B8BA-399FB583A86C}" destId="{DEFDEB32-4992-4198-B8CD-69454B1E2009}" srcOrd="1" destOrd="0" parTransId="{70981A9E-CE95-4AFF-9438-217D84454D27}" sibTransId="{0ACA5A00-DA87-4033-89EF-16C9E01CDCB8}"/>
    <dgm:cxn modelId="{8687B975-143C-4D78-92B7-E91A8D759F87}" srcId="{A174905F-D62D-41FF-B8BA-399FB583A86C}" destId="{00B725B4-9904-4F40-9A12-2304C9B609BA}" srcOrd="0" destOrd="0" parTransId="{2F770056-6D98-4796-84D1-D0D12F0AC6F9}" sibTransId="{D285D02A-4FEE-499C-893F-2208E9105957}"/>
    <dgm:cxn modelId="{BCE21DAE-46C6-42AE-8492-525277AB5A47}" type="presOf" srcId="{70981A9E-CE95-4AFF-9438-217D84454D27}" destId="{ADCD3DC0-4294-4E48-B9C7-36976FD64967}" srcOrd="0" destOrd="0" presId="urn:microsoft.com/office/officeart/2005/8/layout/hierarchy2"/>
    <dgm:cxn modelId="{BBE19093-16C9-4B92-9C03-219E9367D132}" type="presOf" srcId="{70981A9E-CE95-4AFF-9438-217D84454D27}" destId="{80C22E25-C312-4E98-AC0D-19A55668AC6B}" srcOrd="1" destOrd="0" presId="urn:microsoft.com/office/officeart/2005/8/layout/hierarchy2"/>
    <dgm:cxn modelId="{9A4317F8-54DB-457C-BBA9-60606F9F3812}" srcId="{3C7D6D81-81E4-4FF9-A9F6-D22E7F0918A3}" destId="{A174905F-D62D-41FF-B8BA-399FB583A86C}" srcOrd="0" destOrd="0" parTransId="{36EE9B92-D9A0-4FC7-BB8E-CD957BE909BD}" sibTransId="{9DD1F646-DED4-4346-A6D3-4FE8EAA4E069}"/>
    <dgm:cxn modelId="{2BEA8C68-FEA4-4CCF-A74A-F4EAB30AC936}" type="presOf" srcId="{00B725B4-9904-4F40-9A12-2304C9B609BA}" destId="{F87690D8-4256-4B76-8D79-4986D203334E}" srcOrd="0" destOrd="0" presId="urn:microsoft.com/office/officeart/2005/8/layout/hierarchy2"/>
    <dgm:cxn modelId="{B3034930-3773-4CA8-AFD1-100D621F5A6E}" type="presOf" srcId="{A174905F-D62D-41FF-B8BA-399FB583A86C}" destId="{FB0897E4-A824-4A67-9819-F3CAA2EB5657}" srcOrd="0" destOrd="0" presId="urn:microsoft.com/office/officeart/2005/8/layout/hierarchy2"/>
    <dgm:cxn modelId="{C3980559-CECD-4BF6-8849-10F4C49B2F62}" type="presOf" srcId="{DEFDEB32-4992-4198-B8CD-69454B1E2009}" destId="{0359135F-9590-432E-B01C-4F9277CBCE7B}" srcOrd="0" destOrd="0" presId="urn:microsoft.com/office/officeart/2005/8/layout/hierarchy2"/>
    <dgm:cxn modelId="{72DF22AD-1C0B-4F8A-8811-1CFEE3849FBF}" type="presParOf" srcId="{A8295294-BCDE-4531-95F1-121732328EA3}" destId="{17C20F6D-3AB3-46C5-9387-2AA806A48369}" srcOrd="0" destOrd="0" presId="urn:microsoft.com/office/officeart/2005/8/layout/hierarchy2"/>
    <dgm:cxn modelId="{E6F29F5F-9A19-432E-AED6-D274563060AD}" type="presParOf" srcId="{17C20F6D-3AB3-46C5-9387-2AA806A48369}" destId="{FB0897E4-A824-4A67-9819-F3CAA2EB5657}" srcOrd="0" destOrd="0" presId="urn:microsoft.com/office/officeart/2005/8/layout/hierarchy2"/>
    <dgm:cxn modelId="{34304E81-86CF-4BA6-B94D-2BA0BAFE09BD}" type="presParOf" srcId="{17C20F6D-3AB3-46C5-9387-2AA806A48369}" destId="{BA8910A9-C6B9-459A-97A4-B9C0D5D5D2FA}" srcOrd="1" destOrd="0" presId="urn:microsoft.com/office/officeart/2005/8/layout/hierarchy2"/>
    <dgm:cxn modelId="{D3402E1B-6D6E-4E55-8A0B-98543B4F64B3}" type="presParOf" srcId="{BA8910A9-C6B9-459A-97A4-B9C0D5D5D2FA}" destId="{795047EA-3B9D-43F7-8B67-52F730ABAD51}" srcOrd="0" destOrd="0" presId="urn:microsoft.com/office/officeart/2005/8/layout/hierarchy2"/>
    <dgm:cxn modelId="{6D235D5E-71E1-4158-95F3-5B1F0175D417}" type="presParOf" srcId="{795047EA-3B9D-43F7-8B67-52F730ABAD51}" destId="{79B4C2B9-8644-4590-8F1C-58AD86C8D9FD}" srcOrd="0" destOrd="0" presId="urn:microsoft.com/office/officeart/2005/8/layout/hierarchy2"/>
    <dgm:cxn modelId="{308E55B9-CB03-422A-A54C-4506B44C83DC}" type="presParOf" srcId="{BA8910A9-C6B9-459A-97A4-B9C0D5D5D2FA}" destId="{6EA94FA1-DCAE-4787-BB7E-E49F145098E3}" srcOrd="1" destOrd="0" presId="urn:microsoft.com/office/officeart/2005/8/layout/hierarchy2"/>
    <dgm:cxn modelId="{1AA0B9CF-1ECC-4A3D-9407-6E6C8C833C71}" type="presParOf" srcId="{6EA94FA1-DCAE-4787-BB7E-E49F145098E3}" destId="{F87690D8-4256-4B76-8D79-4986D203334E}" srcOrd="0" destOrd="0" presId="urn:microsoft.com/office/officeart/2005/8/layout/hierarchy2"/>
    <dgm:cxn modelId="{D94AB3EF-52F4-4344-BB41-BCFBB7CD17E1}" type="presParOf" srcId="{6EA94FA1-DCAE-4787-BB7E-E49F145098E3}" destId="{B30424FD-622B-404B-8B77-FCA5FBF4FCC2}" srcOrd="1" destOrd="0" presId="urn:microsoft.com/office/officeart/2005/8/layout/hierarchy2"/>
    <dgm:cxn modelId="{4849934A-A8EF-453E-A467-28CD41CDD06E}" type="presParOf" srcId="{BA8910A9-C6B9-459A-97A4-B9C0D5D5D2FA}" destId="{ADCD3DC0-4294-4E48-B9C7-36976FD64967}" srcOrd="2" destOrd="0" presId="urn:microsoft.com/office/officeart/2005/8/layout/hierarchy2"/>
    <dgm:cxn modelId="{0A556ACD-2431-4746-A23C-74C24DC463CD}" type="presParOf" srcId="{ADCD3DC0-4294-4E48-B9C7-36976FD64967}" destId="{80C22E25-C312-4E98-AC0D-19A55668AC6B}" srcOrd="0" destOrd="0" presId="urn:microsoft.com/office/officeart/2005/8/layout/hierarchy2"/>
    <dgm:cxn modelId="{326E6EAC-8B99-4534-BA52-1CB2E984C73C}" type="presParOf" srcId="{BA8910A9-C6B9-459A-97A4-B9C0D5D5D2FA}" destId="{AC131137-28A2-4906-8B5B-6031F702026D}" srcOrd="3" destOrd="0" presId="urn:microsoft.com/office/officeart/2005/8/layout/hierarchy2"/>
    <dgm:cxn modelId="{9AECEEB9-8834-45BE-A581-D605C859389B}" type="presParOf" srcId="{AC131137-28A2-4906-8B5B-6031F702026D}" destId="{0359135F-9590-432E-B01C-4F9277CBCE7B}" srcOrd="0" destOrd="0" presId="urn:microsoft.com/office/officeart/2005/8/layout/hierarchy2"/>
    <dgm:cxn modelId="{A67AE450-B179-4923-959D-D268430183CD}" type="presParOf" srcId="{AC131137-28A2-4906-8B5B-6031F702026D}" destId="{749CC256-ECB1-4E13-945C-6336723E6A74}" srcOrd="1" destOrd="0" presId="urn:microsoft.com/office/officeart/2005/8/layout/hierarchy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78163A-31A8-4B7D-BEB1-EB5FC81DA0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5848A75-8A68-4AE9-B15D-B903A860C9A3}">
      <dgm:prSet phldrT="[Texto]"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</a:rPr>
            <a:t>Capacitación</a:t>
          </a:r>
          <a:endParaRPr lang="es-EC" sz="1100" dirty="0">
            <a:solidFill>
              <a:schemeClr val="tx1"/>
            </a:solidFill>
          </a:endParaRPr>
        </a:p>
      </dgm:t>
    </dgm:pt>
    <dgm:pt modelId="{22C9411B-3016-4538-8A3C-58F63E3BAFF8}" type="parTrans" cxnId="{5372BE76-DF91-48F6-9D11-4E4A236C0475}">
      <dgm:prSet/>
      <dgm:spPr/>
      <dgm:t>
        <a:bodyPr/>
        <a:lstStyle/>
        <a:p>
          <a:endParaRPr lang="es-EC" sz="1100"/>
        </a:p>
      </dgm:t>
    </dgm:pt>
    <dgm:pt modelId="{D37B2A6E-CE5B-4EED-B510-7F891D5C054B}" type="sibTrans" cxnId="{5372BE76-DF91-48F6-9D11-4E4A236C0475}">
      <dgm:prSet/>
      <dgm:spPr/>
      <dgm:t>
        <a:bodyPr/>
        <a:lstStyle/>
        <a:p>
          <a:endParaRPr lang="es-EC" sz="1100"/>
        </a:p>
      </dgm:t>
    </dgm:pt>
    <dgm:pt modelId="{DD665780-C019-4187-96EB-C3E0926E7808}">
      <dgm:prSet phldrT="[Texto]"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</a:rPr>
            <a:t>Evaluación de desempeño</a:t>
          </a:r>
          <a:endParaRPr lang="es-EC" sz="1100" dirty="0">
            <a:solidFill>
              <a:schemeClr val="tx1"/>
            </a:solidFill>
          </a:endParaRPr>
        </a:p>
      </dgm:t>
    </dgm:pt>
    <dgm:pt modelId="{491386AB-8814-450A-B1A6-1D098AF72460}" type="parTrans" cxnId="{B812FD34-90AD-439D-9BF2-3DEBF45EBB0A}">
      <dgm:prSet/>
      <dgm:spPr/>
      <dgm:t>
        <a:bodyPr/>
        <a:lstStyle/>
        <a:p>
          <a:endParaRPr lang="es-EC" sz="1100"/>
        </a:p>
      </dgm:t>
    </dgm:pt>
    <dgm:pt modelId="{869E952A-6468-42DB-BCF8-29E620EFBA7A}" type="sibTrans" cxnId="{B812FD34-90AD-439D-9BF2-3DEBF45EBB0A}">
      <dgm:prSet/>
      <dgm:spPr/>
      <dgm:t>
        <a:bodyPr/>
        <a:lstStyle/>
        <a:p>
          <a:endParaRPr lang="es-EC" sz="1100"/>
        </a:p>
      </dgm:t>
    </dgm:pt>
    <dgm:pt modelId="{42149237-4180-4A22-919F-5136CC0C81B1}">
      <dgm:prSet phldrT="[Texto]"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</a:rPr>
            <a:t>Seguridad Industrial</a:t>
          </a:r>
          <a:endParaRPr lang="es-EC" sz="1100" dirty="0">
            <a:solidFill>
              <a:schemeClr val="tx1"/>
            </a:solidFill>
          </a:endParaRPr>
        </a:p>
      </dgm:t>
    </dgm:pt>
    <dgm:pt modelId="{7A88A8F6-2659-4E1E-8B4E-548C968DBEB5}" type="parTrans" cxnId="{5F287431-DDB5-4CA5-B8F6-B6DC8641E84D}">
      <dgm:prSet/>
      <dgm:spPr/>
      <dgm:t>
        <a:bodyPr/>
        <a:lstStyle/>
        <a:p>
          <a:endParaRPr lang="es-EC" sz="1100"/>
        </a:p>
      </dgm:t>
    </dgm:pt>
    <dgm:pt modelId="{4BF6DA2E-D9F5-47AC-9A3C-430A198BC38D}" type="sibTrans" cxnId="{5F287431-DDB5-4CA5-B8F6-B6DC8641E84D}">
      <dgm:prSet/>
      <dgm:spPr/>
      <dgm:t>
        <a:bodyPr/>
        <a:lstStyle/>
        <a:p>
          <a:endParaRPr lang="es-EC" sz="1100"/>
        </a:p>
      </dgm:t>
    </dgm:pt>
    <dgm:pt modelId="{4D550B46-4050-46BA-B705-E521FEEED3C9}">
      <dgm:prSet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</a:rPr>
            <a:t>Administración de nómina</a:t>
          </a:r>
          <a:endParaRPr lang="es-EC" sz="1100" dirty="0">
            <a:solidFill>
              <a:schemeClr val="tx1"/>
            </a:solidFill>
          </a:endParaRPr>
        </a:p>
      </dgm:t>
    </dgm:pt>
    <dgm:pt modelId="{21F7DF20-94BE-4448-B6F6-99DB8160BF12}" type="parTrans" cxnId="{82CAA0A0-BA44-4AEE-B898-95068B1BB566}">
      <dgm:prSet/>
      <dgm:spPr/>
      <dgm:t>
        <a:bodyPr/>
        <a:lstStyle/>
        <a:p>
          <a:endParaRPr lang="es-EC" sz="1100"/>
        </a:p>
      </dgm:t>
    </dgm:pt>
    <dgm:pt modelId="{AB46B44D-C0B6-43B2-ACC2-E8D3C7470F1B}" type="sibTrans" cxnId="{82CAA0A0-BA44-4AEE-B898-95068B1BB566}">
      <dgm:prSet/>
      <dgm:spPr/>
      <dgm:t>
        <a:bodyPr/>
        <a:lstStyle/>
        <a:p>
          <a:endParaRPr lang="es-EC" sz="1100"/>
        </a:p>
      </dgm:t>
    </dgm:pt>
    <dgm:pt modelId="{FFBF0BC2-D4A8-42E1-BF20-EAD4EC1475DB}">
      <dgm:prSet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</a:rPr>
            <a:t>Contratación y Inducción</a:t>
          </a:r>
          <a:endParaRPr lang="es-EC" sz="1100" dirty="0">
            <a:solidFill>
              <a:schemeClr val="tx1"/>
            </a:solidFill>
          </a:endParaRPr>
        </a:p>
      </dgm:t>
    </dgm:pt>
    <dgm:pt modelId="{5D4393FE-5031-4D72-B521-7201165FC094}" type="parTrans" cxnId="{FB772150-1526-4B51-9529-F295A1FB75AC}">
      <dgm:prSet/>
      <dgm:spPr/>
      <dgm:t>
        <a:bodyPr/>
        <a:lstStyle/>
        <a:p>
          <a:endParaRPr lang="es-EC" sz="1100"/>
        </a:p>
      </dgm:t>
    </dgm:pt>
    <dgm:pt modelId="{C409ECFE-9A28-45B8-A5E9-75CC5A7F6049}" type="sibTrans" cxnId="{FB772150-1526-4B51-9529-F295A1FB75AC}">
      <dgm:prSet/>
      <dgm:spPr/>
      <dgm:t>
        <a:bodyPr/>
        <a:lstStyle/>
        <a:p>
          <a:endParaRPr lang="es-EC" sz="1100"/>
        </a:p>
      </dgm:t>
    </dgm:pt>
    <dgm:pt modelId="{E37B02C6-49D0-43C3-B5D9-32B6B691BD75}">
      <dgm:prSet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</a:rPr>
            <a:t>Reclutamiento, selección, inducción</a:t>
          </a:r>
          <a:endParaRPr lang="es-EC" sz="1100" dirty="0">
            <a:solidFill>
              <a:schemeClr val="tx1"/>
            </a:solidFill>
          </a:endParaRPr>
        </a:p>
      </dgm:t>
    </dgm:pt>
    <dgm:pt modelId="{FCBB311C-218D-407B-8518-B133A8962024}" type="parTrans" cxnId="{83CA398E-1DF2-4632-8589-93C4FB98FA52}">
      <dgm:prSet/>
      <dgm:spPr/>
      <dgm:t>
        <a:bodyPr/>
        <a:lstStyle/>
        <a:p>
          <a:endParaRPr lang="es-EC" sz="1100"/>
        </a:p>
      </dgm:t>
    </dgm:pt>
    <dgm:pt modelId="{93875D64-5033-45C8-BD31-F37B12C99719}" type="sibTrans" cxnId="{83CA398E-1DF2-4632-8589-93C4FB98FA52}">
      <dgm:prSet/>
      <dgm:spPr/>
      <dgm:t>
        <a:bodyPr/>
        <a:lstStyle/>
        <a:p>
          <a:endParaRPr lang="es-EC" sz="1100"/>
        </a:p>
      </dgm:t>
    </dgm:pt>
    <dgm:pt modelId="{E9B1AC10-DC91-4FEC-AE7F-0C39EEA32339}" type="pres">
      <dgm:prSet presAssocID="{7D78163A-31A8-4B7D-BEB1-EB5FC81DA02F}" presName="CompostProcess" presStyleCnt="0">
        <dgm:presLayoutVars>
          <dgm:dir/>
          <dgm:resizeHandles val="exact"/>
        </dgm:presLayoutVars>
      </dgm:prSet>
      <dgm:spPr/>
    </dgm:pt>
    <dgm:pt modelId="{F9B3FA36-9974-430F-9531-A8970E3D49FB}" type="pres">
      <dgm:prSet presAssocID="{7D78163A-31A8-4B7D-BEB1-EB5FC81DA02F}" presName="arrow" presStyleLbl="bgShp" presStyleIdx="0" presStyleCnt="1"/>
      <dgm:spPr/>
    </dgm:pt>
    <dgm:pt modelId="{2A2F2CCF-AB0C-4FBA-AE7A-6F4F7FF68B33}" type="pres">
      <dgm:prSet presAssocID="{7D78163A-31A8-4B7D-BEB1-EB5FC81DA02F}" presName="linearProcess" presStyleCnt="0"/>
      <dgm:spPr/>
    </dgm:pt>
    <dgm:pt modelId="{1ADB9EBA-B718-4C74-9FA7-BE8B91DF55ED}" type="pres">
      <dgm:prSet presAssocID="{E37B02C6-49D0-43C3-B5D9-32B6B691BD7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2399C9-466B-48A3-9C4F-C9DCE1F11875}" type="pres">
      <dgm:prSet presAssocID="{93875D64-5033-45C8-BD31-F37B12C99719}" presName="sibTrans" presStyleCnt="0"/>
      <dgm:spPr/>
    </dgm:pt>
    <dgm:pt modelId="{5B73BA5F-0EB8-4F37-A0C5-209407A3AE5D}" type="pres">
      <dgm:prSet presAssocID="{FFBF0BC2-D4A8-42E1-BF20-EAD4EC1475DB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E17C24-2294-4D2E-975B-9C75A328A73B}" type="pres">
      <dgm:prSet presAssocID="{C409ECFE-9A28-45B8-A5E9-75CC5A7F6049}" presName="sibTrans" presStyleCnt="0"/>
      <dgm:spPr/>
    </dgm:pt>
    <dgm:pt modelId="{78B5A853-CA08-48BB-B0EC-CCB342179953}" type="pres">
      <dgm:prSet presAssocID="{4D550B46-4050-46BA-B705-E521FEEED3C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1FC9C3-3BE2-47FB-AC17-275025F613AD}" type="pres">
      <dgm:prSet presAssocID="{AB46B44D-C0B6-43B2-ACC2-E8D3C7470F1B}" presName="sibTrans" presStyleCnt="0"/>
      <dgm:spPr/>
    </dgm:pt>
    <dgm:pt modelId="{939170E4-7700-4906-BCB5-25B00D5BF2A4}" type="pres">
      <dgm:prSet presAssocID="{35848A75-8A68-4AE9-B15D-B903A860C9A3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89E51E-4383-419D-BE38-88EBC4BA46C4}" type="pres">
      <dgm:prSet presAssocID="{D37B2A6E-CE5B-4EED-B510-7F891D5C054B}" presName="sibTrans" presStyleCnt="0"/>
      <dgm:spPr/>
    </dgm:pt>
    <dgm:pt modelId="{134B7A8D-7906-4581-88AF-7C9F9A0DB644}" type="pres">
      <dgm:prSet presAssocID="{DD665780-C019-4187-96EB-C3E0926E780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C482C4-6B1B-4F4F-9594-3A4DE264AEDC}" type="pres">
      <dgm:prSet presAssocID="{869E952A-6468-42DB-BCF8-29E620EFBA7A}" presName="sibTrans" presStyleCnt="0"/>
      <dgm:spPr/>
    </dgm:pt>
    <dgm:pt modelId="{522D27D3-4948-4D38-A724-283B935D7D34}" type="pres">
      <dgm:prSet presAssocID="{42149237-4180-4A22-919F-5136CC0C81B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B772150-1526-4B51-9529-F295A1FB75AC}" srcId="{7D78163A-31A8-4B7D-BEB1-EB5FC81DA02F}" destId="{FFBF0BC2-D4A8-42E1-BF20-EAD4EC1475DB}" srcOrd="1" destOrd="0" parTransId="{5D4393FE-5031-4D72-B521-7201165FC094}" sibTransId="{C409ECFE-9A28-45B8-A5E9-75CC5A7F6049}"/>
    <dgm:cxn modelId="{1403EF0A-06A1-46FA-BF34-37E491A72933}" type="presOf" srcId="{DD665780-C019-4187-96EB-C3E0926E7808}" destId="{134B7A8D-7906-4581-88AF-7C9F9A0DB644}" srcOrd="0" destOrd="0" presId="urn:microsoft.com/office/officeart/2005/8/layout/hProcess9"/>
    <dgm:cxn modelId="{B812FD34-90AD-439D-9BF2-3DEBF45EBB0A}" srcId="{7D78163A-31A8-4B7D-BEB1-EB5FC81DA02F}" destId="{DD665780-C019-4187-96EB-C3E0926E7808}" srcOrd="4" destOrd="0" parTransId="{491386AB-8814-450A-B1A6-1D098AF72460}" sibTransId="{869E952A-6468-42DB-BCF8-29E620EFBA7A}"/>
    <dgm:cxn modelId="{109061C5-BFCF-4D16-8CEF-17BCEC4545B6}" type="presOf" srcId="{E37B02C6-49D0-43C3-B5D9-32B6B691BD75}" destId="{1ADB9EBA-B718-4C74-9FA7-BE8B91DF55ED}" srcOrd="0" destOrd="0" presId="urn:microsoft.com/office/officeart/2005/8/layout/hProcess9"/>
    <dgm:cxn modelId="{5F287431-DDB5-4CA5-B8F6-B6DC8641E84D}" srcId="{7D78163A-31A8-4B7D-BEB1-EB5FC81DA02F}" destId="{42149237-4180-4A22-919F-5136CC0C81B1}" srcOrd="5" destOrd="0" parTransId="{7A88A8F6-2659-4E1E-8B4E-548C968DBEB5}" sibTransId="{4BF6DA2E-D9F5-47AC-9A3C-430A198BC38D}"/>
    <dgm:cxn modelId="{83CA398E-1DF2-4632-8589-93C4FB98FA52}" srcId="{7D78163A-31A8-4B7D-BEB1-EB5FC81DA02F}" destId="{E37B02C6-49D0-43C3-B5D9-32B6B691BD75}" srcOrd="0" destOrd="0" parTransId="{FCBB311C-218D-407B-8518-B133A8962024}" sibTransId="{93875D64-5033-45C8-BD31-F37B12C99719}"/>
    <dgm:cxn modelId="{82CAA0A0-BA44-4AEE-B898-95068B1BB566}" srcId="{7D78163A-31A8-4B7D-BEB1-EB5FC81DA02F}" destId="{4D550B46-4050-46BA-B705-E521FEEED3C9}" srcOrd="2" destOrd="0" parTransId="{21F7DF20-94BE-4448-B6F6-99DB8160BF12}" sibTransId="{AB46B44D-C0B6-43B2-ACC2-E8D3C7470F1B}"/>
    <dgm:cxn modelId="{E68731C2-31E2-4225-B023-5E3043D2E56A}" type="presOf" srcId="{42149237-4180-4A22-919F-5136CC0C81B1}" destId="{522D27D3-4948-4D38-A724-283B935D7D34}" srcOrd="0" destOrd="0" presId="urn:microsoft.com/office/officeart/2005/8/layout/hProcess9"/>
    <dgm:cxn modelId="{0FB13137-8491-4D84-AC79-E5AA46F08C0A}" type="presOf" srcId="{7D78163A-31A8-4B7D-BEB1-EB5FC81DA02F}" destId="{E9B1AC10-DC91-4FEC-AE7F-0C39EEA32339}" srcOrd="0" destOrd="0" presId="urn:microsoft.com/office/officeart/2005/8/layout/hProcess9"/>
    <dgm:cxn modelId="{AC65454D-AE1E-4586-BB3F-6246D07EC0F7}" type="presOf" srcId="{4D550B46-4050-46BA-B705-E521FEEED3C9}" destId="{78B5A853-CA08-48BB-B0EC-CCB342179953}" srcOrd="0" destOrd="0" presId="urn:microsoft.com/office/officeart/2005/8/layout/hProcess9"/>
    <dgm:cxn modelId="{99688CBF-62BC-467B-93D2-4F0BE2DB7BF5}" type="presOf" srcId="{35848A75-8A68-4AE9-B15D-B903A860C9A3}" destId="{939170E4-7700-4906-BCB5-25B00D5BF2A4}" srcOrd="0" destOrd="0" presId="urn:microsoft.com/office/officeart/2005/8/layout/hProcess9"/>
    <dgm:cxn modelId="{697A2826-F493-4D84-885E-D4E02A0CEBC4}" type="presOf" srcId="{FFBF0BC2-D4A8-42E1-BF20-EAD4EC1475DB}" destId="{5B73BA5F-0EB8-4F37-A0C5-209407A3AE5D}" srcOrd="0" destOrd="0" presId="urn:microsoft.com/office/officeart/2005/8/layout/hProcess9"/>
    <dgm:cxn modelId="{5372BE76-DF91-48F6-9D11-4E4A236C0475}" srcId="{7D78163A-31A8-4B7D-BEB1-EB5FC81DA02F}" destId="{35848A75-8A68-4AE9-B15D-B903A860C9A3}" srcOrd="3" destOrd="0" parTransId="{22C9411B-3016-4538-8A3C-58F63E3BAFF8}" sibTransId="{D37B2A6E-CE5B-4EED-B510-7F891D5C054B}"/>
    <dgm:cxn modelId="{6F00D243-86D3-4851-8D79-40519AAE4A80}" type="presParOf" srcId="{E9B1AC10-DC91-4FEC-AE7F-0C39EEA32339}" destId="{F9B3FA36-9974-430F-9531-A8970E3D49FB}" srcOrd="0" destOrd="0" presId="urn:microsoft.com/office/officeart/2005/8/layout/hProcess9"/>
    <dgm:cxn modelId="{F3D2D8E5-D008-4E66-B4D0-AA8B62F24346}" type="presParOf" srcId="{E9B1AC10-DC91-4FEC-AE7F-0C39EEA32339}" destId="{2A2F2CCF-AB0C-4FBA-AE7A-6F4F7FF68B33}" srcOrd="1" destOrd="0" presId="urn:microsoft.com/office/officeart/2005/8/layout/hProcess9"/>
    <dgm:cxn modelId="{473709C0-FA2F-44A8-B7C4-4E024D0240CE}" type="presParOf" srcId="{2A2F2CCF-AB0C-4FBA-AE7A-6F4F7FF68B33}" destId="{1ADB9EBA-B718-4C74-9FA7-BE8B91DF55ED}" srcOrd="0" destOrd="0" presId="urn:microsoft.com/office/officeart/2005/8/layout/hProcess9"/>
    <dgm:cxn modelId="{2D5BBA34-895C-4B9B-B27F-DC20364A5948}" type="presParOf" srcId="{2A2F2CCF-AB0C-4FBA-AE7A-6F4F7FF68B33}" destId="{B42399C9-466B-48A3-9C4F-C9DCE1F11875}" srcOrd="1" destOrd="0" presId="urn:microsoft.com/office/officeart/2005/8/layout/hProcess9"/>
    <dgm:cxn modelId="{F36E11F6-FFFB-41E2-B9EF-E8632C62A876}" type="presParOf" srcId="{2A2F2CCF-AB0C-4FBA-AE7A-6F4F7FF68B33}" destId="{5B73BA5F-0EB8-4F37-A0C5-209407A3AE5D}" srcOrd="2" destOrd="0" presId="urn:microsoft.com/office/officeart/2005/8/layout/hProcess9"/>
    <dgm:cxn modelId="{08DE0085-1312-4C70-A0C5-31F5A9695C77}" type="presParOf" srcId="{2A2F2CCF-AB0C-4FBA-AE7A-6F4F7FF68B33}" destId="{26E17C24-2294-4D2E-975B-9C75A328A73B}" srcOrd="3" destOrd="0" presId="urn:microsoft.com/office/officeart/2005/8/layout/hProcess9"/>
    <dgm:cxn modelId="{757247DB-D947-4B00-AAC1-A01CB9C32751}" type="presParOf" srcId="{2A2F2CCF-AB0C-4FBA-AE7A-6F4F7FF68B33}" destId="{78B5A853-CA08-48BB-B0EC-CCB342179953}" srcOrd="4" destOrd="0" presId="urn:microsoft.com/office/officeart/2005/8/layout/hProcess9"/>
    <dgm:cxn modelId="{A5BE5992-63D6-4F21-9C37-B5B0C7461ADD}" type="presParOf" srcId="{2A2F2CCF-AB0C-4FBA-AE7A-6F4F7FF68B33}" destId="{801FC9C3-3BE2-47FB-AC17-275025F613AD}" srcOrd="5" destOrd="0" presId="urn:microsoft.com/office/officeart/2005/8/layout/hProcess9"/>
    <dgm:cxn modelId="{0EBC68BB-E3C3-418C-B0E9-2F10B0C55FC9}" type="presParOf" srcId="{2A2F2CCF-AB0C-4FBA-AE7A-6F4F7FF68B33}" destId="{939170E4-7700-4906-BCB5-25B00D5BF2A4}" srcOrd="6" destOrd="0" presId="urn:microsoft.com/office/officeart/2005/8/layout/hProcess9"/>
    <dgm:cxn modelId="{AEBBAF6F-F9C4-4B05-96DC-8ED19C7CFABB}" type="presParOf" srcId="{2A2F2CCF-AB0C-4FBA-AE7A-6F4F7FF68B33}" destId="{D989E51E-4383-419D-BE38-88EBC4BA46C4}" srcOrd="7" destOrd="0" presId="urn:microsoft.com/office/officeart/2005/8/layout/hProcess9"/>
    <dgm:cxn modelId="{0CE059E5-4A95-4310-B54D-290449166557}" type="presParOf" srcId="{2A2F2CCF-AB0C-4FBA-AE7A-6F4F7FF68B33}" destId="{134B7A8D-7906-4581-88AF-7C9F9A0DB644}" srcOrd="8" destOrd="0" presId="urn:microsoft.com/office/officeart/2005/8/layout/hProcess9"/>
    <dgm:cxn modelId="{855E4A95-09E2-48BD-8331-745AD31234A5}" type="presParOf" srcId="{2A2F2CCF-AB0C-4FBA-AE7A-6F4F7FF68B33}" destId="{64C482C4-6B1B-4F4F-9594-3A4DE264AEDC}" srcOrd="9" destOrd="0" presId="urn:microsoft.com/office/officeart/2005/8/layout/hProcess9"/>
    <dgm:cxn modelId="{75FAB132-4AFB-47F2-B54B-7395AFEDA3FA}" type="presParOf" srcId="{2A2F2CCF-AB0C-4FBA-AE7A-6F4F7FF68B33}" destId="{522D27D3-4948-4D38-A724-283B935D7D34}" srcOrd="10" destOrd="0" presId="urn:microsoft.com/office/officeart/2005/8/layout/hProcess9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41E9433-85FB-42D4-B3F6-9F6633D51FF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39FCEED-1278-45DE-9802-7B1BBD7B6983}">
      <dgm:prSet phldrT="[Texto]"/>
      <dgm:spPr/>
      <dgm:t>
        <a:bodyPr/>
        <a:lstStyle/>
        <a:p>
          <a:r>
            <a:rPr lang="es-EC" b="1" dirty="0" smtClean="0"/>
            <a:t>Recursos.- asignación, utilización adecuada </a:t>
          </a:r>
          <a:endParaRPr lang="es-EC" dirty="0"/>
        </a:p>
      </dgm:t>
    </dgm:pt>
    <dgm:pt modelId="{0568C88B-398F-4220-B2BE-2C9C20C8DE7A}" type="parTrans" cxnId="{388BCC90-1B7C-4259-A7B1-BC0EAA910404}">
      <dgm:prSet/>
      <dgm:spPr/>
      <dgm:t>
        <a:bodyPr/>
        <a:lstStyle/>
        <a:p>
          <a:endParaRPr lang="es-EC"/>
        </a:p>
      </dgm:t>
    </dgm:pt>
    <dgm:pt modelId="{604A9248-29A4-4808-80D8-FEEF6793CCB6}" type="sibTrans" cxnId="{388BCC90-1B7C-4259-A7B1-BC0EAA910404}">
      <dgm:prSet/>
      <dgm:spPr/>
      <dgm:t>
        <a:bodyPr/>
        <a:lstStyle/>
        <a:p>
          <a:endParaRPr lang="es-EC"/>
        </a:p>
      </dgm:t>
    </dgm:pt>
    <dgm:pt modelId="{FD01E840-4FED-4D83-84FB-26C43B9CB02B}">
      <dgm:prSet phldrT="[Texto]"/>
      <dgm:spPr/>
      <dgm:t>
        <a:bodyPr/>
        <a:lstStyle/>
        <a:p>
          <a:r>
            <a:rPr lang="es-EC" b="1" dirty="0" smtClean="0"/>
            <a:t>Metodología diseñada y de aplicación.- proceso cambio trabajo en equipo</a:t>
          </a:r>
          <a:endParaRPr lang="es-EC" dirty="0"/>
        </a:p>
      </dgm:t>
    </dgm:pt>
    <dgm:pt modelId="{46905655-A524-45F4-A66E-64822AC3E95A}" type="parTrans" cxnId="{55F2CF33-8F10-49FD-A585-A4DECFEA6DBB}">
      <dgm:prSet/>
      <dgm:spPr/>
      <dgm:t>
        <a:bodyPr/>
        <a:lstStyle/>
        <a:p>
          <a:endParaRPr lang="es-EC"/>
        </a:p>
      </dgm:t>
    </dgm:pt>
    <dgm:pt modelId="{747F7637-1494-410D-97CE-BE81EDF7A6FB}" type="sibTrans" cxnId="{55F2CF33-8F10-49FD-A585-A4DECFEA6DBB}">
      <dgm:prSet/>
      <dgm:spPr/>
      <dgm:t>
        <a:bodyPr/>
        <a:lstStyle/>
        <a:p>
          <a:endParaRPr lang="es-EC"/>
        </a:p>
      </dgm:t>
    </dgm:pt>
    <dgm:pt modelId="{E4D629EF-D834-422F-BBB5-B813A4E9D191}">
      <dgm:prSet phldrT="[Texto]"/>
      <dgm:spPr/>
      <dgm:t>
        <a:bodyPr/>
        <a:lstStyle/>
        <a:p>
          <a:r>
            <a:rPr lang="es-EC" b="1" dirty="0" smtClean="0"/>
            <a:t>Tecnología.- equipos de alto nivel, menor impacto naturaleza </a:t>
          </a:r>
          <a:r>
            <a:rPr lang="es-EC" dirty="0" smtClean="0"/>
            <a:t> </a:t>
          </a:r>
          <a:endParaRPr lang="es-EC" dirty="0"/>
        </a:p>
      </dgm:t>
    </dgm:pt>
    <dgm:pt modelId="{28197423-257A-4B58-9E5D-56390C08C568}" type="parTrans" cxnId="{26CF1147-4F05-4008-9108-4FFAE7F33EBE}">
      <dgm:prSet/>
      <dgm:spPr/>
      <dgm:t>
        <a:bodyPr/>
        <a:lstStyle/>
        <a:p>
          <a:endParaRPr lang="es-EC"/>
        </a:p>
      </dgm:t>
    </dgm:pt>
    <dgm:pt modelId="{8A7E3E88-2FBB-457D-A432-0ACBA5D75505}" type="sibTrans" cxnId="{26CF1147-4F05-4008-9108-4FFAE7F33EBE}">
      <dgm:prSet/>
      <dgm:spPr/>
      <dgm:t>
        <a:bodyPr/>
        <a:lstStyle/>
        <a:p>
          <a:endParaRPr lang="es-EC"/>
        </a:p>
      </dgm:t>
    </dgm:pt>
    <dgm:pt modelId="{3D642ABE-C8F0-4DF9-99E2-1F0B2BE6864D}">
      <dgm:prSet/>
      <dgm:spPr/>
      <dgm:t>
        <a:bodyPr/>
        <a:lstStyle/>
        <a:p>
          <a:r>
            <a:rPr lang="es-EC" b="1" dirty="0" smtClean="0"/>
            <a:t>Negociación.- alcanzar resultados óptimos y éxito a la empresa </a:t>
          </a:r>
          <a:endParaRPr lang="es-EC" dirty="0"/>
        </a:p>
      </dgm:t>
    </dgm:pt>
    <dgm:pt modelId="{FDF986D7-C5B8-426E-9CEF-89196B64ED58}" type="parTrans" cxnId="{D56907AD-EBC5-429B-8AD4-94F5A9B1CD89}">
      <dgm:prSet/>
      <dgm:spPr/>
      <dgm:t>
        <a:bodyPr/>
        <a:lstStyle/>
        <a:p>
          <a:endParaRPr lang="es-EC"/>
        </a:p>
      </dgm:t>
    </dgm:pt>
    <dgm:pt modelId="{4451EE64-A15E-4276-97BB-5DAB25CECE0F}" type="sibTrans" cxnId="{D56907AD-EBC5-429B-8AD4-94F5A9B1CD89}">
      <dgm:prSet/>
      <dgm:spPr/>
      <dgm:t>
        <a:bodyPr/>
        <a:lstStyle/>
        <a:p>
          <a:endParaRPr lang="es-EC"/>
        </a:p>
      </dgm:t>
    </dgm:pt>
    <dgm:pt modelId="{6998CAAF-5639-491F-9112-D642D94E1A01}" type="pres">
      <dgm:prSet presAssocID="{E41E9433-85FB-42D4-B3F6-9F6633D51FFD}" presName="compositeShape" presStyleCnt="0">
        <dgm:presLayoutVars>
          <dgm:dir/>
          <dgm:resizeHandles/>
        </dgm:presLayoutVars>
      </dgm:prSet>
      <dgm:spPr/>
    </dgm:pt>
    <dgm:pt modelId="{09964F2E-F297-4AF2-80FC-BB0DB694443A}" type="pres">
      <dgm:prSet presAssocID="{E41E9433-85FB-42D4-B3F6-9F6633D51FFD}" presName="pyramid" presStyleLbl="node1" presStyleIdx="0" presStyleCnt="1"/>
      <dgm:spPr/>
    </dgm:pt>
    <dgm:pt modelId="{A615A8EA-601B-4031-AA1B-B8610133B4F3}" type="pres">
      <dgm:prSet presAssocID="{E41E9433-85FB-42D4-B3F6-9F6633D51FFD}" presName="theList" presStyleCnt="0"/>
      <dgm:spPr/>
    </dgm:pt>
    <dgm:pt modelId="{C03CA1B0-0012-48DF-BF61-20FF366005D5}" type="pres">
      <dgm:prSet presAssocID="{B39FCEED-1278-45DE-9802-7B1BBD7B698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98B730-5717-4D1C-BE1D-BDF53A4D075C}" type="pres">
      <dgm:prSet presAssocID="{B39FCEED-1278-45DE-9802-7B1BBD7B6983}" presName="aSpace" presStyleCnt="0"/>
      <dgm:spPr/>
    </dgm:pt>
    <dgm:pt modelId="{46D26767-014A-4C57-A280-24C2BA7321E3}" type="pres">
      <dgm:prSet presAssocID="{FD01E840-4FED-4D83-84FB-26C43B9CB02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31FC50-6E76-42D9-A4B0-20FC8C9A3B67}" type="pres">
      <dgm:prSet presAssocID="{FD01E840-4FED-4D83-84FB-26C43B9CB02B}" presName="aSpace" presStyleCnt="0"/>
      <dgm:spPr/>
    </dgm:pt>
    <dgm:pt modelId="{B625E40D-D4C5-4A39-A6F3-197D04A1FADF}" type="pres">
      <dgm:prSet presAssocID="{E4D629EF-D834-422F-BBB5-B813A4E9D19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02E148-7DAE-4A61-8DDB-ADEF5D5261D2}" type="pres">
      <dgm:prSet presAssocID="{E4D629EF-D834-422F-BBB5-B813A4E9D191}" presName="aSpace" presStyleCnt="0"/>
      <dgm:spPr/>
    </dgm:pt>
    <dgm:pt modelId="{6700FCA2-B8B3-49FD-B6A4-69F8B6B03180}" type="pres">
      <dgm:prSet presAssocID="{3D642ABE-C8F0-4DF9-99E2-1F0B2BE6864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DBFF06-3B4E-4427-8D04-D6441863062B}" type="pres">
      <dgm:prSet presAssocID="{3D642ABE-C8F0-4DF9-99E2-1F0B2BE6864D}" presName="aSpace" presStyleCnt="0"/>
      <dgm:spPr/>
    </dgm:pt>
  </dgm:ptLst>
  <dgm:cxnLst>
    <dgm:cxn modelId="{388BCC90-1B7C-4259-A7B1-BC0EAA910404}" srcId="{E41E9433-85FB-42D4-B3F6-9F6633D51FFD}" destId="{B39FCEED-1278-45DE-9802-7B1BBD7B6983}" srcOrd="0" destOrd="0" parTransId="{0568C88B-398F-4220-B2BE-2C9C20C8DE7A}" sibTransId="{604A9248-29A4-4808-80D8-FEEF6793CCB6}"/>
    <dgm:cxn modelId="{99C492E1-A255-4B4C-BA8B-E3E3CABFF2C0}" type="presOf" srcId="{B39FCEED-1278-45DE-9802-7B1BBD7B6983}" destId="{C03CA1B0-0012-48DF-BF61-20FF366005D5}" srcOrd="0" destOrd="0" presId="urn:microsoft.com/office/officeart/2005/8/layout/pyramid2"/>
    <dgm:cxn modelId="{B2E64243-1901-4B0B-BDDF-D60B744D0147}" type="presOf" srcId="{E4D629EF-D834-422F-BBB5-B813A4E9D191}" destId="{B625E40D-D4C5-4A39-A6F3-197D04A1FADF}" srcOrd="0" destOrd="0" presId="urn:microsoft.com/office/officeart/2005/8/layout/pyramid2"/>
    <dgm:cxn modelId="{D56907AD-EBC5-429B-8AD4-94F5A9B1CD89}" srcId="{E41E9433-85FB-42D4-B3F6-9F6633D51FFD}" destId="{3D642ABE-C8F0-4DF9-99E2-1F0B2BE6864D}" srcOrd="3" destOrd="0" parTransId="{FDF986D7-C5B8-426E-9CEF-89196B64ED58}" sibTransId="{4451EE64-A15E-4276-97BB-5DAB25CECE0F}"/>
    <dgm:cxn modelId="{55F2CF33-8F10-49FD-A585-A4DECFEA6DBB}" srcId="{E41E9433-85FB-42D4-B3F6-9F6633D51FFD}" destId="{FD01E840-4FED-4D83-84FB-26C43B9CB02B}" srcOrd="1" destOrd="0" parTransId="{46905655-A524-45F4-A66E-64822AC3E95A}" sibTransId="{747F7637-1494-410D-97CE-BE81EDF7A6FB}"/>
    <dgm:cxn modelId="{B647DB6F-B5B5-4CBE-B0F1-C3C8B10244C2}" type="presOf" srcId="{FD01E840-4FED-4D83-84FB-26C43B9CB02B}" destId="{46D26767-014A-4C57-A280-24C2BA7321E3}" srcOrd="0" destOrd="0" presId="urn:microsoft.com/office/officeart/2005/8/layout/pyramid2"/>
    <dgm:cxn modelId="{444CBFEE-4EF2-4101-BDA8-24F53FEE9EBA}" type="presOf" srcId="{3D642ABE-C8F0-4DF9-99E2-1F0B2BE6864D}" destId="{6700FCA2-B8B3-49FD-B6A4-69F8B6B03180}" srcOrd="0" destOrd="0" presId="urn:microsoft.com/office/officeart/2005/8/layout/pyramid2"/>
    <dgm:cxn modelId="{26CF1147-4F05-4008-9108-4FFAE7F33EBE}" srcId="{E41E9433-85FB-42D4-B3F6-9F6633D51FFD}" destId="{E4D629EF-D834-422F-BBB5-B813A4E9D191}" srcOrd="2" destOrd="0" parTransId="{28197423-257A-4B58-9E5D-56390C08C568}" sibTransId="{8A7E3E88-2FBB-457D-A432-0ACBA5D75505}"/>
    <dgm:cxn modelId="{1BB4D432-8622-4B8C-AD0D-73B7F2D4E758}" type="presOf" srcId="{E41E9433-85FB-42D4-B3F6-9F6633D51FFD}" destId="{6998CAAF-5639-491F-9112-D642D94E1A01}" srcOrd="0" destOrd="0" presId="urn:microsoft.com/office/officeart/2005/8/layout/pyramid2"/>
    <dgm:cxn modelId="{547198DF-6C04-49C9-AAFE-2378BB8CDB32}" type="presParOf" srcId="{6998CAAF-5639-491F-9112-D642D94E1A01}" destId="{09964F2E-F297-4AF2-80FC-BB0DB694443A}" srcOrd="0" destOrd="0" presId="urn:microsoft.com/office/officeart/2005/8/layout/pyramid2"/>
    <dgm:cxn modelId="{8CE6B4B0-AEEB-4395-BF9D-4221E3833C5A}" type="presParOf" srcId="{6998CAAF-5639-491F-9112-D642D94E1A01}" destId="{A615A8EA-601B-4031-AA1B-B8610133B4F3}" srcOrd="1" destOrd="0" presId="urn:microsoft.com/office/officeart/2005/8/layout/pyramid2"/>
    <dgm:cxn modelId="{3C7E3698-10D5-4FA7-A4FD-D81B644CF09B}" type="presParOf" srcId="{A615A8EA-601B-4031-AA1B-B8610133B4F3}" destId="{C03CA1B0-0012-48DF-BF61-20FF366005D5}" srcOrd="0" destOrd="0" presId="urn:microsoft.com/office/officeart/2005/8/layout/pyramid2"/>
    <dgm:cxn modelId="{F59C45B7-1CE7-4F91-A1DC-2174077CA3B5}" type="presParOf" srcId="{A615A8EA-601B-4031-AA1B-B8610133B4F3}" destId="{6798B730-5717-4D1C-BE1D-BDF53A4D075C}" srcOrd="1" destOrd="0" presId="urn:microsoft.com/office/officeart/2005/8/layout/pyramid2"/>
    <dgm:cxn modelId="{B679B138-2BD4-4D1A-9235-D6A1002656CE}" type="presParOf" srcId="{A615A8EA-601B-4031-AA1B-B8610133B4F3}" destId="{46D26767-014A-4C57-A280-24C2BA7321E3}" srcOrd="2" destOrd="0" presId="urn:microsoft.com/office/officeart/2005/8/layout/pyramid2"/>
    <dgm:cxn modelId="{B1998A81-0C6B-411E-A868-92EA11B7153E}" type="presParOf" srcId="{A615A8EA-601B-4031-AA1B-B8610133B4F3}" destId="{6931FC50-6E76-42D9-A4B0-20FC8C9A3B67}" srcOrd="3" destOrd="0" presId="urn:microsoft.com/office/officeart/2005/8/layout/pyramid2"/>
    <dgm:cxn modelId="{2B92326E-6D5D-4BE5-B55B-2AF8E9065646}" type="presParOf" srcId="{A615A8EA-601B-4031-AA1B-B8610133B4F3}" destId="{B625E40D-D4C5-4A39-A6F3-197D04A1FADF}" srcOrd="4" destOrd="0" presId="urn:microsoft.com/office/officeart/2005/8/layout/pyramid2"/>
    <dgm:cxn modelId="{A80B6189-F156-4009-9CC1-CFCA7E6AB5AB}" type="presParOf" srcId="{A615A8EA-601B-4031-AA1B-B8610133B4F3}" destId="{2A02E148-7DAE-4A61-8DDB-ADEF5D5261D2}" srcOrd="5" destOrd="0" presId="urn:microsoft.com/office/officeart/2005/8/layout/pyramid2"/>
    <dgm:cxn modelId="{94FDDA23-6411-4D3D-91A0-6485ABB16A96}" type="presParOf" srcId="{A615A8EA-601B-4031-AA1B-B8610133B4F3}" destId="{6700FCA2-B8B3-49FD-B6A4-69F8B6B03180}" srcOrd="6" destOrd="0" presId="urn:microsoft.com/office/officeart/2005/8/layout/pyramid2"/>
    <dgm:cxn modelId="{D01B6B33-3EBB-4ABB-AFB7-48E8CEF813DD}" type="presParOf" srcId="{A615A8EA-601B-4031-AA1B-B8610133B4F3}" destId="{75DBFF06-3B4E-4427-8D04-D6441863062B}" srcOrd="7" destOrd="0" presId="urn:microsoft.com/office/officeart/2005/8/layout/pyramid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93B03C5-4B3E-4CAE-9054-07B79156B7B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75E97E0-1DF7-4461-9802-A5188017530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b="1" dirty="0" smtClean="0">
              <a:solidFill>
                <a:schemeClr val="tx1"/>
              </a:solidFill>
            </a:rPr>
            <a:t>Junta General de Accionistas</a:t>
          </a:r>
        </a:p>
      </dgm:t>
    </dgm:pt>
    <dgm:pt modelId="{4465AFE4-FBEB-4537-9AB9-373C88DC2C68}" type="parTrans" cxnId="{582E85FC-90B2-4391-9A05-355295C815D1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E7EAEF4-4967-41D5-BE9C-B7F781677EA7}" type="sibTrans" cxnId="{582E85FC-90B2-4391-9A05-355295C815D1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37EB5641-5CC2-4276-B348-EAC1F447741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b="1" dirty="0" smtClean="0">
              <a:solidFill>
                <a:schemeClr val="tx1"/>
              </a:solidFill>
            </a:rPr>
            <a:t>Gerencia General</a:t>
          </a:r>
        </a:p>
      </dgm:t>
    </dgm:pt>
    <dgm:pt modelId="{F4EEBAF7-322F-4518-BF94-A7DEDB7488AA}" type="parTrans" cxnId="{EF766B06-FEF3-45AE-ADD8-30533730F73E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6EFF9923-26F6-4B1E-B7BA-AEF4FC1132A3}" type="sibTrans" cxnId="{EF766B06-FEF3-45AE-ADD8-30533730F73E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891040AE-4497-416F-B13B-ED45AE6808C8}" type="asst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b="1" dirty="0" smtClean="0">
              <a:solidFill>
                <a:schemeClr val="tx1"/>
              </a:solidFill>
            </a:rPr>
            <a:t>Comité de Calidad</a:t>
          </a:r>
        </a:p>
      </dgm:t>
    </dgm:pt>
    <dgm:pt modelId="{2C84A9D1-713E-4629-836E-234EBA9B0217}" type="parTrans" cxnId="{37D68B88-0A82-47FB-A470-29D7B4F051BE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61C64A0-CA07-4607-8C8F-7BDA01C6461B}" type="sibTrans" cxnId="{37D68B88-0A82-47FB-A470-29D7B4F051BE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5F9DA64-9CE6-478E-9DBF-0926DCC9401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b="1" dirty="0" smtClean="0">
              <a:solidFill>
                <a:schemeClr val="tx1"/>
              </a:solidFill>
            </a:rPr>
            <a:t>Gerencia Administrativa - Financiera</a:t>
          </a:r>
        </a:p>
      </dgm:t>
    </dgm:pt>
    <dgm:pt modelId="{8FEDE958-1C5D-49B6-9FB6-8A826B32F7AB}" type="parTrans" cxnId="{E989E143-00D5-4D09-9A17-A1AB5DE212BC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CE242ED-4383-4261-9A35-9BBC62E92966}" type="sibTrans" cxnId="{E989E143-00D5-4D09-9A17-A1AB5DE212BC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6EE1753-2FC1-4EF5-ABC4-7810FC543B1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b="1" dirty="0" smtClean="0">
              <a:solidFill>
                <a:schemeClr val="tx1"/>
              </a:solidFill>
            </a:rPr>
            <a:t>Dpto. de Sistemas</a:t>
          </a:r>
        </a:p>
      </dgm:t>
    </dgm:pt>
    <dgm:pt modelId="{EE9C49F8-D3CC-4010-8F7C-C5DE328ED8C1}" type="parTrans" cxnId="{5BDB20BF-95DE-402C-9C1B-B20615EDE832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C15EA2D-7D9F-465F-B665-5375ADD18179}" type="sibTrans" cxnId="{5BDB20BF-95DE-402C-9C1B-B20615EDE832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5E0B6B9-2953-4C84-B34F-C60A8469BA1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b="1" dirty="0" smtClean="0">
              <a:solidFill>
                <a:schemeClr val="tx1"/>
              </a:solidFill>
            </a:rPr>
            <a:t>Gerencia de Operaciones</a:t>
          </a:r>
        </a:p>
      </dgm:t>
    </dgm:pt>
    <dgm:pt modelId="{AE9597D8-42E6-4023-B17B-EB9E2512F3D9}" type="parTrans" cxnId="{3AF9F6A7-8450-4BF0-9977-B994B977D08C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54C62FB-D095-41C3-A7A2-15697D4951F6}" type="sibTrans" cxnId="{3AF9F6A7-8450-4BF0-9977-B994B977D08C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CE85408-9BA3-4582-8185-022A99D1DAA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b="1" dirty="0" smtClean="0">
              <a:solidFill>
                <a:schemeClr val="tx1"/>
              </a:solidFill>
            </a:rPr>
            <a:t>Dpto. Forestal</a:t>
          </a:r>
        </a:p>
      </dgm:t>
    </dgm:pt>
    <dgm:pt modelId="{BF6F8EE7-0902-48E3-B753-57654D9471C7}" type="parTrans" cxnId="{CF6CE4B1-2C6B-4D01-BCD3-775ECA1FEE26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8EB65C15-F4AA-4C75-A1A5-E43ABB73EF20}" type="sibTrans" cxnId="{CF6CE4B1-2C6B-4D01-BCD3-775ECA1FEE26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95A76F1-5ECB-4697-84E9-84794CB226F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b="1" dirty="0" smtClean="0">
              <a:solidFill>
                <a:schemeClr val="tx1"/>
              </a:solidFill>
            </a:rPr>
            <a:t>Dpto. Técnico</a:t>
          </a:r>
        </a:p>
      </dgm:t>
    </dgm:pt>
    <dgm:pt modelId="{1DD175AE-9A1E-4522-AF5A-0F6A2894FDAD}" type="parTrans" cxnId="{ECCF2B46-ADB9-47F6-9A43-28BA91B11D82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30797C6-A573-4D00-B04A-04C67B735795}" type="sibTrans" cxnId="{ECCF2B46-ADB9-47F6-9A43-28BA91B11D82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F7D5CD4-78E5-4175-B9D7-EB772D7F217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b="1" dirty="0" smtClean="0">
              <a:solidFill>
                <a:schemeClr val="tx1"/>
              </a:solidFill>
            </a:rPr>
            <a:t>Dpto. de Contabilidad</a:t>
          </a:r>
        </a:p>
      </dgm:t>
    </dgm:pt>
    <dgm:pt modelId="{DA3AF9ED-ABBB-4C6E-8BD8-E4ACA12C883B}" type="sibTrans" cxnId="{F3F23BB6-FB5B-4C2A-AAEF-F6E6BA6F8006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AA4A37D-B87D-4AD6-B458-89CAF6AB37FA}" type="parTrans" cxnId="{F3F23BB6-FB5B-4C2A-AAEF-F6E6BA6F8006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9FC1DD61-27FE-43E8-A3A6-968FA73AA96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b="1" dirty="0" smtClean="0">
              <a:solidFill>
                <a:schemeClr val="tx1"/>
              </a:solidFill>
            </a:rPr>
            <a:t>Dpto. de  Gestión del Talento Humano</a:t>
          </a:r>
        </a:p>
      </dgm:t>
    </dgm:pt>
    <dgm:pt modelId="{8D352F33-8934-44D7-AA41-EA79D589D7BE}" type="parTrans" cxnId="{982B1AA4-F6D1-487F-8EF1-5D6558C3DD8E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BDA7A8E5-E363-4736-AE81-7F90E984B43E}" type="sibTrans" cxnId="{982B1AA4-F6D1-487F-8EF1-5D6558C3DD8E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D35AFCE-CB5A-48D1-B0A3-8A0F2386514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Presidencia  Ejecutiva</a:t>
          </a:r>
          <a:endParaRPr lang="es-EC" b="1" dirty="0">
            <a:solidFill>
              <a:schemeClr val="tx1"/>
            </a:solidFill>
          </a:endParaRPr>
        </a:p>
      </dgm:t>
    </dgm:pt>
    <dgm:pt modelId="{CB97CC59-348C-435E-AC08-46B07F7E4E99}" type="parTrans" cxnId="{0F6DBE51-6495-4229-8C8B-2BFCE8CCFDE3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A2F8510-3CB1-432C-A406-6ABF95C0639E}" type="sibTrans" cxnId="{0F6DBE51-6495-4229-8C8B-2BFCE8CCFDE3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69FAFFB-9F7E-40A4-917F-FE3C725F3DBC}" type="asst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 eaLnBrk="0" latinLnBrk="0"/>
          <a:r>
            <a:rPr lang="es-EC" b="1" dirty="0" smtClean="0">
              <a:solidFill>
                <a:schemeClr val="tx1"/>
              </a:solidFill>
            </a:rPr>
            <a:t>Auditorias Externas</a:t>
          </a:r>
        </a:p>
      </dgm:t>
    </dgm:pt>
    <dgm:pt modelId="{C9800FEE-91F9-4BFD-A44E-57E79ECA28BF}" type="parTrans" cxnId="{92C31F97-D52C-4CA3-9531-DEF4CDEEFF08}">
      <dgm:prSet/>
      <dgm:spPr>
        <a:ln>
          <a:prstDash val="dash"/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94DAA135-03EA-40D2-8755-9DF8B77B8743}" type="sibTrans" cxnId="{92C31F97-D52C-4CA3-9531-DEF4CDEEFF08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194D4D1-6C35-48D2-8355-5E67042E147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Dpto. Gestión de Calidad</a:t>
          </a:r>
          <a:endParaRPr lang="es-EC" b="1" dirty="0">
            <a:solidFill>
              <a:schemeClr val="tx1"/>
            </a:solidFill>
          </a:endParaRPr>
        </a:p>
      </dgm:t>
    </dgm:pt>
    <dgm:pt modelId="{76650870-6EB8-4DF8-9000-118282B5BB12}" type="parTrans" cxnId="{8FBB5CF0-5749-4C25-A564-08F5E353FE61}">
      <dgm:prSet/>
      <dgm:spPr/>
      <dgm:t>
        <a:bodyPr/>
        <a:lstStyle/>
        <a:p>
          <a:endParaRPr lang="es-EC"/>
        </a:p>
      </dgm:t>
    </dgm:pt>
    <dgm:pt modelId="{7C7E8D79-280F-40AC-886A-8AABD6234DAB}" type="sibTrans" cxnId="{8FBB5CF0-5749-4C25-A564-08F5E353FE61}">
      <dgm:prSet/>
      <dgm:spPr/>
      <dgm:t>
        <a:bodyPr/>
        <a:lstStyle/>
        <a:p>
          <a:endParaRPr lang="es-EC"/>
        </a:p>
      </dgm:t>
    </dgm:pt>
    <dgm:pt modelId="{3235C231-4D7E-45A1-AD24-94680FD96F77}" type="pres">
      <dgm:prSet presAssocID="{993B03C5-4B3E-4CAE-9054-07B79156B7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C2B0466-857B-4163-AD0A-5DB5A8AA4962}" type="pres">
      <dgm:prSet presAssocID="{775E97E0-1DF7-4461-9802-A51880175301}" presName="hierRoot1" presStyleCnt="0">
        <dgm:presLayoutVars>
          <dgm:hierBranch/>
        </dgm:presLayoutVars>
      </dgm:prSet>
      <dgm:spPr/>
    </dgm:pt>
    <dgm:pt modelId="{E67FF32E-5DBC-4C57-809C-98766441D971}" type="pres">
      <dgm:prSet presAssocID="{775E97E0-1DF7-4461-9802-A51880175301}" presName="rootComposite1" presStyleCnt="0"/>
      <dgm:spPr/>
    </dgm:pt>
    <dgm:pt modelId="{69EB9582-A0B0-42C0-99D3-EBF225C7590D}" type="pres">
      <dgm:prSet presAssocID="{775E97E0-1DF7-4461-9802-A51880175301}" presName="rootText1" presStyleLbl="node0" presStyleIdx="0" presStyleCnt="1" custAng="0" custScaleY="145513" custLinFactNeighborX="-88066" custLinFactNeighborY="-130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33DBFB0-D0B8-48A6-948E-89710979AFFA}" type="pres">
      <dgm:prSet presAssocID="{775E97E0-1DF7-4461-9802-A51880175301}" presName="rootConnector1" presStyleLbl="node1" presStyleIdx="0" presStyleCnt="0"/>
      <dgm:spPr/>
      <dgm:t>
        <a:bodyPr/>
        <a:lstStyle/>
        <a:p>
          <a:endParaRPr lang="es-EC"/>
        </a:p>
      </dgm:t>
    </dgm:pt>
    <dgm:pt modelId="{60E04FE9-40F3-44B9-9DA1-8920C5620AA8}" type="pres">
      <dgm:prSet presAssocID="{775E97E0-1DF7-4461-9802-A51880175301}" presName="hierChild2" presStyleCnt="0"/>
      <dgm:spPr/>
    </dgm:pt>
    <dgm:pt modelId="{7893DA01-B889-4758-B396-19D4D83F74B0}" type="pres">
      <dgm:prSet presAssocID="{F4EEBAF7-322F-4518-BF94-A7DEDB7488AA}" presName="Name35" presStyleLbl="parChTrans1D2" presStyleIdx="0" presStyleCnt="2"/>
      <dgm:spPr/>
      <dgm:t>
        <a:bodyPr/>
        <a:lstStyle/>
        <a:p>
          <a:endParaRPr lang="es-EC"/>
        </a:p>
      </dgm:t>
    </dgm:pt>
    <dgm:pt modelId="{ED69EFD7-1AF6-4421-8DF1-9FDE2CCFAC22}" type="pres">
      <dgm:prSet presAssocID="{37EB5641-5CC2-4276-B348-EAC1F4477419}" presName="hierRoot2" presStyleCnt="0">
        <dgm:presLayoutVars>
          <dgm:hierBranch/>
        </dgm:presLayoutVars>
      </dgm:prSet>
      <dgm:spPr/>
    </dgm:pt>
    <dgm:pt modelId="{2711A744-D791-496C-8C6C-1DED646CAA43}" type="pres">
      <dgm:prSet presAssocID="{37EB5641-5CC2-4276-B348-EAC1F4477419}" presName="rootComposite" presStyleCnt="0"/>
      <dgm:spPr/>
    </dgm:pt>
    <dgm:pt modelId="{B5D61DCF-B7A8-4C11-9920-EEF951054D28}" type="pres">
      <dgm:prSet presAssocID="{37EB5641-5CC2-4276-B348-EAC1F4477419}" presName="rootText" presStyleLbl="node2" presStyleIdx="0" presStyleCnt="2" custLinFactY="18040" custLinFactNeighborX="-27566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0C94CA4-2655-4EE5-96E2-F4587CB49BB9}" type="pres">
      <dgm:prSet presAssocID="{37EB5641-5CC2-4276-B348-EAC1F4477419}" presName="rootConnector" presStyleLbl="node2" presStyleIdx="0" presStyleCnt="2"/>
      <dgm:spPr/>
      <dgm:t>
        <a:bodyPr/>
        <a:lstStyle/>
        <a:p>
          <a:endParaRPr lang="es-EC"/>
        </a:p>
      </dgm:t>
    </dgm:pt>
    <dgm:pt modelId="{0AD00DEE-37FF-4D62-AD05-79FB1A75020E}" type="pres">
      <dgm:prSet presAssocID="{37EB5641-5CC2-4276-B348-EAC1F4477419}" presName="hierChild4" presStyleCnt="0"/>
      <dgm:spPr/>
    </dgm:pt>
    <dgm:pt modelId="{6CED74C9-187B-47CA-B4E0-F65F24F508B9}" type="pres">
      <dgm:prSet presAssocID="{8FEDE958-1C5D-49B6-9FB6-8A826B32F7AB}" presName="Name35" presStyleLbl="parChTrans1D3" presStyleIdx="0" presStyleCnt="4"/>
      <dgm:spPr/>
      <dgm:t>
        <a:bodyPr/>
        <a:lstStyle/>
        <a:p>
          <a:endParaRPr lang="es-EC"/>
        </a:p>
      </dgm:t>
    </dgm:pt>
    <dgm:pt modelId="{35ACEEB4-68E9-479A-B860-2DE2C965BC9E}" type="pres">
      <dgm:prSet presAssocID="{E5F9DA64-9CE6-478E-9DBF-0926DCC94014}" presName="hierRoot2" presStyleCnt="0">
        <dgm:presLayoutVars>
          <dgm:hierBranch/>
        </dgm:presLayoutVars>
      </dgm:prSet>
      <dgm:spPr/>
    </dgm:pt>
    <dgm:pt modelId="{A1C183D7-E9BE-4918-8673-E5AD5EF5BC2E}" type="pres">
      <dgm:prSet presAssocID="{E5F9DA64-9CE6-478E-9DBF-0926DCC94014}" presName="rootComposite" presStyleCnt="0"/>
      <dgm:spPr/>
    </dgm:pt>
    <dgm:pt modelId="{7C4703CF-58B4-4B6A-AF1D-7421F178CBF9}" type="pres">
      <dgm:prSet presAssocID="{E5F9DA64-9CE6-478E-9DBF-0926DCC94014}" presName="rootText" presStyleLbl="node3" presStyleIdx="0" presStyleCnt="2" custLinFactNeighborY="843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B3C50C7-CBF6-4A21-8F14-CFF468A7B382}" type="pres">
      <dgm:prSet presAssocID="{E5F9DA64-9CE6-478E-9DBF-0926DCC94014}" presName="rootConnector" presStyleLbl="node3" presStyleIdx="0" presStyleCnt="2"/>
      <dgm:spPr/>
      <dgm:t>
        <a:bodyPr/>
        <a:lstStyle/>
        <a:p>
          <a:endParaRPr lang="es-EC"/>
        </a:p>
      </dgm:t>
    </dgm:pt>
    <dgm:pt modelId="{34368B9A-37CA-4446-B139-F4F74C0A763E}" type="pres">
      <dgm:prSet presAssocID="{E5F9DA64-9CE6-478E-9DBF-0926DCC94014}" presName="hierChild4" presStyleCnt="0"/>
      <dgm:spPr/>
    </dgm:pt>
    <dgm:pt modelId="{82FA0C2D-FECC-4F37-8608-15FBB69C2B92}" type="pres">
      <dgm:prSet presAssocID="{AAA4A37D-B87D-4AD6-B458-89CAF6AB37FA}" presName="Name35" presStyleLbl="parChTrans1D4" presStyleIdx="0" presStyleCnt="6"/>
      <dgm:spPr/>
      <dgm:t>
        <a:bodyPr/>
        <a:lstStyle/>
        <a:p>
          <a:endParaRPr lang="es-EC"/>
        </a:p>
      </dgm:t>
    </dgm:pt>
    <dgm:pt modelId="{24BD1E4C-06ED-4C07-8B58-CDCF50A32D29}" type="pres">
      <dgm:prSet presAssocID="{FF7D5CD4-78E5-4175-B9D7-EB772D7F217B}" presName="hierRoot2" presStyleCnt="0">
        <dgm:presLayoutVars>
          <dgm:hierBranch val="r"/>
        </dgm:presLayoutVars>
      </dgm:prSet>
      <dgm:spPr/>
    </dgm:pt>
    <dgm:pt modelId="{D1892BF0-C3F5-4E02-94DE-0AB364F4E3DA}" type="pres">
      <dgm:prSet presAssocID="{FF7D5CD4-78E5-4175-B9D7-EB772D7F217B}" presName="rootComposite" presStyleCnt="0"/>
      <dgm:spPr/>
    </dgm:pt>
    <dgm:pt modelId="{ECC2C083-B4A5-4C3C-A293-CA7FA6C1A86A}" type="pres">
      <dgm:prSet presAssocID="{FF7D5CD4-78E5-4175-B9D7-EB772D7F217B}" presName="rootText" presStyleLbl="node4" presStyleIdx="0" presStyleCnt="6" custLinFactNeighborX="6421" custLinFactNeighborY="879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C0E58D-CFA2-4E8F-98AB-31B7A468BE00}" type="pres">
      <dgm:prSet presAssocID="{FF7D5CD4-78E5-4175-B9D7-EB772D7F217B}" presName="rootConnector" presStyleLbl="node4" presStyleIdx="0" presStyleCnt="6"/>
      <dgm:spPr/>
      <dgm:t>
        <a:bodyPr/>
        <a:lstStyle/>
        <a:p>
          <a:endParaRPr lang="es-EC"/>
        </a:p>
      </dgm:t>
    </dgm:pt>
    <dgm:pt modelId="{5AE9025C-D6CB-4B78-A842-55C1931002CD}" type="pres">
      <dgm:prSet presAssocID="{FF7D5CD4-78E5-4175-B9D7-EB772D7F217B}" presName="hierChild4" presStyleCnt="0"/>
      <dgm:spPr/>
    </dgm:pt>
    <dgm:pt modelId="{1A71BEB6-290F-46FB-88ED-B326092F1B65}" type="pres">
      <dgm:prSet presAssocID="{FF7D5CD4-78E5-4175-B9D7-EB772D7F217B}" presName="hierChild5" presStyleCnt="0"/>
      <dgm:spPr/>
    </dgm:pt>
    <dgm:pt modelId="{E0736FEF-C0FC-4126-87D2-323E2138ADFF}" type="pres">
      <dgm:prSet presAssocID="{8D352F33-8934-44D7-AA41-EA79D589D7BE}" presName="Name35" presStyleLbl="parChTrans1D4" presStyleIdx="1" presStyleCnt="6"/>
      <dgm:spPr/>
      <dgm:t>
        <a:bodyPr/>
        <a:lstStyle/>
        <a:p>
          <a:endParaRPr lang="es-EC"/>
        </a:p>
      </dgm:t>
    </dgm:pt>
    <dgm:pt modelId="{E7DFD828-2923-4D0E-AF26-6B2856045E59}" type="pres">
      <dgm:prSet presAssocID="{9FC1DD61-27FE-43E8-A3A6-968FA73AA96F}" presName="hierRoot2" presStyleCnt="0">
        <dgm:presLayoutVars>
          <dgm:hierBranch val="init"/>
        </dgm:presLayoutVars>
      </dgm:prSet>
      <dgm:spPr/>
    </dgm:pt>
    <dgm:pt modelId="{D6AD0B49-063A-48EA-8423-DC14AF07DF5E}" type="pres">
      <dgm:prSet presAssocID="{9FC1DD61-27FE-43E8-A3A6-968FA73AA96F}" presName="rootComposite" presStyleCnt="0"/>
      <dgm:spPr/>
    </dgm:pt>
    <dgm:pt modelId="{8E9172A4-C0F1-4C97-BA94-94A2F40187E4}" type="pres">
      <dgm:prSet presAssocID="{9FC1DD61-27FE-43E8-A3A6-968FA73AA96F}" presName="rootText" presStyleLbl="node4" presStyleIdx="1" presStyleCnt="6" custLinFactNeighborX="6341" custLinFactNeighborY="879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B7570E6-D53F-4E17-912E-3FE725A19B99}" type="pres">
      <dgm:prSet presAssocID="{9FC1DD61-27FE-43E8-A3A6-968FA73AA96F}" presName="rootConnector" presStyleLbl="node4" presStyleIdx="1" presStyleCnt="6"/>
      <dgm:spPr/>
      <dgm:t>
        <a:bodyPr/>
        <a:lstStyle/>
        <a:p>
          <a:endParaRPr lang="es-EC"/>
        </a:p>
      </dgm:t>
    </dgm:pt>
    <dgm:pt modelId="{338AC9FF-FE2A-499B-861F-5AABDCE52FDB}" type="pres">
      <dgm:prSet presAssocID="{9FC1DD61-27FE-43E8-A3A6-968FA73AA96F}" presName="hierChild4" presStyleCnt="0"/>
      <dgm:spPr/>
    </dgm:pt>
    <dgm:pt modelId="{FE13EF88-B918-49EC-A279-A272FAFC4EB7}" type="pres">
      <dgm:prSet presAssocID="{9FC1DD61-27FE-43E8-A3A6-968FA73AA96F}" presName="hierChild5" presStyleCnt="0"/>
      <dgm:spPr/>
    </dgm:pt>
    <dgm:pt modelId="{48D97455-2ED3-4785-A3B0-B81AC75D1C80}" type="pres">
      <dgm:prSet presAssocID="{EE9C49F8-D3CC-4010-8F7C-C5DE328ED8C1}" presName="Name35" presStyleLbl="parChTrans1D4" presStyleIdx="2" presStyleCnt="6"/>
      <dgm:spPr/>
      <dgm:t>
        <a:bodyPr/>
        <a:lstStyle/>
        <a:p>
          <a:endParaRPr lang="es-EC"/>
        </a:p>
      </dgm:t>
    </dgm:pt>
    <dgm:pt modelId="{A48408B4-531A-462E-B86F-A416440B0842}" type="pres">
      <dgm:prSet presAssocID="{16EE1753-2FC1-4EF5-ABC4-7810FC543B13}" presName="hierRoot2" presStyleCnt="0">
        <dgm:presLayoutVars>
          <dgm:hierBranch val="r"/>
        </dgm:presLayoutVars>
      </dgm:prSet>
      <dgm:spPr/>
    </dgm:pt>
    <dgm:pt modelId="{1F10739A-05EB-4A6A-8AB1-9930EAB7C8E0}" type="pres">
      <dgm:prSet presAssocID="{16EE1753-2FC1-4EF5-ABC4-7810FC543B13}" presName="rootComposite" presStyleCnt="0"/>
      <dgm:spPr/>
    </dgm:pt>
    <dgm:pt modelId="{AE175D15-292F-47DA-952A-2A6CCD7A9379}" type="pres">
      <dgm:prSet presAssocID="{16EE1753-2FC1-4EF5-ABC4-7810FC543B13}" presName="rootText" presStyleLbl="node4" presStyleIdx="2" presStyleCnt="6" custLinFactNeighborX="-3281" custLinFactNeighborY="879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7544B21-A45E-4454-9E0F-D9629E004D38}" type="pres">
      <dgm:prSet presAssocID="{16EE1753-2FC1-4EF5-ABC4-7810FC543B13}" presName="rootConnector" presStyleLbl="node4" presStyleIdx="2" presStyleCnt="6"/>
      <dgm:spPr/>
      <dgm:t>
        <a:bodyPr/>
        <a:lstStyle/>
        <a:p>
          <a:endParaRPr lang="es-EC"/>
        </a:p>
      </dgm:t>
    </dgm:pt>
    <dgm:pt modelId="{0509EE64-2DB5-4494-8664-773BBBDC61EF}" type="pres">
      <dgm:prSet presAssocID="{16EE1753-2FC1-4EF5-ABC4-7810FC543B13}" presName="hierChild4" presStyleCnt="0"/>
      <dgm:spPr/>
    </dgm:pt>
    <dgm:pt modelId="{97E6609E-4221-45D1-B183-4440F5344A92}" type="pres">
      <dgm:prSet presAssocID="{16EE1753-2FC1-4EF5-ABC4-7810FC543B13}" presName="hierChild5" presStyleCnt="0"/>
      <dgm:spPr/>
    </dgm:pt>
    <dgm:pt modelId="{C5612890-673A-4DC9-8C46-15268031654F}" type="pres">
      <dgm:prSet presAssocID="{E5F9DA64-9CE6-478E-9DBF-0926DCC94014}" presName="hierChild5" presStyleCnt="0"/>
      <dgm:spPr/>
    </dgm:pt>
    <dgm:pt modelId="{38F8BF1D-6E08-4EB1-ADBF-154BA9A6D438}" type="pres">
      <dgm:prSet presAssocID="{AE9597D8-42E6-4023-B17B-EB9E2512F3D9}" presName="Name35" presStyleLbl="parChTrans1D3" presStyleIdx="1" presStyleCnt="4"/>
      <dgm:spPr/>
      <dgm:t>
        <a:bodyPr/>
        <a:lstStyle/>
        <a:p>
          <a:endParaRPr lang="es-EC"/>
        </a:p>
      </dgm:t>
    </dgm:pt>
    <dgm:pt modelId="{6A2FDB0C-07AD-4196-8709-77E1FA84B239}" type="pres">
      <dgm:prSet presAssocID="{45E0B6B9-2953-4C84-B34F-C60A8469BA19}" presName="hierRoot2" presStyleCnt="0">
        <dgm:presLayoutVars>
          <dgm:hierBranch/>
        </dgm:presLayoutVars>
      </dgm:prSet>
      <dgm:spPr/>
    </dgm:pt>
    <dgm:pt modelId="{0FC96BC1-DD59-499D-970C-58F9294E53E8}" type="pres">
      <dgm:prSet presAssocID="{45E0B6B9-2953-4C84-B34F-C60A8469BA19}" presName="rootComposite" presStyleCnt="0"/>
      <dgm:spPr/>
    </dgm:pt>
    <dgm:pt modelId="{E567B0CC-C628-4DD7-B61F-8997B90A1F09}" type="pres">
      <dgm:prSet presAssocID="{45E0B6B9-2953-4C84-B34F-C60A8469BA19}" presName="rootText" presStyleLbl="node3" presStyleIdx="1" presStyleCnt="2" custLinFactNeighborX="-15636" custLinFactNeighborY="8436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6BD932-2927-4C42-8DFB-2E24DBAA9B75}" type="pres">
      <dgm:prSet presAssocID="{45E0B6B9-2953-4C84-B34F-C60A8469BA19}" presName="rootConnector" presStyleLbl="node3" presStyleIdx="1" presStyleCnt="2"/>
      <dgm:spPr/>
      <dgm:t>
        <a:bodyPr/>
        <a:lstStyle/>
        <a:p>
          <a:endParaRPr lang="es-EC"/>
        </a:p>
      </dgm:t>
    </dgm:pt>
    <dgm:pt modelId="{E219925F-A6BB-4F72-A91A-58D256C0D6C9}" type="pres">
      <dgm:prSet presAssocID="{45E0B6B9-2953-4C84-B34F-C60A8469BA19}" presName="hierChild4" presStyleCnt="0"/>
      <dgm:spPr/>
    </dgm:pt>
    <dgm:pt modelId="{D90F48D6-B80F-403B-AD29-92D4B78A3F8F}" type="pres">
      <dgm:prSet presAssocID="{BF6F8EE7-0902-48E3-B753-57654D9471C7}" presName="Name35" presStyleLbl="parChTrans1D4" presStyleIdx="3" presStyleCnt="6"/>
      <dgm:spPr/>
      <dgm:t>
        <a:bodyPr/>
        <a:lstStyle/>
        <a:p>
          <a:endParaRPr lang="es-EC"/>
        </a:p>
      </dgm:t>
    </dgm:pt>
    <dgm:pt modelId="{C891F556-6E8C-49EE-A231-B68FFFD4A1A5}" type="pres">
      <dgm:prSet presAssocID="{1CE85408-9BA3-4582-8185-022A99D1DAA6}" presName="hierRoot2" presStyleCnt="0">
        <dgm:presLayoutVars>
          <dgm:hierBranch val="r"/>
        </dgm:presLayoutVars>
      </dgm:prSet>
      <dgm:spPr/>
    </dgm:pt>
    <dgm:pt modelId="{56EAF7BB-BB36-42C1-9230-94B0402615FF}" type="pres">
      <dgm:prSet presAssocID="{1CE85408-9BA3-4582-8185-022A99D1DAA6}" presName="rootComposite" presStyleCnt="0"/>
      <dgm:spPr/>
    </dgm:pt>
    <dgm:pt modelId="{56F8E1DF-3234-4E7B-84FD-21BC6DF9F7CB}" type="pres">
      <dgm:prSet presAssocID="{1CE85408-9BA3-4582-8185-022A99D1DAA6}" presName="rootText" presStyleLbl="node4" presStyleIdx="3" presStyleCnt="6" custLinFactNeighborX="-6338" custLinFactNeighborY="902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50867A-38CB-41CF-90B1-414FF951C479}" type="pres">
      <dgm:prSet presAssocID="{1CE85408-9BA3-4582-8185-022A99D1DAA6}" presName="rootConnector" presStyleLbl="node4" presStyleIdx="3" presStyleCnt="6"/>
      <dgm:spPr/>
      <dgm:t>
        <a:bodyPr/>
        <a:lstStyle/>
        <a:p>
          <a:endParaRPr lang="es-EC"/>
        </a:p>
      </dgm:t>
    </dgm:pt>
    <dgm:pt modelId="{1D7905E2-3A47-4374-ADA1-0FB7C61335C4}" type="pres">
      <dgm:prSet presAssocID="{1CE85408-9BA3-4582-8185-022A99D1DAA6}" presName="hierChild4" presStyleCnt="0"/>
      <dgm:spPr/>
    </dgm:pt>
    <dgm:pt modelId="{CBE7D500-1375-49E1-BDEC-965ACC3FB57D}" type="pres">
      <dgm:prSet presAssocID="{1CE85408-9BA3-4582-8185-022A99D1DAA6}" presName="hierChild5" presStyleCnt="0"/>
      <dgm:spPr/>
    </dgm:pt>
    <dgm:pt modelId="{10F7DD00-A4F4-45F6-849D-F5B7D491A50F}" type="pres">
      <dgm:prSet presAssocID="{1DD175AE-9A1E-4522-AF5A-0F6A2894FDAD}" presName="Name35" presStyleLbl="parChTrans1D4" presStyleIdx="4" presStyleCnt="6"/>
      <dgm:spPr/>
      <dgm:t>
        <a:bodyPr/>
        <a:lstStyle/>
        <a:p>
          <a:endParaRPr lang="es-EC"/>
        </a:p>
      </dgm:t>
    </dgm:pt>
    <dgm:pt modelId="{CC8A5B61-54E0-4565-AA88-37211EFCD5B6}" type="pres">
      <dgm:prSet presAssocID="{495A76F1-5ECB-4697-84E9-84794CB226FF}" presName="hierRoot2" presStyleCnt="0">
        <dgm:presLayoutVars>
          <dgm:hierBranch/>
        </dgm:presLayoutVars>
      </dgm:prSet>
      <dgm:spPr/>
    </dgm:pt>
    <dgm:pt modelId="{21B4AF48-DB5B-41F6-B4D4-8183DB1B61E8}" type="pres">
      <dgm:prSet presAssocID="{495A76F1-5ECB-4697-84E9-84794CB226FF}" presName="rootComposite" presStyleCnt="0"/>
      <dgm:spPr/>
    </dgm:pt>
    <dgm:pt modelId="{6700F43E-9367-4683-B82D-227DFBFC70FB}" type="pres">
      <dgm:prSet presAssocID="{495A76F1-5ECB-4697-84E9-84794CB226FF}" presName="rootText" presStyleLbl="node4" presStyleIdx="4" presStyleCnt="6" custLinFactNeighborX="-15313" custLinFactNeighborY="902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288DED-277B-4B2C-8F1C-CABE53ED9A88}" type="pres">
      <dgm:prSet presAssocID="{495A76F1-5ECB-4697-84E9-84794CB226FF}" presName="rootConnector" presStyleLbl="node4" presStyleIdx="4" presStyleCnt="6"/>
      <dgm:spPr/>
      <dgm:t>
        <a:bodyPr/>
        <a:lstStyle/>
        <a:p>
          <a:endParaRPr lang="es-EC"/>
        </a:p>
      </dgm:t>
    </dgm:pt>
    <dgm:pt modelId="{88BF6BD3-6487-4175-8682-A86519ABE312}" type="pres">
      <dgm:prSet presAssocID="{495A76F1-5ECB-4697-84E9-84794CB226FF}" presName="hierChild4" presStyleCnt="0"/>
      <dgm:spPr/>
    </dgm:pt>
    <dgm:pt modelId="{591667B9-7786-45A8-A3B1-277A208DBB48}" type="pres">
      <dgm:prSet presAssocID="{495A76F1-5ECB-4697-84E9-84794CB226FF}" presName="hierChild5" presStyleCnt="0"/>
      <dgm:spPr/>
    </dgm:pt>
    <dgm:pt modelId="{2DF6D9F2-6D11-47A3-8DFA-53E13AC987D1}" type="pres">
      <dgm:prSet presAssocID="{76650870-6EB8-4DF8-9000-118282B5BB12}" presName="Name35" presStyleLbl="parChTrans1D4" presStyleIdx="5" presStyleCnt="6"/>
      <dgm:spPr/>
      <dgm:t>
        <a:bodyPr/>
        <a:lstStyle/>
        <a:p>
          <a:endParaRPr lang="es-EC"/>
        </a:p>
      </dgm:t>
    </dgm:pt>
    <dgm:pt modelId="{817D05B4-2EB7-466F-BE4E-C03ADF62D337}" type="pres">
      <dgm:prSet presAssocID="{1194D4D1-6C35-48D2-8355-5E67042E147C}" presName="hierRoot2" presStyleCnt="0">
        <dgm:presLayoutVars>
          <dgm:hierBranch val="init"/>
        </dgm:presLayoutVars>
      </dgm:prSet>
      <dgm:spPr/>
    </dgm:pt>
    <dgm:pt modelId="{949CE9FA-E606-4553-88CF-F3CF712FB46C}" type="pres">
      <dgm:prSet presAssocID="{1194D4D1-6C35-48D2-8355-5E67042E147C}" presName="rootComposite" presStyleCnt="0"/>
      <dgm:spPr/>
    </dgm:pt>
    <dgm:pt modelId="{C3EA1F2A-3A88-4266-A80E-8EC1D42F3FAB}" type="pres">
      <dgm:prSet presAssocID="{1194D4D1-6C35-48D2-8355-5E67042E147C}" presName="rootText" presStyleLbl="node4" presStyleIdx="5" presStyleCnt="6" custLinFactNeighborX="-19245" custLinFactNeighborY="902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C1DB83A-3D10-4A9E-A56B-3B64E0642718}" type="pres">
      <dgm:prSet presAssocID="{1194D4D1-6C35-48D2-8355-5E67042E147C}" presName="rootConnector" presStyleLbl="node4" presStyleIdx="5" presStyleCnt="6"/>
      <dgm:spPr/>
      <dgm:t>
        <a:bodyPr/>
        <a:lstStyle/>
        <a:p>
          <a:endParaRPr lang="es-EC"/>
        </a:p>
      </dgm:t>
    </dgm:pt>
    <dgm:pt modelId="{653EAA64-3F7E-442C-91F7-18C4BF96A1E3}" type="pres">
      <dgm:prSet presAssocID="{1194D4D1-6C35-48D2-8355-5E67042E147C}" presName="hierChild4" presStyleCnt="0"/>
      <dgm:spPr/>
    </dgm:pt>
    <dgm:pt modelId="{ADE2AB2F-9816-41F8-BA5F-EFA6FB929651}" type="pres">
      <dgm:prSet presAssocID="{1194D4D1-6C35-48D2-8355-5E67042E147C}" presName="hierChild5" presStyleCnt="0"/>
      <dgm:spPr/>
    </dgm:pt>
    <dgm:pt modelId="{8DBFD720-1646-4519-8642-9314934198E8}" type="pres">
      <dgm:prSet presAssocID="{45E0B6B9-2953-4C84-B34F-C60A8469BA19}" presName="hierChild5" presStyleCnt="0"/>
      <dgm:spPr/>
    </dgm:pt>
    <dgm:pt modelId="{C8E38FF8-7152-42F2-9315-5338CAD9CCAB}" type="pres">
      <dgm:prSet presAssocID="{37EB5641-5CC2-4276-B348-EAC1F4477419}" presName="hierChild5" presStyleCnt="0"/>
      <dgm:spPr/>
    </dgm:pt>
    <dgm:pt modelId="{BE00921C-7DE4-484B-8940-993629E03672}" type="pres">
      <dgm:prSet presAssocID="{2C84A9D1-713E-4629-836E-234EBA9B0217}" presName="Name111" presStyleLbl="parChTrans1D3" presStyleIdx="2" presStyleCnt="4"/>
      <dgm:spPr/>
      <dgm:t>
        <a:bodyPr/>
        <a:lstStyle/>
        <a:p>
          <a:endParaRPr lang="es-EC"/>
        </a:p>
      </dgm:t>
    </dgm:pt>
    <dgm:pt modelId="{4268FC12-6D4B-4E21-8053-B56957E097A3}" type="pres">
      <dgm:prSet presAssocID="{891040AE-4497-416F-B13B-ED45AE6808C8}" presName="hierRoot3" presStyleCnt="0">
        <dgm:presLayoutVars>
          <dgm:hierBranch/>
        </dgm:presLayoutVars>
      </dgm:prSet>
      <dgm:spPr/>
    </dgm:pt>
    <dgm:pt modelId="{7A73EEFA-2EFB-47A8-849D-A6877B9EFA7B}" type="pres">
      <dgm:prSet presAssocID="{891040AE-4497-416F-B13B-ED45AE6808C8}" presName="rootComposite3" presStyleCnt="0"/>
      <dgm:spPr/>
    </dgm:pt>
    <dgm:pt modelId="{448C2BD4-9542-44B1-904F-5FE18002A85D}" type="pres">
      <dgm:prSet presAssocID="{891040AE-4497-416F-B13B-ED45AE6808C8}" presName="rootText3" presStyleLbl="asst2" presStyleIdx="0" presStyleCnt="2" custLinFactX="-78295" custLinFactNeighborX="-100000" custLinFactNeighborY="740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86A0692-EAE2-49AB-8DEA-14D3C57C8F70}" type="pres">
      <dgm:prSet presAssocID="{891040AE-4497-416F-B13B-ED45AE6808C8}" presName="rootConnector3" presStyleLbl="asst2" presStyleIdx="0" presStyleCnt="2"/>
      <dgm:spPr/>
      <dgm:t>
        <a:bodyPr/>
        <a:lstStyle/>
        <a:p>
          <a:endParaRPr lang="es-EC"/>
        </a:p>
      </dgm:t>
    </dgm:pt>
    <dgm:pt modelId="{37D041B3-BD81-44E6-ABE7-C3C3830DD9FE}" type="pres">
      <dgm:prSet presAssocID="{891040AE-4497-416F-B13B-ED45AE6808C8}" presName="hierChild6" presStyleCnt="0"/>
      <dgm:spPr/>
    </dgm:pt>
    <dgm:pt modelId="{BC1DA504-E3BA-4D46-823C-CCC8860E5FF4}" type="pres">
      <dgm:prSet presAssocID="{891040AE-4497-416F-B13B-ED45AE6808C8}" presName="hierChild7" presStyleCnt="0"/>
      <dgm:spPr/>
    </dgm:pt>
    <dgm:pt modelId="{0200D75D-2273-46B2-A30E-1CB7A757498D}" type="pres">
      <dgm:prSet presAssocID="{C9800FEE-91F9-4BFD-A44E-57E79ECA28BF}" presName="Name111" presStyleLbl="parChTrans1D3" presStyleIdx="3" presStyleCnt="4"/>
      <dgm:spPr/>
      <dgm:t>
        <a:bodyPr/>
        <a:lstStyle/>
        <a:p>
          <a:endParaRPr lang="es-EC"/>
        </a:p>
      </dgm:t>
    </dgm:pt>
    <dgm:pt modelId="{41F28C06-E6CC-4077-9BCD-7E132E117249}" type="pres">
      <dgm:prSet presAssocID="{A69FAFFB-9F7E-40A4-917F-FE3C725F3DBC}" presName="hierRoot3" presStyleCnt="0">
        <dgm:presLayoutVars>
          <dgm:hierBranch val="init"/>
        </dgm:presLayoutVars>
      </dgm:prSet>
      <dgm:spPr/>
    </dgm:pt>
    <dgm:pt modelId="{7D3C4C15-9327-4CBC-8182-D84F4C0BC3DE}" type="pres">
      <dgm:prSet presAssocID="{A69FAFFB-9F7E-40A4-917F-FE3C725F3DBC}" presName="rootComposite3" presStyleCnt="0"/>
      <dgm:spPr/>
    </dgm:pt>
    <dgm:pt modelId="{63F90137-CC94-4C2E-A830-B06DC41ECAA7}" type="pres">
      <dgm:prSet presAssocID="{A69FAFFB-9F7E-40A4-917F-FE3C725F3DBC}" presName="rootText3" presStyleLbl="asst2" presStyleIdx="1" presStyleCnt="2" custLinFactNeighborX="54162" custLinFactNeighborY="7844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AF6AAFD-C300-41A6-AA3B-60533594A29E}" type="pres">
      <dgm:prSet presAssocID="{A69FAFFB-9F7E-40A4-917F-FE3C725F3DBC}" presName="rootConnector3" presStyleLbl="asst2" presStyleIdx="1" presStyleCnt="2"/>
      <dgm:spPr/>
      <dgm:t>
        <a:bodyPr/>
        <a:lstStyle/>
        <a:p>
          <a:endParaRPr lang="es-EC"/>
        </a:p>
      </dgm:t>
    </dgm:pt>
    <dgm:pt modelId="{26E42EB2-E45E-4FD7-8548-3267F024BA42}" type="pres">
      <dgm:prSet presAssocID="{A69FAFFB-9F7E-40A4-917F-FE3C725F3DBC}" presName="hierChild6" presStyleCnt="0"/>
      <dgm:spPr/>
    </dgm:pt>
    <dgm:pt modelId="{9550883C-4642-4849-8233-5515F97AA13E}" type="pres">
      <dgm:prSet presAssocID="{A69FAFFB-9F7E-40A4-917F-FE3C725F3DBC}" presName="hierChild7" presStyleCnt="0"/>
      <dgm:spPr/>
    </dgm:pt>
    <dgm:pt modelId="{5C1DA72B-8DDE-4EB0-AF7B-F187636FC0E1}" type="pres">
      <dgm:prSet presAssocID="{CB97CC59-348C-435E-AC08-46B07F7E4E99}" presName="Name35" presStyleLbl="parChTrans1D2" presStyleIdx="1" presStyleCnt="2"/>
      <dgm:spPr/>
      <dgm:t>
        <a:bodyPr/>
        <a:lstStyle/>
        <a:p>
          <a:endParaRPr lang="es-EC"/>
        </a:p>
      </dgm:t>
    </dgm:pt>
    <dgm:pt modelId="{C1B828C6-B772-4AFE-8640-0ACEB9712E3E}" type="pres">
      <dgm:prSet presAssocID="{5D35AFCE-CB5A-48D1-B0A3-8A0F2386514A}" presName="hierRoot2" presStyleCnt="0">
        <dgm:presLayoutVars>
          <dgm:hierBranch val="init"/>
        </dgm:presLayoutVars>
      </dgm:prSet>
      <dgm:spPr/>
    </dgm:pt>
    <dgm:pt modelId="{28F119D1-3566-4D33-981A-64D7A8F22804}" type="pres">
      <dgm:prSet presAssocID="{5D35AFCE-CB5A-48D1-B0A3-8A0F2386514A}" presName="rootComposite" presStyleCnt="0"/>
      <dgm:spPr/>
    </dgm:pt>
    <dgm:pt modelId="{3695C658-415F-4C5E-BDA8-0081B737C59A}" type="pres">
      <dgm:prSet presAssocID="{5D35AFCE-CB5A-48D1-B0A3-8A0F2386514A}" presName="rootText" presStyleLbl="node2" presStyleIdx="1" presStyleCnt="2" custLinFactX="-48159" custLinFactNeighborX="-100000" custLinFactNeighborY="-126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CBDF831-39D1-4082-8FB4-323DC4779191}" type="pres">
      <dgm:prSet presAssocID="{5D35AFCE-CB5A-48D1-B0A3-8A0F2386514A}" presName="rootConnector" presStyleLbl="node2" presStyleIdx="1" presStyleCnt="2"/>
      <dgm:spPr/>
      <dgm:t>
        <a:bodyPr/>
        <a:lstStyle/>
        <a:p>
          <a:endParaRPr lang="es-EC"/>
        </a:p>
      </dgm:t>
    </dgm:pt>
    <dgm:pt modelId="{FD2A18E3-C0B0-4C82-B21E-824DB6607D3C}" type="pres">
      <dgm:prSet presAssocID="{5D35AFCE-CB5A-48D1-B0A3-8A0F2386514A}" presName="hierChild4" presStyleCnt="0"/>
      <dgm:spPr/>
    </dgm:pt>
    <dgm:pt modelId="{08CF090D-2A66-4FB7-9E9F-0F5E55FF342A}" type="pres">
      <dgm:prSet presAssocID="{5D35AFCE-CB5A-48D1-B0A3-8A0F2386514A}" presName="hierChild5" presStyleCnt="0"/>
      <dgm:spPr/>
    </dgm:pt>
    <dgm:pt modelId="{6C497816-2193-44BD-8A3D-36AE990BFB09}" type="pres">
      <dgm:prSet presAssocID="{775E97E0-1DF7-4461-9802-A51880175301}" presName="hierChild3" presStyleCnt="0"/>
      <dgm:spPr/>
    </dgm:pt>
  </dgm:ptLst>
  <dgm:cxnLst>
    <dgm:cxn modelId="{DBB872CF-B5B5-4453-9567-5EDC934A0AC3}" type="presOf" srcId="{1194D4D1-6C35-48D2-8355-5E67042E147C}" destId="{C3EA1F2A-3A88-4266-A80E-8EC1D42F3FAB}" srcOrd="0" destOrd="0" presId="urn:microsoft.com/office/officeart/2005/8/layout/orgChart1"/>
    <dgm:cxn modelId="{ECCF2B46-ADB9-47F6-9A43-28BA91B11D82}" srcId="{45E0B6B9-2953-4C84-B34F-C60A8469BA19}" destId="{495A76F1-5ECB-4697-84E9-84794CB226FF}" srcOrd="1" destOrd="0" parTransId="{1DD175AE-9A1E-4522-AF5A-0F6A2894FDAD}" sibTransId="{C30797C6-A573-4D00-B04A-04C67B735795}"/>
    <dgm:cxn modelId="{582E85FC-90B2-4391-9A05-355295C815D1}" srcId="{993B03C5-4B3E-4CAE-9054-07B79156B7BC}" destId="{775E97E0-1DF7-4461-9802-A51880175301}" srcOrd="0" destOrd="0" parTransId="{4465AFE4-FBEB-4537-9AB9-373C88DC2C68}" sibTransId="{2E7EAEF4-4967-41D5-BE9C-B7F781677EA7}"/>
    <dgm:cxn modelId="{92C31F97-D52C-4CA3-9531-DEF4CDEEFF08}" srcId="{37EB5641-5CC2-4276-B348-EAC1F4477419}" destId="{A69FAFFB-9F7E-40A4-917F-FE3C725F3DBC}" srcOrd="1" destOrd="0" parTransId="{C9800FEE-91F9-4BFD-A44E-57E79ECA28BF}" sibTransId="{94DAA135-03EA-40D2-8755-9DF8B77B8743}"/>
    <dgm:cxn modelId="{0EACF7ED-065A-4CD6-B1F8-D92F11D8B216}" type="presOf" srcId="{1DD175AE-9A1E-4522-AF5A-0F6A2894FDAD}" destId="{10F7DD00-A4F4-45F6-849D-F5B7D491A50F}" srcOrd="0" destOrd="0" presId="urn:microsoft.com/office/officeart/2005/8/layout/orgChart1"/>
    <dgm:cxn modelId="{9305D9C8-B3E0-4CC9-9953-B9C74D907837}" type="presOf" srcId="{8FEDE958-1C5D-49B6-9FB6-8A826B32F7AB}" destId="{6CED74C9-187B-47CA-B4E0-F65F24F508B9}" srcOrd="0" destOrd="0" presId="urn:microsoft.com/office/officeart/2005/8/layout/orgChart1"/>
    <dgm:cxn modelId="{CB72BE8C-902F-4273-A7E0-CFFFCCBED56A}" type="presOf" srcId="{9FC1DD61-27FE-43E8-A3A6-968FA73AA96F}" destId="{1B7570E6-D53F-4E17-912E-3FE725A19B99}" srcOrd="1" destOrd="0" presId="urn:microsoft.com/office/officeart/2005/8/layout/orgChart1"/>
    <dgm:cxn modelId="{6E904C15-11B5-4838-9DE1-E945732ABABE}" type="presOf" srcId="{AAA4A37D-B87D-4AD6-B458-89CAF6AB37FA}" destId="{82FA0C2D-FECC-4F37-8608-15FBB69C2B92}" srcOrd="0" destOrd="0" presId="urn:microsoft.com/office/officeart/2005/8/layout/orgChart1"/>
    <dgm:cxn modelId="{89F6EA92-C8DB-4864-9418-A6D28D2B2F76}" type="presOf" srcId="{C9800FEE-91F9-4BFD-A44E-57E79ECA28BF}" destId="{0200D75D-2273-46B2-A30E-1CB7A757498D}" srcOrd="0" destOrd="0" presId="urn:microsoft.com/office/officeart/2005/8/layout/orgChart1"/>
    <dgm:cxn modelId="{7069883F-E3AF-48CB-BDCD-E1F01BAB8D2A}" type="presOf" srcId="{9FC1DD61-27FE-43E8-A3A6-968FA73AA96F}" destId="{8E9172A4-C0F1-4C97-BA94-94A2F40187E4}" srcOrd="0" destOrd="0" presId="urn:microsoft.com/office/officeart/2005/8/layout/orgChart1"/>
    <dgm:cxn modelId="{FA1429E0-B973-478E-A160-D35CF50040AD}" type="presOf" srcId="{A69FAFFB-9F7E-40A4-917F-FE3C725F3DBC}" destId="{9AF6AAFD-C300-41A6-AA3B-60533594A29E}" srcOrd="1" destOrd="0" presId="urn:microsoft.com/office/officeart/2005/8/layout/orgChart1"/>
    <dgm:cxn modelId="{89F2CDFC-F5BA-4628-91D3-CAAB9FD7245C}" type="presOf" srcId="{891040AE-4497-416F-B13B-ED45AE6808C8}" destId="{D86A0692-EAE2-49AB-8DEA-14D3C57C8F70}" srcOrd="1" destOrd="0" presId="urn:microsoft.com/office/officeart/2005/8/layout/orgChart1"/>
    <dgm:cxn modelId="{A6267857-0C82-47D8-9D49-63006CF35140}" type="presOf" srcId="{45E0B6B9-2953-4C84-B34F-C60A8469BA19}" destId="{F26BD932-2927-4C42-8DFB-2E24DBAA9B75}" srcOrd="1" destOrd="0" presId="urn:microsoft.com/office/officeart/2005/8/layout/orgChart1"/>
    <dgm:cxn modelId="{C9D2B682-8CAD-4ADB-BFA0-5B46F2790D30}" type="presOf" srcId="{FF7D5CD4-78E5-4175-B9D7-EB772D7F217B}" destId="{ECC2C083-B4A5-4C3C-A293-CA7FA6C1A86A}" srcOrd="0" destOrd="0" presId="urn:microsoft.com/office/officeart/2005/8/layout/orgChart1"/>
    <dgm:cxn modelId="{E989E143-00D5-4D09-9A17-A1AB5DE212BC}" srcId="{37EB5641-5CC2-4276-B348-EAC1F4477419}" destId="{E5F9DA64-9CE6-478E-9DBF-0926DCC94014}" srcOrd="2" destOrd="0" parTransId="{8FEDE958-1C5D-49B6-9FB6-8A826B32F7AB}" sibTransId="{FCE242ED-4383-4261-9A35-9BBC62E92966}"/>
    <dgm:cxn modelId="{5BDB20BF-95DE-402C-9C1B-B20615EDE832}" srcId="{E5F9DA64-9CE6-478E-9DBF-0926DCC94014}" destId="{16EE1753-2FC1-4EF5-ABC4-7810FC543B13}" srcOrd="2" destOrd="0" parTransId="{EE9C49F8-D3CC-4010-8F7C-C5DE328ED8C1}" sibTransId="{FC15EA2D-7D9F-465F-B665-5375ADD18179}"/>
    <dgm:cxn modelId="{B6C5B3D6-05BF-4813-BB7A-3DFA1D5030D1}" type="presOf" srcId="{891040AE-4497-416F-B13B-ED45AE6808C8}" destId="{448C2BD4-9542-44B1-904F-5FE18002A85D}" srcOrd="0" destOrd="0" presId="urn:microsoft.com/office/officeart/2005/8/layout/orgChart1"/>
    <dgm:cxn modelId="{ADBDBF83-C6F6-4821-8C2B-5D1B6CFEA220}" type="presOf" srcId="{A69FAFFB-9F7E-40A4-917F-FE3C725F3DBC}" destId="{63F90137-CC94-4C2E-A830-B06DC41ECAA7}" srcOrd="0" destOrd="0" presId="urn:microsoft.com/office/officeart/2005/8/layout/orgChart1"/>
    <dgm:cxn modelId="{64128D20-573E-4EEC-B2C0-527C1821CFE8}" type="presOf" srcId="{EE9C49F8-D3CC-4010-8F7C-C5DE328ED8C1}" destId="{48D97455-2ED3-4785-A3B0-B81AC75D1C80}" srcOrd="0" destOrd="0" presId="urn:microsoft.com/office/officeart/2005/8/layout/orgChart1"/>
    <dgm:cxn modelId="{12E5459B-39DF-4EB4-A74A-A3FAAE9112AB}" type="presOf" srcId="{45E0B6B9-2953-4C84-B34F-C60A8469BA19}" destId="{E567B0CC-C628-4DD7-B61F-8997B90A1F09}" srcOrd="0" destOrd="0" presId="urn:microsoft.com/office/officeart/2005/8/layout/orgChart1"/>
    <dgm:cxn modelId="{291CB63C-28AB-4D7A-BB9B-2431FEFDD029}" type="presOf" srcId="{37EB5641-5CC2-4276-B348-EAC1F4477419}" destId="{C0C94CA4-2655-4EE5-96E2-F4587CB49BB9}" srcOrd="1" destOrd="0" presId="urn:microsoft.com/office/officeart/2005/8/layout/orgChart1"/>
    <dgm:cxn modelId="{ABA90B4E-CD99-49DB-BB5F-136C76F09859}" type="presOf" srcId="{5D35AFCE-CB5A-48D1-B0A3-8A0F2386514A}" destId="{3695C658-415F-4C5E-BDA8-0081B737C59A}" srcOrd="0" destOrd="0" presId="urn:microsoft.com/office/officeart/2005/8/layout/orgChart1"/>
    <dgm:cxn modelId="{8FBB5CF0-5749-4C25-A564-08F5E353FE61}" srcId="{45E0B6B9-2953-4C84-B34F-C60A8469BA19}" destId="{1194D4D1-6C35-48D2-8355-5E67042E147C}" srcOrd="2" destOrd="0" parTransId="{76650870-6EB8-4DF8-9000-118282B5BB12}" sibTransId="{7C7E8D79-280F-40AC-886A-8AABD6234DAB}"/>
    <dgm:cxn modelId="{96B77CC1-48BB-4F04-8A26-BD9A34A34D6C}" type="presOf" srcId="{8D352F33-8934-44D7-AA41-EA79D589D7BE}" destId="{E0736FEF-C0FC-4126-87D2-323E2138ADFF}" srcOrd="0" destOrd="0" presId="urn:microsoft.com/office/officeart/2005/8/layout/orgChart1"/>
    <dgm:cxn modelId="{5CB2920F-29CD-4273-BC4F-4B650DF72D73}" type="presOf" srcId="{5D35AFCE-CB5A-48D1-B0A3-8A0F2386514A}" destId="{FCBDF831-39D1-4082-8FB4-323DC4779191}" srcOrd="1" destOrd="0" presId="urn:microsoft.com/office/officeart/2005/8/layout/orgChart1"/>
    <dgm:cxn modelId="{37D68B88-0A82-47FB-A470-29D7B4F051BE}" srcId="{37EB5641-5CC2-4276-B348-EAC1F4477419}" destId="{891040AE-4497-416F-B13B-ED45AE6808C8}" srcOrd="0" destOrd="0" parTransId="{2C84A9D1-713E-4629-836E-234EBA9B0217}" sibTransId="{461C64A0-CA07-4607-8C8F-7BDA01C6461B}"/>
    <dgm:cxn modelId="{0CACB97A-0C04-4D74-918C-48AC24F45927}" type="presOf" srcId="{1194D4D1-6C35-48D2-8355-5E67042E147C}" destId="{4C1DB83A-3D10-4A9E-A56B-3B64E0642718}" srcOrd="1" destOrd="0" presId="urn:microsoft.com/office/officeart/2005/8/layout/orgChart1"/>
    <dgm:cxn modelId="{956E9A3D-7A9B-4714-89D5-43B2D5457778}" type="presOf" srcId="{2C84A9D1-713E-4629-836E-234EBA9B0217}" destId="{BE00921C-7DE4-484B-8940-993629E03672}" srcOrd="0" destOrd="0" presId="urn:microsoft.com/office/officeart/2005/8/layout/orgChart1"/>
    <dgm:cxn modelId="{808C1954-51CA-4762-A7B6-D29FED784743}" type="presOf" srcId="{E5F9DA64-9CE6-478E-9DBF-0926DCC94014}" destId="{8B3C50C7-CBF6-4A21-8F14-CFF468A7B382}" srcOrd="1" destOrd="0" presId="urn:microsoft.com/office/officeart/2005/8/layout/orgChart1"/>
    <dgm:cxn modelId="{F3F23BB6-FB5B-4C2A-AAEF-F6E6BA6F8006}" srcId="{E5F9DA64-9CE6-478E-9DBF-0926DCC94014}" destId="{FF7D5CD4-78E5-4175-B9D7-EB772D7F217B}" srcOrd="0" destOrd="0" parTransId="{AAA4A37D-B87D-4AD6-B458-89CAF6AB37FA}" sibTransId="{DA3AF9ED-ABBB-4C6E-8BD8-E4ACA12C883B}"/>
    <dgm:cxn modelId="{A97A2AF3-4B29-475C-AF97-28DA34881AA0}" type="presOf" srcId="{CB97CC59-348C-435E-AC08-46B07F7E4E99}" destId="{5C1DA72B-8DDE-4EB0-AF7B-F187636FC0E1}" srcOrd="0" destOrd="0" presId="urn:microsoft.com/office/officeart/2005/8/layout/orgChart1"/>
    <dgm:cxn modelId="{8F5B9B18-5A2F-48C5-B06C-CEBB7C0990B8}" type="presOf" srcId="{495A76F1-5ECB-4697-84E9-84794CB226FF}" destId="{40288DED-277B-4B2C-8F1C-CABE53ED9A88}" srcOrd="1" destOrd="0" presId="urn:microsoft.com/office/officeart/2005/8/layout/orgChart1"/>
    <dgm:cxn modelId="{700FF2E8-1434-463B-8D0F-567479335785}" type="presOf" srcId="{16EE1753-2FC1-4EF5-ABC4-7810FC543B13}" destId="{17544B21-A45E-4454-9E0F-D9629E004D38}" srcOrd="1" destOrd="0" presId="urn:microsoft.com/office/officeart/2005/8/layout/orgChart1"/>
    <dgm:cxn modelId="{63EB7107-C8EA-42FA-BA50-585846A58968}" type="presOf" srcId="{775E97E0-1DF7-4461-9802-A51880175301}" destId="{69EB9582-A0B0-42C0-99D3-EBF225C7590D}" srcOrd="0" destOrd="0" presId="urn:microsoft.com/office/officeart/2005/8/layout/orgChart1"/>
    <dgm:cxn modelId="{FBD6532C-3CDC-4709-A514-22B0FB79B302}" type="presOf" srcId="{495A76F1-5ECB-4697-84E9-84794CB226FF}" destId="{6700F43E-9367-4683-B82D-227DFBFC70FB}" srcOrd="0" destOrd="0" presId="urn:microsoft.com/office/officeart/2005/8/layout/orgChart1"/>
    <dgm:cxn modelId="{32A05D7D-2AFE-4852-9243-370CD3C60979}" type="presOf" srcId="{E5F9DA64-9CE6-478E-9DBF-0926DCC94014}" destId="{7C4703CF-58B4-4B6A-AF1D-7421F178CBF9}" srcOrd="0" destOrd="0" presId="urn:microsoft.com/office/officeart/2005/8/layout/orgChart1"/>
    <dgm:cxn modelId="{8279418C-7A98-4562-8A85-08DE7344B343}" type="presOf" srcId="{1CE85408-9BA3-4582-8185-022A99D1DAA6}" destId="{AD50867A-38CB-41CF-90B1-414FF951C479}" srcOrd="1" destOrd="0" presId="urn:microsoft.com/office/officeart/2005/8/layout/orgChart1"/>
    <dgm:cxn modelId="{AA015411-830E-47B0-889F-EEB69C5D40D3}" type="presOf" srcId="{76650870-6EB8-4DF8-9000-118282B5BB12}" destId="{2DF6D9F2-6D11-47A3-8DFA-53E13AC987D1}" srcOrd="0" destOrd="0" presId="urn:microsoft.com/office/officeart/2005/8/layout/orgChart1"/>
    <dgm:cxn modelId="{87900A29-796E-433F-B820-6105481D3BD7}" type="presOf" srcId="{BF6F8EE7-0902-48E3-B753-57654D9471C7}" destId="{D90F48D6-B80F-403B-AD29-92D4B78A3F8F}" srcOrd="0" destOrd="0" presId="urn:microsoft.com/office/officeart/2005/8/layout/orgChart1"/>
    <dgm:cxn modelId="{055D298D-5DC4-4FA6-806D-A10122997B84}" type="presOf" srcId="{1CE85408-9BA3-4582-8185-022A99D1DAA6}" destId="{56F8E1DF-3234-4E7B-84FD-21BC6DF9F7CB}" srcOrd="0" destOrd="0" presId="urn:microsoft.com/office/officeart/2005/8/layout/orgChart1"/>
    <dgm:cxn modelId="{3AF9F6A7-8450-4BF0-9977-B994B977D08C}" srcId="{37EB5641-5CC2-4276-B348-EAC1F4477419}" destId="{45E0B6B9-2953-4C84-B34F-C60A8469BA19}" srcOrd="3" destOrd="0" parTransId="{AE9597D8-42E6-4023-B17B-EB9E2512F3D9}" sibTransId="{A54C62FB-D095-41C3-A7A2-15697D4951F6}"/>
    <dgm:cxn modelId="{8F151F50-C68E-40C8-8FB5-D12856D2EE36}" type="presOf" srcId="{16EE1753-2FC1-4EF5-ABC4-7810FC543B13}" destId="{AE175D15-292F-47DA-952A-2A6CCD7A9379}" srcOrd="0" destOrd="0" presId="urn:microsoft.com/office/officeart/2005/8/layout/orgChart1"/>
    <dgm:cxn modelId="{B3B0712A-ADAD-4CB2-8F22-0EE9FBA9FD4C}" type="presOf" srcId="{F4EEBAF7-322F-4518-BF94-A7DEDB7488AA}" destId="{7893DA01-B889-4758-B396-19D4D83F74B0}" srcOrd="0" destOrd="0" presId="urn:microsoft.com/office/officeart/2005/8/layout/orgChart1"/>
    <dgm:cxn modelId="{577423DA-68E9-498F-9386-F3A9DB5E05C6}" type="presOf" srcId="{993B03C5-4B3E-4CAE-9054-07B79156B7BC}" destId="{3235C231-4D7E-45A1-AD24-94680FD96F77}" srcOrd="0" destOrd="0" presId="urn:microsoft.com/office/officeart/2005/8/layout/orgChart1"/>
    <dgm:cxn modelId="{6A644923-9D1D-4095-B658-EF6CDE20B083}" type="presOf" srcId="{FF7D5CD4-78E5-4175-B9D7-EB772D7F217B}" destId="{E0C0E58D-CFA2-4E8F-98AB-31B7A468BE00}" srcOrd="1" destOrd="0" presId="urn:microsoft.com/office/officeart/2005/8/layout/orgChart1"/>
    <dgm:cxn modelId="{153AF125-4BC2-46F7-8E91-D9EF467E1DC3}" type="presOf" srcId="{775E97E0-1DF7-4461-9802-A51880175301}" destId="{233DBFB0-D0B8-48A6-948E-89710979AFFA}" srcOrd="1" destOrd="0" presId="urn:microsoft.com/office/officeart/2005/8/layout/orgChart1"/>
    <dgm:cxn modelId="{2B8FE858-74DA-4D2B-92A7-FC79F9F9709B}" type="presOf" srcId="{37EB5641-5CC2-4276-B348-EAC1F4477419}" destId="{B5D61DCF-B7A8-4C11-9920-EEF951054D28}" srcOrd="0" destOrd="0" presId="urn:microsoft.com/office/officeart/2005/8/layout/orgChart1"/>
    <dgm:cxn modelId="{0F6DBE51-6495-4229-8C8B-2BFCE8CCFDE3}" srcId="{775E97E0-1DF7-4461-9802-A51880175301}" destId="{5D35AFCE-CB5A-48D1-B0A3-8A0F2386514A}" srcOrd="1" destOrd="0" parTransId="{CB97CC59-348C-435E-AC08-46B07F7E4E99}" sibTransId="{EA2F8510-3CB1-432C-A406-6ABF95C0639E}"/>
    <dgm:cxn modelId="{CF6CE4B1-2C6B-4D01-BCD3-775ECA1FEE26}" srcId="{45E0B6B9-2953-4C84-B34F-C60A8469BA19}" destId="{1CE85408-9BA3-4582-8185-022A99D1DAA6}" srcOrd="0" destOrd="0" parTransId="{BF6F8EE7-0902-48E3-B753-57654D9471C7}" sibTransId="{8EB65C15-F4AA-4C75-A1A5-E43ABB73EF20}"/>
    <dgm:cxn modelId="{982B1AA4-F6D1-487F-8EF1-5D6558C3DD8E}" srcId="{E5F9DA64-9CE6-478E-9DBF-0926DCC94014}" destId="{9FC1DD61-27FE-43E8-A3A6-968FA73AA96F}" srcOrd="1" destOrd="0" parTransId="{8D352F33-8934-44D7-AA41-EA79D589D7BE}" sibTransId="{BDA7A8E5-E363-4736-AE81-7F90E984B43E}"/>
    <dgm:cxn modelId="{9665B057-3FB8-4368-9E80-17AF78A99AD2}" type="presOf" srcId="{AE9597D8-42E6-4023-B17B-EB9E2512F3D9}" destId="{38F8BF1D-6E08-4EB1-ADBF-154BA9A6D438}" srcOrd="0" destOrd="0" presId="urn:microsoft.com/office/officeart/2005/8/layout/orgChart1"/>
    <dgm:cxn modelId="{EF766B06-FEF3-45AE-ADD8-30533730F73E}" srcId="{775E97E0-1DF7-4461-9802-A51880175301}" destId="{37EB5641-5CC2-4276-B348-EAC1F4477419}" srcOrd="0" destOrd="0" parTransId="{F4EEBAF7-322F-4518-BF94-A7DEDB7488AA}" sibTransId="{6EFF9923-26F6-4B1E-B7BA-AEF4FC1132A3}"/>
    <dgm:cxn modelId="{9EA5ECEE-D383-48E9-A139-7BAD5C67B682}" type="presParOf" srcId="{3235C231-4D7E-45A1-AD24-94680FD96F77}" destId="{7C2B0466-857B-4163-AD0A-5DB5A8AA4962}" srcOrd="0" destOrd="0" presId="urn:microsoft.com/office/officeart/2005/8/layout/orgChart1"/>
    <dgm:cxn modelId="{05B44967-210B-4BD6-AA58-3DC532E59B1B}" type="presParOf" srcId="{7C2B0466-857B-4163-AD0A-5DB5A8AA4962}" destId="{E67FF32E-5DBC-4C57-809C-98766441D971}" srcOrd="0" destOrd="0" presId="urn:microsoft.com/office/officeart/2005/8/layout/orgChart1"/>
    <dgm:cxn modelId="{7D23D95C-B9B2-4D0B-98B7-E67946336882}" type="presParOf" srcId="{E67FF32E-5DBC-4C57-809C-98766441D971}" destId="{69EB9582-A0B0-42C0-99D3-EBF225C7590D}" srcOrd="0" destOrd="0" presId="urn:microsoft.com/office/officeart/2005/8/layout/orgChart1"/>
    <dgm:cxn modelId="{336FC37C-8A8C-4C20-9E3D-43F2C401A277}" type="presParOf" srcId="{E67FF32E-5DBC-4C57-809C-98766441D971}" destId="{233DBFB0-D0B8-48A6-948E-89710979AFFA}" srcOrd="1" destOrd="0" presId="urn:microsoft.com/office/officeart/2005/8/layout/orgChart1"/>
    <dgm:cxn modelId="{3345FB73-7107-4778-BED2-58D2999DD98F}" type="presParOf" srcId="{7C2B0466-857B-4163-AD0A-5DB5A8AA4962}" destId="{60E04FE9-40F3-44B9-9DA1-8920C5620AA8}" srcOrd="1" destOrd="0" presId="urn:microsoft.com/office/officeart/2005/8/layout/orgChart1"/>
    <dgm:cxn modelId="{2240CBB5-4801-4513-857F-F6A3DCE23124}" type="presParOf" srcId="{60E04FE9-40F3-44B9-9DA1-8920C5620AA8}" destId="{7893DA01-B889-4758-B396-19D4D83F74B0}" srcOrd="0" destOrd="0" presId="urn:microsoft.com/office/officeart/2005/8/layout/orgChart1"/>
    <dgm:cxn modelId="{B82D7A09-011C-41BC-8647-4E6685E9E93E}" type="presParOf" srcId="{60E04FE9-40F3-44B9-9DA1-8920C5620AA8}" destId="{ED69EFD7-1AF6-4421-8DF1-9FDE2CCFAC22}" srcOrd="1" destOrd="0" presId="urn:microsoft.com/office/officeart/2005/8/layout/orgChart1"/>
    <dgm:cxn modelId="{09331951-0A51-4A60-8293-DC9148D18AB0}" type="presParOf" srcId="{ED69EFD7-1AF6-4421-8DF1-9FDE2CCFAC22}" destId="{2711A744-D791-496C-8C6C-1DED646CAA43}" srcOrd="0" destOrd="0" presId="urn:microsoft.com/office/officeart/2005/8/layout/orgChart1"/>
    <dgm:cxn modelId="{C589F97B-6A85-4913-A1C9-E4EB689F9AC2}" type="presParOf" srcId="{2711A744-D791-496C-8C6C-1DED646CAA43}" destId="{B5D61DCF-B7A8-4C11-9920-EEF951054D28}" srcOrd="0" destOrd="0" presId="urn:microsoft.com/office/officeart/2005/8/layout/orgChart1"/>
    <dgm:cxn modelId="{1579D861-1C7B-45D2-9617-373E066318B8}" type="presParOf" srcId="{2711A744-D791-496C-8C6C-1DED646CAA43}" destId="{C0C94CA4-2655-4EE5-96E2-F4587CB49BB9}" srcOrd="1" destOrd="0" presId="urn:microsoft.com/office/officeart/2005/8/layout/orgChart1"/>
    <dgm:cxn modelId="{8FCD22BE-6B09-4A16-B9A4-EAEA078F9674}" type="presParOf" srcId="{ED69EFD7-1AF6-4421-8DF1-9FDE2CCFAC22}" destId="{0AD00DEE-37FF-4D62-AD05-79FB1A75020E}" srcOrd="1" destOrd="0" presId="urn:microsoft.com/office/officeart/2005/8/layout/orgChart1"/>
    <dgm:cxn modelId="{ABFC5286-75C4-43E5-8798-BCD7FC801DAA}" type="presParOf" srcId="{0AD00DEE-37FF-4D62-AD05-79FB1A75020E}" destId="{6CED74C9-187B-47CA-B4E0-F65F24F508B9}" srcOrd="0" destOrd="0" presId="urn:microsoft.com/office/officeart/2005/8/layout/orgChart1"/>
    <dgm:cxn modelId="{1175806F-21BF-4846-9659-9D5467F002CA}" type="presParOf" srcId="{0AD00DEE-37FF-4D62-AD05-79FB1A75020E}" destId="{35ACEEB4-68E9-479A-B860-2DE2C965BC9E}" srcOrd="1" destOrd="0" presId="urn:microsoft.com/office/officeart/2005/8/layout/orgChart1"/>
    <dgm:cxn modelId="{38651603-0A19-492E-B65B-369196996970}" type="presParOf" srcId="{35ACEEB4-68E9-479A-B860-2DE2C965BC9E}" destId="{A1C183D7-E9BE-4918-8673-E5AD5EF5BC2E}" srcOrd="0" destOrd="0" presId="urn:microsoft.com/office/officeart/2005/8/layout/orgChart1"/>
    <dgm:cxn modelId="{9B9F8096-8ABB-4C64-BAFB-4C2053B41540}" type="presParOf" srcId="{A1C183D7-E9BE-4918-8673-E5AD5EF5BC2E}" destId="{7C4703CF-58B4-4B6A-AF1D-7421F178CBF9}" srcOrd="0" destOrd="0" presId="urn:microsoft.com/office/officeart/2005/8/layout/orgChart1"/>
    <dgm:cxn modelId="{0B186E1A-80DB-4CCD-A9CA-FCB47BFF184E}" type="presParOf" srcId="{A1C183D7-E9BE-4918-8673-E5AD5EF5BC2E}" destId="{8B3C50C7-CBF6-4A21-8F14-CFF468A7B382}" srcOrd="1" destOrd="0" presId="urn:microsoft.com/office/officeart/2005/8/layout/orgChart1"/>
    <dgm:cxn modelId="{21EF91A4-E4C5-4768-8665-0EC0C40C0B0F}" type="presParOf" srcId="{35ACEEB4-68E9-479A-B860-2DE2C965BC9E}" destId="{34368B9A-37CA-4446-B139-F4F74C0A763E}" srcOrd="1" destOrd="0" presId="urn:microsoft.com/office/officeart/2005/8/layout/orgChart1"/>
    <dgm:cxn modelId="{270FC3FC-67BE-4DD5-B510-7DF2552567B7}" type="presParOf" srcId="{34368B9A-37CA-4446-B139-F4F74C0A763E}" destId="{82FA0C2D-FECC-4F37-8608-15FBB69C2B92}" srcOrd="0" destOrd="0" presId="urn:microsoft.com/office/officeart/2005/8/layout/orgChart1"/>
    <dgm:cxn modelId="{F11A1FE9-392C-4594-9CDA-C2367F6B530D}" type="presParOf" srcId="{34368B9A-37CA-4446-B139-F4F74C0A763E}" destId="{24BD1E4C-06ED-4C07-8B58-CDCF50A32D29}" srcOrd="1" destOrd="0" presId="urn:microsoft.com/office/officeart/2005/8/layout/orgChart1"/>
    <dgm:cxn modelId="{220B0427-D517-4000-BF65-F63620CC3921}" type="presParOf" srcId="{24BD1E4C-06ED-4C07-8B58-CDCF50A32D29}" destId="{D1892BF0-C3F5-4E02-94DE-0AB364F4E3DA}" srcOrd="0" destOrd="0" presId="urn:microsoft.com/office/officeart/2005/8/layout/orgChart1"/>
    <dgm:cxn modelId="{6146AED6-6376-445A-8E38-33A504400224}" type="presParOf" srcId="{D1892BF0-C3F5-4E02-94DE-0AB364F4E3DA}" destId="{ECC2C083-B4A5-4C3C-A293-CA7FA6C1A86A}" srcOrd="0" destOrd="0" presId="urn:microsoft.com/office/officeart/2005/8/layout/orgChart1"/>
    <dgm:cxn modelId="{211875F4-ED71-4647-BA98-33587FC2693C}" type="presParOf" srcId="{D1892BF0-C3F5-4E02-94DE-0AB364F4E3DA}" destId="{E0C0E58D-CFA2-4E8F-98AB-31B7A468BE00}" srcOrd="1" destOrd="0" presId="urn:microsoft.com/office/officeart/2005/8/layout/orgChart1"/>
    <dgm:cxn modelId="{7C5831C2-D7ED-4A29-B280-F3B66CF6BDA0}" type="presParOf" srcId="{24BD1E4C-06ED-4C07-8B58-CDCF50A32D29}" destId="{5AE9025C-D6CB-4B78-A842-55C1931002CD}" srcOrd="1" destOrd="0" presId="urn:microsoft.com/office/officeart/2005/8/layout/orgChart1"/>
    <dgm:cxn modelId="{4B146F7C-2803-44B7-82C1-B871FE9B79CC}" type="presParOf" srcId="{24BD1E4C-06ED-4C07-8B58-CDCF50A32D29}" destId="{1A71BEB6-290F-46FB-88ED-B326092F1B65}" srcOrd="2" destOrd="0" presId="urn:microsoft.com/office/officeart/2005/8/layout/orgChart1"/>
    <dgm:cxn modelId="{F624C953-51B1-405A-8F04-F9403D039679}" type="presParOf" srcId="{34368B9A-37CA-4446-B139-F4F74C0A763E}" destId="{E0736FEF-C0FC-4126-87D2-323E2138ADFF}" srcOrd="2" destOrd="0" presId="urn:microsoft.com/office/officeart/2005/8/layout/orgChart1"/>
    <dgm:cxn modelId="{105D21D7-9D6F-4F86-89B2-1631644F9642}" type="presParOf" srcId="{34368B9A-37CA-4446-B139-F4F74C0A763E}" destId="{E7DFD828-2923-4D0E-AF26-6B2856045E59}" srcOrd="3" destOrd="0" presId="urn:microsoft.com/office/officeart/2005/8/layout/orgChart1"/>
    <dgm:cxn modelId="{9425E18B-025C-4CAD-A567-AD594DA8CC13}" type="presParOf" srcId="{E7DFD828-2923-4D0E-AF26-6B2856045E59}" destId="{D6AD0B49-063A-48EA-8423-DC14AF07DF5E}" srcOrd="0" destOrd="0" presId="urn:microsoft.com/office/officeart/2005/8/layout/orgChart1"/>
    <dgm:cxn modelId="{A6E1F11C-EC51-4BC3-9FF1-A990C1633A16}" type="presParOf" srcId="{D6AD0B49-063A-48EA-8423-DC14AF07DF5E}" destId="{8E9172A4-C0F1-4C97-BA94-94A2F40187E4}" srcOrd="0" destOrd="0" presId="urn:microsoft.com/office/officeart/2005/8/layout/orgChart1"/>
    <dgm:cxn modelId="{23ED9E49-9E02-4891-9066-D9D15853C1BC}" type="presParOf" srcId="{D6AD0B49-063A-48EA-8423-DC14AF07DF5E}" destId="{1B7570E6-D53F-4E17-912E-3FE725A19B99}" srcOrd="1" destOrd="0" presId="urn:microsoft.com/office/officeart/2005/8/layout/orgChart1"/>
    <dgm:cxn modelId="{34B9788E-23A5-4A8A-9E7B-409058E55FA0}" type="presParOf" srcId="{E7DFD828-2923-4D0E-AF26-6B2856045E59}" destId="{338AC9FF-FE2A-499B-861F-5AABDCE52FDB}" srcOrd="1" destOrd="0" presId="urn:microsoft.com/office/officeart/2005/8/layout/orgChart1"/>
    <dgm:cxn modelId="{13AA1128-9DCA-4772-80F9-969C406AB648}" type="presParOf" srcId="{E7DFD828-2923-4D0E-AF26-6B2856045E59}" destId="{FE13EF88-B918-49EC-A279-A272FAFC4EB7}" srcOrd="2" destOrd="0" presId="urn:microsoft.com/office/officeart/2005/8/layout/orgChart1"/>
    <dgm:cxn modelId="{0FF2E027-C908-4A11-B84D-1745084649B1}" type="presParOf" srcId="{34368B9A-37CA-4446-B139-F4F74C0A763E}" destId="{48D97455-2ED3-4785-A3B0-B81AC75D1C80}" srcOrd="4" destOrd="0" presId="urn:microsoft.com/office/officeart/2005/8/layout/orgChart1"/>
    <dgm:cxn modelId="{3DDB8803-1447-4932-89E0-8DE54DCCAB4E}" type="presParOf" srcId="{34368B9A-37CA-4446-B139-F4F74C0A763E}" destId="{A48408B4-531A-462E-B86F-A416440B0842}" srcOrd="5" destOrd="0" presId="urn:microsoft.com/office/officeart/2005/8/layout/orgChart1"/>
    <dgm:cxn modelId="{F6F3F6D9-93F8-44B8-9172-4A6115AE4FA0}" type="presParOf" srcId="{A48408B4-531A-462E-B86F-A416440B0842}" destId="{1F10739A-05EB-4A6A-8AB1-9930EAB7C8E0}" srcOrd="0" destOrd="0" presId="urn:microsoft.com/office/officeart/2005/8/layout/orgChart1"/>
    <dgm:cxn modelId="{4C238CCC-492E-44DE-8DB7-3E354C377B4D}" type="presParOf" srcId="{1F10739A-05EB-4A6A-8AB1-9930EAB7C8E0}" destId="{AE175D15-292F-47DA-952A-2A6CCD7A9379}" srcOrd="0" destOrd="0" presId="urn:microsoft.com/office/officeart/2005/8/layout/orgChart1"/>
    <dgm:cxn modelId="{367A0877-00C3-4B56-892F-8ACDFDBE371B}" type="presParOf" srcId="{1F10739A-05EB-4A6A-8AB1-9930EAB7C8E0}" destId="{17544B21-A45E-4454-9E0F-D9629E004D38}" srcOrd="1" destOrd="0" presId="urn:microsoft.com/office/officeart/2005/8/layout/orgChart1"/>
    <dgm:cxn modelId="{5F967722-0B26-4DE8-8893-8F35CD6A778C}" type="presParOf" srcId="{A48408B4-531A-462E-B86F-A416440B0842}" destId="{0509EE64-2DB5-4494-8664-773BBBDC61EF}" srcOrd="1" destOrd="0" presId="urn:microsoft.com/office/officeart/2005/8/layout/orgChart1"/>
    <dgm:cxn modelId="{6B01CA16-E60F-4778-9FB5-5F9142180A27}" type="presParOf" srcId="{A48408B4-531A-462E-B86F-A416440B0842}" destId="{97E6609E-4221-45D1-B183-4440F5344A92}" srcOrd="2" destOrd="0" presId="urn:microsoft.com/office/officeart/2005/8/layout/orgChart1"/>
    <dgm:cxn modelId="{B6217CBE-283E-4B7E-815E-9A5B563C2C76}" type="presParOf" srcId="{35ACEEB4-68E9-479A-B860-2DE2C965BC9E}" destId="{C5612890-673A-4DC9-8C46-15268031654F}" srcOrd="2" destOrd="0" presId="urn:microsoft.com/office/officeart/2005/8/layout/orgChart1"/>
    <dgm:cxn modelId="{C0B3453D-0146-4403-B689-86DB5D986234}" type="presParOf" srcId="{0AD00DEE-37FF-4D62-AD05-79FB1A75020E}" destId="{38F8BF1D-6E08-4EB1-ADBF-154BA9A6D438}" srcOrd="2" destOrd="0" presId="urn:microsoft.com/office/officeart/2005/8/layout/orgChart1"/>
    <dgm:cxn modelId="{51DE1C00-B6C1-4610-8D76-5236C6D626BA}" type="presParOf" srcId="{0AD00DEE-37FF-4D62-AD05-79FB1A75020E}" destId="{6A2FDB0C-07AD-4196-8709-77E1FA84B239}" srcOrd="3" destOrd="0" presId="urn:microsoft.com/office/officeart/2005/8/layout/orgChart1"/>
    <dgm:cxn modelId="{2AA5B5EA-4E60-4880-8603-8A7B847DB09C}" type="presParOf" srcId="{6A2FDB0C-07AD-4196-8709-77E1FA84B239}" destId="{0FC96BC1-DD59-499D-970C-58F9294E53E8}" srcOrd="0" destOrd="0" presId="urn:microsoft.com/office/officeart/2005/8/layout/orgChart1"/>
    <dgm:cxn modelId="{200423B9-FA99-4D67-B791-22CE4F619D03}" type="presParOf" srcId="{0FC96BC1-DD59-499D-970C-58F9294E53E8}" destId="{E567B0CC-C628-4DD7-B61F-8997B90A1F09}" srcOrd="0" destOrd="0" presId="urn:microsoft.com/office/officeart/2005/8/layout/orgChart1"/>
    <dgm:cxn modelId="{70E2D5A2-3C00-4BF3-B493-57E85CE46751}" type="presParOf" srcId="{0FC96BC1-DD59-499D-970C-58F9294E53E8}" destId="{F26BD932-2927-4C42-8DFB-2E24DBAA9B75}" srcOrd="1" destOrd="0" presId="urn:microsoft.com/office/officeart/2005/8/layout/orgChart1"/>
    <dgm:cxn modelId="{9DB9FDBC-9489-49E4-8D9D-20E9BF99E5EB}" type="presParOf" srcId="{6A2FDB0C-07AD-4196-8709-77E1FA84B239}" destId="{E219925F-A6BB-4F72-A91A-58D256C0D6C9}" srcOrd="1" destOrd="0" presId="urn:microsoft.com/office/officeart/2005/8/layout/orgChart1"/>
    <dgm:cxn modelId="{6330FD77-29C3-4B23-82CD-9C26FE99B4F8}" type="presParOf" srcId="{E219925F-A6BB-4F72-A91A-58D256C0D6C9}" destId="{D90F48D6-B80F-403B-AD29-92D4B78A3F8F}" srcOrd="0" destOrd="0" presId="urn:microsoft.com/office/officeart/2005/8/layout/orgChart1"/>
    <dgm:cxn modelId="{3563D50A-E981-4C43-B748-89C5186AA1ED}" type="presParOf" srcId="{E219925F-A6BB-4F72-A91A-58D256C0D6C9}" destId="{C891F556-6E8C-49EE-A231-B68FFFD4A1A5}" srcOrd="1" destOrd="0" presId="urn:microsoft.com/office/officeart/2005/8/layout/orgChart1"/>
    <dgm:cxn modelId="{8C3D01F9-B29F-4362-83AC-926218F984DC}" type="presParOf" srcId="{C891F556-6E8C-49EE-A231-B68FFFD4A1A5}" destId="{56EAF7BB-BB36-42C1-9230-94B0402615FF}" srcOrd="0" destOrd="0" presId="urn:microsoft.com/office/officeart/2005/8/layout/orgChart1"/>
    <dgm:cxn modelId="{1EBE59CA-285D-4906-8B45-472172C5BD99}" type="presParOf" srcId="{56EAF7BB-BB36-42C1-9230-94B0402615FF}" destId="{56F8E1DF-3234-4E7B-84FD-21BC6DF9F7CB}" srcOrd="0" destOrd="0" presId="urn:microsoft.com/office/officeart/2005/8/layout/orgChart1"/>
    <dgm:cxn modelId="{01B37E6A-11EB-44A3-B415-ABF401EBC51C}" type="presParOf" srcId="{56EAF7BB-BB36-42C1-9230-94B0402615FF}" destId="{AD50867A-38CB-41CF-90B1-414FF951C479}" srcOrd="1" destOrd="0" presId="urn:microsoft.com/office/officeart/2005/8/layout/orgChart1"/>
    <dgm:cxn modelId="{C6577210-5FAE-477E-867D-242D527C80E9}" type="presParOf" srcId="{C891F556-6E8C-49EE-A231-B68FFFD4A1A5}" destId="{1D7905E2-3A47-4374-ADA1-0FB7C61335C4}" srcOrd="1" destOrd="0" presId="urn:microsoft.com/office/officeart/2005/8/layout/orgChart1"/>
    <dgm:cxn modelId="{0F077DF3-7E84-49D1-AC5B-07CC634AA768}" type="presParOf" srcId="{C891F556-6E8C-49EE-A231-B68FFFD4A1A5}" destId="{CBE7D500-1375-49E1-BDEC-965ACC3FB57D}" srcOrd="2" destOrd="0" presId="urn:microsoft.com/office/officeart/2005/8/layout/orgChart1"/>
    <dgm:cxn modelId="{B820FFBF-5891-4B99-A68B-905259470471}" type="presParOf" srcId="{E219925F-A6BB-4F72-A91A-58D256C0D6C9}" destId="{10F7DD00-A4F4-45F6-849D-F5B7D491A50F}" srcOrd="2" destOrd="0" presId="urn:microsoft.com/office/officeart/2005/8/layout/orgChart1"/>
    <dgm:cxn modelId="{5E4D912C-B908-4241-8CD8-7CD0C419ABD0}" type="presParOf" srcId="{E219925F-A6BB-4F72-A91A-58D256C0D6C9}" destId="{CC8A5B61-54E0-4565-AA88-37211EFCD5B6}" srcOrd="3" destOrd="0" presId="urn:microsoft.com/office/officeart/2005/8/layout/orgChart1"/>
    <dgm:cxn modelId="{76F3F14F-986E-46D6-BC90-421D06B49E8C}" type="presParOf" srcId="{CC8A5B61-54E0-4565-AA88-37211EFCD5B6}" destId="{21B4AF48-DB5B-41F6-B4D4-8183DB1B61E8}" srcOrd="0" destOrd="0" presId="urn:microsoft.com/office/officeart/2005/8/layout/orgChart1"/>
    <dgm:cxn modelId="{FB33F562-09AE-4EC3-9C6F-812937224798}" type="presParOf" srcId="{21B4AF48-DB5B-41F6-B4D4-8183DB1B61E8}" destId="{6700F43E-9367-4683-B82D-227DFBFC70FB}" srcOrd="0" destOrd="0" presId="urn:microsoft.com/office/officeart/2005/8/layout/orgChart1"/>
    <dgm:cxn modelId="{69837985-3445-4D27-8D3E-57C56CEE3302}" type="presParOf" srcId="{21B4AF48-DB5B-41F6-B4D4-8183DB1B61E8}" destId="{40288DED-277B-4B2C-8F1C-CABE53ED9A88}" srcOrd="1" destOrd="0" presId="urn:microsoft.com/office/officeart/2005/8/layout/orgChart1"/>
    <dgm:cxn modelId="{99991DEB-D76A-4015-AFE3-B87B00C2A98A}" type="presParOf" srcId="{CC8A5B61-54E0-4565-AA88-37211EFCD5B6}" destId="{88BF6BD3-6487-4175-8682-A86519ABE312}" srcOrd="1" destOrd="0" presId="urn:microsoft.com/office/officeart/2005/8/layout/orgChart1"/>
    <dgm:cxn modelId="{758354DB-287E-4216-AA0E-A140EBFDBB97}" type="presParOf" srcId="{CC8A5B61-54E0-4565-AA88-37211EFCD5B6}" destId="{591667B9-7786-45A8-A3B1-277A208DBB48}" srcOrd="2" destOrd="0" presId="urn:microsoft.com/office/officeart/2005/8/layout/orgChart1"/>
    <dgm:cxn modelId="{8F5904EC-A38C-4B56-AD3D-4D14654AF410}" type="presParOf" srcId="{E219925F-A6BB-4F72-A91A-58D256C0D6C9}" destId="{2DF6D9F2-6D11-47A3-8DFA-53E13AC987D1}" srcOrd="4" destOrd="0" presId="urn:microsoft.com/office/officeart/2005/8/layout/orgChart1"/>
    <dgm:cxn modelId="{F74AF8D2-B25B-4F49-A4F3-4770D9B270EF}" type="presParOf" srcId="{E219925F-A6BB-4F72-A91A-58D256C0D6C9}" destId="{817D05B4-2EB7-466F-BE4E-C03ADF62D337}" srcOrd="5" destOrd="0" presId="urn:microsoft.com/office/officeart/2005/8/layout/orgChart1"/>
    <dgm:cxn modelId="{972ABCB2-33B9-465E-B07E-314A5A94AC54}" type="presParOf" srcId="{817D05B4-2EB7-466F-BE4E-C03ADF62D337}" destId="{949CE9FA-E606-4553-88CF-F3CF712FB46C}" srcOrd="0" destOrd="0" presId="urn:microsoft.com/office/officeart/2005/8/layout/orgChart1"/>
    <dgm:cxn modelId="{C8113567-5E28-430C-934C-56DDA4742A68}" type="presParOf" srcId="{949CE9FA-E606-4553-88CF-F3CF712FB46C}" destId="{C3EA1F2A-3A88-4266-A80E-8EC1D42F3FAB}" srcOrd="0" destOrd="0" presId="urn:microsoft.com/office/officeart/2005/8/layout/orgChart1"/>
    <dgm:cxn modelId="{2F2848E3-B443-45DC-AE27-FA8F03A0F30C}" type="presParOf" srcId="{949CE9FA-E606-4553-88CF-F3CF712FB46C}" destId="{4C1DB83A-3D10-4A9E-A56B-3B64E0642718}" srcOrd="1" destOrd="0" presId="urn:microsoft.com/office/officeart/2005/8/layout/orgChart1"/>
    <dgm:cxn modelId="{6E40191D-0F23-41E1-89A8-AE840E0DCBC7}" type="presParOf" srcId="{817D05B4-2EB7-466F-BE4E-C03ADF62D337}" destId="{653EAA64-3F7E-442C-91F7-18C4BF96A1E3}" srcOrd="1" destOrd="0" presId="urn:microsoft.com/office/officeart/2005/8/layout/orgChart1"/>
    <dgm:cxn modelId="{23D4EF85-D5F0-4738-B8F7-B26054F5DC0A}" type="presParOf" srcId="{817D05B4-2EB7-466F-BE4E-C03ADF62D337}" destId="{ADE2AB2F-9816-41F8-BA5F-EFA6FB929651}" srcOrd="2" destOrd="0" presId="urn:microsoft.com/office/officeart/2005/8/layout/orgChart1"/>
    <dgm:cxn modelId="{3B17A9A6-574E-403C-B7E3-2303DC6F2B1D}" type="presParOf" srcId="{6A2FDB0C-07AD-4196-8709-77E1FA84B239}" destId="{8DBFD720-1646-4519-8642-9314934198E8}" srcOrd="2" destOrd="0" presId="urn:microsoft.com/office/officeart/2005/8/layout/orgChart1"/>
    <dgm:cxn modelId="{AF737EBB-2825-4D98-8D4C-3C6A2FB9F333}" type="presParOf" srcId="{ED69EFD7-1AF6-4421-8DF1-9FDE2CCFAC22}" destId="{C8E38FF8-7152-42F2-9315-5338CAD9CCAB}" srcOrd="2" destOrd="0" presId="urn:microsoft.com/office/officeart/2005/8/layout/orgChart1"/>
    <dgm:cxn modelId="{E45EB0B7-C841-4621-BD30-055ABBE3BE91}" type="presParOf" srcId="{C8E38FF8-7152-42F2-9315-5338CAD9CCAB}" destId="{BE00921C-7DE4-484B-8940-993629E03672}" srcOrd="0" destOrd="0" presId="urn:microsoft.com/office/officeart/2005/8/layout/orgChart1"/>
    <dgm:cxn modelId="{959F1D3E-D698-4B8E-A6A1-729E14E806CC}" type="presParOf" srcId="{C8E38FF8-7152-42F2-9315-5338CAD9CCAB}" destId="{4268FC12-6D4B-4E21-8053-B56957E097A3}" srcOrd="1" destOrd="0" presId="urn:microsoft.com/office/officeart/2005/8/layout/orgChart1"/>
    <dgm:cxn modelId="{8F6E03E2-F873-4921-B996-201C72F7FC38}" type="presParOf" srcId="{4268FC12-6D4B-4E21-8053-B56957E097A3}" destId="{7A73EEFA-2EFB-47A8-849D-A6877B9EFA7B}" srcOrd="0" destOrd="0" presId="urn:microsoft.com/office/officeart/2005/8/layout/orgChart1"/>
    <dgm:cxn modelId="{AFDA331B-577E-4FC9-BF47-AAF42865F4DA}" type="presParOf" srcId="{7A73EEFA-2EFB-47A8-849D-A6877B9EFA7B}" destId="{448C2BD4-9542-44B1-904F-5FE18002A85D}" srcOrd="0" destOrd="0" presId="urn:microsoft.com/office/officeart/2005/8/layout/orgChart1"/>
    <dgm:cxn modelId="{7A61605B-600E-4C10-8BAF-4F6722710479}" type="presParOf" srcId="{7A73EEFA-2EFB-47A8-849D-A6877B9EFA7B}" destId="{D86A0692-EAE2-49AB-8DEA-14D3C57C8F70}" srcOrd="1" destOrd="0" presId="urn:microsoft.com/office/officeart/2005/8/layout/orgChart1"/>
    <dgm:cxn modelId="{00407A28-90EB-4564-A567-AB0451099F02}" type="presParOf" srcId="{4268FC12-6D4B-4E21-8053-B56957E097A3}" destId="{37D041B3-BD81-44E6-ABE7-C3C3830DD9FE}" srcOrd="1" destOrd="0" presId="urn:microsoft.com/office/officeart/2005/8/layout/orgChart1"/>
    <dgm:cxn modelId="{72465EEC-DCAC-4710-A592-B64FB2C40B49}" type="presParOf" srcId="{4268FC12-6D4B-4E21-8053-B56957E097A3}" destId="{BC1DA504-E3BA-4D46-823C-CCC8860E5FF4}" srcOrd="2" destOrd="0" presId="urn:microsoft.com/office/officeart/2005/8/layout/orgChart1"/>
    <dgm:cxn modelId="{0200D7F5-44D9-40AA-87CB-45217E6BD93C}" type="presParOf" srcId="{C8E38FF8-7152-42F2-9315-5338CAD9CCAB}" destId="{0200D75D-2273-46B2-A30E-1CB7A757498D}" srcOrd="2" destOrd="0" presId="urn:microsoft.com/office/officeart/2005/8/layout/orgChart1"/>
    <dgm:cxn modelId="{BCC33423-F540-43F4-9266-BB01CF801E8E}" type="presParOf" srcId="{C8E38FF8-7152-42F2-9315-5338CAD9CCAB}" destId="{41F28C06-E6CC-4077-9BCD-7E132E117249}" srcOrd="3" destOrd="0" presId="urn:microsoft.com/office/officeart/2005/8/layout/orgChart1"/>
    <dgm:cxn modelId="{801F15E0-67E5-4C4F-9C3B-C5E66DA70E4A}" type="presParOf" srcId="{41F28C06-E6CC-4077-9BCD-7E132E117249}" destId="{7D3C4C15-9327-4CBC-8182-D84F4C0BC3DE}" srcOrd="0" destOrd="0" presId="urn:microsoft.com/office/officeart/2005/8/layout/orgChart1"/>
    <dgm:cxn modelId="{F13523D3-C497-4F5E-A9C6-C150B27E5B05}" type="presParOf" srcId="{7D3C4C15-9327-4CBC-8182-D84F4C0BC3DE}" destId="{63F90137-CC94-4C2E-A830-B06DC41ECAA7}" srcOrd="0" destOrd="0" presId="urn:microsoft.com/office/officeart/2005/8/layout/orgChart1"/>
    <dgm:cxn modelId="{85058E7D-32A4-4D84-8AB5-CC792B16B439}" type="presParOf" srcId="{7D3C4C15-9327-4CBC-8182-D84F4C0BC3DE}" destId="{9AF6AAFD-C300-41A6-AA3B-60533594A29E}" srcOrd="1" destOrd="0" presId="urn:microsoft.com/office/officeart/2005/8/layout/orgChart1"/>
    <dgm:cxn modelId="{D72F21DC-54CE-4B95-9870-61A40FB850A0}" type="presParOf" srcId="{41F28C06-E6CC-4077-9BCD-7E132E117249}" destId="{26E42EB2-E45E-4FD7-8548-3267F024BA42}" srcOrd="1" destOrd="0" presId="urn:microsoft.com/office/officeart/2005/8/layout/orgChart1"/>
    <dgm:cxn modelId="{374CF7EF-A1D0-4F6F-892B-D16660B2F8D9}" type="presParOf" srcId="{41F28C06-E6CC-4077-9BCD-7E132E117249}" destId="{9550883C-4642-4849-8233-5515F97AA13E}" srcOrd="2" destOrd="0" presId="urn:microsoft.com/office/officeart/2005/8/layout/orgChart1"/>
    <dgm:cxn modelId="{4D211507-A4E1-401A-84D3-0CFF7BBD15FB}" type="presParOf" srcId="{60E04FE9-40F3-44B9-9DA1-8920C5620AA8}" destId="{5C1DA72B-8DDE-4EB0-AF7B-F187636FC0E1}" srcOrd="2" destOrd="0" presId="urn:microsoft.com/office/officeart/2005/8/layout/orgChart1"/>
    <dgm:cxn modelId="{861927A5-1C88-49A1-BE2F-5C0E59733E24}" type="presParOf" srcId="{60E04FE9-40F3-44B9-9DA1-8920C5620AA8}" destId="{C1B828C6-B772-4AFE-8640-0ACEB9712E3E}" srcOrd="3" destOrd="0" presId="urn:microsoft.com/office/officeart/2005/8/layout/orgChart1"/>
    <dgm:cxn modelId="{54FA6003-73C6-42DD-9CE0-AA3BCEEEA11E}" type="presParOf" srcId="{C1B828C6-B772-4AFE-8640-0ACEB9712E3E}" destId="{28F119D1-3566-4D33-981A-64D7A8F22804}" srcOrd="0" destOrd="0" presId="urn:microsoft.com/office/officeart/2005/8/layout/orgChart1"/>
    <dgm:cxn modelId="{976BD79A-C249-44A5-B089-9DD6602EEB20}" type="presParOf" srcId="{28F119D1-3566-4D33-981A-64D7A8F22804}" destId="{3695C658-415F-4C5E-BDA8-0081B737C59A}" srcOrd="0" destOrd="0" presId="urn:microsoft.com/office/officeart/2005/8/layout/orgChart1"/>
    <dgm:cxn modelId="{99F5368E-C1F9-47FF-B09C-A7C4A0C4DAB7}" type="presParOf" srcId="{28F119D1-3566-4D33-981A-64D7A8F22804}" destId="{FCBDF831-39D1-4082-8FB4-323DC4779191}" srcOrd="1" destOrd="0" presId="urn:microsoft.com/office/officeart/2005/8/layout/orgChart1"/>
    <dgm:cxn modelId="{CD2A2FF1-7597-4529-9408-8430F3255060}" type="presParOf" srcId="{C1B828C6-B772-4AFE-8640-0ACEB9712E3E}" destId="{FD2A18E3-C0B0-4C82-B21E-824DB6607D3C}" srcOrd="1" destOrd="0" presId="urn:microsoft.com/office/officeart/2005/8/layout/orgChart1"/>
    <dgm:cxn modelId="{2583FE79-705B-4E00-814B-81FDCBF8BFFB}" type="presParOf" srcId="{C1B828C6-B772-4AFE-8640-0ACEB9712E3E}" destId="{08CF090D-2A66-4FB7-9E9F-0F5E55FF342A}" srcOrd="2" destOrd="0" presId="urn:microsoft.com/office/officeart/2005/8/layout/orgChart1"/>
    <dgm:cxn modelId="{33952141-BF88-45C9-9CE9-C0493BEF349B}" type="presParOf" srcId="{7C2B0466-857B-4163-AD0A-5DB5A8AA4962}" destId="{6C497816-2193-44BD-8A3D-36AE990BFB09}" srcOrd="2" destOrd="0" presId="urn:microsoft.com/office/officeart/2005/8/layout/orgChart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93B03C5-4B3E-4CAE-9054-07B79156B7B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75E97E0-1DF7-4461-9802-A5188017530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sz="1100" b="1" dirty="0" smtClean="0">
              <a:solidFill>
                <a:schemeClr val="tx1"/>
              </a:solidFill>
            </a:rPr>
            <a:t>Accionistas</a:t>
          </a:r>
        </a:p>
      </dgm:t>
    </dgm:pt>
    <dgm:pt modelId="{4465AFE4-FBEB-4537-9AB9-373C88DC2C68}" type="parTrans" cxnId="{582E85FC-90B2-4391-9A05-355295C815D1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E7EAEF4-4967-41D5-BE9C-B7F781677EA7}" type="sibTrans" cxnId="{582E85FC-90B2-4391-9A05-355295C815D1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37EB5641-5CC2-4276-B348-EAC1F447741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sz="1100" b="1" dirty="0" smtClean="0">
              <a:solidFill>
                <a:schemeClr val="tx1"/>
              </a:solidFill>
            </a:rPr>
            <a:t>Gerente General</a:t>
          </a:r>
        </a:p>
      </dgm:t>
    </dgm:pt>
    <dgm:pt modelId="{F4EEBAF7-322F-4518-BF94-A7DEDB7488AA}" type="parTrans" cxnId="{EF766B06-FEF3-45AE-ADD8-30533730F73E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6EFF9923-26F6-4B1E-B7BA-AEF4FC1132A3}" type="sibTrans" cxnId="{EF766B06-FEF3-45AE-ADD8-30533730F73E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891040AE-4497-416F-B13B-ED45AE6808C8}" type="asst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sz="1100" b="1" dirty="0" smtClean="0">
              <a:solidFill>
                <a:schemeClr val="tx1"/>
              </a:solidFill>
            </a:rPr>
            <a:t>Comité de Calidad (Varias Personas)</a:t>
          </a:r>
        </a:p>
      </dgm:t>
    </dgm:pt>
    <dgm:pt modelId="{2C84A9D1-713E-4629-836E-234EBA9B0217}" type="parTrans" cxnId="{37D68B88-0A82-47FB-A470-29D7B4F051BE}">
      <dgm:prSet/>
      <dgm:spPr>
        <a:ln>
          <a:prstDash val="dash"/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61C64A0-CA07-4607-8C8F-7BDA01C6461B}" type="sibTrans" cxnId="{37D68B88-0A82-47FB-A470-29D7B4F051BE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5F9DA64-9CE6-478E-9DBF-0926DCC9401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sz="1100" b="1" dirty="0" smtClean="0">
              <a:solidFill>
                <a:schemeClr val="tx1"/>
              </a:solidFill>
            </a:rPr>
            <a:t>Gerente Administrativa - Financiera</a:t>
          </a:r>
        </a:p>
      </dgm:t>
    </dgm:pt>
    <dgm:pt modelId="{8FEDE958-1C5D-49B6-9FB6-8A826B32F7AB}" type="parTrans" cxnId="{E989E143-00D5-4D09-9A17-A1AB5DE212BC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CE242ED-4383-4261-9A35-9BBC62E92966}" type="sibTrans" cxnId="{E989E143-00D5-4D09-9A17-A1AB5DE212BC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6EE1753-2FC1-4EF5-ABC4-7810FC543B1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sz="1100" b="1" dirty="0" smtClean="0">
              <a:solidFill>
                <a:schemeClr val="tx1"/>
              </a:solidFill>
            </a:rPr>
            <a:t>Coordinador de Sistemas</a:t>
          </a:r>
        </a:p>
      </dgm:t>
    </dgm:pt>
    <dgm:pt modelId="{EE9C49F8-D3CC-4010-8F7C-C5DE328ED8C1}" type="parTrans" cxnId="{5BDB20BF-95DE-402C-9C1B-B20615EDE832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C15EA2D-7D9F-465F-B665-5375ADD18179}" type="sibTrans" cxnId="{5BDB20BF-95DE-402C-9C1B-B20615EDE832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5E0B6B9-2953-4C84-B34F-C60A8469BA1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sz="1100" b="1" dirty="0" smtClean="0">
              <a:solidFill>
                <a:schemeClr val="tx1"/>
              </a:solidFill>
            </a:rPr>
            <a:t>Gerente de Operaciones</a:t>
          </a:r>
        </a:p>
      </dgm:t>
    </dgm:pt>
    <dgm:pt modelId="{AE9597D8-42E6-4023-B17B-EB9E2512F3D9}" type="parTrans" cxnId="{3AF9F6A7-8450-4BF0-9977-B994B977D08C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54C62FB-D095-41C3-A7A2-15697D4951F6}" type="sibTrans" cxnId="{3AF9F6A7-8450-4BF0-9977-B994B977D08C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CE85408-9BA3-4582-8185-022A99D1DAA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sz="1100" b="1" dirty="0" smtClean="0">
              <a:solidFill>
                <a:schemeClr val="tx1"/>
              </a:solidFill>
            </a:rPr>
            <a:t>Jefe Forestal</a:t>
          </a:r>
        </a:p>
      </dgm:t>
    </dgm:pt>
    <dgm:pt modelId="{BF6F8EE7-0902-48E3-B753-57654D9471C7}" type="parTrans" cxnId="{CF6CE4B1-2C6B-4D01-BCD3-775ECA1FEE26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8EB65C15-F4AA-4C75-A1A5-E43ABB73EF20}" type="sibTrans" cxnId="{CF6CE4B1-2C6B-4D01-BCD3-775ECA1FEE26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95A76F1-5ECB-4697-84E9-84794CB226F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sz="1100" b="1" dirty="0" smtClean="0">
              <a:solidFill>
                <a:schemeClr val="tx1"/>
              </a:solidFill>
            </a:rPr>
            <a:t>Jefe Técnico</a:t>
          </a:r>
        </a:p>
      </dgm:t>
    </dgm:pt>
    <dgm:pt modelId="{1DD175AE-9A1E-4522-AF5A-0F6A2894FDAD}" type="parTrans" cxnId="{ECCF2B46-ADB9-47F6-9A43-28BA91B11D82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30797C6-A573-4D00-B04A-04C67B735795}" type="sibTrans" cxnId="{ECCF2B46-ADB9-47F6-9A43-28BA91B11D82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F7D5CD4-78E5-4175-B9D7-EB772D7F217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 eaLnBrk="0" latinLnBrk="0"/>
          <a:r>
            <a:rPr lang="es-EC" sz="1100" b="1" dirty="0" smtClean="0">
              <a:solidFill>
                <a:schemeClr val="tx1"/>
              </a:solidFill>
            </a:rPr>
            <a:t>Contador General</a:t>
          </a:r>
        </a:p>
      </dgm:t>
    </dgm:pt>
    <dgm:pt modelId="{DA3AF9ED-ABBB-4C6E-8BD8-E4ACA12C883B}" type="sibTrans" cxnId="{F3F23BB6-FB5B-4C2A-AAEF-F6E6BA6F8006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AA4A37D-B87D-4AD6-B458-89CAF6AB37FA}" type="parTrans" cxnId="{F3F23BB6-FB5B-4C2A-AAEF-F6E6BA6F8006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9FC1DD61-27FE-43E8-A3A6-968FA73AA96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sz="1100" b="1" dirty="0" smtClean="0">
              <a:solidFill>
                <a:schemeClr val="tx1"/>
              </a:solidFill>
            </a:rPr>
            <a:t>Jefe de Gestión de Talento Humano</a:t>
          </a:r>
        </a:p>
      </dgm:t>
    </dgm:pt>
    <dgm:pt modelId="{8D352F33-8934-44D7-AA41-EA79D589D7BE}" type="parTrans" cxnId="{982B1AA4-F6D1-487F-8EF1-5D6558C3DD8E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BDA7A8E5-E363-4736-AE81-7F90E984B43E}" type="sibTrans" cxnId="{982B1AA4-F6D1-487F-8EF1-5D6558C3DD8E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D35AFCE-CB5A-48D1-B0A3-8A0F2386514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100" b="1" dirty="0" smtClean="0">
              <a:solidFill>
                <a:schemeClr val="tx1"/>
              </a:solidFill>
            </a:rPr>
            <a:t>Presidente  Ejecutivo</a:t>
          </a:r>
          <a:endParaRPr lang="es-EC" sz="1100" b="1" dirty="0">
            <a:solidFill>
              <a:schemeClr val="tx1"/>
            </a:solidFill>
          </a:endParaRPr>
        </a:p>
      </dgm:t>
    </dgm:pt>
    <dgm:pt modelId="{CB97CC59-348C-435E-AC08-46B07F7E4E99}" type="parTrans" cxnId="{0F6DBE51-6495-4229-8C8B-2BFCE8CCFDE3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A2F8510-3CB1-432C-A406-6ABF95C0639E}" type="sibTrans" cxnId="{0F6DBE51-6495-4229-8C8B-2BFCE8CCFDE3}">
      <dgm:prSet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es-EC" sz="11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194D4D1-6C35-48D2-8355-5E67042E147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100" b="1" dirty="0" smtClean="0">
              <a:solidFill>
                <a:schemeClr val="tx1"/>
              </a:solidFill>
            </a:rPr>
            <a:t>Coordinador de Calidad</a:t>
          </a:r>
          <a:endParaRPr lang="es-EC" sz="1100" b="1" dirty="0">
            <a:solidFill>
              <a:schemeClr val="tx1"/>
            </a:solidFill>
          </a:endParaRPr>
        </a:p>
      </dgm:t>
    </dgm:pt>
    <dgm:pt modelId="{76650870-6EB8-4DF8-9000-118282B5BB12}" type="parTrans" cxnId="{8FBB5CF0-5749-4C25-A564-08F5E353FE61}">
      <dgm:prSet/>
      <dgm:spPr/>
      <dgm:t>
        <a:bodyPr/>
        <a:lstStyle/>
        <a:p>
          <a:endParaRPr lang="es-EC" sz="1100"/>
        </a:p>
      </dgm:t>
    </dgm:pt>
    <dgm:pt modelId="{7C7E8D79-280F-40AC-886A-8AABD6234DAB}" type="sibTrans" cxnId="{8FBB5CF0-5749-4C25-A564-08F5E353FE61}">
      <dgm:prSet/>
      <dgm:spPr/>
      <dgm:t>
        <a:bodyPr/>
        <a:lstStyle/>
        <a:p>
          <a:endParaRPr lang="es-EC" sz="1100"/>
        </a:p>
      </dgm:t>
    </dgm:pt>
    <dgm:pt modelId="{EEF34CAD-383F-45BD-9156-1D8064E970E7}" type="asst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100" dirty="0" smtClean="0"/>
            <a:t>Secretaria</a:t>
          </a:r>
          <a:endParaRPr lang="es-EC" sz="1100" dirty="0"/>
        </a:p>
      </dgm:t>
    </dgm:pt>
    <dgm:pt modelId="{E9EF8E2F-2CE5-44B6-8CC1-763B2875E8C5}" type="parTrans" cxnId="{3886E953-024D-4F19-B216-20D48CE3838A}">
      <dgm:prSet/>
      <dgm:spPr/>
      <dgm:t>
        <a:bodyPr/>
        <a:lstStyle/>
        <a:p>
          <a:endParaRPr lang="es-EC" sz="1100"/>
        </a:p>
      </dgm:t>
    </dgm:pt>
    <dgm:pt modelId="{CC657A64-0065-4AEF-98E5-3F9AFA53778C}" type="sibTrans" cxnId="{3886E953-024D-4F19-B216-20D48CE3838A}">
      <dgm:prSet/>
      <dgm:spPr/>
      <dgm:t>
        <a:bodyPr/>
        <a:lstStyle/>
        <a:p>
          <a:endParaRPr lang="es-EC" sz="1100"/>
        </a:p>
      </dgm:t>
    </dgm:pt>
    <dgm:pt modelId="{5FA70500-0E5E-4867-A836-BF0544E70CA5}" type="asst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100" dirty="0" smtClean="0"/>
            <a:t>Mensajero</a:t>
          </a:r>
          <a:endParaRPr lang="es-EC" sz="1100" dirty="0"/>
        </a:p>
      </dgm:t>
    </dgm:pt>
    <dgm:pt modelId="{ED9663F9-7B5D-4C5F-BE4A-D30CA6265694}" type="parTrans" cxnId="{D08458AC-5B78-4DB0-96CE-6D79BA1C4687}">
      <dgm:prSet/>
      <dgm:spPr/>
      <dgm:t>
        <a:bodyPr/>
        <a:lstStyle/>
        <a:p>
          <a:endParaRPr lang="es-EC" sz="1100"/>
        </a:p>
      </dgm:t>
    </dgm:pt>
    <dgm:pt modelId="{2A5F6705-6F01-4CF0-910B-63AD9FBE4798}" type="sibTrans" cxnId="{D08458AC-5B78-4DB0-96CE-6D79BA1C4687}">
      <dgm:prSet/>
      <dgm:spPr/>
      <dgm:t>
        <a:bodyPr/>
        <a:lstStyle/>
        <a:p>
          <a:endParaRPr lang="es-EC" sz="1100"/>
        </a:p>
      </dgm:t>
    </dgm:pt>
    <dgm:pt modelId="{A404D0CE-3D98-47C7-8563-1C839BA7EE1E}" type="asst">
      <dgm:prSet custT="1"/>
      <dgm:spPr/>
      <dgm:t>
        <a:bodyPr/>
        <a:lstStyle/>
        <a:p>
          <a:r>
            <a:rPr lang="es-EC" sz="1100" dirty="0" smtClean="0"/>
            <a:t>Asistentes Contables</a:t>
          </a:r>
          <a:endParaRPr lang="es-EC" sz="1100" dirty="0"/>
        </a:p>
      </dgm:t>
    </dgm:pt>
    <dgm:pt modelId="{48309800-D436-4926-B421-14D10B62DC85}" type="parTrans" cxnId="{F7B5729B-11E9-4496-A7D6-488057A5A83C}">
      <dgm:prSet/>
      <dgm:spPr/>
      <dgm:t>
        <a:bodyPr/>
        <a:lstStyle/>
        <a:p>
          <a:endParaRPr lang="es-EC" sz="1100"/>
        </a:p>
      </dgm:t>
    </dgm:pt>
    <dgm:pt modelId="{21642387-1137-40CA-979A-C554AA54DEC4}" type="sibTrans" cxnId="{F7B5729B-11E9-4496-A7D6-488057A5A83C}">
      <dgm:prSet/>
      <dgm:spPr/>
      <dgm:t>
        <a:bodyPr/>
        <a:lstStyle/>
        <a:p>
          <a:endParaRPr lang="es-EC" sz="1100"/>
        </a:p>
      </dgm:t>
    </dgm:pt>
    <dgm:pt modelId="{1824028C-35BC-4CE1-947D-1360EB78F313}" type="asst">
      <dgm:prSet custT="1"/>
      <dgm:spPr/>
      <dgm:t>
        <a:bodyPr/>
        <a:lstStyle/>
        <a:p>
          <a:r>
            <a:rPr lang="es-EC" sz="1100" dirty="0" smtClean="0"/>
            <a:t>Asistente Selección Capacitación, inducción</a:t>
          </a:r>
          <a:endParaRPr lang="es-EC" sz="1100" dirty="0"/>
        </a:p>
      </dgm:t>
    </dgm:pt>
    <dgm:pt modelId="{EA70D342-F3FE-425C-8F99-E387525B0B04}" type="parTrans" cxnId="{67307F7B-0F57-42FC-8921-E9F3D0CB6020}">
      <dgm:prSet/>
      <dgm:spPr/>
      <dgm:t>
        <a:bodyPr/>
        <a:lstStyle/>
        <a:p>
          <a:endParaRPr lang="es-EC" sz="1100"/>
        </a:p>
      </dgm:t>
    </dgm:pt>
    <dgm:pt modelId="{9CB90F0E-33AA-4448-A1F0-20EC8DE3EF09}" type="sibTrans" cxnId="{67307F7B-0F57-42FC-8921-E9F3D0CB6020}">
      <dgm:prSet/>
      <dgm:spPr/>
      <dgm:t>
        <a:bodyPr/>
        <a:lstStyle/>
        <a:p>
          <a:endParaRPr lang="es-EC" sz="1100"/>
        </a:p>
      </dgm:t>
    </dgm:pt>
    <dgm:pt modelId="{024A5A95-507A-429C-A8B5-339D2D28518B}">
      <dgm:prSet custT="1"/>
      <dgm:spPr/>
      <dgm:t>
        <a:bodyPr/>
        <a:lstStyle/>
        <a:p>
          <a:r>
            <a:rPr lang="es-EC" sz="1100" dirty="0" smtClean="0"/>
            <a:t>Asistente de Nómina</a:t>
          </a:r>
          <a:endParaRPr lang="es-EC" sz="1100" dirty="0"/>
        </a:p>
      </dgm:t>
    </dgm:pt>
    <dgm:pt modelId="{56309665-8718-4192-848D-709D92315D01}" type="parTrans" cxnId="{5E08992A-2CBF-4414-B265-FAC687009BAC}">
      <dgm:prSet/>
      <dgm:spPr/>
      <dgm:t>
        <a:bodyPr/>
        <a:lstStyle/>
        <a:p>
          <a:endParaRPr lang="es-EC" sz="1100"/>
        </a:p>
      </dgm:t>
    </dgm:pt>
    <dgm:pt modelId="{4C590A8B-0340-4997-9C38-6986B00A7AE6}" type="sibTrans" cxnId="{5E08992A-2CBF-4414-B265-FAC687009BAC}">
      <dgm:prSet/>
      <dgm:spPr/>
      <dgm:t>
        <a:bodyPr/>
        <a:lstStyle/>
        <a:p>
          <a:endParaRPr lang="es-EC" sz="1100"/>
        </a:p>
      </dgm:t>
    </dgm:pt>
    <dgm:pt modelId="{74A9AFF6-527B-4F42-8BA5-D689A4009101}" type="asst">
      <dgm:prSet custT="1"/>
      <dgm:spPr/>
      <dgm:t>
        <a:bodyPr/>
        <a:lstStyle/>
        <a:p>
          <a:r>
            <a:rPr lang="es-EC" sz="1100" dirty="0" smtClean="0"/>
            <a:t>Asistente Seguridad Industrial</a:t>
          </a:r>
          <a:endParaRPr lang="es-EC" sz="1100" dirty="0"/>
        </a:p>
      </dgm:t>
    </dgm:pt>
    <dgm:pt modelId="{FC3F2DB2-1E1F-4A7A-BE68-D5A8FBA025E5}" type="parTrans" cxnId="{6DABCF2C-DA11-442F-B7EC-006EFFA020A0}">
      <dgm:prSet/>
      <dgm:spPr/>
      <dgm:t>
        <a:bodyPr/>
        <a:lstStyle/>
        <a:p>
          <a:endParaRPr lang="es-EC" sz="1100"/>
        </a:p>
      </dgm:t>
    </dgm:pt>
    <dgm:pt modelId="{BAEEB63D-869B-40EE-A717-EF8174820110}" type="sibTrans" cxnId="{6DABCF2C-DA11-442F-B7EC-006EFFA020A0}">
      <dgm:prSet/>
      <dgm:spPr/>
      <dgm:t>
        <a:bodyPr/>
        <a:lstStyle/>
        <a:p>
          <a:endParaRPr lang="es-EC" sz="1100"/>
        </a:p>
      </dgm:t>
    </dgm:pt>
    <dgm:pt modelId="{B715A2A6-B5CD-4358-9789-81D5F7F76A04}" type="asst">
      <dgm:prSet custT="1"/>
      <dgm:spPr/>
      <dgm:t>
        <a:bodyPr/>
        <a:lstStyle/>
        <a:p>
          <a:r>
            <a:rPr lang="es-EC" sz="1100" dirty="0" smtClean="0"/>
            <a:t>Jefe de Montaña</a:t>
          </a:r>
          <a:endParaRPr lang="es-EC" sz="1100" dirty="0"/>
        </a:p>
      </dgm:t>
    </dgm:pt>
    <dgm:pt modelId="{504CEA48-0E9D-4240-BF81-7104CDF86293}" type="parTrans" cxnId="{8CE2A7E2-6B31-4456-BD81-F2F270E31F72}">
      <dgm:prSet/>
      <dgm:spPr/>
      <dgm:t>
        <a:bodyPr/>
        <a:lstStyle/>
        <a:p>
          <a:endParaRPr lang="es-EC" sz="1100"/>
        </a:p>
      </dgm:t>
    </dgm:pt>
    <dgm:pt modelId="{288F821B-11DF-477C-B87C-1B31FB42D2B3}" type="sibTrans" cxnId="{8CE2A7E2-6B31-4456-BD81-F2F270E31F72}">
      <dgm:prSet/>
      <dgm:spPr/>
      <dgm:t>
        <a:bodyPr/>
        <a:lstStyle/>
        <a:p>
          <a:endParaRPr lang="es-EC" sz="1100"/>
        </a:p>
      </dgm:t>
    </dgm:pt>
    <dgm:pt modelId="{A0C5F9F9-56BD-4729-96D4-C50A3F82B8F3}" type="asst">
      <dgm:prSet custT="1"/>
      <dgm:spPr/>
      <dgm:t>
        <a:bodyPr/>
        <a:lstStyle/>
        <a:p>
          <a:r>
            <a:rPr lang="es-EC" sz="1100" dirty="0" smtClean="0"/>
            <a:t>Operadores de Tractor</a:t>
          </a:r>
          <a:endParaRPr lang="es-EC" sz="1100" dirty="0"/>
        </a:p>
      </dgm:t>
    </dgm:pt>
    <dgm:pt modelId="{A0504703-DAEB-4D3A-B444-CCC0CA4B25B8}" type="parTrans" cxnId="{951E1E07-6249-4DA0-A55C-750D8FACAA94}">
      <dgm:prSet/>
      <dgm:spPr/>
      <dgm:t>
        <a:bodyPr/>
        <a:lstStyle/>
        <a:p>
          <a:endParaRPr lang="es-EC" sz="1100"/>
        </a:p>
      </dgm:t>
    </dgm:pt>
    <dgm:pt modelId="{A09016DB-4836-4478-9420-4237381C74DC}" type="sibTrans" cxnId="{951E1E07-6249-4DA0-A55C-750D8FACAA94}">
      <dgm:prSet/>
      <dgm:spPr/>
      <dgm:t>
        <a:bodyPr/>
        <a:lstStyle/>
        <a:p>
          <a:endParaRPr lang="es-EC" sz="1100"/>
        </a:p>
      </dgm:t>
    </dgm:pt>
    <dgm:pt modelId="{2EA8F035-DADF-4C28-928B-42B6B6136D65}" type="asst">
      <dgm:prSet custT="1"/>
      <dgm:spPr/>
      <dgm:t>
        <a:bodyPr/>
        <a:lstStyle/>
        <a:p>
          <a:r>
            <a:rPr lang="es-EC" sz="1100" dirty="0" smtClean="0"/>
            <a:t>Ayudantes de Tractor</a:t>
          </a:r>
          <a:endParaRPr lang="es-EC" sz="1100" dirty="0"/>
        </a:p>
      </dgm:t>
    </dgm:pt>
    <dgm:pt modelId="{7AB5D141-00F8-4727-8754-7FDBCFAA2E86}" type="parTrans" cxnId="{ACC341CF-C715-49A7-B01B-A169EFA34E73}">
      <dgm:prSet/>
      <dgm:spPr/>
      <dgm:t>
        <a:bodyPr/>
        <a:lstStyle/>
        <a:p>
          <a:endParaRPr lang="es-EC" sz="1100"/>
        </a:p>
      </dgm:t>
    </dgm:pt>
    <dgm:pt modelId="{B9CEB86E-292C-488B-B7A3-C2A69ED0AF1D}" type="sibTrans" cxnId="{ACC341CF-C715-49A7-B01B-A169EFA34E73}">
      <dgm:prSet/>
      <dgm:spPr/>
      <dgm:t>
        <a:bodyPr/>
        <a:lstStyle/>
        <a:p>
          <a:endParaRPr lang="es-EC" sz="1100"/>
        </a:p>
      </dgm:t>
    </dgm:pt>
    <dgm:pt modelId="{BEE0B394-A823-4A9C-82A5-B013F9F14020}" type="asst">
      <dgm:prSet custT="1"/>
      <dgm:spPr/>
      <dgm:t>
        <a:bodyPr/>
        <a:lstStyle/>
        <a:p>
          <a:r>
            <a:rPr lang="es-EC" sz="1100" dirty="0" err="1" smtClean="0"/>
            <a:t>Motosierristas</a:t>
          </a:r>
          <a:endParaRPr lang="es-EC" sz="1100" dirty="0"/>
        </a:p>
      </dgm:t>
    </dgm:pt>
    <dgm:pt modelId="{084579F6-9748-4A65-A1AA-A4E1A548FE61}" type="parTrans" cxnId="{AF064B90-1BCB-46DF-B945-A9704403CC93}">
      <dgm:prSet/>
      <dgm:spPr/>
      <dgm:t>
        <a:bodyPr/>
        <a:lstStyle/>
        <a:p>
          <a:endParaRPr lang="es-EC" sz="1100"/>
        </a:p>
      </dgm:t>
    </dgm:pt>
    <dgm:pt modelId="{C731397B-54CC-494D-A85D-07C41AD3F804}" type="sibTrans" cxnId="{AF064B90-1BCB-46DF-B945-A9704403CC93}">
      <dgm:prSet/>
      <dgm:spPr/>
      <dgm:t>
        <a:bodyPr/>
        <a:lstStyle/>
        <a:p>
          <a:endParaRPr lang="es-EC" sz="1100"/>
        </a:p>
      </dgm:t>
    </dgm:pt>
    <dgm:pt modelId="{739F4445-2A05-471D-8BD3-02F62D04D810}" type="asst">
      <dgm:prSet custT="1"/>
      <dgm:spPr/>
      <dgm:t>
        <a:bodyPr/>
        <a:lstStyle/>
        <a:p>
          <a:r>
            <a:rPr lang="es-EC" sz="1100" dirty="0" smtClean="0"/>
            <a:t>Técnico Forestal</a:t>
          </a:r>
          <a:endParaRPr lang="es-EC" sz="1100" dirty="0"/>
        </a:p>
      </dgm:t>
    </dgm:pt>
    <dgm:pt modelId="{E66D48EB-33FE-4146-84BD-8E9898B670D8}" type="parTrans" cxnId="{DCDD3BAB-3752-472B-B906-2406FDD8EA9D}">
      <dgm:prSet/>
      <dgm:spPr/>
      <dgm:t>
        <a:bodyPr/>
        <a:lstStyle/>
        <a:p>
          <a:endParaRPr lang="es-EC" sz="1100"/>
        </a:p>
      </dgm:t>
    </dgm:pt>
    <dgm:pt modelId="{07B09E0A-DCE6-4008-B650-BCFD51D83CB7}" type="sibTrans" cxnId="{DCDD3BAB-3752-472B-B906-2406FDD8EA9D}">
      <dgm:prSet/>
      <dgm:spPr/>
      <dgm:t>
        <a:bodyPr/>
        <a:lstStyle/>
        <a:p>
          <a:endParaRPr lang="es-EC" sz="1100"/>
        </a:p>
      </dgm:t>
    </dgm:pt>
    <dgm:pt modelId="{EEA782FC-D4ED-4E03-A571-65F0F41B5017}" type="asst">
      <dgm:prSet custT="1"/>
      <dgm:spPr/>
      <dgm:t>
        <a:bodyPr/>
        <a:lstStyle/>
        <a:p>
          <a:r>
            <a:rPr lang="es-EC" sz="1100" dirty="0" smtClean="0"/>
            <a:t>Practico Forestal</a:t>
          </a:r>
          <a:endParaRPr lang="es-EC" sz="1100" dirty="0"/>
        </a:p>
      </dgm:t>
    </dgm:pt>
    <dgm:pt modelId="{F8398E50-590B-4F8A-A319-2BF74992B9BD}" type="parTrans" cxnId="{42EEECB6-899A-4F33-9D5C-77AD72B1134F}">
      <dgm:prSet/>
      <dgm:spPr/>
      <dgm:t>
        <a:bodyPr/>
        <a:lstStyle/>
        <a:p>
          <a:endParaRPr lang="es-EC" sz="1100"/>
        </a:p>
      </dgm:t>
    </dgm:pt>
    <dgm:pt modelId="{7F8E2A69-815B-4E10-B14B-103093203E4C}" type="sibTrans" cxnId="{42EEECB6-899A-4F33-9D5C-77AD72B1134F}">
      <dgm:prSet/>
      <dgm:spPr/>
      <dgm:t>
        <a:bodyPr/>
        <a:lstStyle/>
        <a:p>
          <a:endParaRPr lang="es-EC" sz="1100"/>
        </a:p>
      </dgm:t>
    </dgm:pt>
    <dgm:pt modelId="{76375747-F43B-43F8-A129-1BB46CB6C3B5}" type="asst">
      <dgm:prSet custT="1"/>
      <dgm:spPr/>
      <dgm:t>
        <a:bodyPr/>
        <a:lstStyle/>
        <a:p>
          <a:r>
            <a:rPr lang="es-EC" sz="1100" dirty="0" smtClean="0"/>
            <a:t>Guardabosque</a:t>
          </a:r>
          <a:endParaRPr lang="es-EC" sz="1100" dirty="0"/>
        </a:p>
      </dgm:t>
    </dgm:pt>
    <dgm:pt modelId="{EB1440BD-27F2-45A6-99CC-A426C088EA29}" type="parTrans" cxnId="{F807EC39-CFFA-40AF-A4C2-B277B991DEF7}">
      <dgm:prSet/>
      <dgm:spPr/>
      <dgm:t>
        <a:bodyPr/>
        <a:lstStyle/>
        <a:p>
          <a:endParaRPr lang="es-EC" sz="1100"/>
        </a:p>
      </dgm:t>
    </dgm:pt>
    <dgm:pt modelId="{166610AA-93EB-4EBF-91FC-B1F4E15A3F0B}" type="sibTrans" cxnId="{F807EC39-CFFA-40AF-A4C2-B277B991DEF7}">
      <dgm:prSet/>
      <dgm:spPr/>
      <dgm:t>
        <a:bodyPr/>
        <a:lstStyle/>
        <a:p>
          <a:endParaRPr lang="es-EC" sz="1100"/>
        </a:p>
      </dgm:t>
    </dgm:pt>
    <dgm:pt modelId="{A344B0B5-24DE-41AE-A9D4-85C5AB5D305F}" type="asst">
      <dgm:prSet custT="1"/>
      <dgm:spPr/>
      <dgm:t>
        <a:bodyPr/>
        <a:lstStyle/>
        <a:p>
          <a:r>
            <a:rPr lang="es-EC" sz="1100" dirty="0" smtClean="0"/>
            <a:t>Asistente Técnico Administrativo.</a:t>
          </a:r>
          <a:endParaRPr lang="es-EC" sz="1100" dirty="0"/>
        </a:p>
      </dgm:t>
    </dgm:pt>
    <dgm:pt modelId="{5D3F838E-4786-4525-AAB7-BCA9C768F5CA}" type="parTrans" cxnId="{63A9EFAE-5BD9-4C25-A295-CA812A161830}">
      <dgm:prSet/>
      <dgm:spPr/>
      <dgm:t>
        <a:bodyPr/>
        <a:lstStyle/>
        <a:p>
          <a:endParaRPr lang="es-EC" sz="1100"/>
        </a:p>
      </dgm:t>
    </dgm:pt>
    <dgm:pt modelId="{2E1BE1DF-9AC6-407C-A3A0-715E566FE0E8}" type="sibTrans" cxnId="{63A9EFAE-5BD9-4C25-A295-CA812A161830}">
      <dgm:prSet/>
      <dgm:spPr/>
      <dgm:t>
        <a:bodyPr/>
        <a:lstStyle/>
        <a:p>
          <a:endParaRPr lang="es-EC" sz="1100"/>
        </a:p>
      </dgm:t>
    </dgm:pt>
    <dgm:pt modelId="{3235C231-4D7E-45A1-AD24-94680FD96F77}" type="pres">
      <dgm:prSet presAssocID="{993B03C5-4B3E-4CAE-9054-07B79156B7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C2B0466-857B-4163-AD0A-5DB5A8AA4962}" type="pres">
      <dgm:prSet presAssocID="{775E97E0-1DF7-4461-9802-A51880175301}" presName="hierRoot1" presStyleCnt="0">
        <dgm:presLayoutVars>
          <dgm:hierBranch/>
        </dgm:presLayoutVars>
      </dgm:prSet>
      <dgm:spPr/>
    </dgm:pt>
    <dgm:pt modelId="{E67FF32E-5DBC-4C57-809C-98766441D971}" type="pres">
      <dgm:prSet presAssocID="{775E97E0-1DF7-4461-9802-A51880175301}" presName="rootComposite1" presStyleCnt="0"/>
      <dgm:spPr/>
    </dgm:pt>
    <dgm:pt modelId="{69EB9582-A0B0-42C0-99D3-EBF225C7590D}" type="pres">
      <dgm:prSet presAssocID="{775E97E0-1DF7-4461-9802-A51880175301}" presName="rootText1" presStyleLbl="node0" presStyleIdx="0" presStyleCnt="1" custScaleX="223326" custScaleY="145513" custLinFactX="-23318" custLinFactNeighborX="-100000" custLinFactNeighborY="-897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33DBFB0-D0B8-48A6-948E-89710979AFFA}" type="pres">
      <dgm:prSet presAssocID="{775E97E0-1DF7-4461-9802-A51880175301}" presName="rootConnector1" presStyleLbl="node1" presStyleIdx="0" presStyleCnt="0"/>
      <dgm:spPr/>
      <dgm:t>
        <a:bodyPr/>
        <a:lstStyle/>
        <a:p>
          <a:endParaRPr lang="es-EC"/>
        </a:p>
      </dgm:t>
    </dgm:pt>
    <dgm:pt modelId="{60E04FE9-40F3-44B9-9DA1-8920C5620AA8}" type="pres">
      <dgm:prSet presAssocID="{775E97E0-1DF7-4461-9802-A51880175301}" presName="hierChild2" presStyleCnt="0"/>
      <dgm:spPr/>
    </dgm:pt>
    <dgm:pt modelId="{7893DA01-B889-4758-B396-19D4D83F74B0}" type="pres">
      <dgm:prSet presAssocID="{F4EEBAF7-322F-4518-BF94-A7DEDB7488AA}" presName="Name35" presStyleLbl="parChTrans1D2" presStyleIdx="0" presStyleCnt="2"/>
      <dgm:spPr/>
      <dgm:t>
        <a:bodyPr/>
        <a:lstStyle/>
        <a:p>
          <a:endParaRPr lang="es-EC"/>
        </a:p>
      </dgm:t>
    </dgm:pt>
    <dgm:pt modelId="{ED69EFD7-1AF6-4421-8DF1-9FDE2CCFAC22}" type="pres">
      <dgm:prSet presAssocID="{37EB5641-5CC2-4276-B348-EAC1F4477419}" presName="hierRoot2" presStyleCnt="0">
        <dgm:presLayoutVars>
          <dgm:hierBranch/>
        </dgm:presLayoutVars>
      </dgm:prSet>
      <dgm:spPr/>
    </dgm:pt>
    <dgm:pt modelId="{2711A744-D791-496C-8C6C-1DED646CAA43}" type="pres">
      <dgm:prSet presAssocID="{37EB5641-5CC2-4276-B348-EAC1F4477419}" presName="rootComposite" presStyleCnt="0"/>
      <dgm:spPr/>
    </dgm:pt>
    <dgm:pt modelId="{B5D61DCF-B7A8-4C11-9920-EEF951054D28}" type="pres">
      <dgm:prSet presAssocID="{37EB5641-5CC2-4276-B348-EAC1F4477419}" presName="rootText" presStyleLbl="node2" presStyleIdx="0" presStyleCnt="2" custScaleX="342286" custLinFactNeighborX="34314" custLinFactNeighborY="6463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0C94CA4-2655-4EE5-96E2-F4587CB49BB9}" type="pres">
      <dgm:prSet presAssocID="{37EB5641-5CC2-4276-B348-EAC1F4477419}" presName="rootConnector" presStyleLbl="node2" presStyleIdx="0" presStyleCnt="2"/>
      <dgm:spPr/>
      <dgm:t>
        <a:bodyPr/>
        <a:lstStyle/>
        <a:p>
          <a:endParaRPr lang="es-EC"/>
        </a:p>
      </dgm:t>
    </dgm:pt>
    <dgm:pt modelId="{0AD00DEE-37FF-4D62-AD05-79FB1A75020E}" type="pres">
      <dgm:prSet presAssocID="{37EB5641-5CC2-4276-B348-EAC1F4477419}" presName="hierChild4" presStyleCnt="0"/>
      <dgm:spPr/>
    </dgm:pt>
    <dgm:pt modelId="{6CED74C9-187B-47CA-B4E0-F65F24F508B9}" type="pres">
      <dgm:prSet presAssocID="{8FEDE958-1C5D-49B6-9FB6-8A826B32F7AB}" presName="Name35" presStyleLbl="parChTrans1D3" presStyleIdx="0" presStyleCnt="3"/>
      <dgm:spPr/>
      <dgm:t>
        <a:bodyPr/>
        <a:lstStyle/>
        <a:p>
          <a:endParaRPr lang="es-EC"/>
        </a:p>
      </dgm:t>
    </dgm:pt>
    <dgm:pt modelId="{35ACEEB4-68E9-479A-B860-2DE2C965BC9E}" type="pres">
      <dgm:prSet presAssocID="{E5F9DA64-9CE6-478E-9DBF-0926DCC94014}" presName="hierRoot2" presStyleCnt="0">
        <dgm:presLayoutVars>
          <dgm:hierBranch/>
        </dgm:presLayoutVars>
      </dgm:prSet>
      <dgm:spPr/>
    </dgm:pt>
    <dgm:pt modelId="{A1C183D7-E9BE-4918-8673-E5AD5EF5BC2E}" type="pres">
      <dgm:prSet presAssocID="{E5F9DA64-9CE6-478E-9DBF-0926DCC94014}" presName="rootComposite" presStyleCnt="0"/>
      <dgm:spPr/>
    </dgm:pt>
    <dgm:pt modelId="{7C4703CF-58B4-4B6A-AF1D-7421F178CBF9}" type="pres">
      <dgm:prSet presAssocID="{E5F9DA64-9CE6-478E-9DBF-0926DCC94014}" presName="rootText" presStyleLbl="node3" presStyleIdx="0" presStyleCnt="2" custScaleX="403205" custLinFactNeighborY="-1258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B3C50C7-CBF6-4A21-8F14-CFF468A7B382}" type="pres">
      <dgm:prSet presAssocID="{E5F9DA64-9CE6-478E-9DBF-0926DCC94014}" presName="rootConnector" presStyleLbl="node3" presStyleIdx="0" presStyleCnt="2"/>
      <dgm:spPr/>
      <dgm:t>
        <a:bodyPr/>
        <a:lstStyle/>
        <a:p>
          <a:endParaRPr lang="es-EC"/>
        </a:p>
      </dgm:t>
    </dgm:pt>
    <dgm:pt modelId="{34368B9A-37CA-4446-B139-F4F74C0A763E}" type="pres">
      <dgm:prSet presAssocID="{E5F9DA64-9CE6-478E-9DBF-0926DCC94014}" presName="hierChild4" presStyleCnt="0"/>
      <dgm:spPr/>
    </dgm:pt>
    <dgm:pt modelId="{82FA0C2D-FECC-4F37-8608-15FBB69C2B92}" type="pres">
      <dgm:prSet presAssocID="{AAA4A37D-B87D-4AD6-B458-89CAF6AB37FA}" presName="Name35" presStyleLbl="parChTrans1D4" presStyleIdx="0" presStyleCnt="20"/>
      <dgm:spPr/>
      <dgm:t>
        <a:bodyPr/>
        <a:lstStyle/>
        <a:p>
          <a:endParaRPr lang="es-EC"/>
        </a:p>
      </dgm:t>
    </dgm:pt>
    <dgm:pt modelId="{24BD1E4C-06ED-4C07-8B58-CDCF50A32D29}" type="pres">
      <dgm:prSet presAssocID="{FF7D5CD4-78E5-4175-B9D7-EB772D7F217B}" presName="hierRoot2" presStyleCnt="0">
        <dgm:presLayoutVars>
          <dgm:hierBranch val="r"/>
        </dgm:presLayoutVars>
      </dgm:prSet>
      <dgm:spPr/>
    </dgm:pt>
    <dgm:pt modelId="{D1892BF0-C3F5-4E02-94DE-0AB364F4E3DA}" type="pres">
      <dgm:prSet presAssocID="{FF7D5CD4-78E5-4175-B9D7-EB772D7F217B}" presName="rootComposite" presStyleCnt="0"/>
      <dgm:spPr/>
    </dgm:pt>
    <dgm:pt modelId="{ECC2C083-B4A5-4C3C-A293-CA7FA6C1A86A}" type="pres">
      <dgm:prSet presAssocID="{FF7D5CD4-78E5-4175-B9D7-EB772D7F217B}" presName="rootText" presStyleLbl="node4" presStyleIdx="0" presStyleCnt="7" custLinFactNeighborX="37803" custLinFactNeighborY="-8875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C0E58D-CFA2-4E8F-98AB-31B7A468BE00}" type="pres">
      <dgm:prSet presAssocID="{FF7D5CD4-78E5-4175-B9D7-EB772D7F217B}" presName="rootConnector" presStyleLbl="node4" presStyleIdx="0" presStyleCnt="7"/>
      <dgm:spPr/>
      <dgm:t>
        <a:bodyPr/>
        <a:lstStyle/>
        <a:p>
          <a:endParaRPr lang="es-EC"/>
        </a:p>
      </dgm:t>
    </dgm:pt>
    <dgm:pt modelId="{5AE9025C-D6CB-4B78-A842-55C1931002CD}" type="pres">
      <dgm:prSet presAssocID="{FF7D5CD4-78E5-4175-B9D7-EB772D7F217B}" presName="hierChild4" presStyleCnt="0"/>
      <dgm:spPr/>
    </dgm:pt>
    <dgm:pt modelId="{1A71BEB6-290F-46FB-88ED-B326092F1B65}" type="pres">
      <dgm:prSet presAssocID="{FF7D5CD4-78E5-4175-B9D7-EB772D7F217B}" presName="hierChild5" presStyleCnt="0"/>
      <dgm:spPr/>
    </dgm:pt>
    <dgm:pt modelId="{CF3D5EF3-CEBD-4FB5-8553-3C049C0E5EE0}" type="pres">
      <dgm:prSet presAssocID="{48309800-D436-4926-B421-14D10B62DC85}" presName="Name111" presStyleLbl="parChTrans1D4" presStyleIdx="1" presStyleCnt="20"/>
      <dgm:spPr/>
      <dgm:t>
        <a:bodyPr/>
        <a:lstStyle/>
        <a:p>
          <a:endParaRPr lang="es-EC"/>
        </a:p>
      </dgm:t>
    </dgm:pt>
    <dgm:pt modelId="{A73F86D6-4D0F-4C6D-9551-AF333BA9EB6C}" type="pres">
      <dgm:prSet presAssocID="{A404D0CE-3D98-47C7-8563-1C839BA7EE1E}" presName="hierRoot3" presStyleCnt="0">
        <dgm:presLayoutVars>
          <dgm:hierBranch val="init"/>
        </dgm:presLayoutVars>
      </dgm:prSet>
      <dgm:spPr/>
    </dgm:pt>
    <dgm:pt modelId="{8DC1BC26-9CDD-4221-A900-6A3556F18A4D}" type="pres">
      <dgm:prSet presAssocID="{A404D0CE-3D98-47C7-8563-1C839BA7EE1E}" presName="rootComposite3" presStyleCnt="0"/>
      <dgm:spPr/>
    </dgm:pt>
    <dgm:pt modelId="{660FA901-9C45-4DF8-A7C1-98859B748A9D}" type="pres">
      <dgm:prSet presAssocID="{A404D0CE-3D98-47C7-8563-1C839BA7EE1E}" presName="rootText3" presStyleLbl="asst4" presStyleIdx="0" presStyleCnt="9" custScaleY="127244" custLinFactX="67230" custLinFactNeighborX="100000" custLinFactNeighborY="-928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DB7291-9D05-4CAE-8EE0-F216356EE638}" type="pres">
      <dgm:prSet presAssocID="{A404D0CE-3D98-47C7-8563-1C839BA7EE1E}" presName="rootConnector3" presStyleLbl="asst4" presStyleIdx="0" presStyleCnt="9"/>
      <dgm:spPr/>
      <dgm:t>
        <a:bodyPr/>
        <a:lstStyle/>
        <a:p>
          <a:endParaRPr lang="es-EC"/>
        </a:p>
      </dgm:t>
    </dgm:pt>
    <dgm:pt modelId="{2C33CB4C-37DB-44C0-ABF0-F2EF1618E1E7}" type="pres">
      <dgm:prSet presAssocID="{A404D0CE-3D98-47C7-8563-1C839BA7EE1E}" presName="hierChild6" presStyleCnt="0"/>
      <dgm:spPr/>
    </dgm:pt>
    <dgm:pt modelId="{BC0457A1-99A0-4AF9-9BDE-EF533D14BB61}" type="pres">
      <dgm:prSet presAssocID="{A404D0CE-3D98-47C7-8563-1C839BA7EE1E}" presName="hierChild7" presStyleCnt="0"/>
      <dgm:spPr/>
    </dgm:pt>
    <dgm:pt modelId="{E0736FEF-C0FC-4126-87D2-323E2138ADFF}" type="pres">
      <dgm:prSet presAssocID="{8D352F33-8934-44D7-AA41-EA79D589D7BE}" presName="Name35" presStyleLbl="parChTrans1D4" presStyleIdx="2" presStyleCnt="20"/>
      <dgm:spPr/>
      <dgm:t>
        <a:bodyPr/>
        <a:lstStyle/>
        <a:p>
          <a:endParaRPr lang="es-EC"/>
        </a:p>
      </dgm:t>
    </dgm:pt>
    <dgm:pt modelId="{E7DFD828-2923-4D0E-AF26-6B2856045E59}" type="pres">
      <dgm:prSet presAssocID="{9FC1DD61-27FE-43E8-A3A6-968FA73AA96F}" presName="hierRoot2" presStyleCnt="0">
        <dgm:presLayoutVars>
          <dgm:hierBranch val="init"/>
        </dgm:presLayoutVars>
      </dgm:prSet>
      <dgm:spPr/>
    </dgm:pt>
    <dgm:pt modelId="{D6AD0B49-063A-48EA-8423-DC14AF07DF5E}" type="pres">
      <dgm:prSet presAssocID="{9FC1DD61-27FE-43E8-A3A6-968FA73AA96F}" presName="rootComposite" presStyleCnt="0"/>
      <dgm:spPr/>
    </dgm:pt>
    <dgm:pt modelId="{8E9172A4-C0F1-4C97-BA94-94A2F40187E4}" type="pres">
      <dgm:prSet presAssocID="{9FC1DD61-27FE-43E8-A3A6-968FA73AA96F}" presName="rootText" presStyleLbl="node4" presStyleIdx="1" presStyleCnt="7" custScaleX="191013" custScaleY="64888" custLinFactNeighborX="-19891" custLinFactNeighborY="-674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B7570E6-D53F-4E17-912E-3FE725A19B99}" type="pres">
      <dgm:prSet presAssocID="{9FC1DD61-27FE-43E8-A3A6-968FA73AA96F}" presName="rootConnector" presStyleLbl="node4" presStyleIdx="1" presStyleCnt="7"/>
      <dgm:spPr/>
      <dgm:t>
        <a:bodyPr/>
        <a:lstStyle/>
        <a:p>
          <a:endParaRPr lang="es-EC"/>
        </a:p>
      </dgm:t>
    </dgm:pt>
    <dgm:pt modelId="{338AC9FF-FE2A-499B-861F-5AABDCE52FDB}" type="pres">
      <dgm:prSet presAssocID="{9FC1DD61-27FE-43E8-A3A6-968FA73AA96F}" presName="hierChild4" presStyleCnt="0"/>
      <dgm:spPr/>
    </dgm:pt>
    <dgm:pt modelId="{A996A9FC-B83F-4B69-A223-1A12CD1C46CA}" type="pres">
      <dgm:prSet presAssocID="{56309665-8718-4192-848D-709D92315D01}" presName="Name37" presStyleLbl="parChTrans1D4" presStyleIdx="3" presStyleCnt="20"/>
      <dgm:spPr/>
      <dgm:t>
        <a:bodyPr/>
        <a:lstStyle/>
        <a:p>
          <a:endParaRPr lang="es-EC"/>
        </a:p>
      </dgm:t>
    </dgm:pt>
    <dgm:pt modelId="{BD6B755C-B18A-428D-9A8D-09DE632335BF}" type="pres">
      <dgm:prSet presAssocID="{024A5A95-507A-429C-A8B5-339D2D28518B}" presName="hierRoot2" presStyleCnt="0">
        <dgm:presLayoutVars>
          <dgm:hierBranch val="init"/>
        </dgm:presLayoutVars>
      </dgm:prSet>
      <dgm:spPr/>
    </dgm:pt>
    <dgm:pt modelId="{3D95A3B1-D31A-44AD-9291-A2AD7EB6F8AC}" type="pres">
      <dgm:prSet presAssocID="{024A5A95-507A-429C-A8B5-339D2D28518B}" presName="rootComposite" presStyleCnt="0"/>
      <dgm:spPr/>
    </dgm:pt>
    <dgm:pt modelId="{7971635B-6846-4E58-B247-1F190254F70E}" type="pres">
      <dgm:prSet presAssocID="{024A5A95-507A-429C-A8B5-339D2D28518B}" presName="rootText" presStyleLbl="node4" presStyleIdx="2" presStyleCnt="7" custScaleX="152041" custScaleY="69820" custLinFactNeighborX="-17885" custLinFactNeighborY="4424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0FC52C-EC70-4C7D-83C9-C388115D191B}" type="pres">
      <dgm:prSet presAssocID="{024A5A95-507A-429C-A8B5-339D2D28518B}" presName="rootConnector" presStyleLbl="node4" presStyleIdx="2" presStyleCnt="7"/>
      <dgm:spPr/>
      <dgm:t>
        <a:bodyPr/>
        <a:lstStyle/>
        <a:p>
          <a:endParaRPr lang="es-EC"/>
        </a:p>
      </dgm:t>
    </dgm:pt>
    <dgm:pt modelId="{FF138B0B-3E0B-40EE-B1AA-AB0D251F4AE5}" type="pres">
      <dgm:prSet presAssocID="{024A5A95-507A-429C-A8B5-339D2D28518B}" presName="hierChild4" presStyleCnt="0"/>
      <dgm:spPr/>
    </dgm:pt>
    <dgm:pt modelId="{DAD6BC4E-DF5F-485F-8E03-7BFE25475FAA}" type="pres">
      <dgm:prSet presAssocID="{024A5A95-507A-429C-A8B5-339D2D28518B}" presName="hierChild5" presStyleCnt="0"/>
      <dgm:spPr/>
    </dgm:pt>
    <dgm:pt modelId="{FE13EF88-B918-49EC-A279-A272FAFC4EB7}" type="pres">
      <dgm:prSet presAssocID="{9FC1DD61-27FE-43E8-A3A6-968FA73AA96F}" presName="hierChild5" presStyleCnt="0"/>
      <dgm:spPr/>
    </dgm:pt>
    <dgm:pt modelId="{E6C14973-56FC-4F6A-8CA8-C2C0FB6648B4}" type="pres">
      <dgm:prSet presAssocID="{EA70D342-F3FE-425C-8F99-E387525B0B04}" presName="Name111" presStyleLbl="parChTrans1D4" presStyleIdx="4" presStyleCnt="20"/>
      <dgm:spPr/>
      <dgm:t>
        <a:bodyPr/>
        <a:lstStyle/>
        <a:p>
          <a:endParaRPr lang="es-EC"/>
        </a:p>
      </dgm:t>
    </dgm:pt>
    <dgm:pt modelId="{734081C0-58DB-4A01-9A0B-8DDAEA8DA864}" type="pres">
      <dgm:prSet presAssocID="{1824028C-35BC-4CE1-947D-1360EB78F313}" presName="hierRoot3" presStyleCnt="0">
        <dgm:presLayoutVars>
          <dgm:hierBranch val="init"/>
        </dgm:presLayoutVars>
      </dgm:prSet>
      <dgm:spPr/>
    </dgm:pt>
    <dgm:pt modelId="{0F9C7887-0FA6-4B64-B1FF-A22F625D9A7C}" type="pres">
      <dgm:prSet presAssocID="{1824028C-35BC-4CE1-947D-1360EB78F313}" presName="rootComposite3" presStyleCnt="0"/>
      <dgm:spPr/>
    </dgm:pt>
    <dgm:pt modelId="{5A7048D6-6C67-4261-8A34-3633EAB6D55B}" type="pres">
      <dgm:prSet presAssocID="{1824028C-35BC-4CE1-947D-1360EB78F313}" presName="rootText3" presStyleLbl="asst4" presStyleIdx="1" presStyleCnt="9" custScaleX="192368" custLinFactX="100000" custLinFactNeighborX="103787" custLinFactNeighborY="800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2B56A14-D861-4250-ABB7-CFCA0DD19676}" type="pres">
      <dgm:prSet presAssocID="{1824028C-35BC-4CE1-947D-1360EB78F313}" presName="rootConnector3" presStyleLbl="asst4" presStyleIdx="1" presStyleCnt="9"/>
      <dgm:spPr/>
      <dgm:t>
        <a:bodyPr/>
        <a:lstStyle/>
        <a:p>
          <a:endParaRPr lang="es-EC"/>
        </a:p>
      </dgm:t>
    </dgm:pt>
    <dgm:pt modelId="{76578C67-06AC-48EC-BBA6-7CE7E9F656FF}" type="pres">
      <dgm:prSet presAssocID="{1824028C-35BC-4CE1-947D-1360EB78F313}" presName="hierChild6" presStyleCnt="0"/>
      <dgm:spPr/>
    </dgm:pt>
    <dgm:pt modelId="{6D954206-729B-4EB0-8623-840BCF58976C}" type="pres">
      <dgm:prSet presAssocID="{1824028C-35BC-4CE1-947D-1360EB78F313}" presName="hierChild7" presStyleCnt="0"/>
      <dgm:spPr/>
    </dgm:pt>
    <dgm:pt modelId="{BEFEA68A-761F-4D84-BB5E-03304E0C0386}" type="pres">
      <dgm:prSet presAssocID="{FC3F2DB2-1E1F-4A7A-BE68-D5A8FBA025E5}" presName="Name111" presStyleLbl="parChTrans1D4" presStyleIdx="5" presStyleCnt="20"/>
      <dgm:spPr/>
      <dgm:t>
        <a:bodyPr/>
        <a:lstStyle/>
        <a:p>
          <a:endParaRPr lang="es-EC"/>
        </a:p>
      </dgm:t>
    </dgm:pt>
    <dgm:pt modelId="{19EC0D3D-7C03-4EA1-8157-6139D1C9C42F}" type="pres">
      <dgm:prSet presAssocID="{74A9AFF6-527B-4F42-8BA5-D689A4009101}" presName="hierRoot3" presStyleCnt="0">
        <dgm:presLayoutVars>
          <dgm:hierBranch val="init"/>
        </dgm:presLayoutVars>
      </dgm:prSet>
      <dgm:spPr/>
    </dgm:pt>
    <dgm:pt modelId="{5D7B5757-16CB-46E5-B5F0-4BD3C9EC213F}" type="pres">
      <dgm:prSet presAssocID="{74A9AFF6-527B-4F42-8BA5-D689A4009101}" presName="rootComposite3" presStyleCnt="0"/>
      <dgm:spPr/>
    </dgm:pt>
    <dgm:pt modelId="{F7C9586D-BC42-47E6-A9C0-17CC71B804FB}" type="pres">
      <dgm:prSet presAssocID="{74A9AFF6-527B-4F42-8BA5-D689A4009101}" presName="rootText3" presStyleLbl="asst4" presStyleIdx="2" presStyleCnt="9" custScaleX="128436" custScaleY="131703" custLinFactY="136115" custLinFactNeighborX="-9581" custLinFactNeighborY="2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A2BF6CB-C272-473B-B647-2E0279642D77}" type="pres">
      <dgm:prSet presAssocID="{74A9AFF6-527B-4F42-8BA5-D689A4009101}" presName="rootConnector3" presStyleLbl="asst4" presStyleIdx="2" presStyleCnt="9"/>
      <dgm:spPr/>
      <dgm:t>
        <a:bodyPr/>
        <a:lstStyle/>
        <a:p>
          <a:endParaRPr lang="es-EC"/>
        </a:p>
      </dgm:t>
    </dgm:pt>
    <dgm:pt modelId="{99A4C356-D7FC-4782-AA80-15B4E43832E6}" type="pres">
      <dgm:prSet presAssocID="{74A9AFF6-527B-4F42-8BA5-D689A4009101}" presName="hierChild6" presStyleCnt="0"/>
      <dgm:spPr/>
    </dgm:pt>
    <dgm:pt modelId="{543D0B1C-603E-4D3D-8574-15BEE10CDDEA}" type="pres">
      <dgm:prSet presAssocID="{74A9AFF6-527B-4F42-8BA5-D689A4009101}" presName="hierChild7" presStyleCnt="0"/>
      <dgm:spPr/>
    </dgm:pt>
    <dgm:pt modelId="{48D97455-2ED3-4785-A3B0-B81AC75D1C80}" type="pres">
      <dgm:prSet presAssocID="{EE9C49F8-D3CC-4010-8F7C-C5DE328ED8C1}" presName="Name35" presStyleLbl="parChTrans1D4" presStyleIdx="6" presStyleCnt="20"/>
      <dgm:spPr/>
      <dgm:t>
        <a:bodyPr/>
        <a:lstStyle/>
        <a:p>
          <a:endParaRPr lang="es-EC"/>
        </a:p>
      </dgm:t>
    </dgm:pt>
    <dgm:pt modelId="{A48408B4-531A-462E-B86F-A416440B0842}" type="pres">
      <dgm:prSet presAssocID="{16EE1753-2FC1-4EF5-ABC4-7810FC543B13}" presName="hierRoot2" presStyleCnt="0">
        <dgm:presLayoutVars>
          <dgm:hierBranch val="r"/>
        </dgm:presLayoutVars>
      </dgm:prSet>
      <dgm:spPr/>
    </dgm:pt>
    <dgm:pt modelId="{1F10739A-05EB-4A6A-8AB1-9930EAB7C8E0}" type="pres">
      <dgm:prSet presAssocID="{16EE1753-2FC1-4EF5-ABC4-7810FC543B13}" presName="rootComposite" presStyleCnt="0"/>
      <dgm:spPr/>
    </dgm:pt>
    <dgm:pt modelId="{AE175D15-292F-47DA-952A-2A6CCD7A9379}" type="pres">
      <dgm:prSet presAssocID="{16EE1753-2FC1-4EF5-ABC4-7810FC543B13}" presName="rootText" presStyleLbl="node4" presStyleIdx="3" presStyleCnt="7" custLinFactNeighborX="-26044" custLinFactNeighborY="-674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7544B21-A45E-4454-9E0F-D9629E004D38}" type="pres">
      <dgm:prSet presAssocID="{16EE1753-2FC1-4EF5-ABC4-7810FC543B13}" presName="rootConnector" presStyleLbl="node4" presStyleIdx="3" presStyleCnt="7"/>
      <dgm:spPr/>
      <dgm:t>
        <a:bodyPr/>
        <a:lstStyle/>
        <a:p>
          <a:endParaRPr lang="es-EC"/>
        </a:p>
      </dgm:t>
    </dgm:pt>
    <dgm:pt modelId="{0509EE64-2DB5-4494-8664-773BBBDC61EF}" type="pres">
      <dgm:prSet presAssocID="{16EE1753-2FC1-4EF5-ABC4-7810FC543B13}" presName="hierChild4" presStyleCnt="0"/>
      <dgm:spPr/>
    </dgm:pt>
    <dgm:pt modelId="{97E6609E-4221-45D1-B183-4440F5344A92}" type="pres">
      <dgm:prSet presAssocID="{16EE1753-2FC1-4EF5-ABC4-7810FC543B13}" presName="hierChild5" presStyleCnt="0"/>
      <dgm:spPr/>
    </dgm:pt>
    <dgm:pt modelId="{C5612890-673A-4DC9-8C46-15268031654F}" type="pres">
      <dgm:prSet presAssocID="{E5F9DA64-9CE6-478E-9DBF-0926DCC94014}" presName="hierChild5" presStyleCnt="0"/>
      <dgm:spPr/>
    </dgm:pt>
    <dgm:pt modelId="{4AB72CD7-2FC7-44E3-9226-3B22B5CFD225}" type="pres">
      <dgm:prSet presAssocID="{E9EF8E2F-2CE5-44B6-8CC1-763B2875E8C5}" presName="Name111" presStyleLbl="parChTrans1D4" presStyleIdx="7" presStyleCnt="20"/>
      <dgm:spPr/>
      <dgm:t>
        <a:bodyPr/>
        <a:lstStyle/>
        <a:p>
          <a:endParaRPr lang="es-EC"/>
        </a:p>
      </dgm:t>
    </dgm:pt>
    <dgm:pt modelId="{EC0F249A-DB38-46CE-91B9-E41A387B9CD4}" type="pres">
      <dgm:prSet presAssocID="{EEF34CAD-383F-45BD-9156-1D8064E970E7}" presName="hierRoot3" presStyleCnt="0">
        <dgm:presLayoutVars>
          <dgm:hierBranch val="init"/>
        </dgm:presLayoutVars>
      </dgm:prSet>
      <dgm:spPr/>
    </dgm:pt>
    <dgm:pt modelId="{4495ADB2-961D-4571-9046-C06B1AEC3F36}" type="pres">
      <dgm:prSet presAssocID="{EEF34CAD-383F-45BD-9156-1D8064E970E7}" presName="rootComposite3" presStyleCnt="0"/>
      <dgm:spPr/>
    </dgm:pt>
    <dgm:pt modelId="{60D72616-6037-4604-ADB9-435682537C41}" type="pres">
      <dgm:prSet presAssocID="{EEF34CAD-383F-45BD-9156-1D8064E970E7}" presName="rootText3" presStyleLbl="asst3" presStyleIdx="0" presStyleCnt="4" custScaleY="24848" custLinFactNeighborX="-7441" custLinFactNeighborY="-783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3DD4A7-0CEF-42B7-9A08-DB2738515A0B}" type="pres">
      <dgm:prSet presAssocID="{EEF34CAD-383F-45BD-9156-1D8064E970E7}" presName="rootConnector3" presStyleLbl="asst3" presStyleIdx="0" presStyleCnt="4"/>
      <dgm:spPr/>
      <dgm:t>
        <a:bodyPr/>
        <a:lstStyle/>
        <a:p>
          <a:endParaRPr lang="es-EC"/>
        </a:p>
      </dgm:t>
    </dgm:pt>
    <dgm:pt modelId="{4B338F73-72F6-43F4-AAAB-2DC5E5491F84}" type="pres">
      <dgm:prSet presAssocID="{EEF34CAD-383F-45BD-9156-1D8064E970E7}" presName="hierChild6" presStyleCnt="0"/>
      <dgm:spPr/>
    </dgm:pt>
    <dgm:pt modelId="{C2F65984-C676-49AB-B080-A85F1C0E52A2}" type="pres">
      <dgm:prSet presAssocID="{EEF34CAD-383F-45BD-9156-1D8064E970E7}" presName="hierChild7" presStyleCnt="0"/>
      <dgm:spPr/>
    </dgm:pt>
    <dgm:pt modelId="{1089EAD5-36BB-4676-9ACB-DF5A79CA1932}" type="pres">
      <dgm:prSet presAssocID="{ED9663F9-7B5D-4C5F-BE4A-D30CA6265694}" presName="Name111" presStyleLbl="parChTrans1D4" presStyleIdx="8" presStyleCnt="20"/>
      <dgm:spPr/>
      <dgm:t>
        <a:bodyPr/>
        <a:lstStyle/>
        <a:p>
          <a:endParaRPr lang="es-EC"/>
        </a:p>
      </dgm:t>
    </dgm:pt>
    <dgm:pt modelId="{29D71030-5211-4D35-8519-DE92D56A12A8}" type="pres">
      <dgm:prSet presAssocID="{5FA70500-0E5E-4867-A836-BF0544E70CA5}" presName="hierRoot3" presStyleCnt="0">
        <dgm:presLayoutVars>
          <dgm:hierBranch val="init"/>
        </dgm:presLayoutVars>
      </dgm:prSet>
      <dgm:spPr/>
    </dgm:pt>
    <dgm:pt modelId="{5D75B40B-CEE0-4627-8414-CA2C5550862B}" type="pres">
      <dgm:prSet presAssocID="{5FA70500-0E5E-4867-A836-BF0544E70CA5}" presName="rootComposite3" presStyleCnt="0"/>
      <dgm:spPr/>
    </dgm:pt>
    <dgm:pt modelId="{D8259D5C-E62C-4C8A-A398-95DC496DF7CD}" type="pres">
      <dgm:prSet presAssocID="{5FA70500-0E5E-4867-A836-BF0544E70CA5}" presName="rootText3" presStyleLbl="asst3" presStyleIdx="1" presStyleCnt="4" custScaleY="24847" custLinFactX="-28441" custLinFactNeighborX="-100000" custLinFactNeighborY="-3286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12FC42E-FFB8-4233-8E52-9D20E7F4BB10}" type="pres">
      <dgm:prSet presAssocID="{5FA70500-0E5E-4867-A836-BF0544E70CA5}" presName="rootConnector3" presStyleLbl="asst3" presStyleIdx="1" presStyleCnt="4"/>
      <dgm:spPr/>
      <dgm:t>
        <a:bodyPr/>
        <a:lstStyle/>
        <a:p>
          <a:endParaRPr lang="es-EC"/>
        </a:p>
      </dgm:t>
    </dgm:pt>
    <dgm:pt modelId="{E124F0C3-FA29-4415-874E-B7A63636315F}" type="pres">
      <dgm:prSet presAssocID="{5FA70500-0E5E-4867-A836-BF0544E70CA5}" presName="hierChild6" presStyleCnt="0"/>
      <dgm:spPr/>
    </dgm:pt>
    <dgm:pt modelId="{FD8E16FF-4F1E-4DAA-AF0D-320B02273A14}" type="pres">
      <dgm:prSet presAssocID="{5FA70500-0E5E-4867-A836-BF0544E70CA5}" presName="hierChild7" presStyleCnt="0"/>
      <dgm:spPr/>
    </dgm:pt>
    <dgm:pt modelId="{38F8BF1D-6E08-4EB1-ADBF-154BA9A6D438}" type="pres">
      <dgm:prSet presAssocID="{AE9597D8-42E6-4023-B17B-EB9E2512F3D9}" presName="Name35" presStyleLbl="parChTrans1D3" presStyleIdx="1" presStyleCnt="3"/>
      <dgm:spPr/>
      <dgm:t>
        <a:bodyPr/>
        <a:lstStyle/>
        <a:p>
          <a:endParaRPr lang="es-EC"/>
        </a:p>
      </dgm:t>
    </dgm:pt>
    <dgm:pt modelId="{6A2FDB0C-07AD-4196-8709-77E1FA84B239}" type="pres">
      <dgm:prSet presAssocID="{45E0B6B9-2953-4C84-B34F-C60A8469BA19}" presName="hierRoot2" presStyleCnt="0">
        <dgm:presLayoutVars>
          <dgm:hierBranch/>
        </dgm:presLayoutVars>
      </dgm:prSet>
      <dgm:spPr/>
    </dgm:pt>
    <dgm:pt modelId="{0FC96BC1-DD59-499D-970C-58F9294E53E8}" type="pres">
      <dgm:prSet presAssocID="{45E0B6B9-2953-4C84-B34F-C60A8469BA19}" presName="rootComposite" presStyleCnt="0"/>
      <dgm:spPr/>
    </dgm:pt>
    <dgm:pt modelId="{E567B0CC-C628-4DD7-B61F-8997B90A1F09}" type="pres">
      <dgm:prSet presAssocID="{45E0B6B9-2953-4C84-B34F-C60A8469BA19}" presName="rootText" presStyleLbl="node3" presStyleIdx="1" presStyleCnt="2" custScaleX="419998" custLinFactNeighborX="-15636" custLinFactNeighborY="-101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6BD932-2927-4C42-8DFB-2E24DBAA9B75}" type="pres">
      <dgm:prSet presAssocID="{45E0B6B9-2953-4C84-B34F-C60A8469BA19}" presName="rootConnector" presStyleLbl="node3" presStyleIdx="1" presStyleCnt="2"/>
      <dgm:spPr/>
      <dgm:t>
        <a:bodyPr/>
        <a:lstStyle/>
        <a:p>
          <a:endParaRPr lang="es-EC"/>
        </a:p>
      </dgm:t>
    </dgm:pt>
    <dgm:pt modelId="{E219925F-A6BB-4F72-A91A-58D256C0D6C9}" type="pres">
      <dgm:prSet presAssocID="{45E0B6B9-2953-4C84-B34F-C60A8469BA19}" presName="hierChild4" presStyleCnt="0"/>
      <dgm:spPr/>
    </dgm:pt>
    <dgm:pt modelId="{D90F48D6-B80F-403B-AD29-92D4B78A3F8F}" type="pres">
      <dgm:prSet presAssocID="{BF6F8EE7-0902-48E3-B753-57654D9471C7}" presName="Name35" presStyleLbl="parChTrans1D4" presStyleIdx="9" presStyleCnt="20"/>
      <dgm:spPr/>
      <dgm:t>
        <a:bodyPr/>
        <a:lstStyle/>
        <a:p>
          <a:endParaRPr lang="es-EC"/>
        </a:p>
      </dgm:t>
    </dgm:pt>
    <dgm:pt modelId="{C891F556-6E8C-49EE-A231-B68FFFD4A1A5}" type="pres">
      <dgm:prSet presAssocID="{1CE85408-9BA3-4582-8185-022A99D1DAA6}" presName="hierRoot2" presStyleCnt="0">
        <dgm:presLayoutVars>
          <dgm:hierBranch val="r"/>
        </dgm:presLayoutVars>
      </dgm:prSet>
      <dgm:spPr/>
    </dgm:pt>
    <dgm:pt modelId="{56EAF7BB-BB36-42C1-9230-94B0402615FF}" type="pres">
      <dgm:prSet presAssocID="{1CE85408-9BA3-4582-8185-022A99D1DAA6}" presName="rootComposite" presStyleCnt="0"/>
      <dgm:spPr/>
    </dgm:pt>
    <dgm:pt modelId="{56F8E1DF-3234-4E7B-84FD-21BC6DF9F7CB}" type="pres">
      <dgm:prSet presAssocID="{1CE85408-9BA3-4582-8185-022A99D1DAA6}" presName="rootText" presStyleLbl="node4" presStyleIdx="4" presStyleCnt="7" custLinFactNeighborX="-6338" custLinFactNeighborY="902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50867A-38CB-41CF-90B1-414FF951C479}" type="pres">
      <dgm:prSet presAssocID="{1CE85408-9BA3-4582-8185-022A99D1DAA6}" presName="rootConnector" presStyleLbl="node4" presStyleIdx="4" presStyleCnt="7"/>
      <dgm:spPr/>
      <dgm:t>
        <a:bodyPr/>
        <a:lstStyle/>
        <a:p>
          <a:endParaRPr lang="es-EC"/>
        </a:p>
      </dgm:t>
    </dgm:pt>
    <dgm:pt modelId="{1D7905E2-3A47-4374-ADA1-0FB7C61335C4}" type="pres">
      <dgm:prSet presAssocID="{1CE85408-9BA3-4582-8185-022A99D1DAA6}" presName="hierChild4" presStyleCnt="0"/>
      <dgm:spPr/>
    </dgm:pt>
    <dgm:pt modelId="{CBE7D500-1375-49E1-BDEC-965ACC3FB57D}" type="pres">
      <dgm:prSet presAssocID="{1CE85408-9BA3-4582-8185-022A99D1DAA6}" presName="hierChild5" presStyleCnt="0"/>
      <dgm:spPr/>
    </dgm:pt>
    <dgm:pt modelId="{D7BD85CE-6BD9-495E-A75F-61F6E3D4FE66}" type="pres">
      <dgm:prSet presAssocID="{504CEA48-0E9D-4240-BF81-7104CDF86293}" presName="Name111" presStyleLbl="parChTrans1D4" presStyleIdx="10" presStyleCnt="20"/>
      <dgm:spPr/>
      <dgm:t>
        <a:bodyPr/>
        <a:lstStyle/>
        <a:p>
          <a:endParaRPr lang="es-EC"/>
        </a:p>
      </dgm:t>
    </dgm:pt>
    <dgm:pt modelId="{6A65ABB9-796B-4699-9BE4-EF986C2DFDA8}" type="pres">
      <dgm:prSet presAssocID="{B715A2A6-B5CD-4358-9789-81D5F7F76A04}" presName="hierRoot3" presStyleCnt="0">
        <dgm:presLayoutVars>
          <dgm:hierBranch val="init"/>
        </dgm:presLayoutVars>
      </dgm:prSet>
      <dgm:spPr/>
    </dgm:pt>
    <dgm:pt modelId="{A97F92C6-88E6-4A12-A9B2-9C972CD4B31F}" type="pres">
      <dgm:prSet presAssocID="{B715A2A6-B5CD-4358-9789-81D5F7F76A04}" presName="rootComposite3" presStyleCnt="0"/>
      <dgm:spPr/>
    </dgm:pt>
    <dgm:pt modelId="{3448A77B-F3D8-4210-8A44-F77A5E92806B}" type="pres">
      <dgm:prSet presAssocID="{B715A2A6-B5CD-4358-9789-81D5F7F76A04}" presName="rootText3" presStyleLbl="asst4" presStyleIdx="3" presStyleCnt="9" custLinFactNeighborX="-17163" custLinFactNeighborY="485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8AB6105-0993-452B-AC53-7E509EBBF676}" type="pres">
      <dgm:prSet presAssocID="{B715A2A6-B5CD-4358-9789-81D5F7F76A04}" presName="rootConnector3" presStyleLbl="asst4" presStyleIdx="3" presStyleCnt="9"/>
      <dgm:spPr/>
      <dgm:t>
        <a:bodyPr/>
        <a:lstStyle/>
        <a:p>
          <a:endParaRPr lang="es-EC"/>
        </a:p>
      </dgm:t>
    </dgm:pt>
    <dgm:pt modelId="{428882B4-7BF3-4C1F-9300-39FBEFA49090}" type="pres">
      <dgm:prSet presAssocID="{B715A2A6-B5CD-4358-9789-81D5F7F76A04}" presName="hierChild6" presStyleCnt="0"/>
      <dgm:spPr/>
    </dgm:pt>
    <dgm:pt modelId="{5F4F98B9-9D4D-4A5F-8817-DB966759A58A}" type="pres">
      <dgm:prSet presAssocID="{B715A2A6-B5CD-4358-9789-81D5F7F76A04}" presName="hierChild7" presStyleCnt="0"/>
      <dgm:spPr/>
    </dgm:pt>
    <dgm:pt modelId="{F919D2E8-DFAB-4234-9C0E-5CED90E6029C}" type="pres">
      <dgm:prSet presAssocID="{A0504703-DAEB-4D3A-B444-CCC0CA4B25B8}" presName="Name111" presStyleLbl="parChTrans1D4" presStyleIdx="11" presStyleCnt="20"/>
      <dgm:spPr/>
      <dgm:t>
        <a:bodyPr/>
        <a:lstStyle/>
        <a:p>
          <a:endParaRPr lang="es-EC"/>
        </a:p>
      </dgm:t>
    </dgm:pt>
    <dgm:pt modelId="{E1EED2B8-520C-4E7A-83E0-E614B82D55BD}" type="pres">
      <dgm:prSet presAssocID="{A0C5F9F9-56BD-4729-96D4-C50A3F82B8F3}" presName="hierRoot3" presStyleCnt="0">
        <dgm:presLayoutVars>
          <dgm:hierBranch val="init"/>
        </dgm:presLayoutVars>
      </dgm:prSet>
      <dgm:spPr/>
    </dgm:pt>
    <dgm:pt modelId="{FF0ECBB8-A98E-423E-A120-FE12C357F236}" type="pres">
      <dgm:prSet presAssocID="{A0C5F9F9-56BD-4729-96D4-C50A3F82B8F3}" presName="rootComposite3" presStyleCnt="0"/>
      <dgm:spPr/>
    </dgm:pt>
    <dgm:pt modelId="{B64D17A6-889B-4763-A2E3-CAFCBC25702C}" type="pres">
      <dgm:prSet presAssocID="{A0C5F9F9-56BD-4729-96D4-C50A3F82B8F3}" presName="rootText3" presStyleLbl="asst4" presStyleIdx="4" presStyleCnt="9" custScaleX="210921" custScaleY="45529" custLinFactX="100000" custLinFactNeighborX="142357" custLinFactNeighborY="92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1C487EF-2C63-4846-AB38-38667F1E75B5}" type="pres">
      <dgm:prSet presAssocID="{A0C5F9F9-56BD-4729-96D4-C50A3F82B8F3}" presName="rootConnector3" presStyleLbl="asst4" presStyleIdx="4" presStyleCnt="9"/>
      <dgm:spPr/>
      <dgm:t>
        <a:bodyPr/>
        <a:lstStyle/>
        <a:p>
          <a:endParaRPr lang="es-EC"/>
        </a:p>
      </dgm:t>
    </dgm:pt>
    <dgm:pt modelId="{22F02C77-E2C1-4BF5-86C4-F38D852B33B3}" type="pres">
      <dgm:prSet presAssocID="{A0C5F9F9-56BD-4729-96D4-C50A3F82B8F3}" presName="hierChild6" presStyleCnt="0"/>
      <dgm:spPr/>
    </dgm:pt>
    <dgm:pt modelId="{49DECFC7-AC57-42E0-8193-79A4324B4872}" type="pres">
      <dgm:prSet presAssocID="{A0C5F9F9-56BD-4729-96D4-C50A3F82B8F3}" presName="hierChild7" presStyleCnt="0"/>
      <dgm:spPr/>
    </dgm:pt>
    <dgm:pt modelId="{82082210-808B-43C1-8690-ECE949536370}" type="pres">
      <dgm:prSet presAssocID="{7AB5D141-00F8-4727-8754-7FDBCFAA2E86}" presName="Name111" presStyleLbl="parChTrans1D4" presStyleIdx="12" presStyleCnt="20"/>
      <dgm:spPr/>
      <dgm:t>
        <a:bodyPr/>
        <a:lstStyle/>
        <a:p>
          <a:endParaRPr lang="es-EC"/>
        </a:p>
      </dgm:t>
    </dgm:pt>
    <dgm:pt modelId="{94F61B8A-7C6B-4A87-B8F5-4F51012FAE4A}" type="pres">
      <dgm:prSet presAssocID="{2EA8F035-DADF-4C28-928B-42B6B6136D65}" presName="hierRoot3" presStyleCnt="0">
        <dgm:presLayoutVars>
          <dgm:hierBranch val="init"/>
        </dgm:presLayoutVars>
      </dgm:prSet>
      <dgm:spPr/>
    </dgm:pt>
    <dgm:pt modelId="{5BE66394-B2C0-4219-B3D8-6E5F60677F0F}" type="pres">
      <dgm:prSet presAssocID="{2EA8F035-DADF-4C28-928B-42B6B6136D65}" presName="rootComposite3" presStyleCnt="0"/>
      <dgm:spPr/>
    </dgm:pt>
    <dgm:pt modelId="{9D86B916-7FC1-4F4B-837F-4F2FB00CB422}" type="pres">
      <dgm:prSet presAssocID="{2EA8F035-DADF-4C28-928B-42B6B6136D65}" presName="rootText3" presStyleLbl="asst4" presStyleIdx="5" presStyleCnt="9" custScaleX="175205" custScaleY="139096" custLinFactY="39308" custLinFactNeighborX="-10472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42E3CD-ADD1-4F59-854E-BBCA30C53B9B}" type="pres">
      <dgm:prSet presAssocID="{2EA8F035-DADF-4C28-928B-42B6B6136D65}" presName="rootConnector3" presStyleLbl="asst4" presStyleIdx="5" presStyleCnt="9"/>
      <dgm:spPr/>
      <dgm:t>
        <a:bodyPr/>
        <a:lstStyle/>
        <a:p>
          <a:endParaRPr lang="es-EC"/>
        </a:p>
      </dgm:t>
    </dgm:pt>
    <dgm:pt modelId="{33041A65-9B25-40C4-AE55-9F7B4E8511F5}" type="pres">
      <dgm:prSet presAssocID="{2EA8F035-DADF-4C28-928B-42B6B6136D65}" presName="hierChild6" presStyleCnt="0"/>
      <dgm:spPr/>
    </dgm:pt>
    <dgm:pt modelId="{31B285A1-EE5D-45FB-A00E-ACDBE089C5C9}" type="pres">
      <dgm:prSet presAssocID="{2EA8F035-DADF-4C28-928B-42B6B6136D65}" presName="hierChild7" presStyleCnt="0"/>
      <dgm:spPr/>
    </dgm:pt>
    <dgm:pt modelId="{990FE290-D3E0-4408-93D4-C58BF9901F95}" type="pres">
      <dgm:prSet presAssocID="{084579F6-9748-4A65-A1AA-A4E1A548FE61}" presName="Name111" presStyleLbl="parChTrans1D4" presStyleIdx="13" presStyleCnt="20"/>
      <dgm:spPr/>
      <dgm:t>
        <a:bodyPr/>
        <a:lstStyle/>
        <a:p>
          <a:endParaRPr lang="es-EC"/>
        </a:p>
      </dgm:t>
    </dgm:pt>
    <dgm:pt modelId="{63A882BC-2BBD-4BAB-8562-DFED4628F3CD}" type="pres">
      <dgm:prSet presAssocID="{BEE0B394-A823-4A9C-82A5-B013F9F14020}" presName="hierRoot3" presStyleCnt="0">
        <dgm:presLayoutVars>
          <dgm:hierBranch val="init"/>
        </dgm:presLayoutVars>
      </dgm:prSet>
      <dgm:spPr/>
    </dgm:pt>
    <dgm:pt modelId="{997E9018-23A0-4096-8215-741F1F0D5F1D}" type="pres">
      <dgm:prSet presAssocID="{BEE0B394-A823-4A9C-82A5-B013F9F14020}" presName="rootComposite3" presStyleCnt="0"/>
      <dgm:spPr/>
    </dgm:pt>
    <dgm:pt modelId="{E54AFB7D-5806-4BD7-9121-A91A9F75BAE4}" type="pres">
      <dgm:prSet presAssocID="{BEE0B394-A823-4A9C-82A5-B013F9F14020}" presName="rootText3" presStyleLbl="asst4" presStyleIdx="6" presStyleCnt="9" custScaleX="231829" custScaleY="44582" custLinFactX="100000" custLinFactY="7755" custLinFactNeighborX="142357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CF10806-943A-4E11-A47A-036908B0CA2A}" type="pres">
      <dgm:prSet presAssocID="{BEE0B394-A823-4A9C-82A5-B013F9F14020}" presName="rootConnector3" presStyleLbl="asst4" presStyleIdx="6" presStyleCnt="9"/>
      <dgm:spPr/>
      <dgm:t>
        <a:bodyPr/>
        <a:lstStyle/>
        <a:p>
          <a:endParaRPr lang="es-EC"/>
        </a:p>
      </dgm:t>
    </dgm:pt>
    <dgm:pt modelId="{E6FCF2FA-F325-41B6-87CB-FFB5AAA51A36}" type="pres">
      <dgm:prSet presAssocID="{BEE0B394-A823-4A9C-82A5-B013F9F14020}" presName="hierChild6" presStyleCnt="0"/>
      <dgm:spPr/>
    </dgm:pt>
    <dgm:pt modelId="{C21E4C26-940C-43BE-B803-06885D643FA3}" type="pres">
      <dgm:prSet presAssocID="{BEE0B394-A823-4A9C-82A5-B013F9F14020}" presName="hierChild7" presStyleCnt="0"/>
      <dgm:spPr/>
    </dgm:pt>
    <dgm:pt modelId="{10F7DD00-A4F4-45F6-849D-F5B7D491A50F}" type="pres">
      <dgm:prSet presAssocID="{1DD175AE-9A1E-4522-AF5A-0F6A2894FDAD}" presName="Name35" presStyleLbl="parChTrans1D4" presStyleIdx="14" presStyleCnt="20"/>
      <dgm:spPr/>
      <dgm:t>
        <a:bodyPr/>
        <a:lstStyle/>
        <a:p>
          <a:endParaRPr lang="es-EC"/>
        </a:p>
      </dgm:t>
    </dgm:pt>
    <dgm:pt modelId="{CC8A5B61-54E0-4565-AA88-37211EFCD5B6}" type="pres">
      <dgm:prSet presAssocID="{495A76F1-5ECB-4697-84E9-84794CB226FF}" presName="hierRoot2" presStyleCnt="0">
        <dgm:presLayoutVars>
          <dgm:hierBranch/>
        </dgm:presLayoutVars>
      </dgm:prSet>
      <dgm:spPr/>
    </dgm:pt>
    <dgm:pt modelId="{21B4AF48-DB5B-41F6-B4D4-8183DB1B61E8}" type="pres">
      <dgm:prSet presAssocID="{495A76F1-5ECB-4697-84E9-84794CB226FF}" presName="rootComposite" presStyleCnt="0"/>
      <dgm:spPr/>
    </dgm:pt>
    <dgm:pt modelId="{6700F43E-9367-4683-B82D-227DFBFC70FB}" type="pres">
      <dgm:prSet presAssocID="{495A76F1-5ECB-4697-84E9-84794CB226FF}" presName="rootText" presStyleLbl="node4" presStyleIdx="5" presStyleCnt="7" custLinFactNeighborX="-15313" custLinFactNeighborY="902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288DED-277B-4B2C-8F1C-CABE53ED9A88}" type="pres">
      <dgm:prSet presAssocID="{495A76F1-5ECB-4697-84E9-84794CB226FF}" presName="rootConnector" presStyleLbl="node4" presStyleIdx="5" presStyleCnt="7"/>
      <dgm:spPr/>
      <dgm:t>
        <a:bodyPr/>
        <a:lstStyle/>
        <a:p>
          <a:endParaRPr lang="es-EC"/>
        </a:p>
      </dgm:t>
    </dgm:pt>
    <dgm:pt modelId="{88BF6BD3-6487-4175-8682-A86519ABE312}" type="pres">
      <dgm:prSet presAssocID="{495A76F1-5ECB-4697-84E9-84794CB226FF}" presName="hierChild4" presStyleCnt="0"/>
      <dgm:spPr/>
    </dgm:pt>
    <dgm:pt modelId="{591667B9-7786-45A8-A3B1-277A208DBB48}" type="pres">
      <dgm:prSet presAssocID="{495A76F1-5ECB-4697-84E9-84794CB226FF}" presName="hierChild5" presStyleCnt="0"/>
      <dgm:spPr/>
    </dgm:pt>
    <dgm:pt modelId="{E4078A98-191D-45C8-BF8F-0DC1991FBF3D}" type="pres">
      <dgm:prSet presAssocID="{E66D48EB-33FE-4146-84BD-8E9898B670D8}" presName="Name111" presStyleLbl="parChTrans1D4" presStyleIdx="15" presStyleCnt="20"/>
      <dgm:spPr/>
      <dgm:t>
        <a:bodyPr/>
        <a:lstStyle/>
        <a:p>
          <a:endParaRPr lang="es-EC"/>
        </a:p>
      </dgm:t>
    </dgm:pt>
    <dgm:pt modelId="{749EF57B-78B0-49DB-A331-2C7456D121C4}" type="pres">
      <dgm:prSet presAssocID="{739F4445-2A05-471D-8BD3-02F62D04D810}" presName="hierRoot3" presStyleCnt="0">
        <dgm:presLayoutVars>
          <dgm:hierBranch val="init"/>
        </dgm:presLayoutVars>
      </dgm:prSet>
      <dgm:spPr/>
    </dgm:pt>
    <dgm:pt modelId="{418A34CA-AA9B-4E80-A53A-00CD65EC2CBF}" type="pres">
      <dgm:prSet presAssocID="{739F4445-2A05-471D-8BD3-02F62D04D810}" presName="rootComposite3" presStyleCnt="0"/>
      <dgm:spPr/>
    </dgm:pt>
    <dgm:pt modelId="{36B96079-057C-440B-862C-94C0347D41D4}" type="pres">
      <dgm:prSet presAssocID="{739F4445-2A05-471D-8BD3-02F62D04D810}" presName="rootText3" presStyleLbl="asst4" presStyleIdx="7" presStyleCnt="9" custLinFactY="23751" custLinFactNeighborX="-3344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93FB67-7A05-42E8-85FD-29CCFEC09DD4}" type="pres">
      <dgm:prSet presAssocID="{739F4445-2A05-471D-8BD3-02F62D04D810}" presName="rootConnector3" presStyleLbl="asst4" presStyleIdx="7" presStyleCnt="9"/>
      <dgm:spPr/>
      <dgm:t>
        <a:bodyPr/>
        <a:lstStyle/>
        <a:p>
          <a:endParaRPr lang="es-EC"/>
        </a:p>
      </dgm:t>
    </dgm:pt>
    <dgm:pt modelId="{B0B900B3-4928-402F-9D7B-269B13C7BED9}" type="pres">
      <dgm:prSet presAssocID="{739F4445-2A05-471D-8BD3-02F62D04D810}" presName="hierChild6" presStyleCnt="0"/>
      <dgm:spPr/>
    </dgm:pt>
    <dgm:pt modelId="{AE5B4822-5391-4D31-A5CA-D7CABCFEA5F7}" type="pres">
      <dgm:prSet presAssocID="{739F4445-2A05-471D-8BD3-02F62D04D810}" presName="hierChild7" presStyleCnt="0"/>
      <dgm:spPr/>
    </dgm:pt>
    <dgm:pt modelId="{D9280111-CE7C-49A2-886C-437D240E14F1}" type="pres">
      <dgm:prSet presAssocID="{F8398E50-590B-4F8A-A319-2BF74992B9BD}" presName="Name111" presStyleLbl="parChTrans1D4" presStyleIdx="16" presStyleCnt="20"/>
      <dgm:spPr/>
      <dgm:t>
        <a:bodyPr/>
        <a:lstStyle/>
        <a:p>
          <a:endParaRPr lang="es-EC"/>
        </a:p>
      </dgm:t>
    </dgm:pt>
    <dgm:pt modelId="{7B37C5FA-5CDD-42F2-838D-7144C9B820A6}" type="pres">
      <dgm:prSet presAssocID="{EEA782FC-D4ED-4E03-A571-65F0F41B5017}" presName="hierRoot3" presStyleCnt="0">
        <dgm:presLayoutVars>
          <dgm:hierBranch val="init"/>
        </dgm:presLayoutVars>
      </dgm:prSet>
      <dgm:spPr/>
    </dgm:pt>
    <dgm:pt modelId="{D418B293-0F78-4AAA-9F87-FF64AE209223}" type="pres">
      <dgm:prSet presAssocID="{EEA782FC-D4ED-4E03-A571-65F0F41B5017}" presName="rootComposite3" presStyleCnt="0"/>
      <dgm:spPr/>
    </dgm:pt>
    <dgm:pt modelId="{962E9CE1-0CA5-4DB9-BDBE-563B8CBEE4BD}" type="pres">
      <dgm:prSet presAssocID="{EEA782FC-D4ED-4E03-A571-65F0F41B5017}" presName="rootText3" presStyleLbl="asst4" presStyleIdx="8" presStyleCnt="9" custScaleX="171530" custLinFactY="39308" custLinFactNeighborX="-29425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458C57F-297C-413F-A45D-B246A3540F9D}" type="pres">
      <dgm:prSet presAssocID="{EEA782FC-D4ED-4E03-A571-65F0F41B5017}" presName="rootConnector3" presStyleLbl="asst4" presStyleIdx="8" presStyleCnt="9"/>
      <dgm:spPr/>
      <dgm:t>
        <a:bodyPr/>
        <a:lstStyle/>
        <a:p>
          <a:endParaRPr lang="es-EC"/>
        </a:p>
      </dgm:t>
    </dgm:pt>
    <dgm:pt modelId="{C60EEC10-5A97-4AF1-A0BE-18A16DC8456F}" type="pres">
      <dgm:prSet presAssocID="{EEA782FC-D4ED-4E03-A571-65F0F41B5017}" presName="hierChild6" presStyleCnt="0"/>
      <dgm:spPr/>
    </dgm:pt>
    <dgm:pt modelId="{EA34BCB7-3F9B-44DF-B32C-4839725CEDBC}" type="pres">
      <dgm:prSet presAssocID="{EEA782FC-D4ED-4E03-A571-65F0F41B5017}" presName="hierChild7" presStyleCnt="0"/>
      <dgm:spPr/>
    </dgm:pt>
    <dgm:pt modelId="{2DF6D9F2-6D11-47A3-8DFA-53E13AC987D1}" type="pres">
      <dgm:prSet presAssocID="{76650870-6EB8-4DF8-9000-118282B5BB12}" presName="Name35" presStyleLbl="parChTrans1D4" presStyleIdx="17" presStyleCnt="20"/>
      <dgm:spPr/>
      <dgm:t>
        <a:bodyPr/>
        <a:lstStyle/>
        <a:p>
          <a:endParaRPr lang="es-EC"/>
        </a:p>
      </dgm:t>
    </dgm:pt>
    <dgm:pt modelId="{817D05B4-2EB7-466F-BE4E-C03ADF62D337}" type="pres">
      <dgm:prSet presAssocID="{1194D4D1-6C35-48D2-8355-5E67042E147C}" presName="hierRoot2" presStyleCnt="0">
        <dgm:presLayoutVars>
          <dgm:hierBranch val="init"/>
        </dgm:presLayoutVars>
      </dgm:prSet>
      <dgm:spPr/>
    </dgm:pt>
    <dgm:pt modelId="{949CE9FA-E606-4553-88CF-F3CF712FB46C}" type="pres">
      <dgm:prSet presAssocID="{1194D4D1-6C35-48D2-8355-5E67042E147C}" presName="rootComposite" presStyleCnt="0"/>
      <dgm:spPr/>
    </dgm:pt>
    <dgm:pt modelId="{C3EA1F2A-3A88-4266-A80E-8EC1D42F3FAB}" type="pres">
      <dgm:prSet presAssocID="{1194D4D1-6C35-48D2-8355-5E67042E147C}" presName="rootText" presStyleLbl="node4" presStyleIdx="6" presStyleCnt="7" custLinFactNeighborX="-19245" custLinFactNeighborY="902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C1DB83A-3D10-4A9E-A56B-3B64E0642718}" type="pres">
      <dgm:prSet presAssocID="{1194D4D1-6C35-48D2-8355-5E67042E147C}" presName="rootConnector" presStyleLbl="node4" presStyleIdx="6" presStyleCnt="7"/>
      <dgm:spPr/>
      <dgm:t>
        <a:bodyPr/>
        <a:lstStyle/>
        <a:p>
          <a:endParaRPr lang="es-EC"/>
        </a:p>
      </dgm:t>
    </dgm:pt>
    <dgm:pt modelId="{653EAA64-3F7E-442C-91F7-18C4BF96A1E3}" type="pres">
      <dgm:prSet presAssocID="{1194D4D1-6C35-48D2-8355-5E67042E147C}" presName="hierChild4" presStyleCnt="0"/>
      <dgm:spPr/>
    </dgm:pt>
    <dgm:pt modelId="{ADE2AB2F-9816-41F8-BA5F-EFA6FB929651}" type="pres">
      <dgm:prSet presAssocID="{1194D4D1-6C35-48D2-8355-5E67042E147C}" presName="hierChild5" presStyleCnt="0"/>
      <dgm:spPr/>
    </dgm:pt>
    <dgm:pt modelId="{8DBFD720-1646-4519-8642-9314934198E8}" type="pres">
      <dgm:prSet presAssocID="{45E0B6B9-2953-4C84-B34F-C60A8469BA19}" presName="hierChild5" presStyleCnt="0"/>
      <dgm:spPr/>
    </dgm:pt>
    <dgm:pt modelId="{A7AB4241-E176-41EC-8211-4A27BD975062}" type="pres">
      <dgm:prSet presAssocID="{EB1440BD-27F2-45A6-99CC-A426C088EA29}" presName="Name111" presStyleLbl="parChTrans1D4" presStyleIdx="18" presStyleCnt="20"/>
      <dgm:spPr/>
      <dgm:t>
        <a:bodyPr/>
        <a:lstStyle/>
        <a:p>
          <a:endParaRPr lang="es-EC"/>
        </a:p>
      </dgm:t>
    </dgm:pt>
    <dgm:pt modelId="{82027056-76E3-4551-98ED-5300AF4FB7AB}" type="pres">
      <dgm:prSet presAssocID="{76375747-F43B-43F8-A129-1BB46CB6C3B5}" presName="hierRoot3" presStyleCnt="0">
        <dgm:presLayoutVars>
          <dgm:hierBranch val="init"/>
        </dgm:presLayoutVars>
      </dgm:prSet>
      <dgm:spPr/>
    </dgm:pt>
    <dgm:pt modelId="{B1D106AB-FD67-4ED2-8B5D-B46DD85A3BB3}" type="pres">
      <dgm:prSet presAssocID="{76375747-F43B-43F8-A129-1BB46CB6C3B5}" presName="rootComposite3" presStyleCnt="0"/>
      <dgm:spPr/>
    </dgm:pt>
    <dgm:pt modelId="{27291B5B-86CF-4244-B224-21FAB7C7D3BC}" type="pres">
      <dgm:prSet presAssocID="{76375747-F43B-43F8-A129-1BB46CB6C3B5}" presName="rootText3" presStyleLbl="asst3" presStyleIdx="2" presStyleCnt="4" custScaleX="157645" custScaleY="35014" custLinFactX="88376" custLinFactNeighborX="100000" custLinFactNeighborY="-5601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0603FA7-FAAB-41F9-8E02-BC1204DD9F7F}" type="pres">
      <dgm:prSet presAssocID="{76375747-F43B-43F8-A129-1BB46CB6C3B5}" presName="rootConnector3" presStyleLbl="asst3" presStyleIdx="2" presStyleCnt="4"/>
      <dgm:spPr/>
      <dgm:t>
        <a:bodyPr/>
        <a:lstStyle/>
        <a:p>
          <a:endParaRPr lang="es-EC"/>
        </a:p>
      </dgm:t>
    </dgm:pt>
    <dgm:pt modelId="{FDCE38DC-5A93-45CF-B16A-386D0BF2869D}" type="pres">
      <dgm:prSet presAssocID="{76375747-F43B-43F8-A129-1BB46CB6C3B5}" presName="hierChild6" presStyleCnt="0"/>
      <dgm:spPr/>
    </dgm:pt>
    <dgm:pt modelId="{B8F0AD79-FA8B-48C6-9AB5-79E7FA002FAD}" type="pres">
      <dgm:prSet presAssocID="{76375747-F43B-43F8-A129-1BB46CB6C3B5}" presName="hierChild7" presStyleCnt="0"/>
      <dgm:spPr/>
    </dgm:pt>
    <dgm:pt modelId="{D855E08C-E58A-48A8-8AA5-9E1160AF4BA8}" type="pres">
      <dgm:prSet presAssocID="{5D3F838E-4786-4525-AAB7-BCA9C768F5CA}" presName="Name111" presStyleLbl="parChTrans1D4" presStyleIdx="19" presStyleCnt="20"/>
      <dgm:spPr/>
      <dgm:t>
        <a:bodyPr/>
        <a:lstStyle/>
        <a:p>
          <a:endParaRPr lang="es-EC"/>
        </a:p>
      </dgm:t>
    </dgm:pt>
    <dgm:pt modelId="{2A25D936-C8EC-4E0F-92E7-5D6940461BAB}" type="pres">
      <dgm:prSet presAssocID="{A344B0B5-24DE-41AE-A9D4-85C5AB5D305F}" presName="hierRoot3" presStyleCnt="0">
        <dgm:presLayoutVars>
          <dgm:hierBranch val="init"/>
        </dgm:presLayoutVars>
      </dgm:prSet>
      <dgm:spPr/>
    </dgm:pt>
    <dgm:pt modelId="{64D49EA5-3FE0-412D-BBD5-7E1F3D64D53C}" type="pres">
      <dgm:prSet presAssocID="{A344B0B5-24DE-41AE-A9D4-85C5AB5D305F}" presName="rootComposite3" presStyleCnt="0"/>
      <dgm:spPr/>
    </dgm:pt>
    <dgm:pt modelId="{26BE53D3-347A-4850-BCC8-A33362B9AED2}" type="pres">
      <dgm:prSet presAssocID="{A344B0B5-24DE-41AE-A9D4-85C5AB5D305F}" presName="rootText3" presStyleLbl="asst3" presStyleIdx="3" presStyleCnt="4" custScaleX="157645" custLinFactNeighborX="9731" custLinFactNeighborY="5633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40C9AAF-C9ED-4A40-8319-35BA3AC6C107}" type="pres">
      <dgm:prSet presAssocID="{A344B0B5-24DE-41AE-A9D4-85C5AB5D305F}" presName="rootConnector3" presStyleLbl="asst3" presStyleIdx="3" presStyleCnt="4"/>
      <dgm:spPr/>
      <dgm:t>
        <a:bodyPr/>
        <a:lstStyle/>
        <a:p>
          <a:endParaRPr lang="es-EC"/>
        </a:p>
      </dgm:t>
    </dgm:pt>
    <dgm:pt modelId="{7E0A55E8-9EC8-4DC4-986C-18B979FB7B6A}" type="pres">
      <dgm:prSet presAssocID="{A344B0B5-24DE-41AE-A9D4-85C5AB5D305F}" presName="hierChild6" presStyleCnt="0"/>
      <dgm:spPr/>
    </dgm:pt>
    <dgm:pt modelId="{EB4C876B-F1B8-491F-BFF9-A05B6A6EDF46}" type="pres">
      <dgm:prSet presAssocID="{A344B0B5-24DE-41AE-A9D4-85C5AB5D305F}" presName="hierChild7" presStyleCnt="0"/>
      <dgm:spPr/>
    </dgm:pt>
    <dgm:pt modelId="{C8E38FF8-7152-42F2-9315-5338CAD9CCAB}" type="pres">
      <dgm:prSet presAssocID="{37EB5641-5CC2-4276-B348-EAC1F4477419}" presName="hierChild5" presStyleCnt="0"/>
      <dgm:spPr/>
    </dgm:pt>
    <dgm:pt modelId="{BE00921C-7DE4-484B-8940-993629E03672}" type="pres">
      <dgm:prSet presAssocID="{2C84A9D1-713E-4629-836E-234EBA9B0217}" presName="Name111" presStyleLbl="parChTrans1D3" presStyleIdx="2" presStyleCnt="3"/>
      <dgm:spPr/>
      <dgm:t>
        <a:bodyPr/>
        <a:lstStyle/>
        <a:p>
          <a:endParaRPr lang="es-EC"/>
        </a:p>
      </dgm:t>
    </dgm:pt>
    <dgm:pt modelId="{4268FC12-6D4B-4E21-8053-B56957E097A3}" type="pres">
      <dgm:prSet presAssocID="{891040AE-4497-416F-B13B-ED45AE6808C8}" presName="hierRoot3" presStyleCnt="0">
        <dgm:presLayoutVars>
          <dgm:hierBranch/>
        </dgm:presLayoutVars>
      </dgm:prSet>
      <dgm:spPr/>
    </dgm:pt>
    <dgm:pt modelId="{7A73EEFA-2EFB-47A8-849D-A6877B9EFA7B}" type="pres">
      <dgm:prSet presAssocID="{891040AE-4497-416F-B13B-ED45AE6808C8}" presName="rootComposite3" presStyleCnt="0"/>
      <dgm:spPr/>
    </dgm:pt>
    <dgm:pt modelId="{448C2BD4-9542-44B1-904F-5FE18002A85D}" type="pres">
      <dgm:prSet presAssocID="{891040AE-4497-416F-B13B-ED45AE6808C8}" presName="rootText3" presStyleLbl="asst2" presStyleIdx="0" presStyleCnt="1" custScaleX="249170" custScaleY="185557" custLinFactX="-78295" custLinFactNeighborX="-100000" custLinFactNeighborY="425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86A0692-EAE2-49AB-8DEA-14D3C57C8F70}" type="pres">
      <dgm:prSet presAssocID="{891040AE-4497-416F-B13B-ED45AE6808C8}" presName="rootConnector3" presStyleLbl="asst2" presStyleIdx="0" presStyleCnt="1"/>
      <dgm:spPr/>
      <dgm:t>
        <a:bodyPr/>
        <a:lstStyle/>
        <a:p>
          <a:endParaRPr lang="es-EC"/>
        </a:p>
      </dgm:t>
    </dgm:pt>
    <dgm:pt modelId="{37D041B3-BD81-44E6-ABE7-C3C3830DD9FE}" type="pres">
      <dgm:prSet presAssocID="{891040AE-4497-416F-B13B-ED45AE6808C8}" presName="hierChild6" presStyleCnt="0"/>
      <dgm:spPr/>
    </dgm:pt>
    <dgm:pt modelId="{BC1DA504-E3BA-4D46-823C-CCC8860E5FF4}" type="pres">
      <dgm:prSet presAssocID="{891040AE-4497-416F-B13B-ED45AE6808C8}" presName="hierChild7" presStyleCnt="0"/>
      <dgm:spPr/>
    </dgm:pt>
    <dgm:pt modelId="{5C1DA72B-8DDE-4EB0-AF7B-F187636FC0E1}" type="pres">
      <dgm:prSet presAssocID="{CB97CC59-348C-435E-AC08-46B07F7E4E99}" presName="Name35" presStyleLbl="parChTrans1D2" presStyleIdx="1" presStyleCnt="2"/>
      <dgm:spPr/>
      <dgm:t>
        <a:bodyPr/>
        <a:lstStyle/>
        <a:p>
          <a:endParaRPr lang="es-EC"/>
        </a:p>
      </dgm:t>
    </dgm:pt>
    <dgm:pt modelId="{C1B828C6-B772-4AFE-8640-0ACEB9712E3E}" type="pres">
      <dgm:prSet presAssocID="{5D35AFCE-CB5A-48D1-B0A3-8A0F2386514A}" presName="hierRoot2" presStyleCnt="0">
        <dgm:presLayoutVars>
          <dgm:hierBranch val="init"/>
        </dgm:presLayoutVars>
      </dgm:prSet>
      <dgm:spPr/>
    </dgm:pt>
    <dgm:pt modelId="{28F119D1-3566-4D33-981A-64D7A8F22804}" type="pres">
      <dgm:prSet presAssocID="{5D35AFCE-CB5A-48D1-B0A3-8A0F2386514A}" presName="rootComposite" presStyleCnt="0"/>
      <dgm:spPr/>
    </dgm:pt>
    <dgm:pt modelId="{3695C658-415F-4C5E-BDA8-0081B737C59A}" type="pres">
      <dgm:prSet presAssocID="{5D35AFCE-CB5A-48D1-B0A3-8A0F2386514A}" presName="rootText" presStyleLbl="node2" presStyleIdx="1" presStyleCnt="2" custScaleX="294265" custLinFactX="-108842" custLinFactNeighborX="-200000" custLinFactNeighborY="-902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CBDF831-39D1-4082-8FB4-323DC4779191}" type="pres">
      <dgm:prSet presAssocID="{5D35AFCE-CB5A-48D1-B0A3-8A0F2386514A}" presName="rootConnector" presStyleLbl="node2" presStyleIdx="1" presStyleCnt="2"/>
      <dgm:spPr/>
      <dgm:t>
        <a:bodyPr/>
        <a:lstStyle/>
        <a:p>
          <a:endParaRPr lang="es-EC"/>
        </a:p>
      </dgm:t>
    </dgm:pt>
    <dgm:pt modelId="{FD2A18E3-C0B0-4C82-B21E-824DB6607D3C}" type="pres">
      <dgm:prSet presAssocID="{5D35AFCE-CB5A-48D1-B0A3-8A0F2386514A}" presName="hierChild4" presStyleCnt="0"/>
      <dgm:spPr/>
    </dgm:pt>
    <dgm:pt modelId="{08CF090D-2A66-4FB7-9E9F-0F5E55FF342A}" type="pres">
      <dgm:prSet presAssocID="{5D35AFCE-CB5A-48D1-B0A3-8A0F2386514A}" presName="hierChild5" presStyleCnt="0"/>
      <dgm:spPr/>
    </dgm:pt>
    <dgm:pt modelId="{6C497816-2193-44BD-8A3D-36AE990BFB09}" type="pres">
      <dgm:prSet presAssocID="{775E97E0-1DF7-4461-9802-A51880175301}" presName="hierChild3" presStyleCnt="0"/>
      <dgm:spPr/>
    </dgm:pt>
  </dgm:ptLst>
  <dgm:cxnLst>
    <dgm:cxn modelId="{F807EC39-CFFA-40AF-A4C2-B277B991DEF7}" srcId="{45E0B6B9-2953-4C84-B34F-C60A8469BA19}" destId="{76375747-F43B-43F8-A129-1BB46CB6C3B5}" srcOrd="3" destOrd="0" parTransId="{EB1440BD-27F2-45A6-99CC-A426C088EA29}" sibTransId="{166610AA-93EB-4EBF-91FC-B1F4E15A3F0B}"/>
    <dgm:cxn modelId="{093561F8-F4AF-4EAC-AD12-6A1886315244}" type="presOf" srcId="{E5F9DA64-9CE6-478E-9DBF-0926DCC94014}" destId="{8B3C50C7-CBF6-4A21-8F14-CFF468A7B382}" srcOrd="1" destOrd="0" presId="urn:microsoft.com/office/officeart/2005/8/layout/orgChart1"/>
    <dgm:cxn modelId="{42A1F933-B861-498E-AD54-E534373392D4}" type="presOf" srcId="{1CE85408-9BA3-4582-8185-022A99D1DAA6}" destId="{56F8E1DF-3234-4E7B-84FD-21BC6DF9F7CB}" srcOrd="0" destOrd="0" presId="urn:microsoft.com/office/officeart/2005/8/layout/orgChart1"/>
    <dgm:cxn modelId="{FF40C146-1292-4476-A1D8-873B85ADF210}" type="presOf" srcId="{16EE1753-2FC1-4EF5-ABC4-7810FC543B13}" destId="{17544B21-A45E-4454-9E0F-D9629E004D38}" srcOrd="1" destOrd="0" presId="urn:microsoft.com/office/officeart/2005/8/layout/orgChart1"/>
    <dgm:cxn modelId="{B0432D0F-5280-4B26-9AE1-80B2F7A58606}" type="presOf" srcId="{45E0B6B9-2953-4C84-B34F-C60A8469BA19}" destId="{F26BD932-2927-4C42-8DFB-2E24DBAA9B75}" srcOrd="1" destOrd="0" presId="urn:microsoft.com/office/officeart/2005/8/layout/orgChart1"/>
    <dgm:cxn modelId="{F7B5729B-11E9-4496-A7D6-488057A5A83C}" srcId="{FF7D5CD4-78E5-4175-B9D7-EB772D7F217B}" destId="{A404D0CE-3D98-47C7-8563-1C839BA7EE1E}" srcOrd="0" destOrd="0" parTransId="{48309800-D436-4926-B421-14D10B62DC85}" sibTransId="{21642387-1137-40CA-979A-C554AA54DEC4}"/>
    <dgm:cxn modelId="{42EEECB6-899A-4F33-9D5C-77AD72B1134F}" srcId="{739F4445-2A05-471D-8BD3-02F62D04D810}" destId="{EEA782FC-D4ED-4E03-A571-65F0F41B5017}" srcOrd="0" destOrd="0" parTransId="{F8398E50-590B-4F8A-A319-2BF74992B9BD}" sibTransId="{7F8E2A69-815B-4E10-B14B-103093203E4C}"/>
    <dgm:cxn modelId="{7A238552-52B5-4CCD-A467-6F709AF6FE8D}" type="presOf" srcId="{A404D0CE-3D98-47C7-8563-1C839BA7EE1E}" destId="{75DB7291-9D05-4CAE-8EE0-F216356EE638}" srcOrd="1" destOrd="0" presId="urn:microsoft.com/office/officeart/2005/8/layout/orgChart1"/>
    <dgm:cxn modelId="{4BF6DCAD-4206-49DB-B725-99016A79BAA3}" type="presOf" srcId="{37EB5641-5CC2-4276-B348-EAC1F4477419}" destId="{C0C94CA4-2655-4EE5-96E2-F4587CB49BB9}" srcOrd="1" destOrd="0" presId="urn:microsoft.com/office/officeart/2005/8/layout/orgChart1"/>
    <dgm:cxn modelId="{6773CF5C-663B-42F5-B631-CDCEC81A5070}" type="presOf" srcId="{9FC1DD61-27FE-43E8-A3A6-968FA73AA96F}" destId="{8E9172A4-C0F1-4C97-BA94-94A2F40187E4}" srcOrd="0" destOrd="0" presId="urn:microsoft.com/office/officeart/2005/8/layout/orgChart1"/>
    <dgm:cxn modelId="{7D874B04-6F67-443A-879D-C4C68E650E27}" type="presOf" srcId="{A344B0B5-24DE-41AE-A9D4-85C5AB5D305F}" destId="{540C9AAF-C9ED-4A40-8319-35BA3AC6C107}" srcOrd="1" destOrd="0" presId="urn:microsoft.com/office/officeart/2005/8/layout/orgChart1"/>
    <dgm:cxn modelId="{A2109FFB-FED8-4114-AD90-2B0CBB65B4B2}" type="presOf" srcId="{1CE85408-9BA3-4582-8185-022A99D1DAA6}" destId="{AD50867A-38CB-41CF-90B1-414FF951C479}" srcOrd="1" destOrd="0" presId="urn:microsoft.com/office/officeart/2005/8/layout/orgChart1"/>
    <dgm:cxn modelId="{5B89CE15-F15A-4613-8140-C4907505B899}" type="presOf" srcId="{024A5A95-507A-429C-A8B5-339D2D28518B}" destId="{7971635B-6846-4E58-B247-1F190254F70E}" srcOrd="0" destOrd="0" presId="urn:microsoft.com/office/officeart/2005/8/layout/orgChart1"/>
    <dgm:cxn modelId="{DAC590F2-D051-48EB-828F-4CC72F9ADA49}" type="presOf" srcId="{EEA782FC-D4ED-4E03-A571-65F0F41B5017}" destId="{6458C57F-297C-413F-A45D-B246A3540F9D}" srcOrd="1" destOrd="0" presId="urn:microsoft.com/office/officeart/2005/8/layout/orgChart1"/>
    <dgm:cxn modelId="{FD69EEB0-73FE-4980-B4EA-61E64DDB63B2}" type="presOf" srcId="{76650870-6EB8-4DF8-9000-118282B5BB12}" destId="{2DF6D9F2-6D11-47A3-8DFA-53E13AC987D1}" srcOrd="0" destOrd="0" presId="urn:microsoft.com/office/officeart/2005/8/layout/orgChart1"/>
    <dgm:cxn modelId="{7A51B3B0-984D-47BE-A114-C35252FB5E66}" type="presOf" srcId="{E5F9DA64-9CE6-478E-9DBF-0926DCC94014}" destId="{7C4703CF-58B4-4B6A-AF1D-7421F178CBF9}" srcOrd="0" destOrd="0" presId="urn:microsoft.com/office/officeart/2005/8/layout/orgChart1"/>
    <dgm:cxn modelId="{BE521AFB-02CE-4F85-BC6E-3ED4B7B8E091}" type="presOf" srcId="{ED9663F9-7B5D-4C5F-BE4A-D30CA6265694}" destId="{1089EAD5-36BB-4676-9ACB-DF5A79CA1932}" srcOrd="0" destOrd="0" presId="urn:microsoft.com/office/officeart/2005/8/layout/orgChart1"/>
    <dgm:cxn modelId="{991A07A9-780E-4609-8357-53A7C09D3059}" type="presOf" srcId="{993B03C5-4B3E-4CAE-9054-07B79156B7BC}" destId="{3235C231-4D7E-45A1-AD24-94680FD96F77}" srcOrd="0" destOrd="0" presId="urn:microsoft.com/office/officeart/2005/8/layout/orgChart1"/>
    <dgm:cxn modelId="{F3F23BB6-FB5B-4C2A-AAEF-F6E6BA6F8006}" srcId="{E5F9DA64-9CE6-478E-9DBF-0926DCC94014}" destId="{FF7D5CD4-78E5-4175-B9D7-EB772D7F217B}" srcOrd="0" destOrd="0" parTransId="{AAA4A37D-B87D-4AD6-B458-89CAF6AB37FA}" sibTransId="{DA3AF9ED-ABBB-4C6E-8BD8-E4ACA12C883B}"/>
    <dgm:cxn modelId="{A62D509A-19E1-4070-A0E8-09F095B73484}" type="presOf" srcId="{891040AE-4497-416F-B13B-ED45AE6808C8}" destId="{D86A0692-EAE2-49AB-8DEA-14D3C57C8F70}" srcOrd="1" destOrd="0" presId="urn:microsoft.com/office/officeart/2005/8/layout/orgChart1"/>
    <dgm:cxn modelId="{982B1AA4-F6D1-487F-8EF1-5D6558C3DD8E}" srcId="{E5F9DA64-9CE6-478E-9DBF-0926DCC94014}" destId="{9FC1DD61-27FE-43E8-A3A6-968FA73AA96F}" srcOrd="1" destOrd="0" parTransId="{8D352F33-8934-44D7-AA41-EA79D589D7BE}" sibTransId="{BDA7A8E5-E363-4736-AE81-7F90E984B43E}"/>
    <dgm:cxn modelId="{EF766B06-FEF3-45AE-ADD8-30533730F73E}" srcId="{775E97E0-1DF7-4461-9802-A51880175301}" destId="{37EB5641-5CC2-4276-B348-EAC1F4477419}" srcOrd="0" destOrd="0" parTransId="{F4EEBAF7-322F-4518-BF94-A7DEDB7488AA}" sibTransId="{6EFF9923-26F6-4B1E-B7BA-AEF4FC1132A3}"/>
    <dgm:cxn modelId="{3AF9F6A7-8450-4BF0-9977-B994B977D08C}" srcId="{37EB5641-5CC2-4276-B348-EAC1F4477419}" destId="{45E0B6B9-2953-4C84-B34F-C60A8469BA19}" srcOrd="2" destOrd="0" parTransId="{AE9597D8-42E6-4023-B17B-EB9E2512F3D9}" sibTransId="{A54C62FB-D095-41C3-A7A2-15697D4951F6}"/>
    <dgm:cxn modelId="{C71DFC6D-8E84-421E-A0D1-30C75E220A9E}" type="presOf" srcId="{BEE0B394-A823-4A9C-82A5-B013F9F14020}" destId="{5CF10806-943A-4E11-A47A-036908B0CA2A}" srcOrd="1" destOrd="0" presId="urn:microsoft.com/office/officeart/2005/8/layout/orgChart1"/>
    <dgm:cxn modelId="{F2F84138-4218-4136-A503-02EF3137403B}" type="presOf" srcId="{48309800-D436-4926-B421-14D10B62DC85}" destId="{CF3D5EF3-CEBD-4FB5-8553-3C049C0E5EE0}" srcOrd="0" destOrd="0" presId="urn:microsoft.com/office/officeart/2005/8/layout/orgChart1"/>
    <dgm:cxn modelId="{9894358F-9D05-4742-B96F-DA6F85344588}" type="presOf" srcId="{A0C5F9F9-56BD-4729-96D4-C50A3F82B8F3}" destId="{21C487EF-2C63-4846-AB38-38667F1E75B5}" srcOrd="1" destOrd="0" presId="urn:microsoft.com/office/officeart/2005/8/layout/orgChart1"/>
    <dgm:cxn modelId="{1D4B12DF-2E2E-4754-9604-4510C0E7BFD9}" type="presOf" srcId="{EA70D342-F3FE-425C-8F99-E387525B0B04}" destId="{E6C14973-56FC-4F6A-8CA8-C2C0FB6648B4}" srcOrd="0" destOrd="0" presId="urn:microsoft.com/office/officeart/2005/8/layout/orgChart1"/>
    <dgm:cxn modelId="{99AFEAC0-631F-4DDD-B46D-FE1BE2CD834C}" type="presOf" srcId="{AAA4A37D-B87D-4AD6-B458-89CAF6AB37FA}" destId="{82FA0C2D-FECC-4F37-8608-15FBB69C2B92}" srcOrd="0" destOrd="0" presId="urn:microsoft.com/office/officeart/2005/8/layout/orgChart1"/>
    <dgm:cxn modelId="{E5F184E1-2004-4D02-826D-9972F887F9E6}" type="presOf" srcId="{A0C5F9F9-56BD-4729-96D4-C50A3F82B8F3}" destId="{B64D17A6-889B-4763-A2E3-CAFCBC25702C}" srcOrd="0" destOrd="0" presId="urn:microsoft.com/office/officeart/2005/8/layout/orgChart1"/>
    <dgm:cxn modelId="{D9972285-DED5-4DE2-8703-1378DEB2C0DC}" type="presOf" srcId="{5D35AFCE-CB5A-48D1-B0A3-8A0F2386514A}" destId="{FCBDF831-39D1-4082-8FB4-323DC4779191}" srcOrd="1" destOrd="0" presId="urn:microsoft.com/office/officeart/2005/8/layout/orgChart1"/>
    <dgm:cxn modelId="{ECCF2B46-ADB9-47F6-9A43-28BA91B11D82}" srcId="{45E0B6B9-2953-4C84-B34F-C60A8469BA19}" destId="{495A76F1-5ECB-4697-84E9-84794CB226FF}" srcOrd="1" destOrd="0" parTransId="{1DD175AE-9A1E-4522-AF5A-0F6A2894FDAD}" sibTransId="{C30797C6-A573-4D00-B04A-04C67B735795}"/>
    <dgm:cxn modelId="{8CE2A7E2-6B31-4456-BD81-F2F270E31F72}" srcId="{1CE85408-9BA3-4582-8185-022A99D1DAA6}" destId="{B715A2A6-B5CD-4358-9789-81D5F7F76A04}" srcOrd="0" destOrd="0" parTransId="{504CEA48-0E9D-4240-BF81-7104CDF86293}" sibTransId="{288F821B-11DF-477C-B87C-1B31FB42D2B3}"/>
    <dgm:cxn modelId="{471C61EE-A601-47B1-B3BD-FE28F388048F}" type="presOf" srcId="{775E97E0-1DF7-4461-9802-A51880175301}" destId="{233DBFB0-D0B8-48A6-948E-89710979AFFA}" srcOrd="1" destOrd="0" presId="urn:microsoft.com/office/officeart/2005/8/layout/orgChart1"/>
    <dgm:cxn modelId="{F3D84EAE-F354-4025-AF09-84A088CAE30C}" type="presOf" srcId="{EB1440BD-27F2-45A6-99CC-A426C088EA29}" destId="{A7AB4241-E176-41EC-8211-4A27BD975062}" srcOrd="0" destOrd="0" presId="urn:microsoft.com/office/officeart/2005/8/layout/orgChart1"/>
    <dgm:cxn modelId="{14D4CADE-55DA-40DA-B3FF-0796D41BEFD5}" type="presOf" srcId="{BF6F8EE7-0902-48E3-B753-57654D9471C7}" destId="{D90F48D6-B80F-403B-AD29-92D4B78A3F8F}" srcOrd="0" destOrd="0" presId="urn:microsoft.com/office/officeart/2005/8/layout/orgChart1"/>
    <dgm:cxn modelId="{F5B6F894-2A85-4E5B-A27B-F5F244918B7E}" type="presOf" srcId="{9FC1DD61-27FE-43E8-A3A6-968FA73AA96F}" destId="{1B7570E6-D53F-4E17-912E-3FE725A19B99}" srcOrd="1" destOrd="0" presId="urn:microsoft.com/office/officeart/2005/8/layout/orgChart1"/>
    <dgm:cxn modelId="{E989E143-00D5-4D09-9A17-A1AB5DE212BC}" srcId="{37EB5641-5CC2-4276-B348-EAC1F4477419}" destId="{E5F9DA64-9CE6-478E-9DBF-0926DCC94014}" srcOrd="1" destOrd="0" parTransId="{8FEDE958-1C5D-49B6-9FB6-8A826B32F7AB}" sibTransId="{FCE242ED-4383-4261-9A35-9BBC62E92966}"/>
    <dgm:cxn modelId="{B333F0FB-C204-4E95-8B61-62E02A6B0425}" type="presOf" srcId="{739F4445-2A05-471D-8BD3-02F62D04D810}" destId="{36B96079-057C-440B-862C-94C0347D41D4}" srcOrd="0" destOrd="0" presId="urn:microsoft.com/office/officeart/2005/8/layout/orgChart1"/>
    <dgm:cxn modelId="{1CB59D44-21FB-4C67-A6CC-AEA2FE67921B}" type="presOf" srcId="{A404D0CE-3D98-47C7-8563-1C839BA7EE1E}" destId="{660FA901-9C45-4DF8-A7C1-98859B748A9D}" srcOrd="0" destOrd="0" presId="urn:microsoft.com/office/officeart/2005/8/layout/orgChart1"/>
    <dgm:cxn modelId="{80EF0287-34EC-4721-A54F-F9AD815E58F9}" type="presOf" srcId="{891040AE-4497-416F-B13B-ED45AE6808C8}" destId="{448C2BD4-9542-44B1-904F-5FE18002A85D}" srcOrd="0" destOrd="0" presId="urn:microsoft.com/office/officeart/2005/8/layout/orgChart1"/>
    <dgm:cxn modelId="{FECBA6E5-940F-4131-BC19-96C2CBAA0C15}" type="presOf" srcId="{5FA70500-0E5E-4867-A836-BF0544E70CA5}" destId="{D8259D5C-E62C-4C8A-A398-95DC496DF7CD}" srcOrd="0" destOrd="0" presId="urn:microsoft.com/office/officeart/2005/8/layout/orgChart1"/>
    <dgm:cxn modelId="{E996B432-C8C7-482F-A3C3-C0343499F246}" type="presOf" srcId="{2C84A9D1-713E-4629-836E-234EBA9B0217}" destId="{BE00921C-7DE4-484B-8940-993629E03672}" srcOrd="0" destOrd="0" presId="urn:microsoft.com/office/officeart/2005/8/layout/orgChart1"/>
    <dgm:cxn modelId="{B038848C-F03D-4917-84AB-F912984D66EF}" type="presOf" srcId="{024A5A95-507A-429C-A8B5-339D2D28518B}" destId="{4A0FC52C-EC70-4C7D-83C9-C388115D191B}" srcOrd="1" destOrd="0" presId="urn:microsoft.com/office/officeart/2005/8/layout/orgChart1"/>
    <dgm:cxn modelId="{146BFCE6-F8AF-42D6-B1F2-CB2E93E12438}" type="presOf" srcId="{FF7D5CD4-78E5-4175-B9D7-EB772D7F217B}" destId="{ECC2C083-B4A5-4C3C-A293-CA7FA6C1A86A}" srcOrd="0" destOrd="0" presId="urn:microsoft.com/office/officeart/2005/8/layout/orgChart1"/>
    <dgm:cxn modelId="{E508031F-01B4-4E05-9B86-8B2A2483C7EE}" type="presOf" srcId="{1194D4D1-6C35-48D2-8355-5E67042E147C}" destId="{C3EA1F2A-3A88-4266-A80E-8EC1D42F3FAB}" srcOrd="0" destOrd="0" presId="urn:microsoft.com/office/officeart/2005/8/layout/orgChart1"/>
    <dgm:cxn modelId="{682F257D-AEC8-459E-9C62-CE8AE1EBC483}" type="presOf" srcId="{EE9C49F8-D3CC-4010-8F7C-C5DE328ED8C1}" destId="{48D97455-2ED3-4785-A3B0-B81AC75D1C80}" srcOrd="0" destOrd="0" presId="urn:microsoft.com/office/officeart/2005/8/layout/orgChart1"/>
    <dgm:cxn modelId="{7DEF8640-F170-4B23-B61A-56CE412497E2}" type="presOf" srcId="{5D3F838E-4786-4525-AAB7-BCA9C768F5CA}" destId="{D855E08C-E58A-48A8-8AA5-9E1160AF4BA8}" srcOrd="0" destOrd="0" presId="urn:microsoft.com/office/officeart/2005/8/layout/orgChart1"/>
    <dgm:cxn modelId="{CCBC10C3-B4FB-43A7-849A-90C42E1504FA}" type="presOf" srcId="{BEE0B394-A823-4A9C-82A5-B013F9F14020}" destId="{E54AFB7D-5806-4BD7-9121-A91A9F75BAE4}" srcOrd="0" destOrd="0" presId="urn:microsoft.com/office/officeart/2005/8/layout/orgChart1"/>
    <dgm:cxn modelId="{6A0B90D9-7C73-4B7E-8E07-45E3D10734EF}" type="presOf" srcId="{FC3F2DB2-1E1F-4A7A-BE68-D5A8FBA025E5}" destId="{BEFEA68A-761F-4D84-BB5E-03304E0C0386}" srcOrd="0" destOrd="0" presId="urn:microsoft.com/office/officeart/2005/8/layout/orgChart1"/>
    <dgm:cxn modelId="{94786648-49ED-4040-BDA1-9C00DCF398C6}" type="presOf" srcId="{A344B0B5-24DE-41AE-A9D4-85C5AB5D305F}" destId="{26BE53D3-347A-4850-BCC8-A33362B9AED2}" srcOrd="0" destOrd="0" presId="urn:microsoft.com/office/officeart/2005/8/layout/orgChart1"/>
    <dgm:cxn modelId="{13E31B60-2800-4BC8-B3E2-1470EE2B75DE}" type="presOf" srcId="{495A76F1-5ECB-4697-84E9-84794CB226FF}" destId="{6700F43E-9367-4683-B82D-227DFBFC70FB}" srcOrd="0" destOrd="0" presId="urn:microsoft.com/office/officeart/2005/8/layout/orgChart1"/>
    <dgm:cxn modelId="{77B8D42B-A081-410F-91D7-B4C4522608CC}" type="presOf" srcId="{7AB5D141-00F8-4727-8754-7FDBCFAA2E86}" destId="{82082210-808B-43C1-8690-ECE949536370}" srcOrd="0" destOrd="0" presId="urn:microsoft.com/office/officeart/2005/8/layout/orgChart1"/>
    <dgm:cxn modelId="{3AE1C443-D5F3-4BC4-9C4A-71726D75D8BC}" type="presOf" srcId="{1194D4D1-6C35-48D2-8355-5E67042E147C}" destId="{4C1DB83A-3D10-4A9E-A56B-3B64E0642718}" srcOrd="1" destOrd="0" presId="urn:microsoft.com/office/officeart/2005/8/layout/orgChart1"/>
    <dgm:cxn modelId="{6DABCF2C-DA11-442F-B7EC-006EFFA020A0}" srcId="{9FC1DD61-27FE-43E8-A3A6-968FA73AA96F}" destId="{74A9AFF6-527B-4F42-8BA5-D689A4009101}" srcOrd="2" destOrd="0" parTransId="{FC3F2DB2-1E1F-4A7A-BE68-D5A8FBA025E5}" sibTransId="{BAEEB63D-869B-40EE-A717-EF8174820110}"/>
    <dgm:cxn modelId="{F68A4378-E5F6-452A-AD71-CFD27514D037}" type="presOf" srcId="{37EB5641-5CC2-4276-B348-EAC1F4477419}" destId="{B5D61DCF-B7A8-4C11-9920-EEF951054D28}" srcOrd="0" destOrd="0" presId="urn:microsoft.com/office/officeart/2005/8/layout/orgChart1"/>
    <dgm:cxn modelId="{5BDB20BF-95DE-402C-9C1B-B20615EDE832}" srcId="{E5F9DA64-9CE6-478E-9DBF-0926DCC94014}" destId="{16EE1753-2FC1-4EF5-ABC4-7810FC543B13}" srcOrd="2" destOrd="0" parTransId="{EE9C49F8-D3CC-4010-8F7C-C5DE328ED8C1}" sibTransId="{FC15EA2D-7D9F-465F-B665-5375ADD18179}"/>
    <dgm:cxn modelId="{EF0EE40A-ACC9-4AED-98F5-2A263D2DAF4E}" type="presOf" srcId="{B715A2A6-B5CD-4358-9789-81D5F7F76A04}" destId="{88AB6105-0993-452B-AC53-7E509EBBF676}" srcOrd="1" destOrd="0" presId="urn:microsoft.com/office/officeart/2005/8/layout/orgChart1"/>
    <dgm:cxn modelId="{CC3BB055-D05A-4EE9-AAE3-036CB7BB69FE}" type="presOf" srcId="{74A9AFF6-527B-4F42-8BA5-D689A4009101}" destId="{F7C9586D-BC42-47E6-A9C0-17CC71B804FB}" srcOrd="0" destOrd="0" presId="urn:microsoft.com/office/officeart/2005/8/layout/orgChart1"/>
    <dgm:cxn modelId="{13D54093-FD67-47FD-9CB1-9A7EE5C0DA3F}" type="presOf" srcId="{B715A2A6-B5CD-4358-9789-81D5F7F76A04}" destId="{3448A77B-F3D8-4210-8A44-F77A5E92806B}" srcOrd="0" destOrd="0" presId="urn:microsoft.com/office/officeart/2005/8/layout/orgChart1"/>
    <dgm:cxn modelId="{1820B90B-D411-46A2-8555-BAA3062C216B}" type="presOf" srcId="{F8398E50-590B-4F8A-A319-2BF74992B9BD}" destId="{D9280111-CE7C-49A2-886C-437D240E14F1}" srcOrd="0" destOrd="0" presId="urn:microsoft.com/office/officeart/2005/8/layout/orgChart1"/>
    <dgm:cxn modelId="{5E08992A-2CBF-4414-B265-FAC687009BAC}" srcId="{9FC1DD61-27FE-43E8-A3A6-968FA73AA96F}" destId="{024A5A95-507A-429C-A8B5-339D2D28518B}" srcOrd="1" destOrd="0" parTransId="{56309665-8718-4192-848D-709D92315D01}" sibTransId="{4C590A8B-0340-4997-9C38-6986B00A7AE6}"/>
    <dgm:cxn modelId="{AF064B90-1BCB-46DF-B945-A9704403CC93}" srcId="{B715A2A6-B5CD-4358-9789-81D5F7F76A04}" destId="{BEE0B394-A823-4A9C-82A5-B013F9F14020}" srcOrd="2" destOrd="0" parTransId="{084579F6-9748-4A65-A1AA-A4E1A548FE61}" sibTransId="{C731397B-54CC-494D-A85D-07C41AD3F804}"/>
    <dgm:cxn modelId="{F2B432B1-3D75-4072-9BE9-C0BD2CD6F2C5}" type="presOf" srcId="{F4EEBAF7-322F-4518-BF94-A7DEDB7488AA}" destId="{7893DA01-B889-4758-B396-19D4D83F74B0}" srcOrd="0" destOrd="0" presId="urn:microsoft.com/office/officeart/2005/8/layout/orgChart1"/>
    <dgm:cxn modelId="{74FD64AE-9ECE-4807-B492-78D632252DE3}" type="presOf" srcId="{775E97E0-1DF7-4461-9802-A51880175301}" destId="{69EB9582-A0B0-42C0-99D3-EBF225C7590D}" srcOrd="0" destOrd="0" presId="urn:microsoft.com/office/officeart/2005/8/layout/orgChart1"/>
    <dgm:cxn modelId="{ADC5A00F-F564-402B-8684-13B4F5317429}" type="presOf" srcId="{1824028C-35BC-4CE1-947D-1360EB78F313}" destId="{62B56A14-D861-4250-ABB7-CFCA0DD19676}" srcOrd="1" destOrd="0" presId="urn:microsoft.com/office/officeart/2005/8/layout/orgChart1"/>
    <dgm:cxn modelId="{85D5CA79-87F3-4686-9A31-6EF6318C6120}" type="presOf" srcId="{2EA8F035-DADF-4C28-928B-42B6B6136D65}" destId="{4942E3CD-ADD1-4F59-854E-BBCA30C53B9B}" srcOrd="1" destOrd="0" presId="urn:microsoft.com/office/officeart/2005/8/layout/orgChart1"/>
    <dgm:cxn modelId="{67307F7B-0F57-42FC-8921-E9F3D0CB6020}" srcId="{9FC1DD61-27FE-43E8-A3A6-968FA73AA96F}" destId="{1824028C-35BC-4CE1-947D-1360EB78F313}" srcOrd="0" destOrd="0" parTransId="{EA70D342-F3FE-425C-8F99-E387525B0B04}" sibTransId="{9CB90F0E-33AA-4448-A1F0-20EC8DE3EF09}"/>
    <dgm:cxn modelId="{CF6CE4B1-2C6B-4D01-BCD3-775ECA1FEE26}" srcId="{45E0B6B9-2953-4C84-B34F-C60A8469BA19}" destId="{1CE85408-9BA3-4582-8185-022A99D1DAA6}" srcOrd="0" destOrd="0" parTransId="{BF6F8EE7-0902-48E3-B753-57654D9471C7}" sibTransId="{8EB65C15-F4AA-4C75-A1A5-E43ABB73EF20}"/>
    <dgm:cxn modelId="{C3FD8797-C439-4D55-BCCA-4E71A8477E8A}" type="presOf" srcId="{76375747-F43B-43F8-A129-1BB46CB6C3B5}" destId="{27291B5B-86CF-4244-B224-21FAB7C7D3BC}" srcOrd="0" destOrd="0" presId="urn:microsoft.com/office/officeart/2005/8/layout/orgChart1"/>
    <dgm:cxn modelId="{16EA5625-52CA-486C-A86B-6D726EA16E31}" type="presOf" srcId="{495A76F1-5ECB-4697-84E9-84794CB226FF}" destId="{40288DED-277B-4B2C-8F1C-CABE53ED9A88}" srcOrd="1" destOrd="0" presId="urn:microsoft.com/office/officeart/2005/8/layout/orgChart1"/>
    <dgm:cxn modelId="{9B10B95C-EEB3-4302-ABAC-BAE3D1ADC144}" type="presOf" srcId="{5D35AFCE-CB5A-48D1-B0A3-8A0F2386514A}" destId="{3695C658-415F-4C5E-BDA8-0081B737C59A}" srcOrd="0" destOrd="0" presId="urn:microsoft.com/office/officeart/2005/8/layout/orgChart1"/>
    <dgm:cxn modelId="{7F647783-DCDF-430B-BED7-B9E5C7C3C282}" type="presOf" srcId="{CB97CC59-348C-435E-AC08-46B07F7E4E99}" destId="{5C1DA72B-8DDE-4EB0-AF7B-F187636FC0E1}" srcOrd="0" destOrd="0" presId="urn:microsoft.com/office/officeart/2005/8/layout/orgChart1"/>
    <dgm:cxn modelId="{ADD62A16-2B75-426C-809E-85CCDF41C97C}" type="presOf" srcId="{1DD175AE-9A1E-4522-AF5A-0F6A2894FDAD}" destId="{10F7DD00-A4F4-45F6-849D-F5B7D491A50F}" srcOrd="0" destOrd="0" presId="urn:microsoft.com/office/officeart/2005/8/layout/orgChart1"/>
    <dgm:cxn modelId="{8FBB5CF0-5749-4C25-A564-08F5E353FE61}" srcId="{45E0B6B9-2953-4C84-B34F-C60A8469BA19}" destId="{1194D4D1-6C35-48D2-8355-5E67042E147C}" srcOrd="2" destOrd="0" parTransId="{76650870-6EB8-4DF8-9000-118282B5BB12}" sibTransId="{7C7E8D79-280F-40AC-886A-8AABD6234DAB}"/>
    <dgm:cxn modelId="{8C584BFB-F6B7-4F6D-B1F5-0B68F1DDD83F}" type="presOf" srcId="{EEF34CAD-383F-45BD-9156-1D8064E970E7}" destId="{3E3DD4A7-0CEF-42B7-9A08-DB2738515A0B}" srcOrd="1" destOrd="0" presId="urn:microsoft.com/office/officeart/2005/8/layout/orgChart1"/>
    <dgm:cxn modelId="{63A9EFAE-5BD9-4C25-A295-CA812A161830}" srcId="{45E0B6B9-2953-4C84-B34F-C60A8469BA19}" destId="{A344B0B5-24DE-41AE-A9D4-85C5AB5D305F}" srcOrd="4" destOrd="0" parTransId="{5D3F838E-4786-4525-AAB7-BCA9C768F5CA}" sibTransId="{2E1BE1DF-9AC6-407C-A3A0-715E566FE0E8}"/>
    <dgm:cxn modelId="{DCDD3BAB-3752-472B-B906-2406FDD8EA9D}" srcId="{495A76F1-5ECB-4697-84E9-84794CB226FF}" destId="{739F4445-2A05-471D-8BD3-02F62D04D810}" srcOrd="0" destOrd="0" parTransId="{E66D48EB-33FE-4146-84BD-8E9898B670D8}" sibTransId="{07B09E0A-DCE6-4008-B650-BCFD51D83CB7}"/>
    <dgm:cxn modelId="{4668A3DB-303D-40EE-B508-EFF464D35E91}" type="presOf" srcId="{084579F6-9748-4A65-A1AA-A4E1A548FE61}" destId="{990FE290-D3E0-4408-93D4-C58BF9901F95}" srcOrd="0" destOrd="0" presId="urn:microsoft.com/office/officeart/2005/8/layout/orgChart1"/>
    <dgm:cxn modelId="{C42B9123-075C-4D1F-9CBC-4F460C295510}" type="presOf" srcId="{A0504703-DAEB-4D3A-B444-CCC0CA4B25B8}" destId="{F919D2E8-DFAB-4234-9C0E-5CED90E6029C}" srcOrd="0" destOrd="0" presId="urn:microsoft.com/office/officeart/2005/8/layout/orgChart1"/>
    <dgm:cxn modelId="{3886E953-024D-4F19-B216-20D48CE3838A}" srcId="{E5F9DA64-9CE6-478E-9DBF-0926DCC94014}" destId="{EEF34CAD-383F-45BD-9156-1D8064E970E7}" srcOrd="3" destOrd="0" parTransId="{E9EF8E2F-2CE5-44B6-8CC1-763B2875E8C5}" sibTransId="{CC657A64-0065-4AEF-98E5-3F9AFA53778C}"/>
    <dgm:cxn modelId="{46E588D5-AEF7-4279-AA3B-A2435D62990E}" type="presOf" srcId="{739F4445-2A05-471D-8BD3-02F62D04D810}" destId="{7A93FB67-7A05-42E8-85FD-29CCFEC09DD4}" srcOrd="1" destOrd="0" presId="urn:microsoft.com/office/officeart/2005/8/layout/orgChart1"/>
    <dgm:cxn modelId="{ACC341CF-C715-49A7-B01B-A169EFA34E73}" srcId="{B715A2A6-B5CD-4358-9789-81D5F7F76A04}" destId="{2EA8F035-DADF-4C28-928B-42B6B6136D65}" srcOrd="1" destOrd="0" parTransId="{7AB5D141-00F8-4727-8754-7FDBCFAA2E86}" sibTransId="{B9CEB86E-292C-488B-B7A3-C2A69ED0AF1D}"/>
    <dgm:cxn modelId="{650BC719-DAF1-4347-A4CF-2D673DD9BBF6}" type="presOf" srcId="{EEA782FC-D4ED-4E03-A571-65F0F41B5017}" destId="{962E9CE1-0CA5-4DB9-BDBE-563B8CBEE4BD}" srcOrd="0" destOrd="0" presId="urn:microsoft.com/office/officeart/2005/8/layout/orgChart1"/>
    <dgm:cxn modelId="{3E69DE50-5B96-497F-9DF7-CDAB92724042}" type="presOf" srcId="{8FEDE958-1C5D-49B6-9FB6-8A826B32F7AB}" destId="{6CED74C9-187B-47CA-B4E0-F65F24F508B9}" srcOrd="0" destOrd="0" presId="urn:microsoft.com/office/officeart/2005/8/layout/orgChart1"/>
    <dgm:cxn modelId="{D1C157B4-5C85-4102-84A6-D6CC6436954E}" type="presOf" srcId="{76375747-F43B-43F8-A129-1BB46CB6C3B5}" destId="{80603FA7-FAAB-41F9-8E02-BC1204DD9F7F}" srcOrd="1" destOrd="0" presId="urn:microsoft.com/office/officeart/2005/8/layout/orgChart1"/>
    <dgm:cxn modelId="{CDABAE98-751A-40C0-9F66-C797E4CFC22B}" type="presOf" srcId="{EEF34CAD-383F-45BD-9156-1D8064E970E7}" destId="{60D72616-6037-4604-ADB9-435682537C41}" srcOrd="0" destOrd="0" presId="urn:microsoft.com/office/officeart/2005/8/layout/orgChart1"/>
    <dgm:cxn modelId="{6D1F5978-B505-4B96-B623-2B9CEA0EE6EE}" type="presOf" srcId="{45E0B6B9-2953-4C84-B34F-C60A8469BA19}" destId="{E567B0CC-C628-4DD7-B61F-8997B90A1F09}" srcOrd="0" destOrd="0" presId="urn:microsoft.com/office/officeart/2005/8/layout/orgChart1"/>
    <dgm:cxn modelId="{37D68B88-0A82-47FB-A470-29D7B4F051BE}" srcId="{37EB5641-5CC2-4276-B348-EAC1F4477419}" destId="{891040AE-4497-416F-B13B-ED45AE6808C8}" srcOrd="0" destOrd="0" parTransId="{2C84A9D1-713E-4629-836E-234EBA9B0217}" sibTransId="{461C64A0-CA07-4607-8C8F-7BDA01C6461B}"/>
    <dgm:cxn modelId="{0861C18D-74D3-46A8-BBE8-F4451B7686EE}" type="presOf" srcId="{AE9597D8-42E6-4023-B17B-EB9E2512F3D9}" destId="{38F8BF1D-6E08-4EB1-ADBF-154BA9A6D438}" srcOrd="0" destOrd="0" presId="urn:microsoft.com/office/officeart/2005/8/layout/orgChart1"/>
    <dgm:cxn modelId="{90C39856-FDB8-49EB-ADD3-F56342DC7140}" type="presOf" srcId="{504CEA48-0E9D-4240-BF81-7104CDF86293}" destId="{D7BD85CE-6BD9-495E-A75F-61F6E3D4FE66}" srcOrd="0" destOrd="0" presId="urn:microsoft.com/office/officeart/2005/8/layout/orgChart1"/>
    <dgm:cxn modelId="{6BFEB25D-178C-49E7-804A-D24B42026F09}" type="presOf" srcId="{E9EF8E2F-2CE5-44B6-8CC1-763B2875E8C5}" destId="{4AB72CD7-2FC7-44E3-9226-3B22B5CFD225}" srcOrd="0" destOrd="0" presId="urn:microsoft.com/office/officeart/2005/8/layout/orgChart1"/>
    <dgm:cxn modelId="{3E180A55-3AF8-46D6-A503-22C51D485389}" type="presOf" srcId="{5FA70500-0E5E-4867-A836-BF0544E70CA5}" destId="{F12FC42E-FFB8-4233-8E52-9D20E7F4BB10}" srcOrd="1" destOrd="0" presId="urn:microsoft.com/office/officeart/2005/8/layout/orgChart1"/>
    <dgm:cxn modelId="{1A9E1CCD-B6D6-4649-97FF-A21B3CE65D3C}" type="presOf" srcId="{FF7D5CD4-78E5-4175-B9D7-EB772D7F217B}" destId="{E0C0E58D-CFA2-4E8F-98AB-31B7A468BE00}" srcOrd="1" destOrd="0" presId="urn:microsoft.com/office/officeart/2005/8/layout/orgChart1"/>
    <dgm:cxn modelId="{565ED04D-5734-412B-9C62-7C938254AE0C}" type="presOf" srcId="{1824028C-35BC-4CE1-947D-1360EB78F313}" destId="{5A7048D6-6C67-4261-8A34-3633EAB6D55B}" srcOrd="0" destOrd="0" presId="urn:microsoft.com/office/officeart/2005/8/layout/orgChart1"/>
    <dgm:cxn modelId="{0F6DBE51-6495-4229-8C8B-2BFCE8CCFDE3}" srcId="{775E97E0-1DF7-4461-9802-A51880175301}" destId="{5D35AFCE-CB5A-48D1-B0A3-8A0F2386514A}" srcOrd="1" destOrd="0" parTransId="{CB97CC59-348C-435E-AC08-46B07F7E4E99}" sibTransId="{EA2F8510-3CB1-432C-A406-6ABF95C0639E}"/>
    <dgm:cxn modelId="{E029E0BC-5AE9-4255-9DA7-871BDC144425}" type="presOf" srcId="{56309665-8718-4192-848D-709D92315D01}" destId="{A996A9FC-B83F-4B69-A223-1A12CD1C46CA}" srcOrd="0" destOrd="0" presId="urn:microsoft.com/office/officeart/2005/8/layout/orgChart1"/>
    <dgm:cxn modelId="{582E85FC-90B2-4391-9A05-355295C815D1}" srcId="{993B03C5-4B3E-4CAE-9054-07B79156B7BC}" destId="{775E97E0-1DF7-4461-9802-A51880175301}" srcOrd="0" destOrd="0" parTransId="{4465AFE4-FBEB-4537-9AB9-373C88DC2C68}" sibTransId="{2E7EAEF4-4967-41D5-BE9C-B7F781677EA7}"/>
    <dgm:cxn modelId="{08549721-B23D-455B-83AE-FB55017CBBFF}" type="presOf" srcId="{2EA8F035-DADF-4C28-928B-42B6B6136D65}" destId="{9D86B916-7FC1-4F4B-837F-4F2FB00CB422}" srcOrd="0" destOrd="0" presId="urn:microsoft.com/office/officeart/2005/8/layout/orgChart1"/>
    <dgm:cxn modelId="{2CBBE4A0-A2FA-406C-A58D-380A4388D8ED}" type="presOf" srcId="{8D352F33-8934-44D7-AA41-EA79D589D7BE}" destId="{E0736FEF-C0FC-4126-87D2-323E2138ADFF}" srcOrd="0" destOrd="0" presId="urn:microsoft.com/office/officeart/2005/8/layout/orgChart1"/>
    <dgm:cxn modelId="{951E1E07-6249-4DA0-A55C-750D8FACAA94}" srcId="{B715A2A6-B5CD-4358-9789-81D5F7F76A04}" destId="{A0C5F9F9-56BD-4729-96D4-C50A3F82B8F3}" srcOrd="0" destOrd="0" parTransId="{A0504703-DAEB-4D3A-B444-CCC0CA4B25B8}" sibTransId="{A09016DB-4836-4478-9420-4237381C74DC}"/>
    <dgm:cxn modelId="{949EE090-9A47-4F90-A5BC-287A8CCDD500}" type="presOf" srcId="{E66D48EB-33FE-4146-84BD-8E9898B670D8}" destId="{E4078A98-191D-45C8-BF8F-0DC1991FBF3D}" srcOrd="0" destOrd="0" presId="urn:microsoft.com/office/officeart/2005/8/layout/orgChart1"/>
    <dgm:cxn modelId="{F83ECA08-1FF3-4CB5-820B-4C0CE97ED817}" type="presOf" srcId="{74A9AFF6-527B-4F42-8BA5-D689A4009101}" destId="{AA2BF6CB-C272-473B-B647-2E0279642D77}" srcOrd="1" destOrd="0" presId="urn:microsoft.com/office/officeart/2005/8/layout/orgChart1"/>
    <dgm:cxn modelId="{D08458AC-5B78-4DB0-96CE-6D79BA1C4687}" srcId="{E5F9DA64-9CE6-478E-9DBF-0926DCC94014}" destId="{5FA70500-0E5E-4867-A836-BF0544E70CA5}" srcOrd="4" destOrd="0" parTransId="{ED9663F9-7B5D-4C5F-BE4A-D30CA6265694}" sibTransId="{2A5F6705-6F01-4CF0-910B-63AD9FBE4798}"/>
    <dgm:cxn modelId="{23B57FAC-37EF-4713-A1E3-35E0B0E1A312}" type="presOf" srcId="{16EE1753-2FC1-4EF5-ABC4-7810FC543B13}" destId="{AE175D15-292F-47DA-952A-2A6CCD7A9379}" srcOrd="0" destOrd="0" presId="urn:microsoft.com/office/officeart/2005/8/layout/orgChart1"/>
    <dgm:cxn modelId="{3C8F93D7-1684-4644-8120-944128067205}" type="presParOf" srcId="{3235C231-4D7E-45A1-AD24-94680FD96F77}" destId="{7C2B0466-857B-4163-AD0A-5DB5A8AA4962}" srcOrd="0" destOrd="0" presId="urn:microsoft.com/office/officeart/2005/8/layout/orgChart1"/>
    <dgm:cxn modelId="{A92F83F7-34DB-48EE-AADD-8455FCBDB54C}" type="presParOf" srcId="{7C2B0466-857B-4163-AD0A-5DB5A8AA4962}" destId="{E67FF32E-5DBC-4C57-809C-98766441D971}" srcOrd="0" destOrd="0" presId="urn:microsoft.com/office/officeart/2005/8/layout/orgChart1"/>
    <dgm:cxn modelId="{419E88FE-F06C-40C1-9EB0-EBCFA606DDBA}" type="presParOf" srcId="{E67FF32E-5DBC-4C57-809C-98766441D971}" destId="{69EB9582-A0B0-42C0-99D3-EBF225C7590D}" srcOrd="0" destOrd="0" presId="urn:microsoft.com/office/officeart/2005/8/layout/orgChart1"/>
    <dgm:cxn modelId="{53FED70D-5BC0-49D8-B812-EEC9E705EADA}" type="presParOf" srcId="{E67FF32E-5DBC-4C57-809C-98766441D971}" destId="{233DBFB0-D0B8-48A6-948E-89710979AFFA}" srcOrd="1" destOrd="0" presId="urn:microsoft.com/office/officeart/2005/8/layout/orgChart1"/>
    <dgm:cxn modelId="{FD426FD3-7745-4D30-95A6-E7378980418D}" type="presParOf" srcId="{7C2B0466-857B-4163-AD0A-5DB5A8AA4962}" destId="{60E04FE9-40F3-44B9-9DA1-8920C5620AA8}" srcOrd="1" destOrd="0" presId="urn:microsoft.com/office/officeart/2005/8/layout/orgChart1"/>
    <dgm:cxn modelId="{6516FA1B-3767-4A2A-AFEA-86A9A793415F}" type="presParOf" srcId="{60E04FE9-40F3-44B9-9DA1-8920C5620AA8}" destId="{7893DA01-B889-4758-B396-19D4D83F74B0}" srcOrd="0" destOrd="0" presId="urn:microsoft.com/office/officeart/2005/8/layout/orgChart1"/>
    <dgm:cxn modelId="{7C293137-17D9-4BF0-9C38-0EE934193948}" type="presParOf" srcId="{60E04FE9-40F3-44B9-9DA1-8920C5620AA8}" destId="{ED69EFD7-1AF6-4421-8DF1-9FDE2CCFAC22}" srcOrd="1" destOrd="0" presId="urn:microsoft.com/office/officeart/2005/8/layout/orgChart1"/>
    <dgm:cxn modelId="{F7ED5A22-4B5B-4378-9826-4E5DBFC8D443}" type="presParOf" srcId="{ED69EFD7-1AF6-4421-8DF1-9FDE2CCFAC22}" destId="{2711A744-D791-496C-8C6C-1DED646CAA43}" srcOrd="0" destOrd="0" presId="urn:microsoft.com/office/officeart/2005/8/layout/orgChart1"/>
    <dgm:cxn modelId="{3D8672A3-7924-4C57-A533-4D6A09A0D7EB}" type="presParOf" srcId="{2711A744-D791-496C-8C6C-1DED646CAA43}" destId="{B5D61DCF-B7A8-4C11-9920-EEF951054D28}" srcOrd="0" destOrd="0" presId="urn:microsoft.com/office/officeart/2005/8/layout/orgChart1"/>
    <dgm:cxn modelId="{698907A7-C812-4A54-810D-036F35394BF8}" type="presParOf" srcId="{2711A744-D791-496C-8C6C-1DED646CAA43}" destId="{C0C94CA4-2655-4EE5-96E2-F4587CB49BB9}" srcOrd="1" destOrd="0" presId="urn:microsoft.com/office/officeart/2005/8/layout/orgChart1"/>
    <dgm:cxn modelId="{57C4C7C2-2A68-4913-B9B5-18D505224658}" type="presParOf" srcId="{ED69EFD7-1AF6-4421-8DF1-9FDE2CCFAC22}" destId="{0AD00DEE-37FF-4D62-AD05-79FB1A75020E}" srcOrd="1" destOrd="0" presId="urn:microsoft.com/office/officeart/2005/8/layout/orgChart1"/>
    <dgm:cxn modelId="{423D1215-CFFF-454B-917B-D15CD4653817}" type="presParOf" srcId="{0AD00DEE-37FF-4D62-AD05-79FB1A75020E}" destId="{6CED74C9-187B-47CA-B4E0-F65F24F508B9}" srcOrd="0" destOrd="0" presId="urn:microsoft.com/office/officeart/2005/8/layout/orgChart1"/>
    <dgm:cxn modelId="{64184476-6619-42A7-887F-9D1BBB955767}" type="presParOf" srcId="{0AD00DEE-37FF-4D62-AD05-79FB1A75020E}" destId="{35ACEEB4-68E9-479A-B860-2DE2C965BC9E}" srcOrd="1" destOrd="0" presId="urn:microsoft.com/office/officeart/2005/8/layout/orgChart1"/>
    <dgm:cxn modelId="{0E5678CA-4386-4596-9AF2-9864A8CDDD1B}" type="presParOf" srcId="{35ACEEB4-68E9-479A-B860-2DE2C965BC9E}" destId="{A1C183D7-E9BE-4918-8673-E5AD5EF5BC2E}" srcOrd="0" destOrd="0" presId="urn:microsoft.com/office/officeart/2005/8/layout/orgChart1"/>
    <dgm:cxn modelId="{30C82602-73CF-46CD-A895-655F7F539EAE}" type="presParOf" srcId="{A1C183D7-E9BE-4918-8673-E5AD5EF5BC2E}" destId="{7C4703CF-58B4-4B6A-AF1D-7421F178CBF9}" srcOrd="0" destOrd="0" presId="urn:microsoft.com/office/officeart/2005/8/layout/orgChart1"/>
    <dgm:cxn modelId="{1FA9FF11-19D6-4113-9A71-AA0FE0301010}" type="presParOf" srcId="{A1C183D7-E9BE-4918-8673-E5AD5EF5BC2E}" destId="{8B3C50C7-CBF6-4A21-8F14-CFF468A7B382}" srcOrd="1" destOrd="0" presId="urn:microsoft.com/office/officeart/2005/8/layout/orgChart1"/>
    <dgm:cxn modelId="{145542AC-73F5-4506-A8B6-2D0834261560}" type="presParOf" srcId="{35ACEEB4-68E9-479A-B860-2DE2C965BC9E}" destId="{34368B9A-37CA-4446-B139-F4F74C0A763E}" srcOrd="1" destOrd="0" presId="urn:microsoft.com/office/officeart/2005/8/layout/orgChart1"/>
    <dgm:cxn modelId="{C9D86AC5-C78A-49CE-9DE6-FFC81D363A34}" type="presParOf" srcId="{34368B9A-37CA-4446-B139-F4F74C0A763E}" destId="{82FA0C2D-FECC-4F37-8608-15FBB69C2B92}" srcOrd="0" destOrd="0" presId="urn:microsoft.com/office/officeart/2005/8/layout/orgChart1"/>
    <dgm:cxn modelId="{4FC2D7A9-6036-477E-A4FA-B54DDB206EF1}" type="presParOf" srcId="{34368B9A-37CA-4446-B139-F4F74C0A763E}" destId="{24BD1E4C-06ED-4C07-8B58-CDCF50A32D29}" srcOrd="1" destOrd="0" presId="urn:microsoft.com/office/officeart/2005/8/layout/orgChart1"/>
    <dgm:cxn modelId="{9486BB6F-B468-45FD-B85C-1C60908B8FAE}" type="presParOf" srcId="{24BD1E4C-06ED-4C07-8B58-CDCF50A32D29}" destId="{D1892BF0-C3F5-4E02-94DE-0AB364F4E3DA}" srcOrd="0" destOrd="0" presId="urn:microsoft.com/office/officeart/2005/8/layout/orgChart1"/>
    <dgm:cxn modelId="{6746EB8C-C30B-48DF-AFF5-AC8F20555A15}" type="presParOf" srcId="{D1892BF0-C3F5-4E02-94DE-0AB364F4E3DA}" destId="{ECC2C083-B4A5-4C3C-A293-CA7FA6C1A86A}" srcOrd="0" destOrd="0" presId="urn:microsoft.com/office/officeart/2005/8/layout/orgChart1"/>
    <dgm:cxn modelId="{8870C27A-9041-4ECD-9424-D8E257686723}" type="presParOf" srcId="{D1892BF0-C3F5-4E02-94DE-0AB364F4E3DA}" destId="{E0C0E58D-CFA2-4E8F-98AB-31B7A468BE00}" srcOrd="1" destOrd="0" presId="urn:microsoft.com/office/officeart/2005/8/layout/orgChart1"/>
    <dgm:cxn modelId="{43691765-162E-41D0-9366-FD2033BA70FA}" type="presParOf" srcId="{24BD1E4C-06ED-4C07-8B58-CDCF50A32D29}" destId="{5AE9025C-D6CB-4B78-A842-55C1931002CD}" srcOrd="1" destOrd="0" presId="urn:microsoft.com/office/officeart/2005/8/layout/orgChart1"/>
    <dgm:cxn modelId="{DB486105-5E7D-449F-8C92-9BA4793A3E7F}" type="presParOf" srcId="{24BD1E4C-06ED-4C07-8B58-CDCF50A32D29}" destId="{1A71BEB6-290F-46FB-88ED-B326092F1B65}" srcOrd="2" destOrd="0" presId="urn:microsoft.com/office/officeart/2005/8/layout/orgChart1"/>
    <dgm:cxn modelId="{C504F323-CE8D-458F-B10F-891A9DCB77EA}" type="presParOf" srcId="{1A71BEB6-290F-46FB-88ED-B326092F1B65}" destId="{CF3D5EF3-CEBD-4FB5-8553-3C049C0E5EE0}" srcOrd="0" destOrd="0" presId="urn:microsoft.com/office/officeart/2005/8/layout/orgChart1"/>
    <dgm:cxn modelId="{D64708D1-6C89-4DCD-82D4-F0C1AB238EF9}" type="presParOf" srcId="{1A71BEB6-290F-46FB-88ED-B326092F1B65}" destId="{A73F86D6-4D0F-4C6D-9551-AF333BA9EB6C}" srcOrd="1" destOrd="0" presId="urn:microsoft.com/office/officeart/2005/8/layout/orgChart1"/>
    <dgm:cxn modelId="{AA9E72EC-002C-499B-8EDD-1030EDD46816}" type="presParOf" srcId="{A73F86D6-4D0F-4C6D-9551-AF333BA9EB6C}" destId="{8DC1BC26-9CDD-4221-A900-6A3556F18A4D}" srcOrd="0" destOrd="0" presId="urn:microsoft.com/office/officeart/2005/8/layout/orgChart1"/>
    <dgm:cxn modelId="{6026865F-2585-4049-B3DC-42BE3513E5A9}" type="presParOf" srcId="{8DC1BC26-9CDD-4221-A900-6A3556F18A4D}" destId="{660FA901-9C45-4DF8-A7C1-98859B748A9D}" srcOrd="0" destOrd="0" presId="urn:microsoft.com/office/officeart/2005/8/layout/orgChart1"/>
    <dgm:cxn modelId="{8BF7CA66-2AD0-4070-BE4A-C5CDC6F8E79D}" type="presParOf" srcId="{8DC1BC26-9CDD-4221-A900-6A3556F18A4D}" destId="{75DB7291-9D05-4CAE-8EE0-F216356EE638}" srcOrd="1" destOrd="0" presId="urn:microsoft.com/office/officeart/2005/8/layout/orgChart1"/>
    <dgm:cxn modelId="{E1F1C68C-3D78-401F-8BB0-3BC18FE610C5}" type="presParOf" srcId="{A73F86D6-4D0F-4C6D-9551-AF333BA9EB6C}" destId="{2C33CB4C-37DB-44C0-ABF0-F2EF1618E1E7}" srcOrd="1" destOrd="0" presId="urn:microsoft.com/office/officeart/2005/8/layout/orgChart1"/>
    <dgm:cxn modelId="{F17429BF-5FEF-4A30-AFA0-D5429B363A4A}" type="presParOf" srcId="{A73F86D6-4D0F-4C6D-9551-AF333BA9EB6C}" destId="{BC0457A1-99A0-4AF9-9BDE-EF533D14BB61}" srcOrd="2" destOrd="0" presId="urn:microsoft.com/office/officeart/2005/8/layout/orgChart1"/>
    <dgm:cxn modelId="{A92B2FD9-1507-4D7A-A1C0-0D14659F455B}" type="presParOf" srcId="{34368B9A-37CA-4446-B139-F4F74C0A763E}" destId="{E0736FEF-C0FC-4126-87D2-323E2138ADFF}" srcOrd="2" destOrd="0" presId="urn:microsoft.com/office/officeart/2005/8/layout/orgChart1"/>
    <dgm:cxn modelId="{59DF16EA-1F24-4920-97FB-020165F38964}" type="presParOf" srcId="{34368B9A-37CA-4446-B139-F4F74C0A763E}" destId="{E7DFD828-2923-4D0E-AF26-6B2856045E59}" srcOrd="3" destOrd="0" presId="urn:microsoft.com/office/officeart/2005/8/layout/orgChart1"/>
    <dgm:cxn modelId="{B8DDD2CC-BC95-427B-BD21-B03B08E7B194}" type="presParOf" srcId="{E7DFD828-2923-4D0E-AF26-6B2856045E59}" destId="{D6AD0B49-063A-48EA-8423-DC14AF07DF5E}" srcOrd="0" destOrd="0" presId="urn:microsoft.com/office/officeart/2005/8/layout/orgChart1"/>
    <dgm:cxn modelId="{84841416-8F68-4914-A369-916B2F81969B}" type="presParOf" srcId="{D6AD0B49-063A-48EA-8423-DC14AF07DF5E}" destId="{8E9172A4-C0F1-4C97-BA94-94A2F40187E4}" srcOrd="0" destOrd="0" presId="urn:microsoft.com/office/officeart/2005/8/layout/orgChart1"/>
    <dgm:cxn modelId="{35DE8E2F-E4FB-4C06-82AF-42D4DE64E6AF}" type="presParOf" srcId="{D6AD0B49-063A-48EA-8423-DC14AF07DF5E}" destId="{1B7570E6-D53F-4E17-912E-3FE725A19B99}" srcOrd="1" destOrd="0" presId="urn:microsoft.com/office/officeart/2005/8/layout/orgChart1"/>
    <dgm:cxn modelId="{6E6B55DE-9350-478F-8EA8-5FF049102437}" type="presParOf" srcId="{E7DFD828-2923-4D0E-AF26-6B2856045E59}" destId="{338AC9FF-FE2A-499B-861F-5AABDCE52FDB}" srcOrd="1" destOrd="0" presId="urn:microsoft.com/office/officeart/2005/8/layout/orgChart1"/>
    <dgm:cxn modelId="{C62BD2FE-C9D7-4DA8-8D2A-E237F31A59C5}" type="presParOf" srcId="{338AC9FF-FE2A-499B-861F-5AABDCE52FDB}" destId="{A996A9FC-B83F-4B69-A223-1A12CD1C46CA}" srcOrd="0" destOrd="0" presId="urn:microsoft.com/office/officeart/2005/8/layout/orgChart1"/>
    <dgm:cxn modelId="{F3995F72-E0D8-4093-B8C9-65AABFD766BB}" type="presParOf" srcId="{338AC9FF-FE2A-499B-861F-5AABDCE52FDB}" destId="{BD6B755C-B18A-428D-9A8D-09DE632335BF}" srcOrd="1" destOrd="0" presId="urn:microsoft.com/office/officeart/2005/8/layout/orgChart1"/>
    <dgm:cxn modelId="{36192F2A-1BEE-4F1C-800E-2C5FA6A4037D}" type="presParOf" srcId="{BD6B755C-B18A-428D-9A8D-09DE632335BF}" destId="{3D95A3B1-D31A-44AD-9291-A2AD7EB6F8AC}" srcOrd="0" destOrd="0" presId="urn:microsoft.com/office/officeart/2005/8/layout/orgChart1"/>
    <dgm:cxn modelId="{964AC318-DD0A-40B0-98B9-B247B9302564}" type="presParOf" srcId="{3D95A3B1-D31A-44AD-9291-A2AD7EB6F8AC}" destId="{7971635B-6846-4E58-B247-1F190254F70E}" srcOrd="0" destOrd="0" presId="urn:microsoft.com/office/officeart/2005/8/layout/orgChart1"/>
    <dgm:cxn modelId="{7774AFEA-D686-482C-A87D-573731EFB690}" type="presParOf" srcId="{3D95A3B1-D31A-44AD-9291-A2AD7EB6F8AC}" destId="{4A0FC52C-EC70-4C7D-83C9-C388115D191B}" srcOrd="1" destOrd="0" presId="urn:microsoft.com/office/officeart/2005/8/layout/orgChart1"/>
    <dgm:cxn modelId="{2779DE00-8464-40A9-A9D2-D0A753DE7EE8}" type="presParOf" srcId="{BD6B755C-B18A-428D-9A8D-09DE632335BF}" destId="{FF138B0B-3E0B-40EE-B1AA-AB0D251F4AE5}" srcOrd="1" destOrd="0" presId="urn:microsoft.com/office/officeart/2005/8/layout/orgChart1"/>
    <dgm:cxn modelId="{2C1A583A-AFEF-4F53-A7FF-C7B84ED2BFFA}" type="presParOf" srcId="{BD6B755C-B18A-428D-9A8D-09DE632335BF}" destId="{DAD6BC4E-DF5F-485F-8E03-7BFE25475FAA}" srcOrd="2" destOrd="0" presId="urn:microsoft.com/office/officeart/2005/8/layout/orgChart1"/>
    <dgm:cxn modelId="{80F8E8C8-7901-488D-B58A-558D1AA6D366}" type="presParOf" srcId="{E7DFD828-2923-4D0E-AF26-6B2856045E59}" destId="{FE13EF88-B918-49EC-A279-A272FAFC4EB7}" srcOrd="2" destOrd="0" presId="urn:microsoft.com/office/officeart/2005/8/layout/orgChart1"/>
    <dgm:cxn modelId="{E4031E86-FAB9-42ED-85F1-BA27E0AF1F50}" type="presParOf" srcId="{FE13EF88-B918-49EC-A279-A272FAFC4EB7}" destId="{E6C14973-56FC-4F6A-8CA8-C2C0FB6648B4}" srcOrd="0" destOrd="0" presId="urn:microsoft.com/office/officeart/2005/8/layout/orgChart1"/>
    <dgm:cxn modelId="{96365CF8-3FDD-49DE-83F0-4D5E7E0E3854}" type="presParOf" srcId="{FE13EF88-B918-49EC-A279-A272FAFC4EB7}" destId="{734081C0-58DB-4A01-9A0B-8DDAEA8DA864}" srcOrd="1" destOrd="0" presId="urn:microsoft.com/office/officeart/2005/8/layout/orgChart1"/>
    <dgm:cxn modelId="{757D65D5-B736-4824-84CA-8072088C4496}" type="presParOf" srcId="{734081C0-58DB-4A01-9A0B-8DDAEA8DA864}" destId="{0F9C7887-0FA6-4B64-B1FF-A22F625D9A7C}" srcOrd="0" destOrd="0" presId="urn:microsoft.com/office/officeart/2005/8/layout/orgChart1"/>
    <dgm:cxn modelId="{46CC5FB4-EE90-49D2-8ED3-76FCF5E9FEC3}" type="presParOf" srcId="{0F9C7887-0FA6-4B64-B1FF-A22F625D9A7C}" destId="{5A7048D6-6C67-4261-8A34-3633EAB6D55B}" srcOrd="0" destOrd="0" presId="urn:microsoft.com/office/officeart/2005/8/layout/orgChart1"/>
    <dgm:cxn modelId="{1897B835-CF47-4735-B365-40FF3ACA572C}" type="presParOf" srcId="{0F9C7887-0FA6-4B64-B1FF-A22F625D9A7C}" destId="{62B56A14-D861-4250-ABB7-CFCA0DD19676}" srcOrd="1" destOrd="0" presId="urn:microsoft.com/office/officeart/2005/8/layout/orgChart1"/>
    <dgm:cxn modelId="{5908831C-5FB7-4AF5-9EFC-58FA7A75ABFB}" type="presParOf" srcId="{734081C0-58DB-4A01-9A0B-8DDAEA8DA864}" destId="{76578C67-06AC-48EC-BBA6-7CE7E9F656FF}" srcOrd="1" destOrd="0" presId="urn:microsoft.com/office/officeart/2005/8/layout/orgChart1"/>
    <dgm:cxn modelId="{CF23A049-E9A9-4149-8DD6-ED318053734C}" type="presParOf" srcId="{734081C0-58DB-4A01-9A0B-8DDAEA8DA864}" destId="{6D954206-729B-4EB0-8623-840BCF58976C}" srcOrd="2" destOrd="0" presId="urn:microsoft.com/office/officeart/2005/8/layout/orgChart1"/>
    <dgm:cxn modelId="{F37D1EED-87DC-492A-8EE5-4839953E5B22}" type="presParOf" srcId="{FE13EF88-B918-49EC-A279-A272FAFC4EB7}" destId="{BEFEA68A-761F-4D84-BB5E-03304E0C0386}" srcOrd="2" destOrd="0" presId="urn:microsoft.com/office/officeart/2005/8/layout/orgChart1"/>
    <dgm:cxn modelId="{EEBE6C82-F4E7-45C1-BA1E-E2458788E45A}" type="presParOf" srcId="{FE13EF88-B918-49EC-A279-A272FAFC4EB7}" destId="{19EC0D3D-7C03-4EA1-8157-6139D1C9C42F}" srcOrd="3" destOrd="0" presId="urn:microsoft.com/office/officeart/2005/8/layout/orgChart1"/>
    <dgm:cxn modelId="{1D83A946-F19A-488A-9B15-CEB1B9F2815F}" type="presParOf" srcId="{19EC0D3D-7C03-4EA1-8157-6139D1C9C42F}" destId="{5D7B5757-16CB-46E5-B5F0-4BD3C9EC213F}" srcOrd="0" destOrd="0" presId="urn:microsoft.com/office/officeart/2005/8/layout/orgChart1"/>
    <dgm:cxn modelId="{5480A1EF-33C2-4BAD-B8EC-DDF232C5F81A}" type="presParOf" srcId="{5D7B5757-16CB-46E5-B5F0-4BD3C9EC213F}" destId="{F7C9586D-BC42-47E6-A9C0-17CC71B804FB}" srcOrd="0" destOrd="0" presId="urn:microsoft.com/office/officeart/2005/8/layout/orgChart1"/>
    <dgm:cxn modelId="{DEA0D214-D4A3-4F78-BC5E-0B9C9798E18E}" type="presParOf" srcId="{5D7B5757-16CB-46E5-B5F0-4BD3C9EC213F}" destId="{AA2BF6CB-C272-473B-B647-2E0279642D77}" srcOrd="1" destOrd="0" presId="urn:microsoft.com/office/officeart/2005/8/layout/orgChart1"/>
    <dgm:cxn modelId="{8988D41D-FB03-4D51-AE33-4E75A6B59DCD}" type="presParOf" srcId="{19EC0D3D-7C03-4EA1-8157-6139D1C9C42F}" destId="{99A4C356-D7FC-4782-AA80-15B4E43832E6}" srcOrd="1" destOrd="0" presId="urn:microsoft.com/office/officeart/2005/8/layout/orgChart1"/>
    <dgm:cxn modelId="{40A262EC-3E0B-4E19-8BCA-CF46F6F27BBC}" type="presParOf" srcId="{19EC0D3D-7C03-4EA1-8157-6139D1C9C42F}" destId="{543D0B1C-603E-4D3D-8574-15BEE10CDDEA}" srcOrd="2" destOrd="0" presId="urn:microsoft.com/office/officeart/2005/8/layout/orgChart1"/>
    <dgm:cxn modelId="{BD34CF31-50DA-4330-A462-C568170E3DED}" type="presParOf" srcId="{34368B9A-37CA-4446-B139-F4F74C0A763E}" destId="{48D97455-2ED3-4785-A3B0-B81AC75D1C80}" srcOrd="4" destOrd="0" presId="urn:microsoft.com/office/officeart/2005/8/layout/orgChart1"/>
    <dgm:cxn modelId="{B1F63F5F-D7D1-43F4-96F5-68FD143F250F}" type="presParOf" srcId="{34368B9A-37CA-4446-B139-F4F74C0A763E}" destId="{A48408B4-531A-462E-B86F-A416440B0842}" srcOrd="5" destOrd="0" presId="urn:microsoft.com/office/officeart/2005/8/layout/orgChart1"/>
    <dgm:cxn modelId="{D60819FB-A640-4A09-94E4-645F7AA36DA7}" type="presParOf" srcId="{A48408B4-531A-462E-B86F-A416440B0842}" destId="{1F10739A-05EB-4A6A-8AB1-9930EAB7C8E0}" srcOrd="0" destOrd="0" presId="urn:microsoft.com/office/officeart/2005/8/layout/orgChart1"/>
    <dgm:cxn modelId="{23580449-DFFB-4A16-8966-52F948C69D96}" type="presParOf" srcId="{1F10739A-05EB-4A6A-8AB1-9930EAB7C8E0}" destId="{AE175D15-292F-47DA-952A-2A6CCD7A9379}" srcOrd="0" destOrd="0" presId="urn:microsoft.com/office/officeart/2005/8/layout/orgChart1"/>
    <dgm:cxn modelId="{6792CA44-7835-4653-94BB-CC71C1ED1EB3}" type="presParOf" srcId="{1F10739A-05EB-4A6A-8AB1-9930EAB7C8E0}" destId="{17544B21-A45E-4454-9E0F-D9629E004D38}" srcOrd="1" destOrd="0" presId="urn:microsoft.com/office/officeart/2005/8/layout/orgChart1"/>
    <dgm:cxn modelId="{0A22AF81-593A-4688-802A-39435EF9A10E}" type="presParOf" srcId="{A48408B4-531A-462E-B86F-A416440B0842}" destId="{0509EE64-2DB5-4494-8664-773BBBDC61EF}" srcOrd="1" destOrd="0" presId="urn:microsoft.com/office/officeart/2005/8/layout/orgChart1"/>
    <dgm:cxn modelId="{0B9EE517-ADE0-4F28-82FE-67FCA1E0A8E2}" type="presParOf" srcId="{A48408B4-531A-462E-B86F-A416440B0842}" destId="{97E6609E-4221-45D1-B183-4440F5344A92}" srcOrd="2" destOrd="0" presId="urn:microsoft.com/office/officeart/2005/8/layout/orgChart1"/>
    <dgm:cxn modelId="{7E9E6D2D-DB24-46A9-ACCF-43F991908847}" type="presParOf" srcId="{35ACEEB4-68E9-479A-B860-2DE2C965BC9E}" destId="{C5612890-673A-4DC9-8C46-15268031654F}" srcOrd="2" destOrd="0" presId="urn:microsoft.com/office/officeart/2005/8/layout/orgChart1"/>
    <dgm:cxn modelId="{9839E20D-1B80-4592-9279-49E735498DEF}" type="presParOf" srcId="{C5612890-673A-4DC9-8C46-15268031654F}" destId="{4AB72CD7-2FC7-44E3-9226-3B22B5CFD225}" srcOrd="0" destOrd="0" presId="urn:microsoft.com/office/officeart/2005/8/layout/orgChart1"/>
    <dgm:cxn modelId="{9CAE8534-D606-478D-A3D8-3CB8BA20096E}" type="presParOf" srcId="{C5612890-673A-4DC9-8C46-15268031654F}" destId="{EC0F249A-DB38-46CE-91B9-E41A387B9CD4}" srcOrd="1" destOrd="0" presId="urn:microsoft.com/office/officeart/2005/8/layout/orgChart1"/>
    <dgm:cxn modelId="{7791D498-AF14-40E5-AA31-402B25770DE3}" type="presParOf" srcId="{EC0F249A-DB38-46CE-91B9-E41A387B9CD4}" destId="{4495ADB2-961D-4571-9046-C06B1AEC3F36}" srcOrd="0" destOrd="0" presId="urn:microsoft.com/office/officeart/2005/8/layout/orgChart1"/>
    <dgm:cxn modelId="{5456E83E-3430-48A4-975B-06D231B3E8AA}" type="presParOf" srcId="{4495ADB2-961D-4571-9046-C06B1AEC3F36}" destId="{60D72616-6037-4604-ADB9-435682537C41}" srcOrd="0" destOrd="0" presId="urn:microsoft.com/office/officeart/2005/8/layout/orgChart1"/>
    <dgm:cxn modelId="{B289E4CF-E7CE-4E07-947B-AAB4D3AC59EC}" type="presParOf" srcId="{4495ADB2-961D-4571-9046-C06B1AEC3F36}" destId="{3E3DD4A7-0CEF-42B7-9A08-DB2738515A0B}" srcOrd="1" destOrd="0" presId="urn:microsoft.com/office/officeart/2005/8/layout/orgChart1"/>
    <dgm:cxn modelId="{38F8C5B7-8F81-430D-B01D-1DB72C5B7A39}" type="presParOf" srcId="{EC0F249A-DB38-46CE-91B9-E41A387B9CD4}" destId="{4B338F73-72F6-43F4-AAAB-2DC5E5491F84}" srcOrd="1" destOrd="0" presId="urn:microsoft.com/office/officeart/2005/8/layout/orgChart1"/>
    <dgm:cxn modelId="{2EF61576-D3AC-4A97-97E1-975A1BA9A1D1}" type="presParOf" srcId="{EC0F249A-DB38-46CE-91B9-E41A387B9CD4}" destId="{C2F65984-C676-49AB-B080-A85F1C0E52A2}" srcOrd="2" destOrd="0" presId="urn:microsoft.com/office/officeart/2005/8/layout/orgChart1"/>
    <dgm:cxn modelId="{7E3F87D8-A870-43E9-A7F1-B6E4E9A6466A}" type="presParOf" srcId="{C5612890-673A-4DC9-8C46-15268031654F}" destId="{1089EAD5-36BB-4676-9ACB-DF5A79CA1932}" srcOrd="2" destOrd="0" presId="urn:microsoft.com/office/officeart/2005/8/layout/orgChart1"/>
    <dgm:cxn modelId="{5B7726F5-DAFE-402C-A3EE-1C67354F0B14}" type="presParOf" srcId="{C5612890-673A-4DC9-8C46-15268031654F}" destId="{29D71030-5211-4D35-8519-DE92D56A12A8}" srcOrd="3" destOrd="0" presId="urn:microsoft.com/office/officeart/2005/8/layout/orgChart1"/>
    <dgm:cxn modelId="{4DE7F662-DBD8-4678-8D2F-577FEBD677FD}" type="presParOf" srcId="{29D71030-5211-4D35-8519-DE92D56A12A8}" destId="{5D75B40B-CEE0-4627-8414-CA2C5550862B}" srcOrd="0" destOrd="0" presId="urn:microsoft.com/office/officeart/2005/8/layout/orgChart1"/>
    <dgm:cxn modelId="{6D107BFB-B773-40BA-AC19-50CBB3969332}" type="presParOf" srcId="{5D75B40B-CEE0-4627-8414-CA2C5550862B}" destId="{D8259D5C-E62C-4C8A-A398-95DC496DF7CD}" srcOrd="0" destOrd="0" presId="urn:microsoft.com/office/officeart/2005/8/layout/orgChart1"/>
    <dgm:cxn modelId="{8F0BD467-39E4-4CEC-81E0-7E12CB9B6791}" type="presParOf" srcId="{5D75B40B-CEE0-4627-8414-CA2C5550862B}" destId="{F12FC42E-FFB8-4233-8E52-9D20E7F4BB10}" srcOrd="1" destOrd="0" presId="urn:microsoft.com/office/officeart/2005/8/layout/orgChart1"/>
    <dgm:cxn modelId="{DF2F42AA-0828-4F72-8B70-7508B6BF95B6}" type="presParOf" srcId="{29D71030-5211-4D35-8519-DE92D56A12A8}" destId="{E124F0C3-FA29-4415-874E-B7A63636315F}" srcOrd="1" destOrd="0" presId="urn:microsoft.com/office/officeart/2005/8/layout/orgChart1"/>
    <dgm:cxn modelId="{7C1C533F-14BB-4D8E-97A8-85C99A64C9C0}" type="presParOf" srcId="{29D71030-5211-4D35-8519-DE92D56A12A8}" destId="{FD8E16FF-4F1E-4DAA-AF0D-320B02273A14}" srcOrd="2" destOrd="0" presId="urn:microsoft.com/office/officeart/2005/8/layout/orgChart1"/>
    <dgm:cxn modelId="{B80F0992-3680-4C06-9010-F7FE901C628B}" type="presParOf" srcId="{0AD00DEE-37FF-4D62-AD05-79FB1A75020E}" destId="{38F8BF1D-6E08-4EB1-ADBF-154BA9A6D438}" srcOrd="2" destOrd="0" presId="urn:microsoft.com/office/officeart/2005/8/layout/orgChart1"/>
    <dgm:cxn modelId="{E8A6D64E-7236-4F6F-BFD6-B77E16884FEF}" type="presParOf" srcId="{0AD00DEE-37FF-4D62-AD05-79FB1A75020E}" destId="{6A2FDB0C-07AD-4196-8709-77E1FA84B239}" srcOrd="3" destOrd="0" presId="urn:microsoft.com/office/officeart/2005/8/layout/orgChart1"/>
    <dgm:cxn modelId="{A8CE0A07-B293-49BA-9DD2-717D84DE3969}" type="presParOf" srcId="{6A2FDB0C-07AD-4196-8709-77E1FA84B239}" destId="{0FC96BC1-DD59-499D-970C-58F9294E53E8}" srcOrd="0" destOrd="0" presId="urn:microsoft.com/office/officeart/2005/8/layout/orgChart1"/>
    <dgm:cxn modelId="{1B177A1B-8980-4A2D-8CD8-4ADB34D66B2A}" type="presParOf" srcId="{0FC96BC1-DD59-499D-970C-58F9294E53E8}" destId="{E567B0CC-C628-4DD7-B61F-8997B90A1F09}" srcOrd="0" destOrd="0" presId="urn:microsoft.com/office/officeart/2005/8/layout/orgChart1"/>
    <dgm:cxn modelId="{15993F33-EF96-4B70-A8DC-7E8808C909A1}" type="presParOf" srcId="{0FC96BC1-DD59-499D-970C-58F9294E53E8}" destId="{F26BD932-2927-4C42-8DFB-2E24DBAA9B75}" srcOrd="1" destOrd="0" presId="urn:microsoft.com/office/officeart/2005/8/layout/orgChart1"/>
    <dgm:cxn modelId="{535F126E-F4FA-406B-B85A-5F0BB045F19D}" type="presParOf" srcId="{6A2FDB0C-07AD-4196-8709-77E1FA84B239}" destId="{E219925F-A6BB-4F72-A91A-58D256C0D6C9}" srcOrd="1" destOrd="0" presId="urn:microsoft.com/office/officeart/2005/8/layout/orgChart1"/>
    <dgm:cxn modelId="{A3F9AA38-27F9-420D-AB45-D730BCADFD72}" type="presParOf" srcId="{E219925F-A6BB-4F72-A91A-58D256C0D6C9}" destId="{D90F48D6-B80F-403B-AD29-92D4B78A3F8F}" srcOrd="0" destOrd="0" presId="urn:microsoft.com/office/officeart/2005/8/layout/orgChart1"/>
    <dgm:cxn modelId="{8C002B76-73FA-404A-B110-B4ED8127A99F}" type="presParOf" srcId="{E219925F-A6BB-4F72-A91A-58D256C0D6C9}" destId="{C891F556-6E8C-49EE-A231-B68FFFD4A1A5}" srcOrd="1" destOrd="0" presId="urn:microsoft.com/office/officeart/2005/8/layout/orgChart1"/>
    <dgm:cxn modelId="{4A10D4A7-A737-45F7-A7B7-76466EC7E695}" type="presParOf" srcId="{C891F556-6E8C-49EE-A231-B68FFFD4A1A5}" destId="{56EAF7BB-BB36-42C1-9230-94B0402615FF}" srcOrd="0" destOrd="0" presId="urn:microsoft.com/office/officeart/2005/8/layout/orgChart1"/>
    <dgm:cxn modelId="{229C13C7-22BA-4C72-B773-85E6ADE27592}" type="presParOf" srcId="{56EAF7BB-BB36-42C1-9230-94B0402615FF}" destId="{56F8E1DF-3234-4E7B-84FD-21BC6DF9F7CB}" srcOrd="0" destOrd="0" presId="urn:microsoft.com/office/officeart/2005/8/layout/orgChart1"/>
    <dgm:cxn modelId="{AF4AF08A-2A5C-4EC7-800A-08DC912A1949}" type="presParOf" srcId="{56EAF7BB-BB36-42C1-9230-94B0402615FF}" destId="{AD50867A-38CB-41CF-90B1-414FF951C479}" srcOrd="1" destOrd="0" presId="urn:microsoft.com/office/officeart/2005/8/layout/orgChart1"/>
    <dgm:cxn modelId="{437B7164-144E-476D-BAB0-FF1D854D5CCA}" type="presParOf" srcId="{C891F556-6E8C-49EE-A231-B68FFFD4A1A5}" destId="{1D7905E2-3A47-4374-ADA1-0FB7C61335C4}" srcOrd="1" destOrd="0" presId="urn:microsoft.com/office/officeart/2005/8/layout/orgChart1"/>
    <dgm:cxn modelId="{E2FB87B6-765B-4C3A-AE9D-0430E144EE22}" type="presParOf" srcId="{C891F556-6E8C-49EE-A231-B68FFFD4A1A5}" destId="{CBE7D500-1375-49E1-BDEC-965ACC3FB57D}" srcOrd="2" destOrd="0" presId="urn:microsoft.com/office/officeart/2005/8/layout/orgChart1"/>
    <dgm:cxn modelId="{CB914348-C58E-4223-8256-B495F8A48040}" type="presParOf" srcId="{CBE7D500-1375-49E1-BDEC-965ACC3FB57D}" destId="{D7BD85CE-6BD9-495E-A75F-61F6E3D4FE66}" srcOrd="0" destOrd="0" presId="urn:microsoft.com/office/officeart/2005/8/layout/orgChart1"/>
    <dgm:cxn modelId="{531E264D-6150-4B60-B9E9-4C748A52E58B}" type="presParOf" srcId="{CBE7D500-1375-49E1-BDEC-965ACC3FB57D}" destId="{6A65ABB9-796B-4699-9BE4-EF986C2DFDA8}" srcOrd="1" destOrd="0" presId="urn:microsoft.com/office/officeart/2005/8/layout/orgChart1"/>
    <dgm:cxn modelId="{EE3D6641-367C-43E6-AAE4-12ECA370EE52}" type="presParOf" srcId="{6A65ABB9-796B-4699-9BE4-EF986C2DFDA8}" destId="{A97F92C6-88E6-4A12-A9B2-9C972CD4B31F}" srcOrd="0" destOrd="0" presId="urn:microsoft.com/office/officeart/2005/8/layout/orgChart1"/>
    <dgm:cxn modelId="{B1D64CA0-3674-4EFD-9D29-FF8E54C45680}" type="presParOf" srcId="{A97F92C6-88E6-4A12-A9B2-9C972CD4B31F}" destId="{3448A77B-F3D8-4210-8A44-F77A5E92806B}" srcOrd="0" destOrd="0" presId="urn:microsoft.com/office/officeart/2005/8/layout/orgChart1"/>
    <dgm:cxn modelId="{9EB9F8D2-BA42-4793-BB7D-DEE71270AC01}" type="presParOf" srcId="{A97F92C6-88E6-4A12-A9B2-9C972CD4B31F}" destId="{88AB6105-0993-452B-AC53-7E509EBBF676}" srcOrd="1" destOrd="0" presId="urn:microsoft.com/office/officeart/2005/8/layout/orgChart1"/>
    <dgm:cxn modelId="{D6B2D7E0-4601-453F-ABEA-BB24BA3F527B}" type="presParOf" srcId="{6A65ABB9-796B-4699-9BE4-EF986C2DFDA8}" destId="{428882B4-7BF3-4C1F-9300-39FBEFA49090}" srcOrd="1" destOrd="0" presId="urn:microsoft.com/office/officeart/2005/8/layout/orgChart1"/>
    <dgm:cxn modelId="{895A3060-65AF-410B-AACA-BBC237432A81}" type="presParOf" srcId="{6A65ABB9-796B-4699-9BE4-EF986C2DFDA8}" destId="{5F4F98B9-9D4D-4A5F-8817-DB966759A58A}" srcOrd="2" destOrd="0" presId="urn:microsoft.com/office/officeart/2005/8/layout/orgChart1"/>
    <dgm:cxn modelId="{176F25A7-3360-47A6-9DE0-22084DA3E066}" type="presParOf" srcId="{5F4F98B9-9D4D-4A5F-8817-DB966759A58A}" destId="{F919D2E8-DFAB-4234-9C0E-5CED90E6029C}" srcOrd="0" destOrd="0" presId="urn:microsoft.com/office/officeart/2005/8/layout/orgChart1"/>
    <dgm:cxn modelId="{BFDB324C-F999-4889-B107-B268D901D60F}" type="presParOf" srcId="{5F4F98B9-9D4D-4A5F-8817-DB966759A58A}" destId="{E1EED2B8-520C-4E7A-83E0-E614B82D55BD}" srcOrd="1" destOrd="0" presId="urn:microsoft.com/office/officeart/2005/8/layout/orgChart1"/>
    <dgm:cxn modelId="{3866F2DA-7563-4430-A80A-308BF32728EF}" type="presParOf" srcId="{E1EED2B8-520C-4E7A-83E0-E614B82D55BD}" destId="{FF0ECBB8-A98E-423E-A120-FE12C357F236}" srcOrd="0" destOrd="0" presId="urn:microsoft.com/office/officeart/2005/8/layout/orgChart1"/>
    <dgm:cxn modelId="{B8FF69D9-1A13-4808-AFCD-25354579B829}" type="presParOf" srcId="{FF0ECBB8-A98E-423E-A120-FE12C357F236}" destId="{B64D17A6-889B-4763-A2E3-CAFCBC25702C}" srcOrd="0" destOrd="0" presId="urn:microsoft.com/office/officeart/2005/8/layout/orgChart1"/>
    <dgm:cxn modelId="{EC3B060D-7B92-4A14-BFC5-CC0055366485}" type="presParOf" srcId="{FF0ECBB8-A98E-423E-A120-FE12C357F236}" destId="{21C487EF-2C63-4846-AB38-38667F1E75B5}" srcOrd="1" destOrd="0" presId="urn:microsoft.com/office/officeart/2005/8/layout/orgChart1"/>
    <dgm:cxn modelId="{7DC74FB6-F5DB-4140-B879-3D8B34A10FCC}" type="presParOf" srcId="{E1EED2B8-520C-4E7A-83E0-E614B82D55BD}" destId="{22F02C77-E2C1-4BF5-86C4-F38D852B33B3}" srcOrd="1" destOrd="0" presId="urn:microsoft.com/office/officeart/2005/8/layout/orgChart1"/>
    <dgm:cxn modelId="{775B5DBB-3462-4AFE-A9DD-D570AD619292}" type="presParOf" srcId="{E1EED2B8-520C-4E7A-83E0-E614B82D55BD}" destId="{49DECFC7-AC57-42E0-8193-79A4324B4872}" srcOrd="2" destOrd="0" presId="urn:microsoft.com/office/officeart/2005/8/layout/orgChart1"/>
    <dgm:cxn modelId="{71FCAB47-0378-4483-99AA-729F8DB6AE1D}" type="presParOf" srcId="{5F4F98B9-9D4D-4A5F-8817-DB966759A58A}" destId="{82082210-808B-43C1-8690-ECE949536370}" srcOrd="2" destOrd="0" presId="urn:microsoft.com/office/officeart/2005/8/layout/orgChart1"/>
    <dgm:cxn modelId="{881C2DB7-EDD8-4CD7-AA8C-925D4F1318F1}" type="presParOf" srcId="{5F4F98B9-9D4D-4A5F-8817-DB966759A58A}" destId="{94F61B8A-7C6B-4A87-B8F5-4F51012FAE4A}" srcOrd="3" destOrd="0" presId="urn:microsoft.com/office/officeart/2005/8/layout/orgChart1"/>
    <dgm:cxn modelId="{BD11FEE7-8479-4512-BB01-DAC2E8161EE5}" type="presParOf" srcId="{94F61B8A-7C6B-4A87-B8F5-4F51012FAE4A}" destId="{5BE66394-B2C0-4219-B3D8-6E5F60677F0F}" srcOrd="0" destOrd="0" presId="urn:microsoft.com/office/officeart/2005/8/layout/orgChart1"/>
    <dgm:cxn modelId="{E16B5FA6-467B-4B75-80ED-C1407A99192E}" type="presParOf" srcId="{5BE66394-B2C0-4219-B3D8-6E5F60677F0F}" destId="{9D86B916-7FC1-4F4B-837F-4F2FB00CB422}" srcOrd="0" destOrd="0" presId="urn:microsoft.com/office/officeart/2005/8/layout/orgChart1"/>
    <dgm:cxn modelId="{AB4CEC8E-18CD-4507-8C7C-EE063733F4A8}" type="presParOf" srcId="{5BE66394-B2C0-4219-B3D8-6E5F60677F0F}" destId="{4942E3CD-ADD1-4F59-854E-BBCA30C53B9B}" srcOrd="1" destOrd="0" presId="urn:microsoft.com/office/officeart/2005/8/layout/orgChart1"/>
    <dgm:cxn modelId="{309D65B4-246E-4CC7-AE79-C74A11384472}" type="presParOf" srcId="{94F61B8A-7C6B-4A87-B8F5-4F51012FAE4A}" destId="{33041A65-9B25-40C4-AE55-9F7B4E8511F5}" srcOrd="1" destOrd="0" presId="urn:microsoft.com/office/officeart/2005/8/layout/orgChart1"/>
    <dgm:cxn modelId="{D9C12077-CB00-4D9F-9E9E-3E6602FF1F87}" type="presParOf" srcId="{94F61B8A-7C6B-4A87-B8F5-4F51012FAE4A}" destId="{31B285A1-EE5D-45FB-A00E-ACDBE089C5C9}" srcOrd="2" destOrd="0" presId="urn:microsoft.com/office/officeart/2005/8/layout/orgChart1"/>
    <dgm:cxn modelId="{B53E2025-27B1-4E12-8190-761F3D28C9A9}" type="presParOf" srcId="{5F4F98B9-9D4D-4A5F-8817-DB966759A58A}" destId="{990FE290-D3E0-4408-93D4-C58BF9901F95}" srcOrd="4" destOrd="0" presId="urn:microsoft.com/office/officeart/2005/8/layout/orgChart1"/>
    <dgm:cxn modelId="{01B5C6AD-A561-4B9B-84FA-AFAA58A1D5AF}" type="presParOf" srcId="{5F4F98B9-9D4D-4A5F-8817-DB966759A58A}" destId="{63A882BC-2BBD-4BAB-8562-DFED4628F3CD}" srcOrd="5" destOrd="0" presId="urn:microsoft.com/office/officeart/2005/8/layout/orgChart1"/>
    <dgm:cxn modelId="{BD461E9A-B00F-4B4F-8966-6C45838AC168}" type="presParOf" srcId="{63A882BC-2BBD-4BAB-8562-DFED4628F3CD}" destId="{997E9018-23A0-4096-8215-741F1F0D5F1D}" srcOrd="0" destOrd="0" presId="urn:microsoft.com/office/officeart/2005/8/layout/orgChart1"/>
    <dgm:cxn modelId="{15915A0C-969F-44BB-9A07-ADE48387A971}" type="presParOf" srcId="{997E9018-23A0-4096-8215-741F1F0D5F1D}" destId="{E54AFB7D-5806-4BD7-9121-A91A9F75BAE4}" srcOrd="0" destOrd="0" presId="urn:microsoft.com/office/officeart/2005/8/layout/orgChart1"/>
    <dgm:cxn modelId="{41574C67-39F4-459D-A21C-E01FD617D0FA}" type="presParOf" srcId="{997E9018-23A0-4096-8215-741F1F0D5F1D}" destId="{5CF10806-943A-4E11-A47A-036908B0CA2A}" srcOrd="1" destOrd="0" presId="urn:microsoft.com/office/officeart/2005/8/layout/orgChart1"/>
    <dgm:cxn modelId="{3D7DF767-1F65-4F54-9E9C-DB06AA140BF6}" type="presParOf" srcId="{63A882BC-2BBD-4BAB-8562-DFED4628F3CD}" destId="{E6FCF2FA-F325-41B6-87CB-FFB5AAA51A36}" srcOrd="1" destOrd="0" presId="urn:microsoft.com/office/officeart/2005/8/layout/orgChart1"/>
    <dgm:cxn modelId="{215732FA-F63C-4320-8CFF-A72F196DDC17}" type="presParOf" srcId="{63A882BC-2BBD-4BAB-8562-DFED4628F3CD}" destId="{C21E4C26-940C-43BE-B803-06885D643FA3}" srcOrd="2" destOrd="0" presId="urn:microsoft.com/office/officeart/2005/8/layout/orgChart1"/>
    <dgm:cxn modelId="{DF4A628D-90ED-40BD-B4A2-90EE2446DAAD}" type="presParOf" srcId="{E219925F-A6BB-4F72-A91A-58D256C0D6C9}" destId="{10F7DD00-A4F4-45F6-849D-F5B7D491A50F}" srcOrd="2" destOrd="0" presId="urn:microsoft.com/office/officeart/2005/8/layout/orgChart1"/>
    <dgm:cxn modelId="{4E5B5707-0E75-47FA-8FAD-C57236313CA1}" type="presParOf" srcId="{E219925F-A6BB-4F72-A91A-58D256C0D6C9}" destId="{CC8A5B61-54E0-4565-AA88-37211EFCD5B6}" srcOrd="3" destOrd="0" presId="urn:microsoft.com/office/officeart/2005/8/layout/orgChart1"/>
    <dgm:cxn modelId="{946CD505-B103-4689-A4C9-28385A97314E}" type="presParOf" srcId="{CC8A5B61-54E0-4565-AA88-37211EFCD5B6}" destId="{21B4AF48-DB5B-41F6-B4D4-8183DB1B61E8}" srcOrd="0" destOrd="0" presId="urn:microsoft.com/office/officeart/2005/8/layout/orgChart1"/>
    <dgm:cxn modelId="{6453523E-132D-402D-9BA8-710F1ABCAA71}" type="presParOf" srcId="{21B4AF48-DB5B-41F6-B4D4-8183DB1B61E8}" destId="{6700F43E-9367-4683-B82D-227DFBFC70FB}" srcOrd="0" destOrd="0" presId="urn:microsoft.com/office/officeart/2005/8/layout/orgChart1"/>
    <dgm:cxn modelId="{E47EA0E3-5007-4295-BAEE-E628FCC1E267}" type="presParOf" srcId="{21B4AF48-DB5B-41F6-B4D4-8183DB1B61E8}" destId="{40288DED-277B-4B2C-8F1C-CABE53ED9A88}" srcOrd="1" destOrd="0" presId="urn:microsoft.com/office/officeart/2005/8/layout/orgChart1"/>
    <dgm:cxn modelId="{3211EAA2-ABA9-47DD-8813-ACA3627C0497}" type="presParOf" srcId="{CC8A5B61-54E0-4565-AA88-37211EFCD5B6}" destId="{88BF6BD3-6487-4175-8682-A86519ABE312}" srcOrd="1" destOrd="0" presId="urn:microsoft.com/office/officeart/2005/8/layout/orgChart1"/>
    <dgm:cxn modelId="{71ADCE6D-F177-4CA7-9E8E-A3B57128E8F5}" type="presParOf" srcId="{CC8A5B61-54E0-4565-AA88-37211EFCD5B6}" destId="{591667B9-7786-45A8-A3B1-277A208DBB48}" srcOrd="2" destOrd="0" presId="urn:microsoft.com/office/officeart/2005/8/layout/orgChart1"/>
    <dgm:cxn modelId="{30F1E860-0876-447E-AB97-EE233C48262C}" type="presParOf" srcId="{591667B9-7786-45A8-A3B1-277A208DBB48}" destId="{E4078A98-191D-45C8-BF8F-0DC1991FBF3D}" srcOrd="0" destOrd="0" presId="urn:microsoft.com/office/officeart/2005/8/layout/orgChart1"/>
    <dgm:cxn modelId="{46F71770-3332-433E-8D7F-284495EC5A0D}" type="presParOf" srcId="{591667B9-7786-45A8-A3B1-277A208DBB48}" destId="{749EF57B-78B0-49DB-A331-2C7456D121C4}" srcOrd="1" destOrd="0" presId="urn:microsoft.com/office/officeart/2005/8/layout/orgChart1"/>
    <dgm:cxn modelId="{3441F3FB-7B6D-4EFF-A2DE-812CCA27AA72}" type="presParOf" srcId="{749EF57B-78B0-49DB-A331-2C7456D121C4}" destId="{418A34CA-AA9B-4E80-A53A-00CD65EC2CBF}" srcOrd="0" destOrd="0" presId="urn:microsoft.com/office/officeart/2005/8/layout/orgChart1"/>
    <dgm:cxn modelId="{ACD9E498-3995-4344-9A28-F8B95C3E366C}" type="presParOf" srcId="{418A34CA-AA9B-4E80-A53A-00CD65EC2CBF}" destId="{36B96079-057C-440B-862C-94C0347D41D4}" srcOrd="0" destOrd="0" presId="urn:microsoft.com/office/officeart/2005/8/layout/orgChart1"/>
    <dgm:cxn modelId="{980E0ECA-99B5-4C97-B406-2F4D06D96DAD}" type="presParOf" srcId="{418A34CA-AA9B-4E80-A53A-00CD65EC2CBF}" destId="{7A93FB67-7A05-42E8-85FD-29CCFEC09DD4}" srcOrd="1" destOrd="0" presId="urn:microsoft.com/office/officeart/2005/8/layout/orgChart1"/>
    <dgm:cxn modelId="{AF64BB3C-0CCB-41B0-BAC8-C93FE2F5C717}" type="presParOf" srcId="{749EF57B-78B0-49DB-A331-2C7456D121C4}" destId="{B0B900B3-4928-402F-9D7B-269B13C7BED9}" srcOrd="1" destOrd="0" presId="urn:microsoft.com/office/officeart/2005/8/layout/orgChart1"/>
    <dgm:cxn modelId="{D18D3E4D-FEE9-4BB9-B188-26873FCF04D1}" type="presParOf" srcId="{749EF57B-78B0-49DB-A331-2C7456D121C4}" destId="{AE5B4822-5391-4D31-A5CA-D7CABCFEA5F7}" srcOrd="2" destOrd="0" presId="urn:microsoft.com/office/officeart/2005/8/layout/orgChart1"/>
    <dgm:cxn modelId="{8895DFE1-59C1-4FE7-A596-919F778A4909}" type="presParOf" srcId="{AE5B4822-5391-4D31-A5CA-D7CABCFEA5F7}" destId="{D9280111-CE7C-49A2-886C-437D240E14F1}" srcOrd="0" destOrd="0" presId="urn:microsoft.com/office/officeart/2005/8/layout/orgChart1"/>
    <dgm:cxn modelId="{B1FF3885-A5FC-48B3-A98F-4389D10276C6}" type="presParOf" srcId="{AE5B4822-5391-4D31-A5CA-D7CABCFEA5F7}" destId="{7B37C5FA-5CDD-42F2-838D-7144C9B820A6}" srcOrd="1" destOrd="0" presId="urn:microsoft.com/office/officeart/2005/8/layout/orgChart1"/>
    <dgm:cxn modelId="{B2E7FBD2-01F5-480D-8921-E61E1DA06238}" type="presParOf" srcId="{7B37C5FA-5CDD-42F2-838D-7144C9B820A6}" destId="{D418B293-0F78-4AAA-9F87-FF64AE209223}" srcOrd="0" destOrd="0" presId="urn:microsoft.com/office/officeart/2005/8/layout/orgChart1"/>
    <dgm:cxn modelId="{69276584-91D9-4584-829A-C18AE38625AF}" type="presParOf" srcId="{D418B293-0F78-4AAA-9F87-FF64AE209223}" destId="{962E9CE1-0CA5-4DB9-BDBE-563B8CBEE4BD}" srcOrd="0" destOrd="0" presId="urn:microsoft.com/office/officeart/2005/8/layout/orgChart1"/>
    <dgm:cxn modelId="{59F58AE1-0470-446A-B41D-E1722DDC152B}" type="presParOf" srcId="{D418B293-0F78-4AAA-9F87-FF64AE209223}" destId="{6458C57F-297C-413F-A45D-B246A3540F9D}" srcOrd="1" destOrd="0" presId="urn:microsoft.com/office/officeart/2005/8/layout/orgChart1"/>
    <dgm:cxn modelId="{DC3AC803-65C8-43DE-8701-9D3F1FE255BC}" type="presParOf" srcId="{7B37C5FA-5CDD-42F2-838D-7144C9B820A6}" destId="{C60EEC10-5A97-4AF1-A0BE-18A16DC8456F}" srcOrd="1" destOrd="0" presId="urn:microsoft.com/office/officeart/2005/8/layout/orgChart1"/>
    <dgm:cxn modelId="{79422C81-FD43-4A58-9475-08801E86E862}" type="presParOf" srcId="{7B37C5FA-5CDD-42F2-838D-7144C9B820A6}" destId="{EA34BCB7-3F9B-44DF-B32C-4839725CEDBC}" srcOrd="2" destOrd="0" presId="urn:microsoft.com/office/officeart/2005/8/layout/orgChart1"/>
    <dgm:cxn modelId="{95C42664-A0B0-4E00-9B85-AC90D793D8E5}" type="presParOf" srcId="{E219925F-A6BB-4F72-A91A-58D256C0D6C9}" destId="{2DF6D9F2-6D11-47A3-8DFA-53E13AC987D1}" srcOrd="4" destOrd="0" presId="urn:microsoft.com/office/officeart/2005/8/layout/orgChart1"/>
    <dgm:cxn modelId="{0DC15342-EB96-43AE-808F-C53C871AA10B}" type="presParOf" srcId="{E219925F-A6BB-4F72-A91A-58D256C0D6C9}" destId="{817D05B4-2EB7-466F-BE4E-C03ADF62D337}" srcOrd="5" destOrd="0" presId="urn:microsoft.com/office/officeart/2005/8/layout/orgChart1"/>
    <dgm:cxn modelId="{60989FF6-3E77-4306-A155-294EDA1D19E1}" type="presParOf" srcId="{817D05B4-2EB7-466F-BE4E-C03ADF62D337}" destId="{949CE9FA-E606-4553-88CF-F3CF712FB46C}" srcOrd="0" destOrd="0" presId="urn:microsoft.com/office/officeart/2005/8/layout/orgChart1"/>
    <dgm:cxn modelId="{01B8B7C2-CDBE-48F7-AE5E-5C320A76938F}" type="presParOf" srcId="{949CE9FA-E606-4553-88CF-F3CF712FB46C}" destId="{C3EA1F2A-3A88-4266-A80E-8EC1D42F3FAB}" srcOrd="0" destOrd="0" presId="urn:microsoft.com/office/officeart/2005/8/layout/orgChart1"/>
    <dgm:cxn modelId="{A373E9FF-E6D2-4995-8B6A-43695E5FA077}" type="presParOf" srcId="{949CE9FA-E606-4553-88CF-F3CF712FB46C}" destId="{4C1DB83A-3D10-4A9E-A56B-3B64E0642718}" srcOrd="1" destOrd="0" presId="urn:microsoft.com/office/officeart/2005/8/layout/orgChart1"/>
    <dgm:cxn modelId="{7F275F1D-690D-4A71-BA05-B40D6C1E2B18}" type="presParOf" srcId="{817D05B4-2EB7-466F-BE4E-C03ADF62D337}" destId="{653EAA64-3F7E-442C-91F7-18C4BF96A1E3}" srcOrd="1" destOrd="0" presId="urn:microsoft.com/office/officeart/2005/8/layout/orgChart1"/>
    <dgm:cxn modelId="{979CECE9-E30B-43D4-8F65-03FB0C5EF9C5}" type="presParOf" srcId="{817D05B4-2EB7-466F-BE4E-C03ADF62D337}" destId="{ADE2AB2F-9816-41F8-BA5F-EFA6FB929651}" srcOrd="2" destOrd="0" presId="urn:microsoft.com/office/officeart/2005/8/layout/orgChart1"/>
    <dgm:cxn modelId="{53A6EE47-A4E4-45A6-9251-2D09970D79AE}" type="presParOf" srcId="{6A2FDB0C-07AD-4196-8709-77E1FA84B239}" destId="{8DBFD720-1646-4519-8642-9314934198E8}" srcOrd="2" destOrd="0" presId="urn:microsoft.com/office/officeart/2005/8/layout/orgChart1"/>
    <dgm:cxn modelId="{3593D9AE-A7D1-4665-A568-550AC8FCE9BE}" type="presParOf" srcId="{8DBFD720-1646-4519-8642-9314934198E8}" destId="{A7AB4241-E176-41EC-8211-4A27BD975062}" srcOrd="0" destOrd="0" presId="urn:microsoft.com/office/officeart/2005/8/layout/orgChart1"/>
    <dgm:cxn modelId="{59B43D81-C4D7-437E-9423-64AA84BD2F73}" type="presParOf" srcId="{8DBFD720-1646-4519-8642-9314934198E8}" destId="{82027056-76E3-4551-98ED-5300AF4FB7AB}" srcOrd="1" destOrd="0" presId="urn:microsoft.com/office/officeart/2005/8/layout/orgChart1"/>
    <dgm:cxn modelId="{E38CDE5A-9F99-403A-8D17-DB93D042CF5B}" type="presParOf" srcId="{82027056-76E3-4551-98ED-5300AF4FB7AB}" destId="{B1D106AB-FD67-4ED2-8B5D-B46DD85A3BB3}" srcOrd="0" destOrd="0" presId="urn:microsoft.com/office/officeart/2005/8/layout/orgChart1"/>
    <dgm:cxn modelId="{906E0D0F-18A0-441F-86A3-10F279BD258A}" type="presParOf" srcId="{B1D106AB-FD67-4ED2-8B5D-B46DD85A3BB3}" destId="{27291B5B-86CF-4244-B224-21FAB7C7D3BC}" srcOrd="0" destOrd="0" presId="urn:microsoft.com/office/officeart/2005/8/layout/orgChart1"/>
    <dgm:cxn modelId="{80B16D94-F61B-4FC9-8302-BBF02F07EA78}" type="presParOf" srcId="{B1D106AB-FD67-4ED2-8B5D-B46DD85A3BB3}" destId="{80603FA7-FAAB-41F9-8E02-BC1204DD9F7F}" srcOrd="1" destOrd="0" presId="urn:microsoft.com/office/officeart/2005/8/layout/orgChart1"/>
    <dgm:cxn modelId="{AE4749F0-D805-48F3-945A-DC587046BF4B}" type="presParOf" srcId="{82027056-76E3-4551-98ED-5300AF4FB7AB}" destId="{FDCE38DC-5A93-45CF-B16A-386D0BF2869D}" srcOrd="1" destOrd="0" presId="urn:microsoft.com/office/officeart/2005/8/layout/orgChart1"/>
    <dgm:cxn modelId="{45D87664-14EA-4F30-A390-B846096564FD}" type="presParOf" srcId="{82027056-76E3-4551-98ED-5300AF4FB7AB}" destId="{B8F0AD79-FA8B-48C6-9AB5-79E7FA002FAD}" srcOrd="2" destOrd="0" presId="urn:microsoft.com/office/officeart/2005/8/layout/orgChart1"/>
    <dgm:cxn modelId="{AB39449A-9E1E-4E13-8F42-9B3337A6B3CD}" type="presParOf" srcId="{8DBFD720-1646-4519-8642-9314934198E8}" destId="{D855E08C-E58A-48A8-8AA5-9E1160AF4BA8}" srcOrd="2" destOrd="0" presId="urn:microsoft.com/office/officeart/2005/8/layout/orgChart1"/>
    <dgm:cxn modelId="{B5A4ED2D-A006-4672-B889-12BD0D0B7CEF}" type="presParOf" srcId="{8DBFD720-1646-4519-8642-9314934198E8}" destId="{2A25D936-C8EC-4E0F-92E7-5D6940461BAB}" srcOrd="3" destOrd="0" presId="urn:microsoft.com/office/officeart/2005/8/layout/orgChart1"/>
    <dgm:cxn modelId="{C80AA625-C031-4254-B26F-F9FCDB314FDE}" type="presParOf" srcId="{2A25D936-C8EC-4E0F-92E7-5D6940461BAB}" destId="{64D49EA5-3FE0-412D-BBD5-7E1F3D64D53C}" srcOrd="0" destOrd="0" presId="urn:microsoft.com/office/officeart/2005/8/layout/orgChart1"/>
    <dgm:cxn modelId="{F9534A85-3D9C-4148-9ED6-B0A92B35CD90}" type="presParOf" srcId="{64D49EA5-3FE0-412D-BBD5-7E1F3D64D53C}" destId="{26BE53D3-347A-4850-BCC8-A33362B9AED2}" srcOrd="0" destOrd="0" presId="urn:microsoft.com/office/officeart/2005/8/layout/orgChart1"/>
    <dgm:cxn modelId="{E7ACC134-CA71-464D-B985-DBB59AAFF5A1}" type="presParOf" srcId="{64D49EA5-3FE0-412D-BBD5-7E1F3D64D53C}" destId="{540C9AAF-C9ED-4A40-8319-35BA3AC6C107}" srcOrd="1" destOrd="0" presId="urn:microsoft.com/office/officeart/2005/8/layout/orgChart1"/>
    <dgm:cxn modelId="{AE27D717-A992-4934-9148-530018FEEC5F}" type="presParOf" srcId="{2A25D936-C8EC-4E0F-92E7-5D6940461BAB}" destId="{7E0A55E8-9EC8-4DC4-986C-18B979FB7B6A}" srcOrd="1" destOrd="0" presId="urn:microsoft.com/office/officeart/2005/8/layout/orgChart1"/>
    <dgm:cxn modelId="{5F97A7DA-F5FE-41DF-927D-A7CC677B7E35}" type="presParOf" srcId="{2A25D936-C8EC-4E0F-92E7-5D6940461BAB}" destId="{EB4C876B-F1B8-491F-BFF9-A05B6A6EDF46}" srcOrd="2" destOrd="0" presId="urn:microsoft.com/office/officeart/2005/8/layout/orgChart1"/>
    <dgm:cxn modelId="{535C2D4F-7E26-4EC3-8892-0A3106CCD235}" type="presParOf" srcId="{ED69EFD7-1AF6-4421-8DF1-9FDE2CCFAC22}" destId="{C8E38FF8-7152-42F2-9315-5338CAD9CCAB}" srcOrd="2" destOrd="0" presId="urn:microsoft.com/office/officeart/2005/8/layout/orgChart1"/>
    <dgm:cxn modelId="{F97020C3-093C-47A6-A50F-25CA9D28F6D2}" type="presParOf" srcId="{C8E38FF8-7152-42F2-9315-5338CAD9CCAB}" destId="{BE00921C-7DE4-484B-8940-993629E03672}" srcOrd="0" destOrd="0" presId="urn:microsoft.com/office/officeart/2005/8/layout/orgChart1"/>
    <dgm:cxn modelId="{0299A297-A494-4D5C-AE83-2CBAA55AB6FA}" type="presParOf" srcId="{C8E38FF8-7152-42F2-9315-5338CAD9CCAB}" destId="{4268FC12-6D4B-4E21-8053-B56957E097A3}" srcOrd="1" destOrd="0" presId="urn:microsoft.com/office/officeart/2005/8/layout/orgChart1"/>
    <dgm:cxn modelId="{204AFD2C-39C5-4BD4-8B1D-84377687B9D7}" type="presParOf" srcId="{4268FC12-6D4B-4E21-8053-B56957E097A3}" destId="{7A73EEFA-2EFB-47A8-849D-A6877B9EFA7B}" srcOrd="0" destOrd="0" presId="urn:microsoft.com/office/officeart/2005/8/layout/orgChart1"/>
    <dgm:cxn modelId="{923EA0EA-5990-4309-973A-7CD7BA001D9A}" type="presParOf" srcId="{7A73EEFA-2EFB-47A8-849D-A6877B9EFA7B}" destId="{448C2BD4-9542-44B1-904F-5FE18002A85D}" srcOrd="0" destOrd="0" presId="urn:microsoft.com/office/officeart/2005/8/layout/orgChart1"/>
    <dgm:cxn modelId="{AC91974A-A4B8-4404-B2FE-38CA39820458}" type="presParOf" srcId="{7A73EEFA-2EFB-47A8-849D-A6877B9EFA7B}" destId="{D86A0692-EAE2-49AB-8DEA-14D3C57C8F70}" srcOrd="1" destOrd="0" presId="urn:microsoft.com/office/officeart/2005/8/layout/orgChart1"/>
    <dgm:cxn modelId="{99E1B7FA-79AF-44C2-8D6B-2CC4007C6E0F}" type="presParOf" srcId="{4268FC12-6D4B-4E21-8053-B56957E097A3}" destId="{37D041B3-BD81-44E6-ABE7-C3C3830DD9FE}" srcOrd="1" destOrd="0" presId="urn:microsoft.com/office/officeart/2005/8/layout/orgChart1"/>
    <dgm:cxn modelId="{08DC04B9-3CAA-4BE2-9A36-012B55DC88E5}" type="presParOf" srcId="{4268FC12-6D4B-4E21-8053-B56957E097A3}" destId="{BC1DA504-E3BA-4D46-823C-CCC8860E5FF4}" srcOrd="2" destOrd="0" presId="urn:microsoft.com/office/officeart/2005/8/layout/orgChart1"/>
    <dgm:cxn modelId="{E6952125-7464-4E25-A9DD-107620F12D6F}" type="presParOf" srcId="{60E04FE9-40F3-44B9-9DA1-8920C5620AA8}" destId="{5C1DA72B-8DDE-4EB0-AF7B-F187636FC0E1}" srcOrd="2" destOrd="0" presId="urn:microsoft.com/office/officeart/2005/8/layout/orgChart1"/>
    <dgm:cxn modelId="{F7AEBF92-EA43-425D-A289-B59E6E6E3382}" type="presParOf" srcId="{60E04FE9-40F3-44B9-9DA1-8920C5620AA8}" destId="{C1B828C6-B772-4AFE-8640-0ACEB9712E3E}" srcOrd="3" destOrd="0" presId="urn:microsoft.com/office/officeart/2005/8/layout/orgChart1"/>
    <dgm:cxn modelId="{CFC92E37-379A-48B5-9611-A0D21CC6ED1A}" type="presParOf" srcId="{C1B828C6-B772-4AFE-8640-0ACEB9712E3E}" destId="{28F119D1-3566-4D33-981A-64D7A8F22804}" srcOrd="0" destOrd="0" presId="urn:microsoft.com/office/officeart/2005/8/layout/orgChart1"/>
    <dgm:cxn modelId="{A229564B-5996-42AE-83C0-29253A9B05A4}" type="presParOf" srcId="{28F119D1-3566-4D33-981A-64D7A8F22804}" destId="{3695C658-415F-4C5E-BDA8-0081B737C59A}" srcOrd="0" destOrd="0" presId="urn:microsoft.com/office/officeart/2005/8/layout/orgChart1"/>
    <dgm:cxn modelId="{EC106097-3141-41E0-A3C9-379EA380D9C3}" type="presParOf" srcId="{28F119D1-3566-4D33-981A-64D7A8F22804}" destId="{FCBDF831-39D1-4082-8FB4-323DC4779191}" srcOrd="1" destOrd="0" presId="urn:microsoft.com/office/officeart/2005/8/layout/orgChart1"/>
    <dgm:cxn modelId="{B71DDCE7-B178-4461-8308-5F24AEF88F8F}" type="presParOf" srcId="{C1B828C6-B772-4AFE-8640-0ACEB9712E3E}" destId="{FD2A18E3-C0B0-4C82-B21E-824DB6607D3C}" srcOrd="1" destOrd="0" presId="urn:microsoft.com/office/officeart/2005/8/layout/orgChart1"/>
    <dgm:cxn modelId="{6B53E737-0777-43CC-BF1C-324CF4E437D9}" type="presParOf" srcId="{C1B828C6-B772-4AFE-8640-0ACEB9712E3E}" destId="{08CF090D-2A66-4FB7-9E9F-0F5E55FF342A}" srcOrd="2" destOrd="0" presId="urn:microsoft.com/office/officeart/2005/8/layout/orgChart1"/>
    <dgm:cxn modelId="{0A0CD704-8937-4206-AEE5-A1D91ADC38DB}" type="presParOf" srcId="{7C2B0466-857B-4163-AD0A-5DB5A8AA4962}" destId="{6C497816-2193-44BD-8A3D-36AE990BFB09}" srcOrd="2" destOrd="0" presId="urn:microsoft.com/office/officeart/2005/8/layout/orgChart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2EBD27A-F2C8-4745-B554-A126E28FD9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C74DC1D-2CA6-44BE-B8C7-43BE49C9FB4D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Gestión directiva </a:t>
          </a:r>
          <a:endParaRPr lang="es-EC" dirty="0">
            <a:solidFill>
              <a:schemeClr val="tx1"/>
            </a:solidFill>
          </a:endParaRPr>
        </a:p>
      </dgm:t>
    </dgm:pt>
    <dgm:pt modelId="{7EF2D864-21E0-45D9-926F-9CFA3C3456FB}" type="parTrans" cxnId="{1E07E350-226F-45EC-9963-67CC09004B9D}">
      <dgm:prSet/>
      <dgm:spPr/>
      <dgm:t>
        <a:bodyPr/>
        <a:lstStyle/>
        <a:p>
          <a:endParaRPr lang="es-EC"/>
        </a:p>
      </dgm:t>
    </dgm:pt>
    <dgm:pt modelId="{A508C243-8962-4918-8218-E2FBC5DD06A5}" type="sibTrans" cxnId="{1E07E350-226F-45EC-9963-67CC09004B9D}">
      <dgm:prSet/>
      <dgm:spPr/>
      <dgm:t>
        <a:bodyPr/>
        <a:lstStyle/>
        <a:p>
          <a:endParaRPr lang="es-EC"/>
        </a:p>
      </dgm:t>
    </dgm:pt>
    <dgm:pt modelId="{1E1D7F8F-DBC8-4DDC-A037-1DD1ADD37945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Aprovechamiento forestal</a:t>
          </a:r>
          <a:endParaRPr lang="es-EC" dirty="0">
            <a:solidFill>
              <a:schemeClr val="tx1"/>
            </a:solidFill>
          </a:endParaRPr>
        </a:p>
      </dgm:t>
    </dgm:pt>
    <dgm:pt modelId="{27DBA0C6-FED3-404E-B7BD-D7C4A76F6356}" type="parTrans" cxnId="{4CF9E9F2-5AE3-4C76-84B5-1F3AC3A310EC}">
      <dgm:prSet/>
      <dgm:spPr/>
      <dgm:t>
        <a:bodyPr/>
        <a:lstStyle/>
        <a:p>
          <a:endParaRPr lang="es-EC"/>
        </a:p>
      </dgm:t>
    </dgm:pt>
    <dgm:pt modelId="{B912E6B6-228B-42D3-9803-FCED8706C411}" type="sibTrans" cxnId="{4CF9E9F2-5AE3-4C76-84B5-1F3AC3A310EC}">
      <dgm:prSet/>
      <dgm:spPr/>
      <dgm:t>
        <a:bodyPr/>
        <a:lstStyle/>
        <a:p>
          <a:endParaRPr lang="es-EC"/>
        </a:p>
      </dgm:t>
    </dgm:pt>
    <dgm:pt modelId="{45263E59-99DD-4987-82DD-BB02BBFBFE04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Administración.</a:t>
          </a:r>
          <a:endParaRPr lang="es-EC" dirty="0">
            <a:solidFill>
              <a:schemeClr val="tx1"/>
            </a:solidFill>
          </a:endParaRPr>
        </a:p>
      </dgm:t>
    </dgm:pt>
    <dgm:pt modelId="{774FB0B7-E7B4-454E-AE00-16512B32811F}" type="parTrans" cxnId="{F09E72EA-5F5B-457D-AA6C-04F7F505E6FC}">
      <dgm:prSet/>
      <dgm:spPr/>
      <dgm:t>
        <a:bodyPr/>
        <a:lstStyle/>
        <a:p>
          <a:endParaRPr lang="es-EC"/>
        </a:p>
      </dgm:t>
    </dgm:pt>
    <dgm:pt modelId="{F67CEF42-881D-4D2E-A70C-273EFB54D3A6}" type="sibTrans" cxnId="{F09E72EA-5F5B-457D-AA6C-04F7F505E6FC}">
      <dgm:prSet/>
      <dgm:spPr/>
      <dgm:t>
        <a:bodyPr/>
        <a:lstStyle/>
        <a:p>
          <a:endParaRPr lang="es-EC"/>
        </a:p>
      </dgm:t>
    </dgm:pt>
    <dgm:pt modelId="{EBED140D-A34A-44DC-9424-CA2B24F3FE09}" type="pres">
      <dgm:prSet presAssocID="{B2EBD27A-F2C8-4745-B554-A126E28FD9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F42E7B7-7D8F-4011-806F-665446EB7487}" type="pres">
      <dgm:prSet presAssocID="{8C74DC1D-2CA6-44BE-B8C7-43BE49C9FB4D}" presName="parentLin" presStyleCnt="0"/>
      <dgm:spPr/>
    </dgm:pt>
    <dgm:pt modelId="{25214157-1E55-4215-A239-E0F61813D788}" type="pres">
      <dgm:prSet presAssocID="{8C74DC1D-2CA6-44BE-B8C7-43BE49C9FB4D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690198B8-6DD5-4741-9346-B7E6F47A2AE9}" type="pres">
      <dgm:prSet presAssocID="{8C74DC1D-2CA6-44BE-B8C7-43BE49C9FB4D}" presName="parentText" presStyleLbl="node1" presStyleIdx="0" presStyleCnt="3" custLinFactNeighborX="-11329" custLinFactNeighborY="-9990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E42DA1-596F-4916-976E-2A74DDB1364D}" type="pres">
      <dgm:prSet presAssocID="{8C74DC1D-2CA6-44BE-B8C7-43BE49C9FB4D}" presName="negativeSpace" presStyleCnt="0"/>
      <dgm:spPr/>
    </dgm:pt>
    <dgm:pt modelId="{3E7BDC58-34CF-4DBB-9699-BDD034D3F616}" type="pres">
      <dgm:prSet presAssocID="{8C74DC1D-2CA6-44BE-B8C7-43BE49C9FB4D}" presName="childText" presStyleLbl="conFgAcc1" presStyleIdx="0" presStyleCnt="3" custLinFactY="-100000" custLinFactNeighborY="-143941">
        <dgm:presLayoutVars>
          <dgm:bulletEnabled val="1"/>
        </dgm:presLayoutVars>
      </dgm:prSet>
      <dgm:spPr/>
    </dgm:pt>
    <dgm:pt modelId="{41A166ED-575A-43ED-8559-8AD2A1269049}" type="pres">
      <dgm:prSet presAssocID="{A508C243-8962-4918-8218-E2FBC5DD06A5}" presName="spaceBetweenRectangles" presStyleCnt="0"/>
      <dgm:spPr/>
    </dgm:pt>
    <dgm:pt modelId="{DAB0DA60-7A83-467F-929A-7D183EA5CA0E}" type="pres">
      <dgm:prSet presAssocID="{1E1D7F8F-DBC8-4DDC-A037-1DD1ADD37945}" presName="parentLin" presStyleCnt="0"/>
      <dgm:spPr/>
    </dgm:pt>
    <dgm:pt modelId="{0B9698D4-E4F6-4E3C-AB6D-3EC151C531C0}" type="pres">
      <dgm:prSet presAssocID="{1E1D7F8F-DBC8-4DDC-A037-1DD1ADD3794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B566F640-E223-43AE-A185-3FB61A426285}" type="pres">
      <dgm:prSet presAssocID="{1E1D7F8F-DBC8-4DDC-A037-1DD1ADD379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120E96-9931-4B5E-9EDD-C91333A29B71}" type="pres">
      <dgm:prSet presAssocID="{1E1D7F8F-DBC8-4DDC-A037-1DD1ADD37945}" presName="negativeSpace" presStyleCnt="0"/>
      <dgm:spPr/>
    </dgm:pt>
    <dgm:pt modelId="{5A611B5A-4C11-4800-87B4-A3C83A3C0689}" type="pres">
      <dgm:prSet presAssocID="{1E1D7F8F-DBC8-4DDC-A037-1DD1ADD37945}" presName="childText" presStyleLbl="conFgAcc1" presStyleIdx="1" presStyleCnt="3">
        <dgm:presLayoutVars>
          <dgm:bulletEnabled val="1"/>
        </dgm:presLayoutVars>
      </dgm:prSet>
      <dgm:spPr/>
    </dgm:pt>
    <dgm:pt modelId="{5E6BD20A-B3CC-4505-B02E-A006FAD350A2}" type="pres">
      <dgm:prSet presAssocID="{B912E6B6-228B-42D3-9803-FCED8706C411}" presName="spaceBetweenRectangles" presStyleCnt="0"/>
      <dgm:spPr/>
    </dgm:pt>
    <dgm:pt modelId="{6490139A-2DE1-4C88-92EF-8093622F0608}" type="pres">
      <dgm:prSet presAssocID="{45263E59-99DD-4987-82DD-BB02BBFBFE04}" presName="parentLin" presStyleCnt="0"/>
      <dgm:spPr/>
    </dgm:pt>
    <dgm:pt modelId="{1561E328-3DE8-4D9A-AF6F-BE6F161DF228}" type="pres">
      <dgm:prSet presAssocID="{45263E59-99DD-4987-82DD-BB02BBFBFE04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CA6EB319-530C-49CB-8FB2-47B41C6FCC23}" type="pres">
      <dgm:prSet presAssocID="{45263E59-99DD-4987-82DD-BB02BBFBFE04}" presName="parentText" presStyleLbl="node1" presStyleIdx="2" presStyleCnt="3" custLinFactY="14984" custLinFactNeighborX="-704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98EE00-85AC-44B7-9748-CAA0C5255C26}" type="pres">
      <dgm:prSet presAssocID="{45263E59-99DD-4987-82DD-BB02BBFBFE04}" presName="negativeSpace" presStyleCnt="0"/>
      <dgm:spPr/>
    </dgm:pt>
    <dgm:pt modelId="{84D74375-E13E-43EE-8ED2-0482FED648A1}" type="pres">
      <dgm:prSet presAssocID="{45263E59-99DD-4987-82DD-BB02BBFBFE04}" presName="childText" presStyleLbl="conFgAcc1" presStyleIdx="2" presStyleCnt="3" custLinFactY="62313" custLinFactNeighborY="100000">
        <dgm:presLayoutVars>
          <dgm:bulletEnabled val="1"/>
        </dgm:presLayoutVars>
      </dgm:prSet>
      <dgm:spPr/>
    </dgm:pt>
  </dgm:ptLst>
  <dgm:cxnLst>
    <dgm:cxn modelId="{1E07E350-226F-45EC-9963-67CC09004B9D}" srcId="{B2EBD27A-F2C8-4745-B554-A126E28FD9F8}" destId="{8C74DC1D-2CA6-44BE-B8C7-43BE49C9FB4D}" srcOrd="0" destOrd="0" parTransId="{7EF2D864-21E0-45D9-926F-9CFA3C3456FB}" sibTransId="{A508C243-8962-4918-8218-E2FBC5DD06A5}"/>
    <dgm:cxn modelId="{FB5B677E-73F1-4203-A460-9DBDBB607F8C}" type="presOf" srcId="{1E1D7F8F-DBC8-4DDC-A037-1DD1ADD37945}" destId="{0B9698D4-E4F6-4E3C-AB6D-3EC151C531C0}" srcOrd="0" destOrd="0" presId="urn:microsoft.com/office/officeart/2005/8/layout/list1"/>
    <dgm:cxn modelId="{5FC9F9A9-6049-4B95-A38D-1C7C47005412}" type="presOf" srcId="{45263E59-99DD-4987-82DD-BB02BBFBFE04}" destId="{CA6EB319-530C-49CB-8FB2-47B41C6FCC23}" srcOrd="1" destOrd="0" presId="urn:microsoft.com/office/officeart/2005/8/layout/list1"/>
    <dgm:cxn modelId="{7DED6E1C-58E2-490D-80D3-B02E3F5B9A19}" type="presOf" srcId="{45263E59-99DD-4987-82DD-BB02BBFBFE04}" destId="{1561E328-3DE8-4D9A-AF6F-BE6F161DF228}" srcOrd="0" destOrd="0" presId="urn:microsoft.com/office/officeart/2005/8/layout/list1"/>
    <dgm:cxn modelId="{38C468F9-F70C-4838-B20E-B62CDD58B8D0}" type="presOf" srcId="{B2EBD27A-F2C8-4745-B554-A126E28FD9F8}" destId="{EBED140D-A34A-44DC-9424-CA2B24F3FE09}" srcOrd="0" destOrd="0" presId="urn:microsoft.com/office/officeart/2005/8/layout/list1"/>
    <dgm:cxn modelId="{F09E72EA-5F5B-457D-AA6C-04F7F505E6FC}" srcId="{B2EBD27A-F2C8-4745-B554-A126E28FD9F8}" destId="{45263E59-99DD-4987-82DD-BB02BBFBFE04}" srcOrd="2" destOrd="0" parTransId="{774FB0B7-E7B4-454E-AE00-16512B32811F}" sibTransId="{F67CEF42-881D-4D2E-A70C-273EFB54D3A6}"/>
    <dgm:cxn modelId="{18811191-CF37-4BE2-8273-F05DD3136FDF}" type="presOf" srcId="{8C74DC1D-2CA6-44BE-B8C7-43BE49C9FB4D}" destId="{25214157-1E55-4215-A239-E0F61813D788}" srcOrd="0" destOrd="0" presId="urn:microsoft.com/office/officeart/2005/8/layout/list1"/>
    <dgm:cxn modelId="{51BD157B-631B-4832-A5A7-214558C57953}" type="presOf" srcId="{8C74DC1D-2CA6-44BE-B8C7-43BE49C9FB4D}" destId="{690198B8-6DD5-4741-9346-B7E6F47A2AE9}" srcOrd="1" destOrd="0" presId="urn:microsoft.com/office/officeart/2005/8/layout/list1"/>
    <dgm:cxn modelId="{4CF9E9F2-5AE3-4C76-84B5-1F3AC3A310EC}" srcId="{B2EBD27A-F2C8-4745-B554-A126E28FD9F8}" destId="{1E1D7F8F-DBC8-4DDC-A037-1DD1ADD37945}" srcOrd="1" destOrd="0" parTransId="{27DBA0C6-FED3-404E-B7BD-D7C4A76F6356}" sibTransId="{B912E6B6-228B-42D3-9803-FCED8706C411}"/>
    <dgm:cxn modelId="{3F8058B8-6DB6-4822-A848-E04517DDA3A9}" type="presOf" srcId="{1E1D7F8F-DBC8-4DDC-A037-1DD1ADD37945}" destId="{B566F640-E223-43AE-A185-3FB61A426285}" srcOrd="1" destOrd="0" presId="urn:microsoft.com/office/officeart/2005/8/layout/list1"/>
    <dgm:cxn modelId="{285A91A0-067D-4E43-96AB-D5D521A1F35E}" type="presParOf" srcId="{EBED140D-A34A-44DC-9424-CA2B24F3FE09}" destId="{3F42E7B7-7D8F-4011-806F-665446EB7487}" srcOrd="0" destOrd="0" presId="urn:microsoft.com/office/officeart/2005/8/layout/list1"/>
    <dgm:cxn modelId="{8D5FFEF6-7386-4268-81EC-2F750DB099F8}" type="presParOf" srcId="{3F42E7B7-7D8F-4011-806F-665446EB7487}" destId="{25214157-1E55-4215-A239-E0F61813D788}" srcOrd="0" destOrd="0" presId="urn:microsoft.com/office/officeart/2005/8/layout/list1"/>
    <dgm:cxn modelId="{04683DA8-313B-4208-9C78-9C98F00DDA35}" type="presParOf" srcId="{3F42E7B7-7D8F-4011-806F-665446EB7487}" destId="{690198B8-6DD5-4741-9346-B7E6F47A2AE9}" srcOrd="1" destOrd="0" presId="urn:microsoft.com/office/officeart/2005/8/layout/list1"/>
    <dgm:cxn modelId="{9632F7A8-5ED8-49E5-940E-2B1C86DAC9CD}" type="presParOf" srcId="{EBED140D-A34A-44DC-9424-CA2B24F3FE09}" destId="{F9E42DA1-596F-4916-976E-2A74DDB1364D}" srcOrd="1" destOrd="0" presId="urn:microsoft.com/office/officeart/2005/8/layout/list1"/>
    <dgm:cxn modelId="{8D678336-BAB9-47CC-810D-4DD9F94B806F}" type="presParOf" srcId="{EBED140D-A34A-44DC-9424-CA2B24F3FE09}" destId="{3E7BDC58-34CF-4DBB-9699-BDD034D3F616}" srcOrd="2" destOrd="0" presId="urn:microsoft.com/office/officeart/2005/8/layout/list1"/>
    <dgm:cxn modelId="{D20EE202-1BE8-43C1-8E9F-869B39987465}" type="presParOf" srcId="{EBED140D-A34A-44DC-9424-CA2B24F3FE09}" destId="{41A166ED-575A-43ED-8559-8AD2A1269049}" srcOrd="3" destOrd="0" presId="urn:microsoft.com/office/officeart/2005/8/layout/list1"/>
    <dgm:cxn modelId="{CD5978FC-D26A-44D6-8C80-38B1A4E1F803}" type="presParOf" srcId="{EBED140D-A34A-44DC-9424-CA2B24F3FE09}" destId="{DAB0DA60-7A83-467F-929A-7D183EA5CA0E}" srcOrd="4" destOrd="0" presId="urn:microsoft.com/office/officeart/2005/8/layout/list1"/>
    <dgm:cxn modelId="{C79AE58C-FF40-4519-9551-34F7E929E795}" type="presParOf" srcId="{DAB0DA60-7A83-467F-929A-7D183EA5CA0E}" destId="{0B9698D4-E4F6-4E3C-AB6D-3EC151C531C0}" srcOrd="0" destOrd="0" presId="urn:microsoft.com/office/officeart/2005/8/layout/list1"/>
    <dgm:cxn modelId="{F48ED06F-B1EA-407F-BFA1-86599323AFCE}" type="presParOf" srcId="{DAB0DA60-7A83-467F-929A-7D183EA5CA0E}" destId="{B566F640-E223-43AE-A185-3FB61A426285}" srcOrd="1" destOrd="0" presId="urn:microsoft.com/office/officeart/2005/8/layout/list1"/>
    <dgm:cxn modelId="{D679AC6B-1037-4BA4-9456-B9F1FB7C9FFF}" type="presParOf" srcId="{EBED140D-A34A-44DC-9424-CA2B24F3FE09}" destId="{C6120E96-9931-4B5E-9EDD-C91333A29B71}" srcOrd="5" destOrd="0" presId="urn:microsoft.com/office/officeart/2005/8/layout/list1"/>
    <dgm:cxn modelId="{7F09C77F-250D-4957-A4C3-BF957BBFA98D}" type="presParOf" srcId="{EBED140D-A34A-44DC-9424-CA2B24F3FE09}" destId="{5A611B5A-4C11-4800-87B4-A3C83A3C0689}" srcOrd="6" destOrd="0" presId="urn:microsoft.com/office/officeart/2005/8/layout/list1"/>
    <dgm:cxn modelId="{C6DA24B9-761B-4C7B-9F16-BCCE29F027BD}" type="presParOf" srcId="{EBED140D-A34A-44DC-9424-CA2B24F3FE09}" destId="{5E6BD20A-B3CC-4505-B02E-A006FAD350A2}" srcOrd="7" destOrd="0" presId="urn:microsoft.com/office/officeart/2005/8/layout/list1"/>
    <dgm:cxn modelId="{EB2FFB8F-92D0-42A3-8BD2-F1C20583BC4C}" type="presParOf" srcId="{EBED140D-A34A-44DC-9424-CA2B24F3FE09}" destId="{6490139A-2DE1-4C88-92EF-8093622F0608}" srcOrd="8" destOrd="0" presId="urn:microsoft.com/office/officeart/2005/8/layout/list1"/>
    <dgm:cxn modelId="{12078992-EF16-42EA-A68B-AE26B3DCA05B}" type="presParOf" srcId="{6490139A-2DE1-4C88-92EF-8093622F0608}" destId="{1561E328-3DE8-4D9A-AF6F-BE6F161DF228}" srcOrd="0" destOrd="0" presId="urn:microsoft.com/office/officeart/2005/8/layout/list1"/>
    <dgm:cxn modelId="{6CC701E6-E03A-47B5-89BD-FA793C111C01}" type="presParOf" srcId="{6490139A-2DE1-4C88-92EF-8093622F0608}" destId="{CA6EB319-530C-49CB-8FB2-47B41C6FCC23}" srcOrd="1" destOrd="0" presId="urn:microsoft.com/office/officeart/2005/8/layout/list1"/>
    <dgm:cxn modelId="{D73A2DE2-39A8-43CB-BB61-B0B79FA18EBB}" type="presParOf" srcId="{EBED140D-A34A-44DC-9424-CA2B24F3FE09}" destId="{EF98EE00-85AC-44B7-9748-CAA0C5255C26}" srcOrd="9" destOrd="0" presId="urn:microsoft.com/office/officeart/2005/8/layout/list1"/>
    <dgm:cxn modelId="{0761523E-6CA2-4431-94D2-82AB280D8528}" type="presParOf" srcId="{EBED140D-A34A-44DC-9424-CA2B24F3FE09}" destId="{84D74375-E13E-43EE-8ED2-0482FED648A1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5528E-899A-4476-9404-97B0F70EEB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AF2F7CD-1FFC-47BF-9DD3-791902B7FF8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Trozas de madera rolliza </a:t>
          </a:r>
          <a:endParaRPr lang="es-EC" dirty="0">
            <a:solidFill>
              <a:schemeClr val="tx1"/>
            </a:solidFill>
          </a:endParaRPr>
        </a:p>
      </dgm:t>
    </dgm:pt>
    <dgm:pt modelId="{7DA795D7-C305-41D1-BCB3-4E56E5CEDF47}" type="parTrans" cxnId="{093AB1CD-97C2-4B1A-B969-D16CFAB5A6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5BDEBED-EEDD-4760-99BD-B32164904088}" type="sibTrans" cxnId="{093AB1CD-97C2-4B1A-B969-D16CFAB5A6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32B847-C28F-41F5-9BB7-1897E2A47CC2}" type="pres">
      <dgm:prSet presAssocID="{EB95528E-899A-4476-9404-97B0F70EEB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A760FC7-433F-4A24-B0FE-28E33B765FD0}" type="pres">
      <dgm:prSet presAssocID="{4AF2F7CD-1FFC-47BF-9DD3-791902B7FF8F}" presName="parentText" presStyleLbl="node1" presStyleIdx="0" presStyleCnt="1" custScaleX="100000" custScaleY="39886" custLinFactX="-63636" custLinFactNeighborX="-100000" custLinFactNeighborY="-9410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96A5F0-16FF-42B5-BD7A-147DB937EDA2}" type="presOf" srcId="{4AF2F7CD-1FFC-47BF-9DD3-791902B7FF8F}" destId="{AA760FC7-433F-4A24-B0FE-28E33B765FD0}" srcOrd="0" destOrd="0" presId="urn:microsoft.com/office/officeart/2005/8/layout/vList2"/>
    <dgm:cxn modelId="{093AB1CD-97C2-4B1A-B969-D16CFAB5A67C}" srcId="{EB95528E-899A-4476-9404-97B0F70EEB83}" destId="{4AF2F7CD-1FFC-47BF-9DD3-791902B7FF8F}" srcOrd="0" destOrd="0" parTransId="{7DA795D7-C305-41D1-BCB3-4E56E5CEDF47}" sibTransId="{15BDEBED-EEDD-4760-99BD-B32164904088}"/>
    <dgm:cxn modelId="{0978259A-16EB-4D19-A693-6FEA90E369E2}" type="presOf" srcId="{EB95528E-899A-4476-9404-97B0F70EEB83}" destId="{9032B847-C28F-41F5-9BB7-1897E2A47CC2}" srcOrd="0" destOrd="0" presId="urn:microsoft.com/office/officeart/2005/8/layout/vList2"/>
    <dgm:cxn modelId="{D693FEA4-0F05-4868-8FA1-4B50A648D2EB}" type="presParOf" srcId="{9032B847-C28F-41F5-9BB7-1897E2A47CC2}" destId="{AA760FC7-433F-4A24-B0FE-28E33B765FD0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BA6B13F-34F6-4F84-A38A-E04F3878BFE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EB640ADA-1979-4C35-B89D-5AE9A1A5E7F1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n</a:t>
          </a:r>
          <a:endParaRPr lang="es-EC" dirty="0"/>
        </a:p>
      </dgm:t>
    </dgm:pt>
    <dgm:pt modelId="{A55C8D2B-4081-4F9C-BA0A-0652654810CB}" type="parTrans" cxnId="{655452A8-F313-4A83-8476-F27811BDDE2E}">
      <dgm:prSet/>
      <dgm:spPr/>
      <dgm:t>
        <a:bodyPr/>
        <a:lstStyle/>
        <a:p>
          <a:endParaRPr lang="es-EC"/>
        </a:p>
      </dgm:t>
    </dgm:pt>
    <dgm:pt modelId="{B217AB8B-E473-4629-B9EF-B9598A44D9C7}" type="sibTrans" cxnId="{655452A8-F313-4A83-8476-F27811BDDE2E}">
      <dgm:prSet/>
      <dgm:spPr/>
      <dgm:t>
        <a:bodyPr/>
        <a:lstStyle/>
        <a:p>
          <a:endParaRPr lang="es-EC"/>
        </a:p>
      </dgm:t>
    </dgm:pt>
    <dgm:pt modelId="{C09F544D-B7BE-49B8-AD02-0469A723F193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Conclusión</a:t>
          </a:r>
          <a:endParaRPr lang="es-EC" dirty="0"/>
        </a:p>
      </dgm:t>
    </dgm:pt>
    <dgm:pt modelId="{0B5C3C06-B15B-4E4C-B353-E4D770972C6A}" type="parTrans" cxnId="{F32285EA-8C35-40CC-8D71-E3BCAAC2AB2C}">
      <dgm:prSet/>
      <dgm:spPr/>
      <dgm:t>
        <a:bodyPr/>
        <a:lstStyle/>
        <a:p>
          <a:endParaRPr lang="es-EC"/>
        </a:p>
      </dgm:t>
    </dgm:pt>
    <dgm:pt modelId="{ECE83C58-C490-49FB-9710-5D41AD9AEF8E}" type="sibTrans" cxnId="{F32285EA-8C35-40CC-8D71-E3BCAAC2AB2C}">
      <dgm:prSet/>
      <dgm:spPr/>
      <dgm:t>
        <a:bodyPr/>
        <a:lstStyle/>
        <a:p>
          <a:endParaRPr lang="es-EC"/>
        </a:p>
      </dgm:t>
    </dgm:pt>
    <dgm:pt modelId="{6F9F1C9D-24B3-4B7B-B8FB-686C25265B5B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C" dirty="0" smtClean="0">
              <a:solidFill>
                <a:schemeClr val="bg1">
                  <a:lumMod val="95000"/>
                </a:schemeClr>
              </a:solidFill>
            </a:rPr>
            <a:t>Recomendación</a:t>
          </a:r>
          <a:endParaRPr lang="es-EC" dirty="0">
            <a:solidFill>
              <a:schemeClr val="bg1">
                <a:lumMod val="95000"/>
              </a:schemeClr>
            </a:solidFill>
          </a:endParaRPr>
        </a:p>
      </dgm:t>
    </dgm:pt>
    <dgm:pt modelId="{F710E194-C933-4534-B43F-C4DCBDEAA6D5}" type="parTrans" cxnId="{A7478269-CDFD-477F-9A22-5E7AF497C4CE}">
      <dgm:prSet/>
      <dgm:spPr/>
      <dgm:t>
        <a:bodyPr/>
        <a:lstStyle/>
        <a:p>
          <a:endParaRPr lang="es-EC"/>
        </a:p>
      </dgm:t>
    </dgm:pt>
    <dgm:pt modelId="{8FD96E4D-0935-462E-AE33-418775CDEC24}" type="sibTrans" cxnId="{A7478269-CDFD-477F-9A22-5E7AF497C4CE}">
      <dgm:prSet/>
      <dgm:spPr/>
      <dgm:t>
        <a:bodyPr/>
        <a:lstStyle/>
        <a:p>
          <a:endParaRPr lang="es-EC"/>
        </a:p>
      </dgm:t>
    </dgm:pt>
    <dgm:pt modelId="{5AE15124-EF31-4FF7-A402-54ED35F6F30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 cmpd="dbl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C" dirty="0" smtClean="0">
              <a:solidFill>
                <a:schemeClr val="bg1">
                  <a:lumMod val="95000"/>
                </a:schemeClr>
              </a:solidFill>
            </a:rPr>
            <a:t>Recomendación</a:t>
          </a:r>
          <a:endParaRPr lang="es-EC" dirty="0">
            <a:solidFill>
              <a:schemeClr val="bg1">
                <a:lumMod val="95000"/>
              </a:schemeClr>
            </a:solidFill>
          </a:endParaRPr>
        </a:p>
      </dgm:t>
    </dgm:pt>
    <dgm:pt modelId="{20DEB7D5-58D2-4763-AB99-83B596E0E9D7}" type="parTrans" cxnId="{BF00BB87-5568-4BDA-A85B-7EEF602C9600}">
      <dgm:prSet/>
      <dgm:spPr/>
      <dgm:t>
        <a:bodyPr/>
        <a:lstStyle/>
        <a:p>
          <a:endParaRPr lang="es-EC"/>
        </a:p>
      </dgm:t>
    </dgm:pt>
    <dgm:pt modelId="{9438CA60-F7A8-4102-B428-3345178AA48C}" type="sibTrans" cxnId="{BF00BB87-5568-4BDA-A85B-7EEF602C9600}">
      <dgm:prSet/>
      <dgm:spPr/>
      <dgm:t>
        <a:bodyPr/>
        <a:lstStyle/>
        <a:p>
          <a:endParaRPr lang="es-EC"/>
        </a:p>
      </dgm:t>
    </dgm:pt>
    <dgm:pt modelId="{0174E983-5BE0-45B4-B610-9DFDD785FA11}">
      <dgm:prSet/>
      <dgm:spPr/>
      <dgm:t>
        <a:bodyPr/>
        <a:lstStyle/>
        <a:p>
          <a:r>
            <a:rPr lang="es-EC" dirty="0" smtClean="0"/>
            <a:t>No tiene definidas políticas, principios y valores, como instrumentos de gestión,</a:t>
          </a:r>
          <a:endParaRPr lang="es-EC" dirty="0"/>
        </a:p>
      </dgm:t>
    </dgm:pt>
    <dgm:pt modelId="{1D2D142D-FE29-4597-ADE5-05A585EFDB10}" type="parTrans" cxnId="{5F4C0E8F-297F-4136-8571-F5D68D4D8A35}">
      <dgm:prSet/>
      <dgm:spPr/>
      <dgm:t>
        <a:bodyPr/>
        <a:lstStyle/>
        <a:p>
          <a:endParaRPr lang="es-EC"/>
        </a:p>
      </dgm:t>
    </dgm:pt>
    <dgm:pt modelId="{4666DBC8-B9A3-4C7C-85F7-F2B4CB911881}" type="sibTrans" cxnId="{5F4C0E8F-297F-4136-8571-F5D68D4D8A35}">
      <dgm:prSet/>
      <dgm:spPr/>
      <dgm:t>
        <a:bodyPr/>
        <a:lstStyle/>
        <a:p>
          <a:endParaRPr lang="es-EC"/>
        </a:p>
      </dgm:t>
    </dgm:pt>
    <dgm:pt modelId="{351766BA-7CB3-4E1D-A96B-24C36C3733A3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Aplicar el direccionamiento estratégico, implantando y evaluando el conjunto de principios y valores, la misión y visión, </a:t>
          </a:r>
          <a:endParaRPr lang="es-EC" dirty="0"/>
        </a:p>
      </dgm:t>
    </dgm:pt>
    <dgm:pt modelId="{30DC1701-589A-4CDC-9E13-04BAEC518979}" type="parTrans" cxnId="{B5EEAB32-0AD2-4E7A-A42A-D81888B7BA8D}">
      <dgm:prSet/>
      <dgm:spPr/>
      <dgm:t>
        <a:bodyPr/>
        <a:lstStyle/>
        <a:p>
          <a:endParaRPr lang="es-EC"/>
        </a:p>
      </dgm:t>
    </dgm:pt>
    <dgm:pt modelId="{3536C865-0056-4534-8E56-707C9D2098C7}" type="sibTrans" cxnId="{B5EEAB32-0AD2-4E7A-A42A-D81888B7BA8D}">
      <dgm:prSet/>
      <dgm:spPr/>
      <dgm:t>
        <a:bodyPr/>
        <a:lstStyle/>
        <a:p>
          <a:endParaRPr lang="es-EC"/>
        </a:p>
      </dgm:t>
    </dgm:pt>
    <dgm:pt modelId="{EBE4995E-39FE-4D1B-A38A-4997308E17FB}">
      <dgm:prSet/>
      <dgm:spPr/>
      <dgm:t>
        <a:bodyPr/>
        <a:lstStyle/>
        <a:p>
          <a:r>
            <a:rPr lang="es-EC" dirty="0" smtClean="0"/>
            <a:t>Tiene algunas funciones y competencias asignadas y distribuidas en forma inadecuada,</a:t>
          </a:r>
          <a:endParaRPr lang="es-EC" dirty="0"/>
        </a:p>
      </dgm:t>
    </dgm:pt>
    <dgm:pt modelId="{E31257BF-780B-4FD7-83AF-6FECA51E7E78}" type="parTrans" cxnId="{AEF0060E-B770-41D1-9EBB-E1BFF71C396C}">
      <dgm:prSet/>
      <dgm:spPr/>
      <dgm:t>
        <a:bodyPr/>
        <a:lstStyle/>
        <a:p>
          <a:endParaRPr lang="es-EC"/>
        </a:p>
      </dgm:t>
    </dgm:pt>
    <dgm:pt modelId="{B0B1B17A-D6C4-4AA5-B046-30D44A4BCC8A}" type="sibTrans" cxnId="{AEF0060E-B770-41D1-9EBB-E1BFF71C396C}">
      <dgm:prSet/>
      <dgm:spPr/>
      <dgm:t>
        <a:bodyPr/>
        <a:lstStyle/>
        <a:p>
          <a:endParaRPr lang="es-EC"/>
        </a:p>
      </dgm:t>
    </dgm:pt>
    <dgm:pt modelId="{BA387835-E143-493D-A877-F6BABABEF551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Definir las funciones y competencias de los trabajadores, empleados y funcionarios; proporcionando y difundiendo </a:t>
          </a:r>
          <a:endParaRPr lang="es-EC" dirty="0"/>
        </a:p>
      </dgm:t>
    </dgm:pt>
    <dgm:pt modelId="{C71530E6-B121-42CE-A61D-433674F06705}" type="parTrans" cxnId="{D59EAB6A-50F1-4788-BB63-DF3B3636EBA7}">
      <dgm:prSet/>
      <dgm:spPr/>
      <dgm:t>
        <a:bodyPr/>
        <a:lstStyle/>
        <a:p>
          <a:endParaRPr lang="es-EC"/>
        </a:p>
      </dgm:t>
    </dgm:pt>
    <dgm:pt modelId="{2C6F6085-5A93-4DCE-A1E6-6A28B78F6618}" type="sibTrans" cxnId="{D59EAB6A-50F1-4788-BB63-DF3B3636EBA7}">
      <dgm:prSet/>
      <dgm:spPr/>
      <dgm:t>
        <a:bodyPr/>
        <a:lstStyle/>
        <a:p>
          <a:endParaRPr lang="es-EC"/>
        </a:p>
      </dgm:t>
    </dgm:pt>
    <dgm:pt modelId="{D8211286-2038-44C0-A449-49621DAB9372}" type="pres">
      <dgm:prSet presAssocID="{CBA6B13F-34F6-4F84-A38A-E04F3878BFEB}" presName="Name0" presStyleCnt="0">
        <dgm:presLayoutVars>
          <dgm:dir/>
          <dgm:animLvl val="lvl"/>
          <dgm:resizeHandles/>
        </dgm:presLayoutVars>
      </dgm:prSet>
      <dgm:spPr/>
    </dgm:pt>
    <dgm:pt modelId="{B9009818-1722-4385-8160-4763C0648B05}" type="pres">
      <dgm:prSet presAssocID="{EB640ADA-1979-4C35-B89D-5AE9A1A5E7F1}" presName="linNode" presStyleCnt="0"/>
      <dgm:spPr/>
    </dgm:pt>
    <dgm:pt modelId="{36902965-45F4-47D0-A510-1544B2738905}" type="pres">
      <dgm:prSet presAssocID="{EB640ADA-1979-4C35-B89D-5AE9A1A5E7F1}" presName="parentShp" presStyleLbl="node1" presStyleIdx="0" presStyleCnt="4" custScaleX="565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F03663-B569-4298-ADFD-868895B805CA}" type="pres">
      <dgm:prSet presAssocID="{EB640ADA-1979-4C35-B89D-5AE9A1A5E7F1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B8E42F-9156-47DB-9D2A-90826E89F7B4}" type="pres">
      <dgm:prSet presAssocID="{B217AB8B-E473-4629-B9EF-B9598A44D9C7}" presName="spacing" presStyleCnt="0"/>
      <dgm:spPr/>
    </dgm:pt>
    <dgm:pt modelId="{329A84B8-7BE0-42B8-8F61-3E5158E4918A}" type="pres">
      <dgm:prSet presAssocID="{5AE15124-EF31-4FF7-A402-54ED35F6F309}" presName="linNode" presStyleCnt="0"/>
      <dgm:spPr/>
    </dgm:pt>
    <dgm:pt modelId="{F726422D-D1E3-47F4-85A3-837C628650B8}" type="pres">
      <dgm:prSet presAssocID="{5AE15124-EF31-4FF7-A402-54ED35F6F309}" presName="parentShp" presStyleLbl="node1" presStyleIdx="1" presStyleCnt="4" custScaleX="565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EB5B68-51D1-43B5-91A5-BF021C7C97CE}" type="pres">
      <dgm:prSet presAssocID="{5AE15124-EF31-4FF7-A402-54ED35F6F30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ACD05E-3327-4A69-BC25-451EB8311628}" type="pres">
      <dgm:prSet presAssocID="{9438CA60-F7A8-4102-B428-3345178AA48C}" presName="spacing" presStyleCnt="0"/>
      <dgm:spPr/>
    </dgm:pt>
    <dgm:pt modelId="{73AFD16C-3BF5-4F1F-908E-40DDE6B4C856}" type="pres">
      <dgm:prSet presAssocID="{C09F544D-B7BE-49B8-AD02-0469A723F193}" presName="linNode" presStyleCnt="0"/>
      <dgm:spPr/>
    </dgm:pt>
    <dgm:pt modelId="{569F635B-B4C4-4910-9C4C-FDC1970E221F}" type="pres">
      <dgm:prSet presAssocID="{C09F544D-B7BE-49B8-AD02-0469A723F193}" presName="parentShp" presStyleLbl="node1" presStyleIdx="2" presStyleCnt="4" custScaleX="608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FC5A2-1D4C-427A-A685-2B568A4D389D}" type="pres">
      <dgm:prSet presAssocID="{C09F544D-B7BE-49B8-AD02-0469A723F19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468878-F295-43A8-8562-DF33B6BC2314}" type="pres">
      <dgm:prSet presAssocID="{ECE83C58-C490-49FB-9710-5D41AD9AEF8E}" presName="spacing" presStyleCnt="0"/>
      <dgm:spPr/>
    </dgm:pt>
    <dgm:pt modelId="{7A678F8E-1D1A-4F6D-AF0A-D7E8C4F42BD7}" type="pres">
      <dgm:prSet presAssocID="{6F9F1C9D-24B3-4B7B-B8FB-686C25265B5B}" presName="linNode" presStyleCnt="0"/>
      <dgm:spPr/>
    </dgm:pt>
    <dgm:pt modelId="{C1DA4510-94AC-434C-9C6F-A90A450AECD8}" type="pres">
      <dgm:prSet presAssocID="{6F9F1C9D-24B3-4B7B-B8FB-686C25265B5B}" presName="parentShp" presStyleLbl="node1" presStyleIdx="3" presStyleCnt="4" custScaleX="521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E12B32-8B2F-47DC-86CF-AC7E196AB8B4}" type="pres">
      <dgm:prSet presAssocID="{6F9F1C9D-24B3-4B7B-B8FB-686C25265B5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EEAB32-0AD2-4E7A-A42A-D81888B7BA8D}" srcId="{5AE15124-EF31-4FF7-A402-54ED35F6F309}" destId="{351766BA-7CB3-4E1D-A96B-24C36C3733A3}" srcOrd="0" destOrd="0" parTransId="{30DC1701-589A-4CDC-9E13-04BAEC518979}" sibTransId="{3536C865-0056-4534-8E56-707C9D2098C7}"/>
    <dgm:cxn modelId="{125DB4B0-78B7-44AB-9A4A-3B2816DED0F1}" type="presOf" srcId="{CBA6B13F-34F6-4F84-A38A-E04F3878BFEB}" destId="{D8211286-2038-44C0-A449-49621DAB9372}" srcOrd="0" destOrd="0" presId="urn:microsoft.com/office/officeart/2005/8/layout/vList6"/>
    <dgm:cxn modelId="{AEF0060E-B770-41D1-9EBB-E1BFF71C396C}" srcId="{C09F544D-B7BE-49B8-AD02-0469A723F193}" destId="{EBE4995E-39FE-4D1B-A38A-4997308E17FB}" srcOrd="0" destOrd="0" parTransId="{E31257BF-780B-4FD7-83AF-6FECA51E7E78}" sibTransId="{B0B1B17A-D6C4-4AA5-B046-30D44A4BCC8A}"/>
    <dgm:cxn modelId="{42052F6F-4BD7-4D79-81AD-E5213374B4FD}" type="presOf" srcId="{6F9F1C9D-24B3-4B7B-B8FB-686C25265B5B}" destId="{C1DA4510-94AC-434C-9C6F-A90A450AECD8}" srcOrd="0" destOrd="0" presId="urn:microsoft.com/office/officeart/2005/8/layout/vList6"/>
    <dgm:cxn modelId="{0412EDCC-F262-4C55-9573-851BE8106BCB}" type="presOf" srcId="{BA387835-E143-493D-A877-F6BABABEF551}" destId="{E0E12B32-8B2F-47DC-86CF-AC7E196AB8B4}" srcOrd="0" destOrd="0" presId="urn:microsoft.com/office/officeart/2005/8/layout/vList6"/>
    <dgm:cxn modelId="{DF30FEAD-C04B-4781-8E38-485537AB0321}" type="presOf" srcId="{C09F544D-B7BE-49B8-AD02-0469A723F193}" destId="{569F635B-B4C4-4910-9C4C-FDC1970E221F}" srcOrd="0" destOrd="0" presId="urn:microsoft.com/office/officeart/2005/8/layout/vList6"/>
    <dgm:cxn modelId="{AF4C39C4-ADE5-4390-A075-890CD60546BA}" type="presOf" srcId="{351766BA-7CB3-4E1D-A96B-24C36C3733A3}" destId="{04EB5B68-51D1-43B5-91A5-BF021C7C97CE}" srcOrd="0" destOrd="0" presId="urn:microsoft.com/office/officeart/2005/8/layout/vList6"/>
    <dgm:cxn modelId="{43CD0127-4318-440B-8911-479D6C9460E4}" type="presOf" srcId="{0174E983-5BE0-45B4-B610-9DFDD785FA11}" destId="{BAF03663-B569-4298-ADFD-868895B805CA}" srcOrd="0" destOrd="0" presId="urn:microsoft.com/office/officeart/2005/8/layout/vList6"/>
    <dgm:cxn modelId="{5F4C0E8F-297F-4136-8571-F5D68D4D8A35}" srcId="{EB640ADA-1979-4C35-B89D-5AE9A1A5E7F1}" destId="{0174E983-5BE0-45B4-B610-9DFDD785FA11}" srcOrd="0" destOrd="0" parTransId="{1D2D142D-FE29-4597-ADE5-05A585EFDB10}" sibTransId="{4666DBC8-B9A3-4C7C-85F7-F2B4CB911881}"/>
    <dgm:cxn modelId="{655452A8-F313-4A83-8476-F27811BDDE2E}" srcId="{CBA6B13F-34F6-4F84-A38A-E04F3878BFEB}" destId="{EB640ADA-1979-4C35-B89D-5AE9A1A5E7F1}" srcOrd="0" destOrd="0" parTransId="{A55C8D2B-4081-4F9C-BA0A-0652654810CB}" sibTransId="{B217AB8B-E473-4629-B9EF-B9598A44D9C7}"/>
    <dgm:cxn modelId="{BF00BB87-5568-4BDA-A85B-7EEF602C9600}" srcId="{CBA6B13F-34F6-4F84-A38A-E04F3878BFEB}" destId="{5AE15124-EF31-4FF7-A402-54ED35F6F309}" srcOrd="1" destOrd="0" parTransId="{20DEB7D5-58D2-4763-AB99-83B596E0E9D7}" sibTransId="{9438CA60-F7A8-4102-B428-3345178AA48C}"/>
    <dgm:cxn modelId="{F063FC78-8A3E-4516-8AF0-BF157F2F8644}" type="presOf" srcId="{5AE15124-EF31-4FF7-A402-54ED35F6F309}" destId="{F726422D-D1E3-47F4-85A3-837C628650B8}" srcOrd="0" destOrd="0" presId="urn:microsoft.com/office/officeart/2005/8/layout/vList6"/>
    <dgm:cxn modelId="{A7478269-CDFD-477F-9A22-5E7AF497C4CE}" srcId="{CBA6B13F-34F6-4F84-A38A-E04F3878BFEB}" destId="{6F9F1C9D-24B3-4B7B-B8FB-686C25265B5B}" srcOrd="3" destOrd="0" parTransId="{F710E194-C933-4534-B43F-C4DCBDEAA6D5}" sibTransId="{8FD96E4D-0935-462E-AE33-418775CDEC24}"/>
    <dgm:cxn modelId="{C4CEBAB4-2191-49D4-8D27-F8472AAF05A6}" type="presOf" srcId="{EB640ADA-1979-4C35-B89D-5AE9A1A5E7F1}" destId="{36902965-45F4-47D0-A510-1544B2738905}" srcOrd="0" destOrd="0" presId="urn:microsoft.com/office/officeart/2005/8/layout/vList6"/>
    <dgm:cxn modelId="{D59EAB6A-50F1-4788-BB63-DF3B3636EBA7}" srcId="{6F9F1C9D-24B3-4B7B-B8FB-686C25265B5B}" destId="{BA387835-E143-493D-A877-F6BABABEF551}" srcOrd="0" destOrd="0" parTransId="{C71530E6-B121-42CE-A61D-433674F06705}" sibTransId="{2C6F6085-5A93-4DCE-A1E6-6A28B78F6618}"/>
    <dgm:cxn modelId="{F32285EA-8C35-40CC-8D71-E3BCAAC2AB2C}" srcId="{CBA6B13F-34F6-4F84-A38A-E04F3878BFEB}" destId="{C09F544D-B7BE-49B8-AD02-0469A723F193}" srcOrd="2" destOrd="0" parTransId="{0B5C3C06-B15B-4E4C-B353-E4D770972C6A}" sibTransId="{ECE83C58-C490-49FB-9710-5D41AD9AEF8E}"/>
    <dgm:cxn modelId="{13B8F4D5-27AC-4A00-9A17-613259B74C84}" type="presOf" srcId="{EBE4995E-39FE-4D1B-A38A-4997308E17FB}" destId="{48EFC5A2-1D4C-427A-A685-2B568A4D389D}" srcOrd="0" destOrd="0" presId="urn:microsoft.com/office/officeart/2005/8/layout/vList6"/>
    <dgm:cxn modelId="{E3FB8EE2-FE16-468D-A410-79562808A8F1}" type="presParOf" srcId="{D8211286-2038-44C0-A449-49621DAB9372}" destId="{B9009818-1722-4385-8160-4763C0648B05}" srcOrd="0" destOrd="0" presId="urn:microsoft.com/office/officeart/2005/8/layout/vList6"/>
    <dgm:cxn modelId="{84C7B608-35DD-4391-B500-036D2CA7AD13}" type="presParOf" srcId="{B9009818-1722-4385-8160-4763C0648B05}" destId="{36902965-45F4-47D0-A510-1544B2738905}" srcOrd="0" destOrd="0" presId="urn:microsoft.com/office/officeart/2005/8/layout/vList6"/>
    <dgm:cxn modelId="{48E0127A-7774-45A2-A249-A1EF921AE182}" type="presParOf" srcId="{B9009818-1722-4385-8160-4763C0648B05}" destId="{BAF03663-B569-4298-ADFD-868895B805CA}" srcOrd="1" destOrd="0" presId="urn:microsoft.com/office/officeart/2005/8/layout/vList6"/>
    <dgm:cxn modelId="{6FAA5F6A-12AA-46C2-93A6-492AD41BD5AD}" type="presParOf" srcId="{D8211286-2038-44C0-A449-49621DAB9372}" destId="{45B8E42F-9156-47DB-9D2A-90826E89F7B4}" srcOrd="1" destOrd="0" presId="urn:microsoft.com/office/officeart/2005/8/layout/vList6"/>
    <dgm:cxn modelId="{D8A59BD6-BF98-4766-B783-F918B296B85C}" type="presParOf" srcId="{D8211286-2038-44C0-A449-49621DAB9372}" destId="{329A84B8-7BE0-42B8-8F61-3E5158E4918A}" srcOrd="2" destOrd="0" presId="urn:microsoft.com/office/officeart/2005/8/layout/vList6"/>
    <dgm:cxn modelId="{6544E5BF-C12F-45BE-97FF-DFC80E5BA542}" type="presParOf" srcId="{329A84B8-7BE0-42B8-8F61-3E5158E4918A}" destId="{F726422D-D1E3-47F4-85A3-837C628650B8}" srcOrd="0" destOrd="0" presId="urn:microsoft.com/office/officeart/2005/8/layout/vList6"/>
    <dgm:cxn modelId="{D0B1BBD0-4486-4123-8E60-91B669BE743D}" type="presParOf" srcId="{329A84B8-7BE0-42B8-8F61-3E5158E4918A}" destId="{04EB5B68-51D1-43B5-91A5-BF021C7C97CE}" srcOrd="1" destOrd="0" presId="urn:microsoft.com/office/officeart/2005/8/layout/vList6"/>
    <dgm:cxn modelId="{31587963-137A-48F0-A6DD-448D8A654495}" type="presParOf" srcId="{D8211286-2038-44C0-A449-49621DAB9372}" destId="{58ACD05E-3327-4A69-BC25-451EB8311628}" srcOrd="3" destOrd="0" presId="urn:microsoft.com/office/officeart/2005/8/layout/vList6"/>
    <dgm:cxn modelId="{0E61E62C-1D5C-4BA3-A39D-60C998CDC85F}" type="presParOf" srcId="{D8211286-2038-44C0-A449-49621DAB9372}" destId="{73AFD16C-3BF5-4F1F-908E-40DDE6B4C856}" srcOrd="4" destOrd="0" presId="urn:microsoft.com/office/officeart/2005/8/layout/vList6"/>
    <dgm:cxn modelId="{A99AA4A7-339F-4F7A-BB5D-1F12D97E1595}" type="presParOf" srcId="{73AFD16C-3BF5-4F1F-908E-40DDE6B4C856}" destId="{569F635B-B4C4-4910-9C4C-FDC1970E221F}" srcOrd="0" destOrd="0" presId="urn:microsoft.com/office/officeart/2005/8/layout/vList6"/>
    <dgm:cxn modelId="{1C5E8CE4-93E8-41E0-9891-F5A2B68F0F43}" type="presParOf" srcId="{73AFD16C-3BF5-4F1F-908E-40DDE6B4C856}" destId="{48EFC5A2-1D4C-427A-A685-2B568A4D389D}" srcOrd="1" destOrd="0" presId="urn:microsoft.com/office/officeart/2005/8/layout/vList6"/>
    <dgm:cxn modelId="{DAF79024-EF13-442F-A30A-B9C4131339C3}" type="presParOf" srcId="{D8211286-2038-44C0-A449-49621DAB9372}" destId="{AE468878-F295-43A8-8562-DF33B6BC2314}" srcOrd="5" destOrd="0" presId="urn:microsoft.com/office/officeart/2005/8/layout/vList6"/>
    <dgm:cxn modelId="{87A46C90-8FC4-48D6-9D04-EC05B64C95DE}" type="presParOf" srcId="{D8211286-2038-44C0-A449-49621DAB9372}" destId="{7A678F8E-1D1A-4F6D-AF0A-D7E8C4F42BD7}" srcOrd="6" destOrd="0" presId="urn:microsoft.com/office/officeart/2005/8/layout/vList6"/>
    <dgm:cxn modelId="{14EEBFC7-4EFA-47E3-B301-BE147F5891D3}" type="presParOf" srcId="{7A678F8E-1D1A-4F6D-AF0A-D7E8C4F42BD7}" destId="{C1DA4510-94AC-434C-9C6F-A90A450AECD8}" srcOrd="0" destOrd="0" presId="urn:microsoft.com/office/officeart/2005/8/layout/vList6"/>
    <dgm:cxn modelId="{35F4C9B6-DE40-4272-9E46-BC5F6274652E}" type="presParOf" srcId="{7A678F8E-1D1A-4F6D-AF0A-D7E8C4F42BD7}" destId="{E0E12B32-8B2F-47DC-86CF-AC7E196AB8B4}" srcOrd="1" destOrd="0" presId="urn:microsoft.com/office/officeart/2005/8/layout/vList6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BA6B13F-34F6-4F84-A38A-E04F3878BFE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EB640ADA-1979-4C35-B89D-5AE9A1A5E7F1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Conclusión</a:t>
          </a:r>
          <a:endParaRPr lang="es-EC" dirty="0"/>
        </a:p>
      </dgm:t>
    </dgm:pt>
    <dgm:pt modelId="{A55C8D2B-4081-4F9C-BA0A-0652654810CB}" type="parTrans" cxnId="{655452A8-F313-4A83-8476-F27811BDDE2E}">
      <dgm:prSet/>
      <dgm:spPr/>
      <dgm:t>
        <a:bodyPr/>
        <a:lstStyle/>
        <a:p>
          <a:endParaRPr lang="es-EC"/>
        </a:p>
      </dgm:t>
    </dgm:pt>
    <dgm:pt modelId="{B217AB8B-E473-4629-B9EF-B9598A44D9C7}" type="sibTrans" cxnId="{655452A8-F313-4A83-8476-F27811BDDE2E}">
      <dgm:prSet/>
      <dgm:spPr/>
      <dgm:t>
        <a:bodyPr/>
        <a:lstStyle/>
        <a:p>
          <a:endParaRPr lang="es-EC"/>
        </a:p>
      </dgm:t>
    </dgm:pt>
    <dgm:pt modelId="{C09F544D-B7BE-49B8-AD02-0469A723F193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Conclusión</a:t>
          </a:r>
          <a:endParaRPr lang="es-EC" dirty="0"/>
        </a:p>
      </dgm:t>
    </dgm:pt>
    <dgm:pt modelId="{0B5C3C06-B15B-4E4C-B353-E4D770972C6A}" type="parTrans" cxnId="{F32285EA-8C35-40CC-8D71-E3BCAAC2AB2C}">
      <dgm:prSet/>
      <dgm:spPr/>
      <dgm:t>
        <a:bodyPr/>
        <a:lstStyle/>
        <a:p>
          <a:endParaRPr lang="es-EC"/>
        </a:p>
      </dgm:t>
    </dgm:pt>
    <dgm:pt modelId="{ECE83C58-C490-49FB-9710-5D41AD9AEF8E}" type="sibTrans" cxnId="{F32285EA-8C35-40CC-8D71-E3BCAAC2AB2C}">
      <dgm:prSet/>
      <dgm:spPr/>
      <dgm:t>
        <a:bodyPr/>
        <a:lstStyle/>
        <a:p>
          <a:endParaRPr lang="es-EC"/>
        </a:p>
      </dgm:t>
    </dgm:pt>
    <dgm:pt modelId="{6F9F1C9D-24B3-4B7B-B8FB-686C25265B5B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C" dirty="0" smtClean="0"/>
            <a:t>Recomendación</a:t>
          </a:r>
          <a:endParaRPr lang="es-EC" dirty="0"/>
        </a:p>
      </dgm:t>
    </dgm:pt>
    <dgm:pt modelId="{F710E194-C933-4534-B43F-C4DCBDEAA6D5}" type="parTrans" cxnId="{A7478269-CDFD-477F-9A22-5E7AF497C4CE}">
      <dgm:prSet/>
      <dgm:spPr/>
      <dgm:t>
        <a:bodyPr/>
        <a:lstStyle/>
        <a:p>
          <a:endParaRPr lang="es-EC"/>
        </a:p>
      </dgm:t>
    </dgm:pt>
    <dgm:pt modelId="{8FD96E4D-0935-462E-AE33-418775CDEC24}" type="sibTrans" cxnId="{A7478269-CDFD-477F-9A22-5E7AF497C4CE}">
      <dgm:prSet/>
      <dgm:spPr/>
      <dgm:t>
        <a:bodyPr/>
        <a:lstStyle/>
        <a:p>
          <a:endParaRPr lang="es-EC"/>
        </a:p>
      </dgm:t>
    </dgm:pt>
    <dgm:pt modelId="{5AE15124-EF31-4FF7-A402-54ED35F6F30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C" dirty="0" smtClean="0"/>
            <a:t>Recomendación</a:t>
          </a:r>
          <a:endParaRPr lang="es-EC" dirty="0"/>
        </a:p>
      </dgm:t>
    </dgm:pt>
    <dgm:pt modelId="{20DEB7D5-58D2-4763-AB99-83B596E0E9D7}" type="parTrans" cxnId="{BF00BB87-5568-4BDA-A85B-7EEF602C9600}">
      <dgm:prSet/>
      <dgm:spPr/>
      <dgm:t>
        <a:bodyPr/>
        <a:lstStyle/>
        <a:p>
          <a:endParaRPr lang="es-EC"/>
        </a:p>
      </dgm:t>
    </dgm:pt>
    <dgm:pt modelId="{9438CA60-F7A8-4102-B428-3345178AA48C}" type="sibTrans" cxnId="{BF00BB87-5568-4BDA-A85B-7EEF602C9600}">
      <dgm:prSet/>
      <dgm:spPr/>
      <dgm:t>
        <a:bodyPr/>
        <a:lstStyle/>
        <a:p>
          <a:endParaRPr lang="es-EC"/>
        </a:p>
      </dgm:t>
    </dgm:pt>
    <dgm:pt modelId="{0174E983-5BE0-45B4-B610-9DFDD785FA11}">
      <dgm:prSet/>
      <dgm:spPr/>
      <dgm:t>
        <a:bodyPr/>
        <a:lstStyle/>
        <a:p>
          <a:r>
            <a:rPr lang="es-EC" dirty="0" smtClean="0"/>
            <a:t>Se evidencia que no existe un área de Talento Humano estructurada,</a:t>
          </a:r>
          <a:endParaRPr lang="es-EC" dirty="0"/>
        </a:p>
      </dgm:t>
    </dgm:pt>
    <dgm:pt modelId="{1D2D142D-FE29-4597-ADE5-05A585EFDB10}" type="parTrans" cxnId="{5F4C0E8F-297F-4136-8571-F5D68D4D8A35}">
      <dgm:prSet/>
      <dgm:spPr/>
    </dgm:pt>
    <dgm:pt modelId="{4666DBC8-B9A3-4C7C-85F7-F2B4CB911881}" type="sibTrans" cxnId="{5F4C0E8F-297F-4136-8571-F5D68D4D8A35}">
      <dgm:prSet/>
      <dgm:spPr/>
    </dgm:pt>
    <dgm:pt modelId="{351766BA-7CB3-4E1D-A96B-24C36C3733A3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Crear un departamento de talento humano, como un proceso habilitante de apoyo, </a:t>
          </a:r>
          <a:endParaRPr lang="es-EC" dirty="0"/>
        </a:p>
      </dgm:t>
    </dgm:pt>
    <dgm:pt modelId="{30DC1701-589A-4CDC-9E13-04BAEC518979}" type="parTrans" cxnId="{B5EEAB32-0AD2-4E7A-A42A-D81888B7BA8D}">
      <dgm:prSet/>
      <dgm:spPr/>
    </dgm:pt>
    <dgm:pt modelId="{3536C865-0056-4534-8E56-707C9D2098C7}" type="sibTrans" cxnId="{B5EEAB32-0AD2-4E7A-A42A-D81888B7BA8D}">
      <dgm:prSet/>
      <dgm:spPr/>
    </dgm:pt>
    <dgm:pt modelId="{EBE4995E-39FE-4D1B-A38A-4997308E17FB}">
      <dgm:prSet/>
      <dgm:spPr/>
      <dgm:t>
        <a:bodyPr/>
        <a:lstStyle/>
        <a:p>
          <a:r>
            <a:rPr lang="es-EC" dirty="0" smtClean="0"/>
            <a:t>La empresa no tiene definida una persona que se encargue del proceso de compras,  </a:t>
          </a:r>
          <a:endParaRPr lang="es-EC" dirty="0"/>
        </a:p>
      </dgm:t>
    </dgm:pt>
    <dgm:pt modelId="{E31257BF-780B-4FD7-83AF-6FECA51E7E78}" type="parTrans" cxnId="{AEF0060E-B770-41D1-9EBB-E1BFF71C396C}">
      <dgm:prSet/>
      <dgm:spPr/>
    </dgm:pt>
    <dgm:pt modelId="{B0B1B17A-D6C4-4AA5-B046-30D44A4BCC8A}" type="sibTrans" cxnId="{AEF0060E-B770-41D1-9EBB-E1BFF71C396C}">
      <dgm:prSet/>
      <dgm:spPr/>
    </dgm:pt>
    <dgm:pt modelId="{BA387835-E143-493D-A877-F6BABABEF551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Crear un cargo que sea específico de compras o adquisiciones, el cual se encargue de realizar el proceso, ejerciendo un control,  </a:t>
          </a:r>
          <a:endParaRPr lang="es-EC" dirty="0"/>
        </a:p>
      </dgm:t>
    </dgm:pt>
    <dgm:pt modelId="{C71530E6-B121-42CE-A61D-433674F06705}" type="parTrans" cxnId="{D59EAB6A-50F1-4788-BB63-DF3B3636EBA7}">
      <dgm:prSet/>
      <dgm:spPr/>
    </dgm:pt>
    <dgm:pt modelId="{2C6F6085-5A93-4DCE-A1E6-6A28B78F6618}" type="sibTrans" cxnId="{D59EAB6A-50F1-4788-BB63-DF3B3636EBA7}">
      <dgm:prSet/>
      <dgm:spPr/>
    </dgm:pt>
    <dgm:pt modelId="{D8211286-2038-44C0-A449-49621DAB9372}" type="pres">
      <dgm:prSet presAssocID="{CBA6B13F-34F6-4F84-A38A-E04F3878BFEB}" presName="Name0" presStyleCnt="0">
        <dgm:presLayoutVars>
          <dgm:dir/>
          <dgm:animLvl val="lvl"/>
          <dgm:resizeHandles/>
        </dgm:presLayoutVars>
      </dgm:prSet>
      <dgm:spPr/>
    </dgm:pt>
    <dgm:pt modelId="{B9009818-1722-4385-8160-4763C0648B05}" type="pres">
      <dgm:prSet presAssocID="{EB640ADA-1979-4C35-B89D-5AE9A1A5E7F1}" presName="linNode" presStyleCnt="0"/>
      <dgm:spPr/>
    </dgm:pt>
    <dgm:pt modelId="{36902965-45F4-47D0-A510-1544B2738905}" type="pres">
      <dgm:prSet presAssocID="{EB640ADA-1979-4C35-B89D-5AE9A1A5E7F1}" presName="parentShp" presStyleLbl="node1" presStyleIdx="0" presStyleCnt="4" custScaleX="695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F03663-B569-4298-ADFD-868895B805CA}" type="pres">
      <dgm:prSet presAssocID="{EB640ADA-1979-4C35-B89D-5AE9A1A5E7F1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B8E42F-9156-47DB-9D2A-90826E89F7B4}" type="pres">
      <dgm:prSet presAssocID="{B217AB8B-E473-4629-B9EF-B9598A44D9C7}" presName="spacing" presStyleCnt="0"/>
      <dgm:spPr/>
    </dgm:pt>
    <dgm:pt modelId="{329A84B8-7BE0-42B8-8F61-3E5158E4918A}" type="pres">
      <dgm:prSet presAssocID="{5AE15124-EF31-4FF7-A402-54ED35F6F309}" presName="linNode" presStyleCnt="0"/>
      <dgm:spPr/>
    </dgm:pt>
    <dgm:pt modelId="{F726422D-D1E3-47F4-85A3-837C628650B8}" type="pres">
      <dgm:prSet presAssocID="{5AE15124-EF31-4FF7-A402-54ED35F6F309}" presName="parentShp" presStyleLbl="node1" presStyleIdx="1" presStyleCnt="4" custScaleX="521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EB5B68-51D1-43B5-91A5-BF021C7C97CE}" type="pres">
      <dgm:prSet presAssocID="{5AE15124-EF31-4FF7-A402-54ED35F6F30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ACD05E-3327-4A69-BC25-451EB8311628}" type="pres">
      <dgm:prSet presAssocID="{9438CA60-F7A8-4102-B428-3345178AA48C}" presName="spacing" presStyleCnt="0"/>
      <dgm:spPr/>
    </dgm:pt>
    <dgm:pt modelId="{73AFD16C-3BF5-4F1F-908E-40DDE6B4C856}" type="pres">
      <dgm:prSet presAssocID="{C09F544D-B7BE-49B8-AD02-0469A723F193}" presName="linNode" presStyleCnt="0"/>
      <dgm:spPr/>
    </dgm:pt>
    <dgm:pt modelId="{569F635B-B4C4-4910-9C4C-FDC1970E221F}" type="pres">
      <dgm:prSet presAssocID="{C09F544D-B7BE-49B8-AD02-0469A723F193}" presName="parentShp" presStyleLbl="node1" presStyleIdx="2" presStyleCnt="4" custScaleX="608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FC5A2-1D4C-427A-A685-2B568A4D389D}" type="pres">
      <dgm:prSet presAssocID="{C09F544D-B7BE-49B8-AD02-0469A723F19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468878-F295-43A8-8562-DF33B6BC2314}" type="pres">
      <dgm:prSet presAssocID="{ECE83C58-C490-49FB-9710-5D41AD9AEF8E}" presName="spacing" presStyleCnt="0"/>
      <dgm:spPr/>
    </dgm:pt>
    <dgm:pt modelId="{7A678F8E-1D1A-4F6D-AF0A-D7E8C4F42BD7}" type="pres">
      <dgm:prSet presAssocID="{6F9F1C9D-24B3-4B7B-B8FB-686C25265B5B}" presName="linNode" presStyleCnt="0"/>
      <dgm:spPr/>
    </dgm:pt>
    <dgm:pt modelId="{C1DA4510-94AC-434C-9C6F-A90A450AECD8}" type="pres">
      <dgm:prSet presAssocID="{6F9F1C9D-24B3-4B7B-B8FB-686C25265B5B}" presName="parentShp" presStyleLbl="node1" presStyleIdx="3" presStyleCnt="4" custScaleX="565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E12B32-8B2F-47DC-86CF-AC7E196AB8B4}" type="pres">
      <dgm:prSet presAssocID="{6F9F1C9D-24B3-4B7B-B8FB-686C25265B5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BA43CC-B06B-4738-970C-1C7D8B420995}" type="presOf" srcId="{C09F544D-B7BE-49B8-AD02-0469A723F193}" destId="{569F635B-B4C4-4910-9C4C-FDC1970E221F}" srcOrd="0" destOrd="0" presId="urn:microsoft.com/office/officeart/2005/8/layout/vList6"/>
    <dgm:cxn modelId="{B5EEAB32-0AD2-4E7A-A42A-D81888B7BA8D}" srcId="{5AE15124-EF31-4FF7-A402-54ED35F6F309}" destId="{351766BA-7CB3-4E1D-A96B-24C36C3733A3}" srcOrd="0" destOrd="0" parTransId="{30DC1701-589A-4CDC-9E13-04BAEC518979}" sibTransId="{3536C865-0056-4534-8E56-707C9D2098C7}"/>
    <dgm:cxn modelId="{AEF0060E-B770-41D1-9EBB-E1BFF71C396C}" srcId="{C09F544D-B7BE-49B8-AD02-0469A723F193}" destId="{EBE4995E-39FE-4D1B-A38A-4997308E17FB}" srcOrd="0" destOrd="0" parTransId="{E31257BF-780B-4FD7-83AF-6FECA51E7E78}" sibTransId="{B0B1B17A-D6C4-4AA5-B046-30D44A4BCC8A}"/>
    <dgm:cxn modelId="{9AB39399-620E-409C-800C-BA18E228E7D9}" type="presOf" srcId="{CBA6B13F-34F6-4F84-A38A-E04F3878BFEB}" destId="{D8211286-2038-44C0-A449-49621DAB9372}" srcOrd="0" destOrd="0" presId="urn:microsoft.com/office/officeart/2005/8/layout/vList6"/>
    <dgm:cxn modelId="{5F4C0E8F-297F-4136-8571-F5D68D4D8A35}" srcId="{EB640ADA-1979-4C35-B89D-5AE9A1A5E7F1}" destId="{0174E983-5BE0-45B4-B610-9DFDD785FA11}" srcOrd="0" destOrd="0" parTransId="{1D2D142D-FE29-4597-ADE5-05A585EFDB10}" sibTransId="{4666DBC8-B9A3-4C7C-85F7-F2B4CB911881}"/>
    <dgm:cxn modelId="{A1C9A954-8C33-4ADF-809A-D7F8A250D4C5}" type="presOf" srcId="{351766BA-7CB3-4E1D-A96B-24C36C3733A3}" destId="{04EB5B68-51D1-43B5-91A5-BF021C7C97CE}" srcOrd="0" destOrd="0" presId="urn:microsoft.com/office/officeart/2005/8/layout/vList6"/>
    <dgm:cxn modelId="{655452A8-F313-4A83-8476-F27811BDDE2E}" srcId="{CBA6B13F-34F6-4F84-A38A-E04F3878BFEB}" destId="{EB640ADA-1979-4C35-B89D-5AE9A1A5E7F1}" srcOrd="0" destOrd="0" parTransId="{A55C8D2B-4081-4F9C-BA0A-0652654810CB}" sibTransId="{B217AB8B-E473-4629-B9EF-B9598A44D9C7}"/>
    <dgm:cxn modelId="{BF00BB87-5568-4BDA-A85B-7EEF602C9600}" srcId="{CBA6B13F-34F6-4F84-A38A-E04F3878BFEB}" destId="{5AE15124-EF31-4FF7-A402-54ED35F6F309}" srcOrd="1" destOrd="0" parTransId="{20DEB7D5-58D2-4763-AB99-83B596E0E9D7}" sibTransId="{9438CA60-F7A8-4102-B428-3345178AA48C}"/>
    <dgm:cxn modelId="{4EB840E7-0099-439D-8DA9-560BA08366DD}" type="presOf" srcId="{0174E983-5BE0-45B4-B610-9DFDD785FA11}" destId="{BAF03663-B569-4298-ADFD-868895B805CA}" srcOrd="0" destOrd="0" presId="urn:microsoft.com/office/officeart/2005/8/layout/vList6"/>
    <dgm:cxn modelId="{A84932C4-E285-4FE6-A66B-5DDF286A420B}" type="presOf" srcId="{EBE4995E-39FE-4D1B-A38A-4997308E17FB}" destId="{48EFC5A2-1D4C-427A-A685-2B568A4D389D}" srcOrd="0" destOrd="0" presId="urn:microsoft.com/office/officeart/2005/8/layout/vList6"/>
    <dgm:cxn modelId="{A7478269-CDFD-477F-9A22-5E7AF497C4CE}" srcId="{CBA6B13F-34F6-4F84-A38A-E04F3878BFEB}" destId="{6F9F1C9D-24B3-4B7B-B8FB-686C25265B5B}" srcOrd="3" destOrd="0" parTransId="{F710E194-C933-4534-B43F-C4DCBDEAA6D5}" sibTransId="{8FD96E4D-0935-462E-AE33-418775CDEC24}"/>
    <dgm:cxn modelId="{0F75E474-4A40-43B3-A08B-F16135D09FC5}" type="presOf" srcId="{6F9F1C9D-24B3-4B7B-B8FB-686C25265B5B}" destId="{C1DA4510-94AC-434C-9C6F-A90A450AECD8}" srcOrd="0" destOrd="0" presId="urn:microsoft.com/office/officeart/2005/8/layout/vList6"/>
    <dgm:cxn modelId="{D59EAB6A-50F1-4788-BB63-DF3B3636EBA7}" srcId="{6F9F1C9D-24B3-4B7B-B8FB-686C25265B5B}" destId="{BA387835-E143-493D-A877-F6BABABEF551}" srcOrd="0" destOrd="0" parTransId="{C71530E6-B121-42CE-A61D-433674F06705}" sibTransId="{2C6F6085-5A93-4DCE-A1E6-6A28B78F6618}"/>
    <dgm:cxn modelId="{67DF8C6A-3B6E-4FD2-A7E9-B7872262F206}" type="presOf" srcId="{EB640ADA-1979-4C35-B89D-5AE9A1A5E7F1}" destId="{36902965-45F4-47D0-A510-1544B2738905}" srcOrd="0" destOrd="0" presId="urn:microsoft.com/office/officeart/2005/8/layout/vList6"/>
    <dgm:cxn modelId="{F7ADDD6B-3BA7-4CFB-86D4-BE3ED5479B19}" type="presOf" srcId="{5AE15124-EF31-4FF7-A402-54ED35F6F309}" destId="{F726422D-D1E3-47F4-85A3-837C628650B8}" srcOrd="0" destOrd="0" presId="urn:microsoft.com/office/officeart/2005/8/layout/vList6"/>
    <dgm:cxn modelId="{F32285EA-8C35-40CC-8D71-E3BCAAC2AB2C}" srcId="{CBA6B13F-34F6-4F84-A38A-E04F3878BFEB}" destId="{C09F544D-B7BE-49B8-AD02-0469A723F193}" srcOrd="2" destOrd="0" parTransId="{0B5C3C06-B15B-4E4C-B353-E4D770972C6A}" sibTransId="{ECE83C58-C490-49FB-9710-5D41AD9AEF8E}"/>
    <dgm:cxn modelId="{E933D381-05E0-406C-A3DF-33859D4CED06}" type="presOf" srcId="{BA387835-E143-493D-A877-F6BABABEF551}" destId="{E0E12B32-8B2F-47DC-86CF-AC7E196AB8B4}" srcOrd="0" destOrd="0" presId="urn:microsoft.com/office/officeart/2005/8/layout/vList6"/>
    <dgm:cxn modelId="{1B8E4872-F756-41F6-B127-8C167639B90A}" type="presParOf" srcId="{D8211286-2038-44C0-A449-49621DAB9372}" destId="{B9009818-1722-4385-8160-4763C0648B05}" srcOrd="0" destOrd="0" presId="urn:microsoft.com/office/officeart/2005/8/layout/vList6"/>
    <dgm:cxn modelId="{9E17C2A4-7EA7-4681-B298-0B3FADB0DEDD}" type="presParOf" srcId="{B9009818-1722-4385-8160-4763C0648B05}" destId="{36902965-45F4-47D0-A510-1544B2738905}" srcOrd="0" destOrd="0" presId="urn:microsoft.com/office/officeart/2005/8/layout/vList6"/>
    <dgm:cxn modelId="{E44C863F-ACED-494E-9C16-D0F30D0555CD}" type="presParOf" srcId="{B9009818-1722-4385-8160-4763C0648B05}" destId="{BAF03663-B569-4298-ADFD-868895B805CA}" srcOrd="1" destOrd="0" presId="urn:microsoft.com/office/officeart/2005/8/layout/vList6"/>
    <dgm:cxn modelId="{89B504B8-C40F-40E2-B19E-080EAF27CD2F}" type="presParOf" srcId="{D8211286-2038-44C0-A449-49621DAB9372}" destId="{45B8E42F-9156-47DB-9D2A-90826E89F7B4}" srcOrd="1" destOrd="0" presId="urn:microsoft.com/office/officeart/2005/8/layout/vList6"/>
    <dgm:cxn modelId="{5E7970A2-A474-475C-A280-B948DB2C05F1}" type="presParOf" srcId="{D8211286-2038-44C0-A449-49621DAB9372}" destId="{329A84B8-7BE0-42B8-8F61-3E5158E4918A}" srcOrd="2" destOrd="0" presId="urn:microsoft.com/office/officeart/2005/8/layout/vList6"/>
    <dgm:cxn modelId="{BDFB5619-8217-45EF-AD41-3CDB9DC06C5B}" type="presParOf" srcId="{329A84B8-7BE0-42B8-8F61-3E5158E4918A}" destId="{F726422D-D1E3-47F4-85A3-837C628650B8}" srcOrd="0" destOrd="0" presId="urn:microsoft.com/office/officeart/2005/8/layout/vList6"/>
    <dgm:cxn modelId="{6AA9CA6F-8BE0-43B8-A7FA-6BB89A1B729C}" type="presParOf" srcId="{329A84B8-7BE0-42B8-8F61-3E5158E4918A}" destId="{04EB5B68-51D1-43B5-91A5-BF021C7C97CE}" srcOrd="1" destOrd="0" presId="urn:microsoft.com/office/officeart/2005/8/layout/vList6"/>
    <dgm:cxn modelId="{515F4713-C9CF-4837-B972-FEEA02586E28}" type="presParOf" srcId="{D8211286-2038-44C0-A449-49621DAB9372}" destId="{58ACD05E-3327-4A69-BC25-451EB8311628}" srcOrd="3" destOrd="0" presId="urn:microsoft.com/office/officeart/2005/8/layout/vList6"/>
    <dgm:cxn modelId="{D717D4B3-15B0-4063-8EF9-9F9CBBF9F4A1}" type="presParOf" srcId="{D8211286-2038-44C0-A449-49621DAB9372}" destId="{73AFD16C-3BF5-4F1F-908E-40DDE6B4C856}" srcOrd="4" destOrd="0" presId="urn:microsoft.com/office/officeart/2005/8/layout/vList6"/>
    <dgm:cxn modelId="{464ED0B7-9A6D-440A-AC6F-241873E2BA57}" type="presParOf" srcId="{73AFD16C-3BF5-4F1F-908E-40DDE6B4C856}" destId="{569F635B-B4C4-4910-9C4C-FDC1970E221F}" srcOrd="0" destOrd="0" presId="urn:microsoft.com/office/officeart/2005/8/layout/vList6"/>
    <dgm:cxn modelId="{03C23347-6622-462B-A0FB-C2D827970B0D}" type="presParOf" srcId="{73AFD16C-3BF5-4F1F-908E-40DDE6B4C856}" destId="{48EFC5A2-1D4C-427A-A685-2B568A4D389D}" srcOrd="1" destOrd="0" presId="urn:microsoft.com/office/officeart/2005/8/layout/vList6"/>
    <dgm:cxn modelId="{07BE4DAA-AD31-4D90-9DC6-EE55253B2035}" type="presParOf" srcId="{D8211286-2038-44C0-A449-49621DAB9372}" destId="{AE468878-F295-43A8-8562-DF33B6BC2314}" srcOrd="5" destOrd="0" presId="urn:microsoft.com/office/officeart/2005/8/layout/vList6"/>
    <dgm:cxn modelId="{2AC312DE-E4DE-4E20-A1C1-9715A98FDDFD}" type="presParOf" srcId="{D8211286-2038-44C0-A449-49621DAB9372}" destId="{7A678F8E-1D1A-4F6D-AF0A-D7E8C4F42BD7}" srcOrd="6" destOrd="0" presId="urn:microsoft.com/office/officeart/2005/8/layout/vList6"/>
    <dgm:cxn modelId="{004AD6FB-AAA9-4FDB-A152-04845659A537}" type="presParOf" srcId="{7A678F8E-1D1A-4F6D-AF0A-D7E8C4F42BD7}" destId="{C1DA4510-94AC-434C-9C6F-A90A450AECD8}" srcOrd="0" destOrd="0" presId="urn:microsoft.com/office/officeart/2005/8/layout/vList6"/>
    <dgm:cxn modelId="{02DE271B-03E2-42D7-A2AF-5C3267DC2838}" type="presParOf" srcId="{7A678F8E-1D1A-4F6D-AF0A-D7E8C4F42BD7}" destId="{E0E12B32-8B2F-47DC-86CF-AC7E196AB8B4}" srcOrd="1" destOrd="0" presId="urn:microsoft.com/office/officeart/2005/8/layout/vList6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BA6B13F-34F6-4F84-A38A-E04F3878BFE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EB640ADA-1979-4C35-B89D-5AE9A1A5E7F1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Conclusión</a:t>
          </a:r>
          <a:endParaRPr lang="es-EC" dirty="0"/>
        </a:p>
      </dgm:t>
    </dgm:pt>
    <dgm:pt modelId="{A55C8D2B-4081-4F9C-BA0A-0652654810CB}" type="parTrans" cxnId="{655452A8-F313-4A83-8476-F27811BDDE2E}">
      <dgm:prSet/>
      <dgm:spPr/>
      <dgm:t>
        <a:bodyPr/>
        <a:lstStyle/>
        <a:p>
          <a:endParaRPr lang="es-EC"/>
        </a:p>
      </dgm:t>
    </dgm:pt>
    <dgm:pt modelId="{B217AB8B-E473-4629-B9EF-B9598A44D9C7}" type="sibTrans" cxnId="{655452A8-F313-4A83-8476-F27811BDDE2E}">
      <dgm:prSet/>
      <dgm:spPr/>
      <dgm:t>
        <a:bodyPr/>
        <a:lstStyle/>
        <a:p>
          <a:endParaRPr lang="es-EC"/>
        </a:p>
      </dgm:t>
    </dgm:pt>
    <dgm:pt modelId="{C09F544D-B7BE-49B8-AD02-0469A723F193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Conclusión</a:t>
          </a:r>
          <a:endParaRPr lang="es-EC" dirty="0"/>
        </a:p>
      </dgm:t>
    </dgm:pt>
    <dgm:pt modelId="{0B5C3C06-B15B-4E4C-B353-E4D770972C6A}" type="parTrans" cxnId="{F32285EA-8C35-40CC-8D71-E3BCAAC2AB2C}">
      <dgm:prSet/>
      <dgm:spPr/>
      <dgm:t>
        <a:bodyPr/>
        <a:lstStyle/>
        <a:p>
          <a:endParaRPr lang="es-EC"/>
        </a:p>
      </dgm:t>
    </dgm:pt>
    <dgm:pt modelId="{ECE83C58-C490-49FB-9710-5D41AD9AEF8E}" type="sibTrans" cxnId="{F32285EA-8C35-40CC-8D71-E3BCAAC2AB2C}">
      <dgm:prSet/>
      <dgm:spPr/>
      <dgm:t>
        <a:bodyPr/>
        <a:lstStyle/>
        <a:p>
          <a:endParaRPr lang="es-EC"/>
        </a:p>
      </dgm:t>
    </dgm:pt>
    <dgm:pt modelId="{6F9F1C9D-24B3-4B7B-B8FB-686C25265B5B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C" dirty="0" smtClean="0"/>
            <a:t>Recomendación</a:t>
          </a:r>
          <a:endParaRPr lang="es-EC" dirty="0"/>
        </a:p>
      </dgm:t>
    </dgm:pt>
    <dgm:pt modelId="{F710E194-C933-4534-B43F-C4DCBDEAA6D5}" type="parTrans" cxnId="{A7478269-CDFD-477F-9A22-5E7AF497C4CE}">
      <dgm:prSet/>
      <dgm:spPr/>
      <dgm:t>
        <a:bodyPr/>
        <a:lstStyle/>
        <a:p>
          <a:endParaRPr lang="es-EC"/>
        </a:p>
      </dgm:t>
    </dgm:pt>
    <dgm:pt modelId="{8FD96E4D-0935-462E-AE33-418775CDEC24}" type="sibTrans" cxnId="{A7478269-CDFD-477F-9A22-5E7AF497C4CE}">
      <dgm:prSet/>
      <dgm:spPr/>
      <dgm:t>
        <a:bodyPr/>
        <a:lstStyle/>
        <a:p>
          <a:endParaRPr lang="es-EC"/>
        </a:p>
      </dgm:t>
    </dgm:pt>
    <dgm:pt modelId="{5AE15124-EF31-4FF7-A402-54ED35F6F30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C" dirty="0" smtClean="0"/>
            <a:t>Recomendación</a:t>
          </a:r>
          <a:endParaRPr lang="es-EC" dirty="0"/>
        </a:p>
      </dgm:t>
    </dgm:pt>
    <dgm:pt modelId="{20DEB7D5-58D2-4763-AB99-83B596E0E9D7}" type="parTrans" cxnId="{BF00BB87-5568-4BDA-A85B-7EEF602C9600}">
      <dgm:prSet/>
      <dgm:spPr/>
      <dgm:t>
        <a:bodyPr/>
        <a:lstStyle/>
        <a:p>
          <a:endParaRPr lang="es-EC"/>
        </a:p>
      </dgm:t>
    </dgm:pt>
    <dgm:pt modelId="{9438CA60-F7A8-4102-B428-3345178AA48C}" type="sibTrans" cxnId="{BF00BB87-5568-4BDA-A85B-7EEF602C9600}">
      <dgm:prSet/>
      <dgm:spPr/>
      <dgm:t>
        <a:bodyPr/>
        <a:lstStyle/>
        <a:p>
          <a:endParaRPr lang="es-EC"/>
        </a:p>
      </dgm:t>
    </dgm:pt>
    <dgm:pt modelId="{0174E983-5BE0-45B4-B610-9DFDD785FA11}">
      <dgm:prSet/>
      <dgm:spPr/>
      <dgm:t>
        <a:bodyPr/>
        <a:lstStyle/>
        <a:p>
          <a:r>
            <a:rPr lang="es-EC" dirty="0" smtClean="0"/>
            <a:t>Se evidencia que existe mala comunicación en la organización, es inadecuada y poco eficiente, </a:t>
          </a:r>
          <a:endParaRPr lang="es-EC" dirty="0"/>
        </a:p>
      </dgm:t>
    </dgm:pt>
    <dgm:pt modelId="{1D2D142D-FE29-4597-ADE5-05A585EFDB10}" type="parTrans" cxnId="{5F4C0E8F-297F-4136-8571-F5D68D4D8A35}">
      <dgm:prSet/>
      <dgm:spPr/>
      <dgm:t>
        <a:bodyPr/>
        <a:lstStyle/>
        <a:p>
          <a:endParaRPr lang="es-EC"/>
        </a:p>
      </dgm:t>
    </dgm:pt>
    <dgm:pt modelId="{4666DBC8-B9A3-4C7C-85F7-F2B4CB911881}" type="sibTrans" cxnId="{5F4C0E8F-297F-4136-8571-F5D68D4D8A35}">
      <dgm:prSet/>
      <dgm:spPr/>
      <dgm:t>
        <a:bodyPr/>
        <a:lstStyle/>
        <a:p>
          <a:endParaRPr lang="es-EC"/>
        </a:p>
      </dgm:t>
    </dgm:pt>
    <dgm:pt modelId="{351766BA-7CB3-4E1D-A96B-24C36C3733A3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Mejorar los canales de comunicación, definiendo las líneas de mando de acuerdo a la estructura organizacional propuesta, </a:t>
          </a:r>
          <a:endParaRPr lang="es-EC" dirty="0"/>
        </a:p>
      </dgm:t>
    </dgm:pt>
    <dgm:pt modelId="{30DC1701-589A-4CDC-9E13-04BAEC518979}" type="parTrans" cxnId="{B5EEAB32-0AD2-4E7A-A42A-D81888B7BA8D}">
      <dgm:prSet/>
      <dgm:spPr/>
      <dgm:t>
        <a:bodyPr/>
        <a:lstStyle/>
        <a:p>
          <a:endParaRPr lang="es-EC"/>
        </a:p>
      </dgm:t>
    </dgm:pt>
    <dgm:pt modelId="{3536C865-0056-4534-8E56-707C9D2098C7}" type="sibTrans" cxnId="{B5EEAB32-0AD2-4E7A-A42A-D81888B7BA8D}">
      <dgm:prSet/>
      <dgm:spPr/>
      <dgm:t>
        <a:bodyPr/>
        <a:lstStyle/>
        <a:p>
          <a:endParaRPr lang="es-EC"/>
        </a:p>
      </dgm:t>
    </dgm:pt>
    <dgm:pt modelId="{EBE4995E-39FE-4D1B-A38A-4997308E17FB}">
      <dgm:prSet/>
      <dgm:spPr/>
      <dgm:t>
        <a:bodyPr/>
        <a:lstStyle/>
        <a:p>
          <a:r>
            <a:rPr lang="es-EC" dirty="0" smtClean="0"/>
            <a:t>La empresa dispone presupuesto aprobado, pero no siempre es respetado en cuanto a su ejecución, </a:t>
          </a:r>
          <a:endParaRPr lang="es-EC" dirty="0"/>
        </a:p>
      </dgm:t>
    </dgm:pt>
    <dgm:pt modelId="{E31257BF-780B-4FD7-83AF-6FECA51E7E78}" type="parTrans" cxnId="{AEF0060E-B770-41D1-9EBB-E1BFF71C396C}">
      <dgm:prSet/>
      <dgm:spPr/>
      <dgm:t>
        <a:bodyPr/>
        <a:lstStyle/>
        <a:p>
          <a:endParaRPr lang="es-EC"/>
        </a:p>
      </dgm:t>
    </dgm:pt>
    <dgm:pt modelId="{B0B1B17A-D6C4-4AA5-B046-30D44A4BCC8A}" type="sibTrans" cxnId="{AEF0060E-B770-41D1-9EBB-E1BFF71C396C}">
      <dgm:prSet/>
      <dgm:spPr/>
      <dgm:t>
        <a:bodyPr/>
        <a:lstStyle/>
        <a:p>
          <a:endParaRPr lang="es-EC"/>
        </a:p>
      </dgm:t>
    </dgm:pt>
    <dgm:pt modelId="{BA387835-E143-493D-A877-F6BABABEF551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Procurar ejecutar el presupuesto de acuerdo a lo establecido, para evitar desfases en los recursos, </a:t>
          </a:r>
          <a:endParaRPr lang="es-EC" dirty="0"/>
        </a:p>
      </dgm:t>
    </dgm:pt>
    <dgm:pt modelId="{C71530E6-B121-42CE-A61D-433674F06705}" type="parTrans" cxnId="{D59EAB6A-50F1-4788-BB63-DF3B3636EBA7}">
      <dgm:prSet/>
      <dgm:spPr/>
      <dgm:t>
        <a:bodyPr/>
        <a:lstStyle/>
        <a:p>
          <a:endParaRPr lang="es-EC"/>
        </a:p>
      </dgm:t>
    </dgm:pt>
    <dgm:pt modelId="{2C6F6085-5A93-4DCE-A1E6-6A28B78F6618}" type="sibTrans" cxnId="{D59EAB6A-50F1-4788-BB63-DF3B3636EBA7}">
      <dgm:prSet/>
      <dgm:spPr/>
      <dgm:t>
        <a:bodyPr/>
        <a:lstStyle/>
        <a:p>
          <a:endParaRPr lang="es-EC"/>
        </a:p>
      </dgm:t>
    </dgm:pt>
    <dgm:pt modelId="{D8211286-2038-44C0-A449-49621DAB9372}" type="pres">
      <dgm:prSet presAssocID="{CBA6B13F-34F6-4F84-A38A-E04F3878BFEB}" presName="Name0" presStyleCnt="0">
        <dgm:presLayoutVars>
          <dgm:dir/>
          <dgm:animLvl val="lvl"/>
          <dgm:resizeHandles/>
        </dgm:presLayoutVars>
      </dgm:prSet>
      <dgm:spPr/>
    </dgm:pt>
    <dgm:pt modelId="{B9009818-1722-4385-8160-4763C0648B05}" type="pres">
      <dgm:prSet presAssocID="{EB640ADA-1979-4C35-B89D-5AE9A1A5E7F1}" presName="linNode" presStyleCnt="0"/>
      <dgm:spPr/>
    </dgm:pt>
    <dgm:pt modelId="{36902965-45F4-47D0-A510-1544B2738905}" type="pres">
      <dgm:prSet presAssocID="{EB640ADA-1979-4C35-B89D-5AE9A1A5E7F1}" presName="parentShp" presStyleLbl="node1" presStyleIdx="0" presStyleCnt="4" custScaleX="565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F03663-B569-4298-ADFD-868895B805CA}" type="pres">
      <dgm:prSet presAssocID="{EB640ADA-1979-4C35-B89D-5AE9A1A5E7F1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B8E42F-9156-47DB-9D2A-90826E89F7B4}" type="pres">
      <dgm:prSet presAssocID="{B217AB8B-E473-4629-B9EF-B9598A44D9C7}" presName="spacing" presStyleCnt="0"/>
      <dgm:spPr/>
    </dgm:pt>
    <dgm:pt modelId="{329A84B8-7BE0-42B8-8F61-3E5158E4918A}" type="pres">
      <dgm:prSet presAssocID="{5AE15124-EF31-4FF7-A402-54ED35F6F309}" presName="linNode" presStyleCnt="0"/>
      <dgm:spPr/>
    </dgm:pt>
    <dgm:pt modelId="{F726422D-D1E3-47F4-85A3-837C628650B8}" type="pres">
      <dgm:prSet presAssocID="{5AE15124-EF31-4FF7-A402-54ED35F6F309}" presName="parentShp" presStyleLbl="node1" presStyleIdx="1" presStyleCnt="4" custScaleX="521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EB5B68-51D1-43B5-91A5-BF021C7C97CE}" type="pres">
      <dgm:prSet presAssocID="{5AE15124-EF31-4FF7-A402-54ED35F6F30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ACD05E-3327-4A69-BC25-451EB8311628}" type="pres">
      <dgm:prSet presAssocID="{9438CA60-F7A8-4102-B428-3345178AA48C}" presName="spacing" presStyleCnt="0"/>
      <dgm:spPr/>
    </dgm:pt>
    <dgm:pt modelId="{73AFD16C-3BF5-4F1F-908E-40DDE6B4C856}" type="pres">
      <dgm:prSet presAssocID="{C09F544D-B7BE-49B8-AD02-0469A723F193}" presName="linNode" presStyleCnt="0"/>
      <dgm:spPr/>
    </dgm:pt>
    <dgm:pt modelId="{569F635B-B4C4-4910-9C4C-FDC1970E221F}" type="pres">
      <dgm:prSet presAssocID="{C09F544D-B7BE-49B8-AD02-0469A723F193}" presName="parentShp" presStyleLbl="node1" presStyleIdx="2" presStyleCnt="4" custScaleX="695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FC5A2-1D4C-427A-A685-2B568A4D389D}" type="pres">
      <dgm:prSet presAssocID="{C09F544D-B7BE-49B8-AD02-0469A723F19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468878-F295-43A8-8562-DF33B6BC2314}" type="pres">
      <dgm:prSet presAssocID="{ECE83C58-C490-49FB-9710-5D41AD9AEF8E}" presName="spacing" presStyleCnt="0"/>
      <dgm:spPr/>
    </dgm:pt>
    <dgm:pt modelId="{7A678F8E-1D1A-4F6D-AF0A-D7E8C4F42BD7}" type="pres">
      <dgm:prSet presAssocID="{6F9F1C9D-24B3-4B7B-B8FB-686C25265B5B}" presName="linNode" presStyleCnt="0"/>
      <dgm:spPr/>
    </dgm:pt>
    <dgm:pt modelId="{C1DA4510-94AC-434C-9C6F-A90A450AECD8}" type="pres">
      <dgm:prSet presAssocID="{6F9F1C9D-24B3-4B7B-B8FB-686C25265B5B}" presName="parentShp" presStyleLbl="node1" presStyleIdx="3" presStyleCnt="4" custScaleX="565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E12B32-8B2F-47DC-86CF-AC7E196AB8B4}" type="pres">
      <dgm:prSet presAssocID="{6F9F1C9D-24B3-4B7B-B8FB-686C25265B5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134296-D779-416A-B94B-7FCA285D0FB2}" type="presOf" srcId="{6F9F1C9D-24B3-4B7B-B8FB-686C25265B5B}" destId="{C1DA4510-94AC-434C-9C6F-A90A450AECD8}" srcOrd="0" destOrd="0" presId="urn:microsoft.com/office/officeart/2005/8/layout/vList6"/>
    <dgm:cxn modelId="{327D9C40-C86F-4BA4-A8F1-E1A84CF4C7B4}" type="presOf" srcId="{EB640ADA-1979-4C35-B89D-5AE9A1A5E7F1}" destId="{36902965-45F4-47D0-A510-1544B2738905}" srcOrd="0" destOrd="0" presId="urn:microsoft.com/office/officeart/2005/8/layout/vList6"/>
    <dgm:cxn modelId="{DA4B173A-AB6A-4240-85E0-974E4D406A04}" type="presOf" srcId="{CBA6B13F-34F6-4F84-A38A-E04F3878BFEB}" destId="{D8211286-2038-44C0-A449-49621DAB9372}" srcOrd="0" destOrd="0" presId="urn:microsoft.com/office/officeart/2005/8/layout/vList6"/>
    <dgm:cxn modelId="{B5EEAB32-0AD2-4E7A-A42A-D81888B7BA8D}" srcId="{5AE15124-EF31-4FF7-A402-54ED35F6F309}" destId="{351766BA-7CB3-4E1D-A96B-24C36C3733A3}" srcOrd="0" destOrd="0" parTransId="{30DC1701-589A-4CDC-9E13-04BAEC518979}" sibTransId="{3536C865-0056-4534-8E56-707C9D2098C7}"/>
    <dgm:cxn modelId="{AEF0060E-B770-41D1-9EBB-E1BFF71C396C}" srcId="{C09F544D-B7BE-49B8-AD02-0469A723F193}" destId="{EBE4995E-39FE-4D1B-A38A-4997308E17FB}" srcOrd="0" destOrd="0" parTransId="{E31257BF-780B-4FD7-83AF-6FECA51E7E78}" sibTransId="{B0B1B17A-D6C4-4AA5-B046-30D44A4BCC8A}"/>
    <dgm:cxn modelId="{8A42C563-E71A-422F-9402-5E27762E66FB}" type="presOf" srcId="{351766BA-7CB3-4E1D-A96B-24C36C3733A3}" destId="{04EB5B68-51D1-43B5-91A5-BF021C7C97CE}" srcOrd="0" destOrd="0" presId="urn:microsoft.com/office/officeart/2005/8/layout/vList6"/>
    <dgm:cxn modelId="{5F4C0E8F-297F-4136-8571-F5D68D4D8A35}" srcId="{EB640ADA-1979-4C35-B89D-5AE9A1A5E7F1}" destId="{0174E983-5BE0-45B4-B610-9DFDD785FA11}" srcOrd="0" destOrd="0" parTransId="{1D2D142D-FE29-4597-ADE5-05A585EFDB10}" sibTransId="{4666DBC8-B9A3-4C7C-85F7-F2B4CB911881}"/>
    <dgm:cxn modelId="{655452A8-F313-4A83-8476-F27811BDDE2E}" srcId="{CBA6B13F-34F6-4F84-A38A-E04F3878BFEB}" destId="{EB640ADA-1979-4C35-B89D-5AE9A1A5E7F1}" srcOrd="0" destOrd="0" parTransId="{A55C8D2B-4081-4F9C-BA0A-0652654810CB}" sibTransId="{B217AB8B-E473-4629-B9EF-B9598A44D9C7}"/>
    <dgm:cxn modelId="{BF00BB87-5568-4BDA-A85B-7EEF602C9600}" srcId="{CBA6B13F-34F6-4F84-A38A-E04F3878BFEB}" destId="{5AE15124-EF31-4FF7-A402-54ED35F6F309}" srcOrd="1" destOrd="0" parTransId="{20DEB7D5-58D2-4763-AB99-83B596E0E9D7}" sibTransId="{9438CA60-F7A8-4102-B428-3345178AA48C}"/>
    <dgm:cxn modelId="{4D5249C0-9587-40B0-9EA6-3CA62CF021FC}" type="presOf" srcId="{C09F544D-B7BE-49B8-AD02-0469A723F193}" destId="{569F635B-B4C4-4910-9C4C-FDC1970E221F}" srcOrd="0" destOrd="0" presId="urn:microsoft.com/office/officeart/2005/8/layout/vList6"/>
    <dgm:cxn modelId="{9BFD3B6C-B44E-495B-ABBB-5E32A7D8AFCC}" type="presOf" srcId="{EBE4995E-39FE-4D1B-A38A-4997308E17FB}" destId="{48EFC5A2-1D4C-427A-A685-2B568A4D389D}" srcOrd="0" destOrd="0" presId="urn:microsoft.com/office/officeart/2005/8/layout/vList6"/>
    <dgm:cxn modelId="{E5239DBC-D801-439E-B6E5-D420F580CEC8}" type="presOf" srcId="{0174E983-5BE0-45B4-B610-9DFDD785FA11}" destId="{BAF03663-B569-4298-ADFD-868895B805CA}" srcOrd="0" destOrd="0" presId="urn:microsoft.com/office/officeart/2005/8/layout/vList6"/>
    <dgm:cxn modelId="{42F2010F-8981-431E-AFCE-1053E5C27711}" type="presOf" srcId="{BA387835-E143-493D-A877-F6BABABEF551}" destId="{E0E12B32-8B2F-47DC-86CF-AC7E196AB8B4}" srcOrd="0" destOrd="0" presId="urn:microsoft.com/office/officeart/2005/8/layout/vList6"/>
    <dgm:cxn modelId="{A7478269-CDFD-477F-9A22-5E7AF497C4CE}" srcId="{CBA6B13F-34F6-4F84-A38A-E04F3878BFEB}" destId="{6F9F1C9D-24B3-4B7B-B8FB-686C25265B5B}" srcOrd="3" destOrd="0" parTransId="{F710E194-C933-4534-B43F-C4DCBDEAA6D5}" sibTransId="{8FD96E4D-0935-462E-AE33-418775CDEC24}"/>
    <dgm:cxn modelId="{D59EAB6A-50F1-4788-BB63-DF3B3636EBA7}" srcId="{6F9F1C9D-24B3-4B7B-B8FB-686C25265B5B}" destId="{BA387835-E143-493D-A877-F6BABABEF551}" srcOrd="0" destOrd="0" parTransId="{C71530E6-B121-42CE-A61D-433674F06705}" sibTransId="{2C6F6085-5A93-4DCE-A1E6-6A28B78F6618}"/>
    <dgm:cxn modelId="{F32285EA-8C35-40CC-8D71-E3BCAAC2AB2C}" srcId="{CBA6B13F-34F6-4F84-A38A-E04F3878BFEB}" destId="{C09F544D-B7BE-49B8-AD02-0469A723F193}" srcOrd="2" destOrd="0" parTransId="{0B5C3C06-B15B-4E4C-B353-E4D770972C6A}" sibTransId="{ECE83C58-C490-49FB-9710-5D41AD9AEF8E}"/>
    <dgm:cxn modelId="{AA3B93EE-09C4-4F73-85F0-3301312222E3}" type="presOf" srcId="{5AE15124-EF31-4FF7-A402-54ED35F6F309}" destId="{F726422D-D1E3-47F4-85A3-837C628650B8}" srcOrd="0" destOrd="0" presId="urn:microsoft.com/office/officeart/2005/8/layout/vList6"/>
    <dgm:cxn modelId="{7224940E-5982-4349-8369-A71AB9FB5190}" type="presParOf" srcId="{D8211286-2038-44C0-A449-49621DAB9372}" destId="{B9009818-1722-4385-8160-4763C0648B05}" srcOrd="0" destOrd="0" presId="urn:microsoft.com/office/officeart/2005/8/layout/vList6"/>
    <dgm:cxn modelId="{424C57AD-B955-4F0E-938E-8E9864654EDE}" type="presParOf" srcId="{B9009818-1722-4385-8160-4763C0648B05}" destId="{36902965-45F4-47D0-A510-1544B2738905}" srcOrd="0" destOrd="0" presId="urn:microsoft.com/office/officeart/2005/8/layout/vList6"/>
    <dgm:cxn modelId="{EF7555C9-2BE4-4622-A055-415A450418F0}" type="presParOf" srcId="{B9009818-1722-4385-8160-4763C0648B05}" destId="{BAF03663-B569-4298-ADFD-868895B805CA}" srcOrd="1" destOrd="0" presId="urn:microsoft.com/office/officeart/2005/8/layout/vList6"/>
    <dgm:cxn modelId="{D6D22E43-4EAC-416A-B0A4-A5B766A02B9D}" type="presParOf" srcId="{D8211286-2038-44C0-A449-49621DAB9372}" destId="{45B8E42F-9156-47DB-9D2A-90826E89F7B4}" srcOrd="1" destOrd="0" presId="urn:microsoft.com/office/officeart/2005/8/layout/vList6"/>
    <dgm:cxn modelId="{9A3DE3AD-1757-4C45-BED8-ACAE76E6777F}" type="presParOf" srcId="{D8211286-2038-44C0-A449-49621DAB9372}" destId="{329A84B8-7BE0-42B8-8F61-3E5158E4918A}" srcOrd="2" destOrd="0" presId="urn:microsoft.com/office/officeart/2005/8/layout/vList6"/>
    <dgm:cxn modelId="{A9221AEB-C46C-44B9-8386-AF8629570F7A}" type="presParOf" srcId="{329A84B8-7BE0-42B8-8F61-3E5158E4918A}" destId="{F726422D-D1E3-47F4-85A3-837C628650B8}" srcOrd="0" destOrd="0" presId="urn:microsoft.com/office/officeart/2005/8/layout/vList6"/>
    <dgm:cxn modelId="{93AFBAF3-2A56-4F8D-B5B9-669C8E9BE371}" type="presParOf" srcId="{329A84B8-7BE0-42B8-8F61-3E5158E4918A}" destId="{04EB5B68-51D1-43B5-91A5-BF021C7C97CE}" srcOrd="1" destOrd="0" presId="urn:microsoft.com/office/officeart/2005/8/layout/vList6"/>
    <dgm:cxn modelId="{87CCF906-52F3-4546-8529-2117F16B259C}" type="presParOf" srcId="{D8211286-2038-44C0-A449-49621DAB9372}" destId="{58ACD05E-3327-4A69-BC25-451EB8311628}" srcOrd="3" destOrd="0" presId="urn:microsoft.com/office/officeart/2005/8/layout/vList6"/>
    <dgm:cxn modelId="{7FE3AFF4-BD02-4405-8359-7B23183B58E2}" type="presParOf" srcId="{D8211286-2038-44C0-A449-49621DAB9372}" destId="{73AFD16C-3BF5-4F1F-908E-40DDE6B4C856}" srcOrd="4" destOrd="0" presId="urn:microsoft.com/office/officeart/2005/8/layout/vList6"/>
    <dgm:cxn modelId="{AE4F6847-BDA8-4D90-8C67-D1F56B916C38}" type="presParOf" srcId="{73AFD16C-3BF5-4F1F-908E-40DDE6B4C856}" destId="{569F635B-B4C4-4910-9C4C-FDC1970E221F}" srcOrd="0" destOrd="0" presId="urn:microsoft.com/office/officeart/2005/8/layout/vList6"/>
    <dgm:cxn modelId="{2A135C2A-7070-4004-AD78-8055EEFE4074}" type="presParOf" srcId="{73AFD16C-3BF5-4F1F-908E-40DDE6B4C856}" destId="{48EFC5A2-1D4C-427A-A685-2B568A4D389D}" srcOrd="1" destOrd="0" presId="urn:microsoft.com/office/officeart/2005/8/layout/vList6"/>
    <dgm:cxn modelId="{7DB017FB-3344-470A-AB14-77A374F47B96}" type="presParOf" srcId="{D8211286-2038-44C0-A449-49621DAB9372}" destId="{AE468878-F295-43A8-8562-DF33B6BC2314}" srcOrd="5" destOrd="0" presId="urn:microsoft.com/office/officeart/2005/8/layout/vList6"/>
    <dgm:cxn modelId="{587F51B3-E8D4-4329-87D2-78C2BF322780}" type="presParOf" srcId="{D8211286-2038-44C0-A449-49621DAB9372}" destId="{7A678F8E-1D1A-4F6D-AF0A-D7E8C4F42BD7}" srcOrd="6" destOrd="0" presId="urn:microsoft.com/office/officeart/2005/8/layout/vList6"/>
    <dgm:cxn modelId="{BF4444EC-E1B2-48EA-9E55-FB7E84EE1CC1}" type="presParOf" srcId="{7A678F8E-1D1A-4F6D-AF0A-D7E8C4F42BD7}" destId="{C1DA4510-94AC-434C-9C6F-A90A450AECD8}" srcOrd="0" destOrd="0" presId="urn:microsoft.com/office/officeart/2005/8/layout/vList6"/>
    <dgm:cxn modelId="{08034C98-3A0E-435B-AA8B-DB0D7BA5F641}" type="presParOf" srcId="{7A678F8E-1D1A-4F6D-AF0A-D7E8C4F42BD7}" destId="{E0E12B32-8B2F-47DC-86CF-AC7E196AB8B4}" srcOrd="1" destOrd="0" presId="urn:microsoft.com/office/officeart/2005/8/layout/vList6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BA6B13F-34F6-4F84-A38A-E04F3878BFE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6F9F1C9D-24B3-4B7B-B8FB-686C25265B5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Recomendación</a:t>
          </a:r>
          <a:endParaRPr lang="es-EC" dirty="0"/>
        </a:p>
      </dgm:t>
    </dgm:pt>
    <dgm:pt modelId="{F710E194-C933-4534-B43F-C4DCBDEAA6D5}" type="parTrans" cxnId="{A7478269-CDFD-477F-9A22-5E7AF497C4CE}">
      <dgm:prSet/>
      <dgm:spPr/>
      <dgm:t>
        <a:bodyPr/>
        <a:lstStyle/>
        <a:p>
          <a:endParaRPr lang="es-EC"/>
        </a:p>
      </dgm:t>
    </dgm:pt>
    <dgm:pt modelId="{8FD96E4D-0935-462E-AE33-418775CDEC24}" type="sibTrans" cxnId="{A7478269-CDFD-477F-9A22-5E7AF497C4CE}">
      <dgm:prSet/>
      <dgm:spPr/>
      <dgm:t>
        <a:bodyPr/>
        <a:lstStyle/>
        <a:p>
          <a:endParaRPr lang="es-EC"/>
        </a:p>
      </dgm:t>
    </dgm:pt>
    <dgm:pt modelId="{5AE15124-EF31-4FF7-A402-54ED35F6F30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Recomendación</a:t>
          </a:r>
          <a:endParaRPr lang="es-EC" dirty="0"/>
        </a:p>
      </dgm:t>
    </dgm:pt>
    <dgm:pt modelId="{20DEB7D5-58D2-4763-AB99-83B596E0E9D7}" type="parTrans" cxnId="{BF00BB87-5568-4BDA-A85B-7EEF602C9600}">
      <dgm:prSet/>
      <dgm:spPr/>
      <dgm:t>
        <a:bodyPr/>
        <a:lstStyle/>
        <a:p>
          <a:endParaRPr lang="es-EC"/>
        </a:p>
      </dgm:t>
    </dgm:pt>
    <dgm:pt modelId="{9438CA60-F7A8-4102-B428-3345178AA48C}" type="sibTrans" cxnId="{BF00BB87-5568-4BDA-A85B-7EEF602C9600}">
      <dgm:prSet/>
      <dgm:spPr/>
      <dgm:t>
        <a:bodyPr/>
        <a:lstStyle/>
        <a:p>
          <a:endParaRPr lang="es-EC"/>
        </a:p>
      </dgm:t>
    </dgm:pt>
    <dgm:pt modelId="{351766BA-7CB3-4E1D-A96B-24C36C3733A3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Diseñar planes de capacitación a los cuales puedan asistir los funcionarios y trabajadores de la empresa, para mejorar sus perfiles y capacidades,</a:t>
          </a:r>
          <a:endParaRPr lang="es-EC" dirty="0"/>
        </a:p>
      </dgm:t>
    </dgm:pt>
    <dgm:pt modelId="{30DC1701-589A-4CDC-9E13-04BAEC518979}" type="parTrans" cxnId="{B5EEAB32-0AD2-4E7A-A42A-D81888B7BA8D}">
      <dgm:prSet/>
      <dgm:spPr/>
      <dgm:t>
        <a:bodyPr/>
        <a:lstStyle/>
        <a:p>
          <a:endParaRPr lang="es-EC"/>
        </a:p>
      </dgm:t>
    </dgm:pt>
    <dgm:pt modelId="{3536C865-0056-4534-8E56-707C9D2098C7}" type="sibTrans" cxnId="{B5EEAB32-0AD2-4E7A-A42A-D81888B7BA8D}">
      <dgm:prSet/>
      <dgm:spPr/>
      <dgm:t>
        <a:bodyPr/>
        <a:lstStyle/>
        <a:p>
          <a:endParaRPr lang="es-EC"/>
        </a:p>
      </dgm:t>
    </dgm:pt>
    <dgm:pt modelId="{BA387835-E143-493D-A877-F6BABABEF551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Crear un proceso de inducción adecuado para el personal que ingresará a laborar en la empresa,</a:t>
          </a:r>
          <a:endParaRPr lang="es-EC" dirty="0"/>
        </a:p>
      </dgm:t>
    </dgm:pt>
    <dgm:pt modelId="{C71530E6-B121-42CE-A61D-433674F06705}" type="parTrans" cxnId="{D59EAB6A-50F1-4788-BB63-DF3B3636EBA7}">
      <dgm:prSet/>
      <dgm:spPr/>
      <dgm:t>
        <a:bodyPr/>
        <a:lstStyle/>
        <a:p>
          <a:endParaRPr lang="es-EC"/>
        </a:p>
      </dgm:t>
    </dgm:pt>
    <dgm:pt modelId="{2C6F6085-5A93-4DCE-A1E6-6A28B78F6618}" type="sibTrans" cxnId="{D59EAB6A-50F1-4788-BB63-DF3B3636EBA7}">
      <dgm:prSet/>
      <dgm:spPr/>
      <dgm:t>
        <a:bodyPr/>
        <a:lstStyle/>
        <a:p>
          <a:endParaRPr lang="es-EC"/>
        </a:p>
      </dgm:t>
    </dgm:pt>
    <dgm:pt modelId="{C3CFE769-7F9A-4F19-AE93-2A212F881D6E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 dirty="0" smtClean="0"/>
            <a:t>n</a:t>
          </a:r>
          <a:endParaRPr lang="es-EC" dirty="0"/>
        </a:p>
      </dgm:t>
    </dgm:pt>
    <dgm:pt modelId="{9ECADCA3-F6FA-4AFD-AC5B-3BFF2D6C9C42}" type="parTrans" cxnId="{49C927D9-37D4-42CD-8304-120D531F6A72}">
      <dgm:prSet/>
      <dgm:spPr/>
      <dgm:t>
        <a:bodyPr/>
        <a:lstStyle/>
        <a:p>
          <a:endParaRPr lang="es-EC"/>
        </a:p>
      </dgm:t>
    </dgm:pt>
    <dgm:pt modelId="{C84A2E38-152B-418C-BEF0-FB10F760DA03}" type="sibTrans" cxnId="{49C927D9-37D4-42CD-8304-120D531F6A72}">
      <dgm:prSet/>
      <dgm:spPr/>
      <dgm:t>
        <a:bodyPr/>
        <a:lstStyle/>
        <a:p>
          <a:endParaRPr lang="es-EC"/>
        </a:p>
      </dgm:t>
    </dgm:pt>
    <dgm:pt modelId="{2A238902-1442-41A7-A021-57C0861A691E}">
      <dgm:prSet/>
      <dgm:spPr/>
      <dgm:t>
        <a:bodyPr/>
        <a:lstStyle/>
        <a:p>
          <a:r>
            <a:rPr lang="es-EC" dirty="0" smtClean="0"/>
            <a:t>La empresa, invierte en capacitación, pero al revisar las estadísticas de este subsistema se determina que son los mismos grupos quienes reciben</a:t>
          </a:r>
          <a:endParaRPr lang="es-EC" dirty="0"/>
        </a:p>
      </dgm:t>
    </dgm:pt>
    <dgm:pt modelId="{855DDEFF-0773-4EEA-A55B-76CCE24D32EF}" type="parTrans" cxnId="{D4D43AF8-7CA1-495D-927F-76427390949F}">
      <dgm:prSet/>
      <dgm:spPr/>
      <dgm:t>
        <a:bodyPr/>
        <a:lstStyle/>
        <a:p>
          <a:endParaRPr lang="es-EC"/>
        </a:p>
      </dgm:t>
    </dgm:pt>
    <dgm:pt modelId="{8F7AAA04-5F4F-4CC7-8FCF-D4BF189C9EE6}" type="sibTrans" cxnId="{D4D43AF8-7CA1-495D-927F-76427390949F}">
      <dgm:prSet/>
      <dgm:spPr/>
      <dgm:t>
        <a:bodyPr/>
        <a:lstStyle/>
        <a:p>
          <a:endParaRPr lang="es-EC"/>
        </a:p>
      </dgm:t>
    </dgm:pt>
    <dgm:pt modelId="{56CA0C70-120B-49FF-99D8-905698583D33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 dirty="0" smtClean="0"/>
            <a:t>n</a:t>
          </a:r>
          <a:endParaRPr lang="es-EC" dirty="0"/>
        </a:p>
      </dgm:t>
    </dgm:pt>
    <dgm:pt modelId="{BA3C0AC5-FD31-4F48-AE4B-2472955B8154}" type="parTrans" cxnId="{43BB955A-C1C8-4F1C-A8FC-3EBB9DAB5560}">
      <dgm:prSet/>
      <dgm:spPr/>
      <dgm:t>
        <a:bodyPr/>
        <a:lstStyle/>
        <a:p>
          <a:endParaRPr lang="es-EC"/>
        </a:p>
      </dgm:t>
    </dgm:pt>
    <dgm:pt modelId="{F7CBE71A-ACB7-4CED-8A93-8CC51AD8AA18}" type="sibTrans" cxnId="{43BB955A-C1C8-4F1C-A8FC-3EBB9DAB5560}">
      <dgm:prSet/>
      <dgm:spPr/>
      <dgm:t>
        <a:bodyPr/>
        <a:lstStyle/>
        <a:p>
          <a:endParaRPr lang="es-EC"/>
        </a:p>
      </dgm:t>
    </dgm:pt>
    <dgm:pt modelId="{98EC54EE-454C-49FC-8E5D-78884AE5A503}">
      <dgm:prSet/>
      <dgm:spPr/>
      <dgm:t>
        <a:bodyPr/>
        <a:lstStyle/>
        <a:p>
          <a:r>
            <a:rPr lang="es-EC" dirty="0" smtClean="0"/>
            <a:t>Se evidencia que el proceso de inducción no tiene colaboración ,causando retraso en la inducción,</a:t>
          </a:r>
          <a:endParaRPr lang="es-EC" dirty="0"/>
        </a:p>
      </dgm:t>
    </dgm:pt>
    <dgm:pt modelId="{26EB846C-3738-4E84-8590-4F58C01587A6}" type="parTrans" cxnId="{90D8F937-651C-4052-96B8-B51D6C5FD7DD}">
      <dgm:prSet/>
      <dgm:spPr/>
      <dgm:t>
        <a:bodyPr/>
        <a:lstStyle/>
        <a:p>
          <a:endParaRPr lang="es-EC"/>
        </a:p>
      </dgm:t>
    </dgm:pt>
    <dgm:pt modelId="{5E6CDEE2-7BBC-4B08-9BBD-E1C241D3CC44}" type="sibTrans" cxnId="{90D8F937-651C-4052-96B8-B51D6C5FD7DD}">
      <dgm:prSet/>
      <dgm:spPr/>
      <dgm:t>
        <a:bodyPr/>
        <a:lstStyle/>
        <a:p>
          <a:endParaRPr lang="es-EC"/>
        </a:p>
      </dgm:t>
    </dgm:pt>
    <dgm:pt modelId="{D8211286-2038-44C0-A449-49621DAB9372}" type="pres">
      <dgm:prSet presAssocID="{CBA6B13F-34F6-4F84-A38A-E04F3878BFEB}" presName="Name0" presStyleCnt="0">
        <dgm:presLayoutVars>
          <dgm:dir/>
          <dgm:animLvl val="lvl"/>
          <dgm:resizeHandles/>
        </dgm:presLayoutVars>
      </dgm:prSet>
      <dgm:spPr/>
    </dgm:pt>
    <dgm:pt modelId="{D63892AB-8947-4C67-8821-1AB8A31BAD78}" type="pres">
      <dgm:prSet presAssocID="{C3CFE769-7F9A-4F19-AE93-2A212F881D6E}" presName="linNode" presStyleCnt="0"/>
      <dgm:spPr/>
    </dgm:pt>
    <dgm:pt modelId="{84DEC9C8-9E61-4964-9BBD-E0E0B311CC4D}" type="pres">
      <dgm:prSet presAssocID="{C3CFE769-7F9A-4F19-AE93-2A212F881D6E}" presName="parentShp" presStyleLbl="node1" presStyleIdx="0" presStyleCnt="4" custScaleX="391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E8184A-1203-45F6-B588-305A42215B33}" type="pres">
      <dgm:prSet presAssocID="{C3CFE769-7F9A-4F19-AE93-2A212F881D6E}" presName="childShp" presStyleLbl="bgAccFollowNode1" presStyleIdx="0" presStyleCnt="4" custScaleX="1376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F19C3A-70B4-4D45-A169-73A5C95E5E30}" type="pres">
      <dgm:prSet presAssocID="{C84A2E38-152B-418C-BEF0-FB10F760DA03}" presName="spacing" presStyleCnt="0"/>
      <dgm:spPr/>
    </dgm:pt>
    <dgm:pt modelId="{329A84B8-7BE0-42B8-8F61-3E5158E4918A}" type="pres">
      <dgm:prSet presAssocID="{5AE15124-EF31-4FF7-A402-54ED35F6F309}" presName="linNode" presStyleCnt="0"/>
      <dgm:spPr/>
    </dgm:pt>
    <dgm:pt modelId="{F726422D-D1E3-47F4-85A3-837C628650B8}" type="pres">
      <dgm:prSet presAssocID="{5AE15124-EF31-4FF7-A402-54ED35F6F309}" presName="parentShp" presStyleLbl="node1" presStyleIdx="1" presStyleCnt="4" custScaleX="521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EB5B68-51D1-43B5-91A5-BF021C7C97CE}" type="pres">
      <dgm:prSet presAssocID="{5AE15124-EF31-4FF7-A402-54ED35F6F309}" presName="childShp" presStyleLbl="bgAccFollowNode1" presStyleIdx="1" presStyleCnt="4" custScaleX="1202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ACD05E-3327-4A69-BC25-451EB8311628}" type="pres">
      <dgm:prSet presAssocID="{9438CA60-F7A8-4102-B428-3345178AA48C}" presName="spacing" presStyleCnt="0"/>
      <dgm:spPr/>
    </dgm:pt>
    <dgm:pt modelId="{9E898068-7489-40A0-B037-39BF2C48CE9B}" type="pres">
      <dgm:prSet presAssocID="{56CA0C70-120B-49FF-99D8-905698583D33}" presName="linNode" presStyleCnt="0"/>
      <dgm:spPr/>
    </dgm:pt>
    <dgm:pt modelId="{9B6EA90A-9E88-4B1A-B4DC-7FAECE2A7B67}" type="pres">
      <dgm:prSet presAssocID="{56CA0C70-120B-49FF-99D8-905698583D33}" presName="parentShp" presStyleLbl="node1" presStyleIdx="2" presStyleCnt="4" custScaleX="652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984926-CCDB-408D-89F3-24CFDC33F39C}" type="pres">
      <dgm:prSet presAssocID="{56CA0C70-120B-49FF-99D8-905698583D33}" presName="childShp" presStyleLbl="bgAccFollowNode1" presStyleIdx="2" presStyleCnt="4" custScaleX="1231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9A7DF7-9A72-4C1F-B4F8-096A02E5E307}" type="pres">
      <dgm:prSet presAssocID="{F7CBE71A-ACB7-4CED-8A93-8CC51AD8AA18}" presName="spacing" presStyleCnt="0"/>
      <dgm:spPr/>
    </dgm:pt>
    <dgm:pt modelId="{7A678F8E-1D1A-4F6D-AF0A-D7E8C4F42BD7}" type="pres">
      <dgm:prSet presAssocID="{6F9F1C9D-24B3-4B7B-B8FB-686C25265B5B}" presName="linNode" presStyleCnt="0"/>
      <dgm:spPr/>
    </dgm:pt>
    <dgm:pt modelId="{C1DA4510-94AC-434C-9C6F-A90A450AECD8}" type="pres">
      <dgm:prSet presAssocID="{6F9F1C9D-24B3-4B7B-B8FB-686C25265B5B}" presName="parentShp" presStyleLbl="node1" presStyleIdx="3" presStyleCnt="4" custScaleX="434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E12B32-8B2F-47DC-86CF-AC7E196AB8B4}" type="pres">
      <dgm:prSet presAssocID="{6F9F1C9D-24B3-4B7B-B8FB-686C25265B5B}" presName="childShp" presStyleLbl="bgAccFollowNode1" presStyleIdx="3" presStyleCnt="4" custScaleX="1202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D43AF8-7CA1-495D-927F-76427390949F}" srcId="{C3CFE769-7F9A-4F19-AE93-2A212F881D6E}" destId="{2A238902-1442-41A7-A021-57C0861A691E}" srcOrd="0" destOrd="0" parTransId="{855DDEFF-0773-4EEA-A55B-76CCE24D32EF}" sibTransId="{8F7AAA04-5F4F-4CC7-8FCF-D4BF189C9EE6}"/>
    <dgm:cxn modelId="{A1F7C8F5-F891-4569-9705-AAEECF1DD603}" type="presOf" srcId="{351766BA-7CB3-4E1D-A96B-24C36C3733A3}" destId="{04EB5B68-51D1-43B5-91A5-BF021C7C97CE}" srcOrd="0" destOrd="0" presId="urn:microsoft.com/office/officeart/2005/8/layout/vList6"/>
    <dgm:cxn modelId="{B5EEAB32-0AD2-4E7A-A42A-D81888B7BA8D}" srcId="{5AE15124-EF31-4FF7-A402-54ED35F6F309}" destId="{351766BA-7CB3-4E1D-A96B-24C36C3733A3}" srcOrd="0" destOrd="0" parTransId="{30DC1701-589A-4CDC-9E13-04BAEC518979}" sibTransId="{3536C865-0056-4534-8E56-707C9D2098C7}"/>
    <dgm:cxn modelId="{90D8F937-651C-4052-96B8-B51D6C5FD7DD}" srcId="{56CA0C70-120B-49FF-99D8-905698583D33}" destId="{98EC54EE-454C-49FC-8E5D-78884AE5A503}" srcOrd="0" destOrd="0" parTransId="{26EB846C-3738-4E84-8590-4F58C01587A6}" sibTransId="{5E6CDEE2-7BBC-4B08-9BBD-E1C241D3CC44}"/>
    <dgm:cxn modelId="{63E78BAD-4739-49F4-9694-B85E499C52DC}" type="presOf" srcId="{6F9F1C9D-24B3-4B7B-B8FB-686C25265B5B}" destId="{C1DA4510-94AC-434C-9C6F-A90A450AECD8}" srcOrd="0" destOrd="0" presId="urn:microsoft.com/office/officeart/2005/8/layout/vList6"/>
    <dgm:cxn modelId="{BF00BB87-5568-4BDA-A85B-7EEF602C9600}" srcId="{CBA6B13F-34F6-4F84-A38A-E04F3878BFEB}" destId="{5AE15124-EF31-4FF7-A402-54ED35F6F309}" srcOrd="1" destOrd="0" parTransId="{20DEB7D5-58D2-4763-AB99-83B596E0E9D7}" sibTransId="{9438CA60-F7A8-4102-B428-3345178AA48C}"/>
    <dgm:cxn modelId="{49C927D9-37D4-42CD-8304-120D531F6A72}" srcId="{CBA6B13F-34F6-4F84-A38A-E04F3878BFEB}" destId="{C3CFE769-7F9A-4F19-AE93-2A212F881D6E}" srcOrd="0" destOrd="0" parTransId="{9ECADCA3-F6FA-4AFD-AC5B-3BFF2D6C9C42}" sibTransId="{C84A2E38-152B-418C-BEF0-FB10F760DA03}"/>
    <dgm:cxn modelId="{53A1ECA2-92B5-4DC6-ACDA-A766AF070968}" type="presOf" srcId="{56CA0C70-120B-49FF-99D8-905698583D33}" destId="{9B6EA90A-9E88-4B1A-B4DC-7FAECE2A7B67}" srcOrd="0" destOrd="0" presId="urn:microsoft.com/office/officeart/2005/8/layout/vList6"/>
    <dgm:cxn modelId="{DF17528E-36F9-4A13-B0D3-0B98A7E45768}" type="presOf" srcId="{5AE15124-EF31-4FF7-A402-54ED35F6F309}" destId="{F726422D-D1E3-47F4-85A3-837C628650B8}" srcOrd="0" destOrd="0" presId="urn:microsoft.com/office/officeart/2005/8/layout/vList6"/>
    <dgm:cxn modelId="{A7478269-CDFD-477F-9A22-5E7AF497C4CE}" srcId="{CBA6B13F-34F6-4F84-A38A-E04F3878BFEB}" destId="{6F9F1C9D-24B3-4B7B-B8FB-686C25265B5B}" srcOrd="3" destOrd="0" parTransId="{F710E194-C933-4534-B43F-C4DCBDEAA6D5}" sibTransId="{8FD96E4D-0935-462E-AE33-418775CDEC24}"/>
    <dgm:cxn modelId="{50661D6D-F6BD-4D00-91C7-019CED3352EC}" type="presOf" srcId="{BA387835-E143-493D-A877-F6BABABEF551}" destId="{E0E12B32-8B2F-47DC-86CF-AC7E196AB8B4}" srcOrd="0" destOrd="0" presId="urn:microsoft.com/office/officeart/2005/8/layout/vList6"/>
    <dgm:cxn modelId="{63BE1F57-1A35-4F27-BFEB-51F9DA784068}" type="presOf" srcId="{98EC54EE-454C-49FC-8E5D-78884AE5A503}" destId="{70984926-CCDB-408D-89F3-24CFDC33F39C}" srcOrd="0" destOrd="0" presId="urn:microsoft.com/office/officeart/2005/8/layout/vList6"/>
    <dgm:cxn modelId="{43BB955A-C1C8-4F1C-A8FC-3EBB9DAB5560}" srcId="{CBA6B13F-34F6-4F84-A38A-E04F3878BFEB}" destId="{56CA0C70-120B-49FF-99D8-905698583D33}" srcOrd="2" destOrd="0" parTransId="{BA3C0AC5-FD31-4F48-AE4B-2472955B8154}" sibTransId="{F7CBE71A-ACB7-4CED-8A93-8CC51AD8AA18}"/>
    <dgm:cxn modelId="{D59EAB6A-50F1-4788-BB63-DF3B3636EBA7}" srcId="{6F9F1C9D-24B3-4B7B-B8FB-686C25265B5B}" destId="{BA387835-E143-493D-A877-F6BABABEF551}" srcOrd="0" destOrd="0" parTransId="{C71530E6-B121-42CE-A61D-433674F06705}" sibTransId="{2C6F6085-5A93-4DCE-A1E6-6A28B78F6618}"/>
    <dgm:cxn modelId="{C541F5E8-09DA-41E7-8CC6-BB08F804E9B9}" type="presOf" srcId="{C3CFE769-7F9A-4F19-AE93-2A212F881D6E}" destId="{84DEC9C8-9E61-4964-9BBD-E0E0B311CC4D}" srcOrd="0" destOrd="0" presId="urn:microsoft.com/office/officeart/2005/8/layout/vList6"/>
    <dgm:cxn modelId="{79A5BEC8-5630-4454-8799-E02DB921ED00}" type="presOf" srcId="{2A238902-1442-41A7-A021-57C0861A691E}" destId="{ECE8184A-1203-45F6-B588-305A42215B33}" srcOrd="0" destOrd="0" presId="urn:microsoft.com/office/officeart/2005/8/layout/vList6"/>
    <dgm:cxn modelId="{A324FD72-E847-40B6-8796-0108684EFEC4}" type="presOf" srcId="{CBA6B13F-34F6-4F84-A38A-E04F3878BFEB}" destId="{D8211286-2038-44C0-A449-49621DAB9372}" srcOrd="0" destOrd="0" presId="urn:microsoft.com/office/officeart/2005/8/layout/vList6"/>
    <dgm:cxn modelId="{39447431-8E39-462C-9B28-79539F985DCE}" type="presParOf" srcId="{D8211286-2038-44C0-A449-49621DAB9372}" destId="{D63892AB-8947-4C67-8821-1AB8A31BAD78}" srcOrd="0" destOrd="0" presId="urn:microsoft.com/office/officeart/2005/8/layout/vList6"/>
    <dgm:cxn modelId="{BBA0A0D1-0249-4B21-8BC1-833616D1E235}" type="presParOf" srcId="{D63892AB-8947-4C67-8821-1AB8A31BAD78}" destId="{84DEC9C8-9E61-4964-9BBD-E0E0B311CC4D}" srcOrd="0" destOrd="0" presId="urn:microsoft.com/office/officeart/2005/8/layout/vList6"/>
    <dgm:cxn modelId="{D33B03C9-0C5C-4861-8EEF-2972ADFD4DB1}" type="presParOf" srcId="{D63892AB-8947-4C67-8821-1AB8A31BAD78}" destId="{ECE8184A-1203-45F6-B588-305A42215B33}" srcOrd="1" destOrd="0" presId="urn:microsoft.com/office/officeart/2005/8/layout/vList6"/>
    <dgm:cxn modelId="{A6D7013E-A27A-42A5-B3A2-AB2837CD8527}" type="presParOf" srcId="{D8211286-2038-44C0-A449-49621DAB9372}" destId="{76F19C3A-70B4-4D45-A169-73A5C95E5E30}" srcOrd="1" destOrd="0" presId="urn:microsoft.com/office/officeart/2005/8/layout/vList6"/>
    <dgm:cxn modelId="{DB1C0FE8-8EB0-452D-B823-3ACC305E0532}" type="presParOf" srcId="{D8211286-2038-44C0-A449-49621DAB9372}" destId="{329A84B8-7BE0-42B8-8F61-3E5158E4918A}" srcOrd="2" destOrd="0" presId="urn:microsoft.com/office/officeart/2005/8/layout/vList6"/>
    <dgm:cxn modelId="{0FD1E552-3832-4CEE-BCD8-F4035B60F56F}" type="presParOf" srcId="{329A84B8-7BE0-42B8-8F61-3E5158E4918A}" destId="{F726422D-D1E3-47F4-85A3-837C628650B8}" srcOrd="0" destOrd="0" presId="urn:microsoft.com/office/officeart/2005/8/layout/vList6"/>
    <dgm:cxn modelId="{06020176-C81F-4921-9C7F-C902D061EC07}" type="presParOf" srcId="{329A84B8-7BE0-42B8-8F61-3E5158E4918A}" destId="{04EB5B68-51D1-43B5-91A5-BF021C7C97CE}" srcOrd="1" destOrd="0" presId="urn:microsoft.com/office/officeart/2005/8/layout/vList6"/>
    <dgm:cxn modelId="{5CE85881-DA32-4911-9C9F-7961A04E3725}" type="presParOf" srcId="{D8211286-2038-44C0-A449-49621DAB9372}" destId="{58ACD05E-3327-4A69-BC25-451EB8311628}" srcOrd="3" destOrd="0" presId="urn:microsoft.com/office/officeart/2005/8/layout/vList6"/>
    <dgm:cxn modelId="{FBB3488A-414A-41EC-A06D-C46414A0707A}" type="presParOf" srcId="{D8211286-2038-44C0-A449-49621DAB9372}" destId="{9E898068-7489-40A0-B037-39BF2C48CE9B}" srcOrd="4" destOrd="0" presId="urn:microsoft.com/office/officeart/2005/8/layout/vList6"/>
    <dgm:cxn modelId="{8EC0B18C-9511-4E3B-A2F4-56D97B2BF420}" type="presParOf" srcId="{9E898068-7489-40A0-B037-39BF2C48CE9B}" destId="{9B6EA90A-9E88-4B1A-B4DC-7FAECE2A7B67}" srcOrd="0" destOrd="0" presId="urn:microsoft.com/office/officeart/2005/8/layout/vList6"/>
    <dgm:cxn modelId="{DF06E5E9-9478-4162-B4D0-CF7AECCDAF9F}" type="presParOf" srcId="{9E898068-7489-40A0-B037-39BF2C48CE9B}" destId="{70984926-CCDB-408D-89F3-24CFDC33F39C}" srcOrd="1" destOrd="0" presId="urn:microsoft.com/office/officeart/2005/8/layout/vList6"/>
    <dgm:cxn modelId="{17DA4910-ACCC-4332-9B97-0EC60E268F66}" type="presParOf" srcId="{D8211286-2038-44C0-A449-49621DAB9372}" destId="{239A7DF7-9A72-4C1F-B4F8-096A02E5E307}" srcOrd="5" destOrd="0" presId="urn:microsoft.com/office/officeart/2005/8/layout/vList6"/>
    <dgm:cxn modelId="{AC5DA26A-7FEE-467C-92E4-B9034B6EF044}" type="presParOf" srcId="{D8211286-2038-44C0-A449-49621DAB9372}" destId="{7A678F8E-1D1A-4F6D-AF0A-D7E8C4F42BD7}" srcOrd="6" destOrd="0" presId="urn:microsoft.com/office/officeart/2005/8/layout/vList6"/>
    <dgm:cxn modelId="{D5838479-685C-47B0-9868-543BAE62EC9E}" type="presParOf" srcId="{7A678F8E-1D1A-4F6D-AF0A-D7E8C4F42BD7}" destId="{C1DA4510-94AC-434C-9C6F-A90A450AECD8}" srcOrd="0" destOrd="0" presId="urn:microsoft.com/office/officeart/2005/8/layout/vList6"/>
    <dgm:cxn modelId="{60E88533-396F-45A9-858F-9923E00DB065}" type="presParOf" srcId="{7A678F8E-1D1A-4F6D-AF0A-D7E8C4F42BD7}" destId="{E0E12B32-8B2F-47DC-86CF-AC7E196AB8B4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B6D54-FCB9-45EF-B37F-84A8531B864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FF5812D-EB00-4D86-939C-E687B44619E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Factor Social</a:t>
          </a:r>
          <a:endParaRPr lang="es-EC" dirty="0">
            <a:solidFill>
              <a:schemeClr val="tx1"/>
            </a:solidFill>
          </a:endParaRPr>
        </a:p>
      </dgm:t>
    </dgm:pt>
    <dgm:pt modelId="{9DA9118A-9E26-4667-A1E4-CE5A8534ED9F}" type="parTrans" cxnId="{4F01F07F-651B-450C-AFC0-785235237A05}">
      <dgm:prSet/>
      <dgm:spPr/>
      <dgm:t>
        <a:bodyPr/>
        <a:lstStyle/>
        <a:p>
          <a:endParaRPr lang="es-EC"/>
        </a:p>
      </dgm:t>
    </dgm:pt>
    <dgm:pt modelId="{D5042987-0508-4187-8E0D-D7E9504284C0}" type="sibTrans" cxnId="{4F01F07F-651B-450C-AFC0-785235237A05}">
      <dgm:prSet/>
      <dgm:spPr/>
      <dgm:t>
        <a:bodyPr/>
        <a:lstStyle/>
        <a:p>
          <a:endParaRPr lang="es-EC"/>
        </a:p>
      </dgm:t>
    </dgm:pt>
    <dgm:pt modelId="{D4DADAAD-E84C-4E07-8C7B-0EF09B2392FB}">
      <dgm:prSet phldrT="[Texto]"/>
      <dgm:spPr/>
      <dgm:t>
        <a:bodyPr/>
        <a:lstStyle/>
        <a:p>
          <a:r>
            <a:rPr lang="es-EC" dirty="0" smtClean="0"/>
            <a:t>la empresa debe poseer aceptación de las comunidades aledañas</a:t>
          </a:r>
          <a:endParaRPr lang="es-EC" dirty="0"/>
        </a:p>
      </dgm:t>
    </dgm:pt>
    <dgm:pt modelId="{5336ABF7-400A-42EE-BA85-57C8338C35DE}" type="parTrans" cxnId="{C5EF45B2-6C6B-48E0-BE1B-A505CAC5BA7B}">
      <dgm:prSet/>
      <dgm:spPr/>
      <dgm:t>
        <a:bodyPr/>
        <a:lstStyle/>
        <a:p>
          <a:endParaRPr lang="es-EC"/>
        </a:p>
      </dgm:t>
    </dgm:pt>
    <dgm:pt modelId="{2CE4A33E-D2B6-4250-A19E-EF01B3AF85A5}" type="sibTrans" cxnId="{C5EF45B2-6C6B-48E0-BE1B-A505CAC5BA7B}">
      <dgm:prSet/>
      <dgm:spPr/>
      <dgm:t>
        <a:bodyPr/>
        <a:lstStyle/>
        <a:p>
          <a:endParaRPr lang="es-EC"/>
        </a:p>
      </dgm:t>
    </dgm:pt>
    <dgm:pt modelId="{0E25AF8C-2387-4340-95DC-5D756931CB4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Factor Tecnológico</a:t>
          </a:r>
          <a:endParaRPr lang="es-EC" dirty="0">
            <a:solidFill>
              <a:schemeClr val="tx1"/>
            </a:solidFill>
          </a:endParaRPr>
        </a:p>
      </dgm:t>
    </dgm:pt>
    <dgm:pt modelId="{32F4A096-4D51-4B20-BBD0-D568D0FF33A1}" type="parTrans" cxnId="{FAD1585B-A31A-47B4-B61A-52938E2DC629}">
      <dgm:prSet/>
      <dgm:spPr/>
      <dgm:t>
        <a:bodyPr/>
        <a:lstStyle/>
        <a:p>
          <a:endParaRPr lang="es-EC"/>
        </a:p>
      </dgm:t>
    </dgm:pt>
    <dgm:pt modelId="{14F17B27-25DD-4A88-B393-697E66B28A36}" type="sibTrans" cxnId="{FAD1585B-A31A-47B4-B61A-52938E2DC629}">
      <dgm:prSet/>
      <dgm:spPr/>
      <dgm:t>
        <a:bodyPr/>
        <a:lstStyle/>
        <a:p>
          <a:endParaRPr lang="es-EC"/>
        </a:p>
      </dgm:t>
    </dgm:pt>
    <dgm:pt modelId="{4B4CC95E-76EC-4D8A-A3FF-FE15B9115356}">
      <dgm:prSet phldrT="[Texto]"/>
      <dgm:spPr/>
      <dgm:t>
        <a:bodyPr/>
        <a:lstStyle/>
        <a:p>
          <a:r>
            <a:rPr lang="es-EC" dirty="0" smtClean="0"/>
            <a:t>Maquinaria en buen estado</a:t>
          </a:r>
          <a:endParaRPr lang="es-EC" dirty="0"/>
        </a:p>
      </dgm:t>
    </dgm:pt>
    <dgm:pt modelId="{475E1775-0AB5-43F1-BA80-53B33D1C8815}" type="parTrans" cxnId="{1CFBC268-1386-446F-B6BE-17CEC246838B}">
      <dgm:prSet/>
      <dgm:spPr/>
      <dgm:t>
        <a:bodyPr/>
        <a:lstStyle/>
        <a:p>
          <a:endParaRPr lang="es-EC"/>
        </a:p>
      </dgm:t>
    </dgm:pt>
    <dgm:pt modelId="{CDFA8AC4-E48A-409F-9047-470A4071091E}" type="sibTrans" cxnId="{1CFBC268-1386-446F-B6BE-17CEC246838B}">
      <dgm:prSet/>
      <dgm:spPr/>
      <dgm:t>
        <a:bodyPr/>
        <a:lstStyle/>
        <a:p>
          <a:endParaRPr lang="es-EC"/>
        </a:p>
      </dgm:t>
    </dgm:pt>
    <dgm:pt modelId="{299B8B6A-3493-4708-AE5A-000D50AFC89B}">
      <dgm:prSet phldrT="[Texto]"/>
      <dgm:spPr/>
      <dgm:t>
        <a:bodyPr/>
        <a:lstStyle/>
        <a:p>
          <a:r>
            <a:rPr lang="es-EC" dirty="0" smtClean="0"/>
            <a:t>Programa preventivo de mantenimiento </a:t>
          </a:r>
          <a:endParaRPr lang="es-EC" dirty="0"/>
        </a:p>
      </dgm:t>
    </dgm:pt>
    <dgm:pt modelId="{24BCA11C-C799-4D65-825B-A4B9377BD2FD}" type="parTrans" cxnId="{D61B52BD-DEA9-42DF-A8BD-8AE74651C3C2}">
      <dgm:prSet/>
      <dgm:spPr/>
      <dgm:t>
        <a:bodyPr/>
        <a:lstStyle/>
        <a:p>
          <a:endParaRPr lang="es-EC"/>
        </a:p>
      </dgm:t>
    </dgm:pt>
    <dgm:pt modelId="{56D34A8C-9157-45FC-AA4A-2B1FDBF8C181}" type="sibTrans" cxnId="{D61B52BD-DEA9-42DF-A8BD-8AE74651C3C2}">
      <dgm:prSet/>
      <dgm:spPr/>
      <dgm:t>
        <a:bodyPr/>
        <a:lstStyle/>
        <a:p>
          <a:endParaRPr lang="es-EC"/>
        </a:p>
      </dgm:t>
    </dgm:pt>
    <dgm:pt modelId="{AE696416-02C2-4037-8B54-7E8BDC115067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Factor Político</a:t>
          </a:r>
          <a:endParaRPr lang="es-EC" dirty="0">
            <a:solidFill>
              <a:schemeClr val="tx1"/>
            </a:solidFill>
          </a:endParaRPr>
        </a:p>
      </dgm:t>
    </dgm:pt>
    <dgm:pt modelId="{DD0CC3C7-D5FB-4172-850D-44ECB2E60DC0}" type="parTrans" cxnId="{635D8566-CE9D-4266-95D3-E5E34DB04C43}">
      <dgm:prSet/>
      <dgm:spPr/>
      <dgm:t>
        <a:bodyPr/>
        <a:lstStyle/>
        <a:p>
          <a:endParaRPr lang="es-EC"/>
        </a:p>
      </dgm:t>
    </dgm:pt>
    <dgm:pt modelId="{0787961F-EEB1-4EAD-A4D7-C31355E1DD58}" type="sibTrans" cxnId="{635D8566-CE9D-4266-95D3-E5E34DB04C43}">
      <dgm:prSet/>
      <dgm:spPr/>
      <dgm:t>
        <a:bodyPr/>
        <a:lstStyle/>
        <a:p>
          <a:endParaRPr lang="es-EC"/>
        </a:p>
      </dgm:t>
    </dgm:pt>
    <dgm:pt modelId="{990392B7-2B00-4E0B-A9BE-2B68CA098A8A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Factor Jurídico</a:t>
          </a:r>
          <a:endParaRPr lang="es-EC" dirty="0">
            <a:solidFill>
              <a:schemeClr val="tx1"/>
            </a:solidFill>
          </a:endParaRPr>
        </a:p>
      </dgm:t>
    </dgm:pt>
    <dgm:pt modelId="{52BB1ED0-838E-45C9-9585-DD9545CBD32E}" type="parTrans" cxnId="{2E53E06A-0DAB-418E-B981-6A2F9F2D0AD8}">
      <dgm:prSet/>
      <dgm:spPr/>
      <dgm:t>
        <a:bodyPr/>
        <a:lstStyle/>
        <a:p>
          <a:endParaRPr lang="es-EC"/>
        </a:p>
      </dgm:t>
    </dgm:pt>
    <dgm:pt modelId="{1EF92111-863F-43E6-8F49-493BBC841F80}" type="sibTrans" cxnId="{2E53E06A-0DAB-418E-B981-6A2F9F2D0AD8}">
      <dgm:prSet/>
      <dgm:spPr/>
      <dgm:t>
        <a:bodyPr/>
        <a:lstStyle/>
        <a:p>
          <a:endParaRPr lang="es-EC"/>
        </a:p>
      </dgm:t>
    </dgm:pt>
    <dgm:pt modelId="{4CC8FEF8-A679-4D03-BFCF-F22D1007862D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Factor Económico</a:t>
          </a:r>
          <a:endParaRPr lang="es-EC" dirty="0">
            <a:solidFill>
              <a:schemeClr val="tx1"/>
            </a:solidFill>
          </a:endParaRPr>
        </a:p>
      </dgm:t>
    </dgm:pt>
    <dgm:pt modelId="{ABA9E31E-7D0F-45B2-8A18-8EE870054903}" type="parTrans" cxnId="{D941CFA1-0956-4476-BA36-81E8C34DAA49}">
      <dgm:prSet/>
      <dgm:spPr/>
      <dgm:t>
        <a:bodyPr/>
        <a:lstStyle/>
        <a:p>
          <a:endParaRPr lang="es-EC"/>
        </a:p>
      </dgm:t>
    </dgm:pt>
    <dgm:pt modelId="{56EA42E3-ACCC-4ABB-944F-324518DC8DF0}" type="sibTrans" cxnId="{D941CFA1-0956-4476-BA36-81E8C34DAA49}">
      <dgm:prSet/>
      <dgm:spPr/>
      <dgm:t>
        <a:bodyPr/>
        <a:lstStyle/>
        <a:p>
          <a:endParaRPr lang="es-EC"/>
        </a:p>
      </dgm:t>
    </dgm:pt>
    <dgm:pt modelId="{528A18A9-4767-4D8D-B087-7B79D06774CA}">
      <dgm:prSet/>
      <dgm:spPr/>
      <dgm:t>
        <a:bodyPr/>
        <a:lstStyle/>
        <a:p>
          <a:r>
            <a:rPr lang="es-EC" dirty="0" smtClean="0"/>
            <a:t>Riesgo País</a:t>
          </a:r>
          <a:endParaRPr lang="es-EC" dirty="0"/>
        </a:p>
      </dgm:t>
    </dgm:pt>
    <dgm:pt modelId="{16F370C4-83CD-474B-A335-203070939528}" type="parTrans" cxnId="{E278183F-0FB4-4E37-884E-B9EBFEE0B351}">
      <dgm:prSet/>
      <dgm:spPr/>
      <dgm:t>
        <a:bodyPr/>
        <a:lstStyle/>
        <a:p>
          <a:endParaRPr lang="es-EC"/>
        </a:p>
      </dgm:t>
    </dgm:pt>
    <dgm:pt modelId="{549223DB-6655-415B-88DD-2E9DDC7106BA}" type="sibTrans" cxnId="{E278183F-0FB4-4E37-884E-B9EBFEE0B351}">
      <dgm:prSet/>
      <dgm:spPr/>
      <dgm:t>
        <a:bodyPr/>
        <a:lstStyle/>
        <a:p>
          <a:endParaRPr lang="es-EC"/>
        </a:p>
      </dgm:t>
    </dgm:pt>
    <dgm:pt modelId="{D28D3552-034D-46BD-8A55-9A7393E13422}">
      <dgm:prSet/>
      <dgm:spPr/>
      <dgm:t>
        <a:bodyPr/>
        <a:lstStyle/>
        <a:p>
          <a:r>
            <a:rPr lang="es-EC" dirty="0" smtClean="0"/>
            <a:t>PIB</a:t>
          </a:r>
          <a:endParaRPr lang="es-EC" dirty="0"/>
        </a:p>
      </dgm:t>
    </dgm:pt>
    <dgm:pt modelId="{F5DA510D-0630-4A6F-A68A-CBC05604787D}" type="parTrans" cxnId="{44FD71AD-0A1E-49C2-88FA-D87E091535C5}">
      <dgm:prSet/>
      <dgm:spPr/>
      <dgm:t>
        <a:bodyPr/>
        <a:lstStyle/>
        <a:p>
          <a:endParaRPr lang="es-EC"/>
        </a:p>
      </dgm:t>
    </dgm:pt>
    <dgm:pt modelId="{B09CF4ED-4D3F-41BC-BC96-E36080029B99}" type="sibTrans" cxnId="{44FD71AD-0A1E-49C2-88FA-D87E091535C5}">
      <dgm:prSet/>
      <dgm:spPr/>
      <dgm:t>
        <a:bodyPr/>
        <a:lstStyle/>
        <a:p>
          <a:endParaRPr lang="es-EC"/>
        </a:p>
      </dgm:t>
    </dgm:pt>
    <dgm:pt modelId="{CCACBB43-9589-4AE2-A407-30FD301E5FEC}">
      <dgm:prSet/>
      <dgm:spPr/>
      <dgm:t>
        <a:bodyPr/>
        <a:lstStyle/>
        <a:p>
          <a:r>
            <a:rPr lang="es-EC" dirty="0" smtClean="0"/>
            <a:t>Inflación</a:t>
          </a:r>
          <a:endParaRPr lang="es-EC" dirty="0"/>
        </a:p>
      </dgm:t>
    </dgm:pt>
    <dgm:pt modelId="{DD5068E7-4141-411C-88DD-928158920730}" type="parTrans" cxnId="{99163D0B-A16B-454E-B543-E6F50BAC9C89}">
      <dgm:prSet/>
      <dgm:spPr/>
      <dgm:t>
        <a:bodyPr/>
        <a:lstStyle/>
        <a:p>
          <a:endParaRPr lang="es-EC"/>
        </a:p>
      </dgm:t>
    </dgm:pt>
    <dgm:pt modelId="{869EBA4C-96AA-479A-A6EE-F7C95B4CC601}" type="sibTrans" cxnId="{99163D0B-A16B-454E-B543-E6F50BAC9C89}">
      <dgm:prSet/>
      <dgm:spPr/>
      <dgm:t>
        <a:bodyPr/>
        <a:lstStyle/>
        <a:p>
          <a:endParaRPr lang="es-EC"/>
        </a:p>
      </dgm:t>
    </dgm:pt>
    <dgm:pt modelId="{37B388D2-E7F4-41D6-85C2-7FC982F337D1}">
      <dgm:prSet/>
      <dgm:spPr/>
      <dgm:t>
        <a:bodyPr/>
        <a:lstStyle/>
        <a:p>
          <a:r>
            <a:rPr lang="es-EC" dirty="0" smtClean="0"/>
            <a:t>Cámara de comercio.</a:t>
          </a:r>
          <a:endParaRPr lang="es-EC" dirty="0"/>
        </a:p>
      </dgm:t>
    </dgm:pt>
    <dgm:pt modelId="{C4A2B898-C3BE-4941-BEF8-B1E477452982}" type="parTrans" cxnId="{CDF6D2A7-D7F8-4DE2-838D-A58B9B0D1698}">
      <dgm:prSet/>
      <dgm:spPr/>
      <dgm:t>
        <a:bodyPr/>
        <a:lstStyle/>
        <a:p>
          <a:endParaRPr lang="es-EC"/>
        </a:p>
      </dgm:t>
    </dgm:pt>
    <dgm:pt modelId="{4E89F510-34E2-4637-BCC8-AF481E51ED09}" type="sibTrans" cxnId="{CDF6D2A7-D7F8-4DE2-838D-A58B9B0D1698}">
      <dgm:prSet/>
      <dgm:spPr/>
      <dgm:t>
        <a:bodyPr/>
        <a:lstStyle/>
        <a:p>
          <a:endParaRPr lang="es-EC"/>
        </a:p>
      </dgm:t>
    </dgm:pt>
    <dgm:pt modelId="{29A76498-3221-49F1-8431-CB2F745395AC}">
      <dgm:prSet/>
      <dgm:spPr/>
      <dgm:t>
        <a:bodyPr/>
        <a:lstStyle/>
        <a:p>
          <a:r>
            <a:rPr lang="es-EC" dirty="0" smtClean="0"/>
            <a:t>Servicio de rentas internas </a:t>
          </a:r>
        </a:p>
      </dgm:t>
    </dgm:pt>
    <dgm:pt modelId="{C8BED2C0-6E37-4DC7-9351-6CB0DA8D5E16}" type="parTrans" cxnId="{509A7D63-C18E-46EA-89FA-E39B0A8F1E3A}">
      <dgm:prSet/>
      <dgm:spPr/>
      <dgm:t>
        <a:bodyPr/>
        <a:lstStyle/>
        <a:p>
          <a:endParaRPr lang="es-EC"/>
        </a:p>
      </dgm:t>
    </dgm:pt>
    <dgm:pt modelId="{FD8116B8-CB87-4364-BA40-99772811CED6}" type="sibTrans" cxnId="{509A7D63-C18E-46EA-89FA-E39B0A8F1E3A}">
      <dgm:prSet/>
      <dgm:spPr/>
      <dgm:t>
        <a:bodyPr/>
        <a:lstStyle/>
        <a:p>
          <a:endParaRPr lang="es-EC"/>
        </a:p>
      </dgm:t>
    </dgm:pt>
    <dgm:pt modelId="{B6B63D66-4AEB-43E3-96A1-52E9435B24F0}">
      <dgm:prSet/>
      <dgm:spPr/>
      <dgm:t>
        <a:bodyPr/>
        <a:lstStyle/>
        <a:p>
          <a:r>
            <a:rPr lang="es-EC" dirty="0" smtClean="0"/>
            <a:t>Licencia ambiental (Ministerios de medio ambiente)</a:t>
          </a:r>
        </a:p>
      </dgm:t>
    </dgm:pt>
    <dgm:pt modelId="{46147DE3-CADC-4CCD-8428-1EA0761912CC}" type="parTrans" cxnId="{DEFC7E5A-F9E8-4A18-AFF4-4F87C4BAF17F}">
      <dgm:prSet/>
      <dgm:spPr/>
      <dgm:t>
        <a:bodyPr/>
        <a:lstStyle/>
        <a:p>
          <a:endParaRPr lang="es-EC"/>
        </a:p>
      </dgm:t>
    </dgm:pt>
    <dgm:pt modelId="{63F5B1B0-3D6F-43DC-B5CA-AEAEAFB72484}" type="sibTrans" cxnId="{DEFC7E5A-F9E8-4A18-AFF4-4F87C4BAF17F}">
      <dgm:prSet/>
      <dgm:spPr/>
      <dgm:t>
        <a:bodyPr/>
        <a:lstStyle/>
        <a:p>
          <a:endParaRPr lang="es-EC"/>
        </a:p>
      </dgm:t>
    </dgm:pt>
    <dgm:pt modelId="{9E15C773-901E-42F4-AF37-991F2AA49CB1}">
      <dgm:prSet/>
      <dgm:spPr/>
      <dgm:t>
        <a:bodyPr/>
        <a:lstStyle/>
        <a:p>
          <a:r>
            <a:rPr lang="es-EC" dirty="0" smtClean="0"/>
            <a:t>Superintendencia intendencia de compañías.</a:t>
          </a:r>
          <a:endParaRPr lang="es-EC" dirty="0"/>
        </a:p>
      </dgm:t>
    </dgm:pt>
    <dgm:pt modelId="{DF042D1C-E876-4E6F-8C90-A2B39B067D2E}" type="parTrans" cxnId="{AA6C65D3-C0F3-4F95-A438-9B52E34373DB}">
      <dgm:prSet/>
      <dgm:spPr/>
      <dgm:t>
        <a:bodyPr/>
        <a:lstStyle/>
        <a:p>
          <a:endParaRPr lang="es-EC"/>
        </a:p>
      </dgm:t>
    </dgm:pt>
    <dgm:pt modelId="{D3D195A3-40BA-40A4-BE60-0258D9ACB7C7}" type="sibTrans" cxnId="{AA6C65D3-C0F3-4F95-A438-9B52E34373DB}">
      <dgm:prSet/>
      <dgm:spPr/>
      <dgm:t>
        <a:bodyPr/>
        <a:lstStyle/>
        <a:p>
          <a:endParaRPr lang="es-EC"/>
        </a:p>
      </dgm:t>
    </dgm:pt>
    <dgm:pt modelId="{731D8E77-D609-41C6-917C-B7A19F2FA3BD}">
      <dgm:prSet/>
      <dgm:spPr/>
      <dgm:t>
        <a:bodyPr/>
        <a:lstStyle/>
        <a:p>
          <a:r>
            <a:rPr lang="es-ES" dirty="0" smtClean="0"/>
            <a:t>conflictos políticos</a:t>
          </a:r>
          <a:endParaRPr lang="es-EC" dirty="0"/>
        </a:p>
      </dgm:t>
    </dgm:pt>
    <dgm:pt modelId="{EE340D56-B0D2-4BF1-81E5-B373B46A9471}" type="parTrans" cxnId="{9948BA54-B9B8-4120-B5CA-E9A4C079E8CE}">
      <dgm:prSet/>
      <dgm:spPr/>
      <dgm:t>
        <a:bodyPr/>
        <a:lstStyle/>
        <a:p>
          <a:endParaRPr lang="es-EC"/>
        </a:p>
      </dgm:t>
    </dgm:pt>
    <dgm:pt modelId="{B75DF475-FC3B-4E85-8675-8B55591D195B}" type="sibTrans" cxnId="{9948BA54-B9B8-4120-B5CA-E9A4C079E8CE}">
      <dgm:prSet/>
      <dgm:spPr/>
      <dgm:t>
        <a:bodyPr/>
        <a:lstStyle/>
        <a:p>
          <a:endParaRPr lang="es-EC"/>
        </a:p>
      </dgm:t>
    </dgm:pt>
    <dgm:pt modelId="{D3C79B11-D81B-4285-A7F3-FB80F6AC9F08}">
      <dgm:prSet/>
      <dgm:spPr/>
      <dgm:t>
        <a:bodyPr/>
        <a:lstStyle/>
        <a:p>
          <a:r>
            <a:rPr lang="es-ES" dirty="0" smtClean="0"/>
            <a:t>generando un clima de inestabilidad</a:t>
          </a:r>
          <a:endParaRPr lang="es-EC" dirty="0"/>
        </a:p>
      </dgm:t>
    </dgm:pt>
    <dgm:pt modelId="{D1F6B83B-A413-48FB-8255-CBCBED8D8CD9}" type="parTrans" cxnId="{88A6B24D-CB6A-4C7A-871F-0CE6BAB5AA44}">
      <dgm:prSet/>
      <dgm:spPr/>
      <dgm:t>
        <a:bodyPr/>
        <a:lstStyle/>
        <a:p>
          <a:endParaRPr lang="es-EC"/>
        </a:p>
      </dgm:t>
    </dgm:pt>
    <dgm:pt modelId="{97D512F3-2263-4931-A1B5-4B78EFF6C58D}" type="sibTrans" cxnId="{88A6B24D-CB6A-4C7A-871F-0CE6BAB5AA44}">
      <dgm:prSet/>
      <dgm:spPr/>
      <dgm:t>
        <a:bodyPr/>
        <a:lstStyle/>
        <a:p>
          <a:endParaRPr lang="es-EC"/>
        </a:p>
      </dgm:t>
    </dgm:pt>
    <dgm:pt modelId="{BEE799E2-5132-49CB-807C-C543B9A6EE2A}">
      <dgm:prSet/>
      <dgm:spPr/>
      <dgm:t>
        <a:bodyPr/>
        <a:lstStyle/>
        <a:p>
          <a:r>
            <a:rPr lang="es-ES" dirty="0" smtClean="0"/>
            <a:t>crisis institucional del estado </a:t>
          </a:r>
          <a:endParaRPr lang="es-EC" dirty="0"/>
        </a:p>
      </dgm:t>
    </dgm:pt>
    <dgm:pt modelId="{F73D2F40-0930-4F09-A0E4-C5DDC464FBA5}" type="parTrans" cxnId="{D9744B28-7706-4F7B-88DB-D1DE582EC40F}">
      <dgm:prSet/>
      <dgm:spPr/>
      <dgm:t>
        <a:bodyPr/>
        <a:lstStyle/>
        <a:p>
          <a:endParaRPr lang="es-EC"/>
        </a:p>
      </dgm:t>
    </dgm:pt>
    <dgm:pt modelId="{F40A4DE4-D68E-476A-8BC2-36FC3979F06B}" type="sibTrans" cxnId="{D9744B28-7706-4F7B-88DB-D1DE582EC40F}">
      <dgm:prSet/>
      <dgm:spPr/>
      <dgm:t>
        <a:bodyPr/>
        <a:lstStyle/>
        <a:p>
          <a:endParaRPr lang="es-EC"/>
        </a:p>
      </dgm:t>
    </dgm:pt>
    <dgm:pt modelId="{26719B82-2D14-4C5F-868F-8897E85969FF}" type="pres">
      <dgm:prSet presAssocID="{99EB6D54-FCB9-45EF-B37F-84A8531B86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EE96475-1601-427A-A76D-96322555DA84}" type="pres">
      <dgm:prSet presAssocID="{4CC8FEF8-A679-4D03-BFCF-F22D1007862D}" presName="composite" presStyleCnt="0"/>
      <dgm:spPr/>
    </dgm:pt>
    <dgm:pt modelId="{67B7CC53-9157-4BE8-8350-9AEBBDC9FA32}" type="pres">
      <dgm:prSet presAssocID="{4CC8FEF8-A679-4D03-BFCF-F22D1007862D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1DDE71-AF31-4C68-83D7-113DE2AB6AC9}" type="pres">
      <dgm:prSet presAssocID="{4CC8FEF8-A679-4D03-BFCF-F22D1007862D}" presName="desTx" presStyleLbl="alignAccFollowNode1" presStyleIdx="0" presStyleCnt="5" custLinFactNeighborX="-261" custLinFactNeighborY="11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923335-0529-4B8D-A888-E287838F57CC}" type="pres">
      <dgm:prSet presAssocID="{56EA42E3-ACCC-4ABB-944F-324518DC8DF0}" presName="space" presStyleCnt="0"/>
      <dgm:spPr/>
    </dgm:pt>
    <dgm:pt modelId="{4F3BAD7F-097E-4501-8E64-0AAF3A247BDB}" type="pres">
      <dgm:prSet presAssocID="{990392B7-2B00-4E0B-A9BE-2B68CA098A8A}" presName="composite" presStyleCnt="0"/>
      <dgm:spPr/>
    </dgm:pt>
    <dgm:pt modelId="{2A0EFB51-B84E-4754-968A-BB2C5BCD8B03}" type="pres">
      <dgm:prSet presAssocID="{990392B7-2B00-4E0B-A9BE-2B68CA098A8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FC291F-50F3-45ED-8FB3-ECA5492795F5}" type="pres">
      <dgm:prSet presAssocID="{990392B7-2B00-4E0B-A9BE-2B68CA098A8A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B66B24-7329-466F-9BC8-2F84A97844D2}" type="pres">
      <dgm:prSet presAssocID="{1EF92111-863F-43E6-8F49-493BBC841F80}" presName="space" presStyleCnt="0"/>
      <dgm:spPr/>
    </dgm:pt>
    <dgm:pt modelId="{0705EA62-9662-4C1C-9B6B-2404EE8B384D}" type="pres">
      <dgm:prSet presAssocID="{AE696416-02C2-4037-8B54-7E8BDC115067}" presName="composite" presStyleCnt="0"/>
      <dgm:spPr/>
    </dgm:pt>
    <dgm:pt modelId="{3C03253E-1F17-4E3D-A34B-166A1556FF62}" type="pres">
      <dgm:prSet presAssocID="{AE696416-02C2-4037-8B54-7E8BDC11506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400188-7700-4C6F-A8C8-55373D390AEE}" type="pres">
      <dgm:prSet presAssocID="{AE696416-02C2-4037-8B54-7E8BDC115067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C8BC5E-D0F2-4042-8A03-26C09C3E6002}" type="pres">
      <dgm:prSet presAssocID="{0787961F-EEB1-4EAD-A4D7-C31355E1DD58}" presName="space" presStyleCnt="0"/>
      <dgm:spPr/>
    </dgm:pt>
    <dgm:pt modelId="{A562ED31-E3A1-4EF4-B8F1-E6274A71935C}" type="pres">
      <dgm:prSet presAssocID="{AFF5812D-EB00-4D86-939C-E687B44619E8}" presName="composite" presStyleCnt="0"/>
      <dgm:spPr/>
    </dgm:pt>
    <dgm:pt modelId="{E84D6CF2-6048-44DE-B0C3-F5DFF48B298C}" type="pres">
      <dgm:prSet presAssocID="{AFF5812D-EB00-4D86-939C-E687B44619E8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EE81BF-FD6D-4043-BD91-C5F1083871D3}" type="pres">
      <dgm:prSet presAssocID="{AFF5812D-EB00-4D86-939C-E687B44619E8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7F3B64-611D-425B-8104-D00621E45538}" type="pres">
      <dgm:prSet presAssocID="{D5042987-0508-4187-8E0D-D7E9504284C0}" presName="space" presStyleCnt="0"/>
      <dgm:spPr/>
    </dgm:pt>
    <dgm:pt modelId="{29F2FF87-677E-4E87-B830-B106D7957D45}" type="pres">
      <dgm:prSet presAssocID="{0E25AF8C-2387-4340-95DC-5D756931CB4A}" presName="composite" presStyleCnt="0"/>
      <dgm:spPr/>
    </dgm:pt>
    <dgm:pt modelId="{5BE65A20-1410-4927-AB17-54A92396214D}" type="pres">
      <dgm:prSet presAssocID="{0E25AF8C-2387-4340-95DC-5D756931CB4A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213CE0-DEC7-4CC7-82A9-E4D58CABD69D}" type="pres">
      <dgm:prSet presAssocID="{0E25AF8C-2387-4340-95DC-5D756931CB4A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B4720E6-4039-42EA-AA79-812C38032CBF}" type="presOf" srcId="{CCACBB43-9589-4AE2-A407-30FD301E5FEC}" destId="{3C1DDE71-AF31-4C68-83D7-113DE2AB6AC9}" srcOrd="0" destOrd="2" presId="urn:microsoft.com/office/officeart/2005/8/layout/hList1"/>
    <dgm:cxn modelId="{D61B52BD-DEA9-42DF-A8BD-8AE74651C3C2}" srcId="{0E25AF8C-2387-4340-95DC-5D756931CB4A}" destId="{299B8B6A-3493-4708-AE5A-000D50AFC89B}" srcOrd="1" destOrd="0" parTransId="{24BCA11C-C799-4D65-825B-A4B9377BD2FD}" sibTransId="{56D34A8C-9157-45FC-AA4A-2B1FDBF8C181}"/>
    <dgm:cxn modelId="{635D8566-CE9D-4266-95D3-E5E34DB04C43}" srcId="{99EB6D54-FCB9-45EF-B37F-84A8531B864F}" destId="{AE696416-02C2-4037-8B54-7E8BDC115067}" srcOrd="2" destOrd="0" parTransId="{DD0CC3C7-D5FB-4172-850D-44ECB2E60DC0}" sibTransId="{0787961F-EEB1-4EAD-A4D7-C31355E1DD58}"/>
    <dgm:cxn modelId="{E111DC2F-6C26-4B0B-94E3-EA9EDB465CA4}" type="presOf" srcId="{4B4CC95E-76EC-4D8A-A3FF-FE15B9115356}" destId="{4F213CE0-DEC7-4CC7-82A9-E4D58CABD69D}" srcOrd="0" destOrd="0" presId="urn:microsoft.com/office/officeart/2005/8/layout/hList1"/>
    <dgm:cxn modelId="{D076F400-7C87-4678-AA23-15B19ADB214A}" type="presOf" srcId="{D3C79B11-D81B-4285-A7F3-FB80F6AC9F08}" destId="{FD400188-7700-4C6F-A8C8-55373D390AEE}" srcOrd="0" destOrd="1" presId="urn:microsoft.com/office/officeart/2005/8/layout/hList1"/>
    <dgm:cxn modelId="{E9DABED0-0FE3-49D5-8215-A815D92B18B5}" type="presOf" srcId="{B6B63D66-4AEB-43E3-96A1-52E9435B24F0}" destId="{D4FC291F-50F3-45ED-8FB3-ECA5492795F5}" srcOrd="0" destOrd="3" presId="urn:microsoft.com/office/officeart/2005/8/layout/hList1"/>
    <dgm:cxn modelId="{4F01F07F-651B-450C-AFC0-785235237A05}" srcId="{99EB6D54-FCB9-45EF-B37F-84A8531B864F}" destId="{AFF5812D-EB00-4D86-939C-E687B44619E8}" srcOrd="3" destOrd="0" parTransId="{9DA9118A-9E26-4667-A1E4-CE5A8534ED9F}" sibTransId="{D5042987-0508-4187-8E0D-D7E9504284C0}"/>
    <dgm:cxn modelId="{1ACF3B8E-7C8D-4154-BFCE-F2F5E04D8BEA}" type="presOf" srcId="{D28D3552-034D-46BD-8A55-9A7393E13422}" destId="{3C1DDE71-AF31-4C68-83D7-113DE2AB6AC9}" srcOrd="0" destOrd="1" presId="urn:microsoft.com/office/officeart/2005/8/layout/hList1"/>
    <dgm:cxn modelId="{9DB01AF0-6A10-44F4-A201-274CE4117CF2}" type="presOf" srcId="{29A76498-3221-49F1-8431-CB2F745395AC}" destId="{D4FC291F-50F3-45ED-8FB3-ECA5492795F5}" srcOrd="0" destOrd="2" presId="urn:microsoft.com/office/officeart/2005/8/layout/hList1"/>
    <dgm:cxn modelId="{D9744B28-7706-4F7B-88DB-D1DE582EC40F}" srcId="{AE696416-02C2-4037-8B54-7E8BDC115067}" destId="{BEE799E2-5132-49CB-807C-C543B9A6EE2A}" srcOrd="2" destOrd="0" parTransId="{F73D2F40-0930-4F09-A0E4-C5DDC464FBA5}" sibTransId="{F40A4DE4-D68E-476A-8BC2-36FC3979F06B}"/>
    <dgm:cxn modelId="{D941CFA1-0956-4476-BA36-81E8C34DAA49}" srcId="{99EB6D54-FCB9-45EF-B37F-84A8531B864F}" destId="{4CC8FEF8-A679-4D03-BFCF-F22D1007862D}" srcOrd="0" destOrd="0" parTransId="{ABA9E31E-7D0F-45B2-8A18-8EE870054903}" sibTransId="{56EA42E3-ACCC-4ABB-944F-324518DC8DF0}"/>
    <dgm:cxn modelId="{ED80C630-E18B-4BFC-9D81-25FCE8A25D25}" type="presOf" srcId="{37B388D2-E7F4-41D6-85C2-7FC982F337D1}" destId="{D4FC291F-50F3-45ED-8FB3-ECA5492795F5}" srcOrd="0" destOrd="0" presId="urn:microsoft.com/office/officeart/2005/8/layout/hList1"/>
    <dgm:cxn modelId="{84618E86-CA66-4926-8D9A-40BE99EA972B}" type="presOf" srcId="{990392B7-2B00-4E0B-A9BE-2B68CA098A8A}" destId="{2A0EFB51-B84E-4754-968A-BB2C5BCD8B03}" srcOrd="0" destOrd="0" presId="urn:microsoft.com/office/officeart/2005/8/layout/hList1"/>
    <dgm:cxn modelId="{6D839204-BBF2-4029-A1B1-9BA7BDF4E78A}" type="presOf" srcId="{9E15C773-901E-42F4-AF37-991F2AA49CB1}" destId="{D4FC291F-50F3-45ED-8FB3-ECA5492795F5}" srcOrd="0" destOrd="1" presId="urn:microsoft.com/office/officeart/2005/8/layout/hList1"/>
    <dgm:cxn modelId="{EF4F7E10-8EB9-4913-9F45-0C285B5696D7}" type="presOf" srcId="{BEE799E2-5132-49CB-807C-C543B9A6EE2A}" destId="{FD400188-7700-4C6F-A8C8-55373D390AEE}" srcOrd="0" destOrd="2" presId="urn:microsoft.com/office/officeart/2005/8/layout/hList1"/>
    <dgm:cxn modelId="{9948BA54-B9B8-4120-B5CA-E9A4C079E8CE}" srcId="{AE696416-02C2-4037-8B54-7E8BDC115067}" destId="{731D8E77-D609-41C6-917C-B7A19F2FA3BD}" srcOrd="0" destOrd="0" parTransId="{EE340D56-B0D2-4BF1-81E5-B373B46A9471}" sibTransId="{B75DF475-FC3B-4E85-8675-8B55591D195B}"/>
    <dgm:cxn modelId="{206AB979-7E55-4E4C-B681-9E4B402F9884}" type="presOf" srcId="{AFF5812D-EB00-4D86-939C-E687B44619E8}" destId="{E84D6CF2-6048-44DE-B0C3-F5DFF48B298C}" srcOrd="0" destOrd="0" presId="urn:microsoft.com/office/officeart/2005/8/layout/hList1"/>
    <dgm:cxn modelId="{DEFC7E5A-F9E8-4A18-AFF4-4F87C4BAF17F}" srcId="{990392B7-2B00-4E0B-A9BE-2B68CA098A8A}" destId="{B6B63D66-4AEB-43E3-96A1-52E9435B24F0}" srcOrd="3" destOrd="0" parTransId="{46147DE3-CADC-4CCD-8428-1EA0761912CC}" sibTransId="{63F5B1B0-3D6F-43DC-B5CA-AEAEAFB72484}"/>
    <dgm:cxn modelId="{0B2676C0-403D-4C5B-B989-FB3D200F7965}" type="presOf" srcId="{731D8E77-D609-41C6-917C-B7A19F2FA3BD}" destId="{FD400188-7700-4C6F-A8C8-55373D390AEE}" srcOrd="0" destOrd="0" presId="urn:microsoft.com/office/officeart/2005/8/layout/hList1"/>
    <dgm:cxn modelId="{CDF6D2A7-D7F8-4DE2-838D-A58B9B0D1698}" srcId="{990392B7-2B00-4E0B-A9BE-2B68CA098A8A}" destId="{37B388D2-E7F4-41D6-85C2-7FC982F337D1}" srcOrd="0" destOrd="0" parTransId="{C4A2B898-C3BE-4941-BEF8-B1E477452982}" sibTransId="{4E89F510-34E2-4637-BCC8-AF481E51ED09}"/>
    <dgm:cxn modelId="{509A7D63-C18E-46EA-89FA-E39B0A8F1E3A}" srcId="{990392B7-2B00-4E0B-A9BE-2B68CA098A8A}" destId="{29A76498-3221-49F1-8431-CB2F745395AC}" srcOrd="2" destOrd="0" parTransId="{C8BED2C0-6E37-4DC7-9351-6CB0DA8D5E16}" sibTransId="{FD8116B8-CB87-4364-BA40-99772811CED6}"/>
    <dgm:cxn modelId="{C5EF45B2-6C6B-48E0-BE1B-A505CAC5BA7B}" srcId="{AFF5812D-EB00-4D86-939C-E687B44619E8}" destId="{D4DADAAD-E84C-4E07-8C7B-0EF09B2392FB}" srcOrd="0" destOrd="0" parTransId="{5336ABF7-400A-42EE-BA85-57C8338C35DE}" sibTransId="{2CE4A33E-D2B6-4250-A19E-EF01B3AF85A5}"/>
    <dgm:cxn modelId="{FAD1585B-A31A-47B4-B61A-52938E2DC629}" srcId="{99EB6D54-FCB9-45EF-B37F-84A8531B864F}" destId="{0E25AF8C-2387-4340-95DC-5D756931CB4A}" srcOrd="4" destOrd="0" parTransId="{32F4A096-4D51-4B20-BBD0-D568D0FF33A1}" sibTransId="{14F17B27-25DD-4A88-B393-697E66B28A36}"/>
    <dgm:cxn modelId="{041FDDF9-F65A-4783-B973-4DC32098F393}" type="presOf" srcId="{D4DADAAD-E84C-4E07-8C7B-0EF09B2392FB}" destId="{DBEE81BF-FD6D-4043-BD91-C5F1083871D3}" srcOrd="0" destOrd="0" presId="urn:microsoft.com/office/officeart/2005/8/layout/hList1"/>
    <dgm:cxn modelId="{07F890C7-2273-471B-BDCC-6CE981F1B108}" type="presOf" srcId="{528A18A9-4767-4D8D-B087-7B79D06774CA}" destId="{3C1DDE71-AF31-4C68-83D7-113DE2AB6AC9}" srcOrd="0" destOrd="0" presId="urn:microsoft.com/office/officeart/2005/8/layout/hList1"/>
    <dgm:cxn modelId="{0F3BF77B-BE4F-423E-8A4C-EBFD4ED2F181}" type="presOf" srcId="{4CC8FEF8-A679-4D03-BFCF-F22D1007862D}" destId="{67B7CC53-9157-4BE8-8350-9AEBBDC9FA32}" srcOrd="0" destOrd="0" presId="urn:microsoft.com/office/officeart/2005/8/layout/hList1"/>
    <dgm:cxn modelId="{872DBCA7-AED5-4E5F-A04A-22B3EF4B7CB4}" type="presOf" srcId="{99EB6D54-FCB9-45EF-B37F-84A8531B864F}" destId="{26719B82-2D14-4C5F-868F-8897E85969FF}" srcOrd="0" destOrd="0" presId="urn:microsoft.com/office/officeart/2005/8/layout/hList1"/>
    <dgm:cxn modelId="{2E53E06A-0DAB-418E-B981-6A2F9F2D0AD8}" srcId="{99EB6D54-FCB9-45EF-B37F-84A8531B864F}" destId="{990392B7-2B00-4E0B-A9BE-2B68CA098A8A}" srcOrd="1" destOrd="0" parTransId="{52BB1ED0-838E-45C9-9585-DD9545CBD32E}" sibTransId="{1EF92111-863F-43E6-8F49-493BBC841F80}"/>
    <dgm:cxn modelId="{88A6B24D-CB6A-4C7A-871F-0CE6BAB5AA44}" srcId="{AE696416-02C2-4037-8B54-7E8BDC115067}" destId="{D3C79B11-D81B-4285-A7F3-FB80F6AC9F08}" srcOrd="1" destOrd="0" parTransId="{D1F6B83B-A413-48FB-8255-CBCBED8D8CD9}" sibTransId="{97D512F3-2263-4931-A1B5-4B78EFF6C58D}"/>
    <dgm:cxn modelId="{99163D0B-A16B-454E-B543-E6F50BAC9C89}" srcId="{4CC8FEF8-A679-4D03-BFCF-F22D1007862D}" destId="{CCACBB43-9589-4AE2-A407-30FD301E5FEC}" srcOrd="2" destOrd="0" parTransId="{DD5068E7-4141-411C-88DD-928158920730}" sibTransId="{869EBA4C-96AA-479A-A6EE-F7C95B4CC601}"/>
    <dgm:cxn modelId="{E278183F-0FB4-4E37-884E-B9EBFEE0B351}" srcId="{4CC8FEF8-A679-4D03-BFCF-F22D1007862D}" destId="{528A18A9-4767-4D8D-B087-7B79D06774CA}" srcOrd="0" destOrd="0" parTransId="{16F370C4-83CD-474B-A335-203070939528}" sibTransId="{549223DB-6655-415B-88DD-2E9DDC7106BA}"/>
    <dgm:cxn modelId="{1CFBC268-1386-446F-B6BE-17CEC246838B}" srcId="{0E25AF8C-2387-4340-95DC-5D756931CB4A}" destId="{4B4CC95E-76EC-4D8A-A3FF-FE15B9115356}" srcOrd="0" destOrd="0" parTransId="{475E1775-0AB5-43F1-BA80-53B33D1C8815}" sibTransId="{CDFA8AC4-E48A-409F-9047-470A4071091E}"/>
    <dgm:cxn modelId="{44FD71AD-0A1E-49C2-88FA-D87E091535C5}" srcId="{4CC8FEF8-A679-4D03-BFCF-F22D1007862D}" destId="{D28D3552-034D-46BD-8A55-9A7393E13422}" srcOrd="1" destOrd="0" parTransId="{F5DA510D-0630-4A6F-A68A-CBC05604787D}" sibTransId="{B09CF4ED-4D3F-41BC-BC96-E36080029B99}"/>
    <dgm:cxn modelId="{58C90635-B886-40A3-A640-F8998C5CF23A}" type="presOf" srcId="{AE696416-02C2-4037-8B54-7E8BDC115067}" destId="{3C03253E-1F17-4E3D-A34B-166A1556FF62}" srcOrd="0" destOrd="0" presId="urn:microsoft.com/office/officeart/2005/8/layout/hList1"/>
    <dgm:cxn modelId="{40C0B481-5E9C-4501-94AC-8352CA84AB53}" type="presOf" srcId="{0E25AF8C-2387-4340-95DC-5D756931CB4A}" destId="{5BE65A20-1410-4927-AB17-54A92396214D}" srcOrd="0" destOrd="0" presId="urn:microsoft.com/office/officeart/2005/8/layout/hList1"/>
    <dgm:cxn modelId="{AA6C65D3-C0F3-4F95-A438-9B52E34373DB}" srcId="{990392B7-2B00-4E0B-A9BE-2B68CA098A8A}" destId="{9E15C773-901E-42F4-AF37-991F2AA49CB1}" srcOrd="1" destOrd="0" parTransId="{DF042D1C-E876-4E6F-8C90-A2B39B067D2E}" sibTransId="{D3D195A3-40BA-40A4-BE60-0258D9ACB7C7}"/>
    <dgm:cxn modelId="{093CE758-CF85-4606-803E-2F031F0F6B14}" type="presOf" srcId="{299B8B6A-3493-4708-AE5A-000D50AFC89B}" destId="{4F213CE0-DEC7-4CC7-82A9-E4D58CABD69D}" srcOrd="0" destOrd="1" presId="urn:microsoft.com/office/officeart/2005/8/layout/hList1"/>
    <dgm:cxn modelId="{B5C1BF2D-B065-49B7-B75D-1ED7199116E2}" type="presParOf" srcId="{26719B82-2D14-4C5F-868F-8897E85969FF}" destId="{BEE96475-1601-427A-A76D-96322555DA84}" srcOrd="0" destOrd="0" presId="urn:microsoft.com/office/officeart/2005/8/layout/hList1"/>
    <dgm:cxn modelId="{4C4368E1-968F-46C6-B2F6-8F3D8E7B3A65}" type="presParOf" srcId="{BEE96475-1601-427A-A76D-96322555DA84}" destId="{67B7CC53-9157-4BE8-8350-9AEBBDC9FA32}" srcOrd="0" destOrd="0" presId="urn:microsoft.com/office/officeart/2005/8/layout/hList1"/>
    <dgm:cxn modelId="{B0AB20FE-C558-4774-8D0E-174277EBDE3D}" type="presParOf" srcId="{BEE96475-1601-427A-A76D-96322555DA84}" destId="{3C1DDE71-AF31-4C68-83D7-113DE2AB6AC9}" srcOrd="1" destOrd="0" presId="urn:microsoft.com/office/officeart/2005/8/layout/hList1"/>
    <dgm:cxn modelId="{9F6E06FD-960E-489D-BCF5-BA325FE16944}" type="presParOf" srcId="{26719B82-2D14-4C5F-868F-8897E85969FF}" destId="{BC923335-0529-4B8D-A888-E287838F57CC}" srcOrd="1" destOrd="0" presId="urn:microsoft.com/office/officeart/2005/8/layout/hList1"/>
    <dgm:cxn modelId="{E606B18F-0877-4CEE-AC79-2256B4817015}" type="presParOf" srcId="{26719B82-2D14-4C5F-868F-8897E85969FF}" destId="{4F3BAD7F-097E-4501-8E64-0AAF3A247BDB}" srcOrd="2" destOrd="0" presId="urn:microsoft.com/office/officeart/2005/8/layout/hList1"/>
    <dgm:cxn modelId="{A6F4F9DF-5CAF-4BC8-AF97-5D5D11087242}" type="presParOf" srcId="{4F3BAD7F-097E-4501-8E64-0AAF3A247BDB}" destId="{2A0EFB51-B84E-4754-968A-BB2C5BCD8B03}" srcOrd="0" destOrd="0" presId="urn:microsoft.com/office/officeart/2005/8/layout/hList1"/>
    <dgm:cxn modelId="{F59C4E95-CD30-46D7-8FAC-5B38FBCB390D}" type="presParOf" srcId="{4F3BAD7F-097E-4501-8E64-0AAF3A247BDB}" destId="{D4FC291F-50F3-45ED-8FB3-ECA5492795F5}" srcOrd="1" destOrd="0" presId="urn:microsoft.com/office/officeart/2005/8/layout/hList1"/>
    <dgm:cxn modelId="{8BBBB2B0-8180-420E-AF4A-1EBBF9FE3E3B}" type="presParOf" srcId="{26719B82-2D14-4C5F-868F-8897E85969FF}" destId="{11B66B24-7329-466F-9BC8-2F84A97844D2}" srcOrd="3" destOrd="0" presId="urn:microsoft.com/office/officeart/2005/8/layout/hList1"/>
    <dgm:cxn modelId="{AA7043D3-ED9A-4CBF-A1BD-DB905C302527}" type="presParOf" srcId="{26719B82-2D14-4C5F-868F-8897E85969FF}" destId="{0705EA62-9662-4C1C-9B6B-2404EE8B384D}" srcOrd="4" destOrd="0" presId="urn:microsoft.com/office/officeart/2005/8/layout/hList1"/>
    <dgm:cxn modelId="{7357C10A-3662-4E05-9898-EC537F70F303}" type="presParOf" srcId="{0705EA62-9662-4C1C-9B6B-2404EE8B384D}" destId="{3C03253E-1F17-4E3D-A34B-166A1556FF62}" srcOrd="0" destOrd="0" presId="urn:microsoft.com/office/officeart/2005/8/layout/hList1"/>
    <dgm:cxn modelId="{E68CE298-8509-411E-86B2-E0BA775DBABF}" type="presParOf" srcId="{0705EA62-9662-4C1C-9B6B-2404EE8B384D}" destId="{FD400188-7700-4C6F-A8C8-55373D390AEE}" srcOrd="1" destOrd="0" presId="urn:microsoft.com/office/officeart/2005/8/layout/hList1"/>
    <dgm:cxn modelId="{EBC46A6D-A33C-499C-BA49-593F665EA2BD}" type="presParOf" srcId="{26719B82-2D14-4C5F-868F-8897E85969FF}" destId="{A8C8BC5E-D0F2-4042-8A03-26C09C3E6002}" srcOrd="5" destOrd="0" presId="urn:microsoft.com/office/officeart/2005/8/layout/hList1"/>
    <dgm:cxn modelId="{BDFB13FD-4A60-4045-8D14-E48C08B03CC4}" type="presParOf" srcId="{26719B82-2D14-4C5F-868F-8897E85969FF}" destId="{A562ED31-E3A1-4EF4-B8F1-E6274A71935C}" srcOrd="6" destOrd="0" presId="urn:microsoft.com/office/officeart/2005/8/layout/hList1"/>
    <dgm:cxn modelId="{C3664BE7-357B-4004-8A1D-FE0F3D611302}" type="presParOf" srcId="{A562ED31-E3A1-4EF4-B8F1-E6274A71935C}" destId="{E84D6CF2-6048-44DE-B0C3-F5DFF48B298C}" srcOrd="0" destOrd="0" presId="urn:microsoft.com/office/officeart/2005/8/layout/hList1"/>
    <dgm:cxn modelId="{16C35FFB-83DF-4E3A-A98A-56101504CFA4}" type="presParOf" srcId="{A562ED31-E3A1-4EF4-B8F1-E6274A71935C}" destId="{DBEE81BF-FD6D-4043-BD91-C5F1083871D3}" srcOrd="1" destOrd="0" presId="urn:microsoft.com/office/officeart/2005/8/layout/hList1"/>
    <dgm:cxn modelId="{18A6098F-0DEF-40BB-BD00-40333DDA8270}" type="presParOf" srcId="{26719B82-2D14-4C5F-868F-8897E85969FF}" destId="{087F3B64-611D-425B-8104-D00621E45538}" srcOrd="7" destOrd="0" presId="urn:microsoft.com/office/officeart/2005/8/layout/hList1"/>
    <dgm:cxn modelId="{801EC74F-EBD1-4A50-9846-E5BA5AFD4E32}" type="presParOf" srcId="{26719B82-2D14-4C5F-868F-8897E85969FF}" destId="{29F2FF87-677E-4E87-B830-B106D7957D45}" srcOrd="8" destOrd="0" presId="urn:microsoft.com/office/officeart/2005/8/layout/hList1"/>
    <dgm:cxn modelId="{72E44A41-B899-4849-82F5-9F61F2932A59}" type="presParOf" srcId="{29F2FF87-677E-4E87-B830-B106D7957D45}" destId="{5BE65A20-1410-4927-AB17-54A92396214D}" srcOrd="0" destOrd="0" presId="urn:microsoft.com/office/officeart/2005/8/layout/hList1"/>
    <dgm:cxn modelId="{B50CC908-230F-4B0B-A7A2-4DE28DF24AC2}" type="presParOf" srcId="{29F2FF87-677E-4E87-B830-B106D7957D45}" destId="{4F213CE0-DEC7-4CC7-82A9-E4D58CABD69D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DF582D-32AB-4F42-BA3F-D87E6113784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FA26174-4A8F-49BE-BD94-0A846953316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CLIENTE</a:t>
          </a:r>
          <a:endParaRPr lang="es-EC" dirty="0">
            <a:solidFill>
              <a:schemeClr val="tx1"/>
            </a:solidFill>
          </a:endParaRPr>
        </a:p>
      </dgm:t>
    </dgm:pt>
    <dgm:pt modelId="{B221DE0A-910E-44C2-9AAC-DDB5BC1394D6}" type="parTrans" cxnId="{66D9A04A-D6EC-4524-B427-100CE20BF6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0EF59CB-7095-4C47-B61F-F738EDC6CFB5}" type="sibTrans" cxnId="{66D9A04A-D6EC-4524-B427-100CE20BF6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7D2F5A4-4E37-4461-A8B7-F29D102A4A1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PROVEEDOR</a:t>
          </a:r>
          <a:endParaRPr lang="es-EC" dirty="0">
            <a:solidFill>
              <a:schemeClr val="tx1"/>
            </a:solidFill>
          </a:endParaRPr>
        </a:p>
      </dgm:t>
    </dgm:pt>
    <dgm:pt modelId="{544ECBC7-B0C9-4A84-A172-8B3680608ED3}" type="parTrans" cxnId="{D109022A-9C7B-4EDA-A17A-434F99B20CA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FD4AE90-3740-487A-B82D-080958B33B41}" type="sibTrans" cxnId="{D109022A-9C7B-4EDA-A17A-434F99B20CA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BC2A96B-9970-43AC-B031-E8601545D71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NORMATIVA</a:t>
          </a:r>
          <a:endParaRPr lang="es-EC" dirty="0">
            <a:solidFill>
              <a:schemeClr val="tx1"/>
            </a:solidFill>
          </a:endParaRPr>
        </a:p>
      </dgm:t>
    </dgm:pt>
    <dgm:pt modelId="{F0AD371D-51FE-47C3-8240-809931F0FC38}" type="parTrans" cxnId="{E53742DE-1ACD-4846-911C-BE757730A39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448F2B9-466D-462B-A3C5-20A7C9B19797}" type="sibTrans" cxnId="{E53742DE-1ACD-4846-911C-BE757730A39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D800591-3CB7-407A-B085-38C32E273672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COMPETENCIA</a:t>
          </a:r>
          <a:endParaRPr lang="es-EC" dirty="0">
            <a:solidFill>
              <a:schemeClr val="tx1"/>
            </a:solidFill>
          </a:endParaRPr>
        </a:p>
      </dgm:t>
    </dgm:pt>
    <dgm:pt modelId="{88FC8341-23FB-4DA3-93A5-980C182E0D2F}" type="parTrans" cxnId="{46171B0D-8C96-4EC5-8A5E-03FCAC77A7F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5AD8705-0691-414D-B778-DE1B928649B4}" type="sibTrans" cxnId="{46171B0D-8C96-4EC5-8A5E-03FCAC77A7F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9744845-5312-4F36-9CFD-7205304B73AC}" type="pres">
      <dgm:prSet presAssocID="{55DF582D-32AB-4F42-BA3F-D87E611378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A773F5-F8AE-4177-BF01-31D60DB04CA4}" type="pres">
      <dgm:prSet presAssocID="{CFA26174-4A8F-49BE-BD94-0A8469533161}" presName="comp" presStyleCnt="0"/>
      <dgm:spPr/>
    </dgm:pt>
    <dgm:pt modelId="{AFDDF72A-0AA8-45B1-9680-690BAFBC74E9}" type="pres">
      <dgm:prSet presAssocID="{CFA26174-4A8F-49BE-BD94-0A8469533161}" presName="box" presStyleLbl="node1" presStyleIdx="0" presStyleCnt="4"/>
      <dgm:spPr/>
      <dgm:t>
        <a:bodyPr/>
        <a:lstStyle/>
        <a:p>
          <a:endParaRPr lang="es-EC"/>
        </a:p>
      </dgm:t>
    </dgm:pt>
    <dgm:pt modelId="{E3BFECA6-8D18-4AAA-98EF-321D005E0180}" type="pres">
      <dgm:prSet presAssocID="{CFA26174-4A8F-49BE-BD94-0A846953316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E09F4F-3706-4952-9A18-D63D8A72F0F4}" type="pres">
      <dgm:prSet presAssocID="{CFA26174-4A8F-49BE-BD94-0A846953316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94544C-C85B-46F5-BA7A-350B5EC7A630}" type="pres">
      <dgm:prSet presAssocID="{A0EF59CB-7095-4C47-B61F-F738EDC6CFB5}" presName="spacer" presStyleCnt="0"/>
      <dgm:spPr/>
    </dgm:pt>
    <dgm:pt modelId="{44652266-E60F-4968-BC63-D5BB03805C16}" type="pres">
      <dgm:prSet presAssocID="{07D2F5A4-4E37-4461-A8B7-F29D102A4A13}" presName="comp" presStyleCnt="0"/>
      <dgm:spPr/>
    </dgm:pt>
    <dgm:pt modelId="{1710DDEA-1EAE-4C5F-A598-F6152CDDB790}" type="pres">
      <dgm:prSet presAssocID="{07D2F5A4-4E37-4461-A8B7-F29D102A4A13}" presName="box" presStyleLbl="node1" presStyleIdx="1" presStyleCnt="4"/>
      <dgm:spPr/>
      <dgm:t>
        <a:bodyPr/>
        <a:lstStyle/>
        <a:p>
          <a:endParaRPr lang="es-EC"/>
        </a:p>
      </dgm:t>
    </dgm:pt>
    <dgm:pt modelId="{4EEBCBF1-7DE9-4000-BB37-D20F77F38FAC}" type="pres">
      <dgm:prSet presAssocID="{07D2F5A4-4E37-4461-A8B7-F29D102A4A1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3B5E5D-A160-41FE-8548-9EA98FDA4DD2}" type="pres">
      <dgm:prSet presAssocID="{07D2F5A4-4E37-4461-A8B7-F29D102A4A1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B53D16-DBDC-424C-A5F4-B2F657510738}" type="pres">
      <dgm:prSet presAssocID="{AFD4AE90-3740-487A-B82D-080958B33B41}" presName="spacer" presStyleCnt="0"/>
      <dgm:spPr/>
    </dgm:pt>
    <dgm:pt modelId="{FC628F1D-529C-4BDC-9C0E-25D3469A1559}" type="pres">
      <dgm:prSet presAssocID="{0D800591-3CB7-407A-B085-38C32E273672}" presName="comp" presStyleCnt="0"/>
      <dgm:spPr/>
    </dgm:pt>
    <dgm:pt modelId="{FB2D3FD2-82AC-44E0-A038-9F2052D47002}" type="pres">
      <dgm:prSet presAssocID="{0D800591-3CB7-407A-B085-38C32E273672}" presName="box" presStyleLbl="node1" presStyleIdx="2" presStyleCnt="4"/>
      <dgm:spPr/>
      <dgm:t>
        <a:bodyPr/>
        <a:lstStyle/>
        <a:p>
          <a:endParaRPr lang="es-EC"/>
        </a:p>
      </dgm:t>
    </dgm:pt>
    <dgm:pt modelId="{3D2441F1-77E8-41A4-8342-7380DC21F6A7}" type="pres">
      <dgm:prSet presAssocID="{0D800591-3CB7-407A-B085-38C32E273672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9956D72-1023-4D9D-8D9E-C0C17F897319}" type="pres">
      <dgm:prSet presAssocID="{0D800591-3CB7-407A-B085-38C32E27367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5DFE6E-9407-408D-8238-31B6D37877DC}" type="pres">
      <dgm:prSet presAssocID="{45AD8705-0691-414D-B778-DE1B928649B4}" presName="spacer" presStyleCnt="0"/>
      <dgm:spPr/>
    </dgm:pt>
    <dgm:pt modelId="{60281F87-0889-48B4-8722-2C7535A09DCA}" type="pres">
      <dgm:prSet presAssocID="{FBC2A96B-9970-43AC-B031-E8601545D713}" presName="comp" presStyleCnt="0"/>
      <dgm:spPr/>
    </dgm:pt>
    <dgm:pt modelId="{8EC052A3-CBC0-4AAC-BDF3-425E47191070}" type="pres">
      <dgm:prSet presAssocID="{FBC2A96B-9970-43AC-B031-E8601545D713}" presName="box" presStyleLbl="node1" presStyleIdx="3" presStyleCnt="4"/>
      <dgm:spPr/>
      <dgm:t>
        <a:bodyPr/>
        <a:lstStyle/>
        <a:p>
          <a:endParaRPr lang="es-EC"/>
        </a:p>
      </dgm:t>
    </dgm:pt>
    <dgm:pt modelId="{2262F82C-1FEC-4FFC-8C47-9552E99C423A}" type="pres">
      <dgm:prSet presAssocID="{FBC2A96B-9970-43AC-B031-E8601545D713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1994A29-F394-4DB9-A833-62BFC31C8D2E}" type="pres">
      <dgm:prSet presAssocID="{FBC2A96B-9970-43AC-B031-E8601545D71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DD06EFB-70D3-4996-988B-C09CC6A12B7C}" type="presOf" srcId="{FBC2A96B-9970-43AC-B031-E8601545D713}" destId="{91994A29-F394-4DB9-A833-62BFC31C8D2E}" srcOrd="1" destOrd="0" presId="urn:microsoft.com/office/officeart/2005/8/layout/vList4"/>
    <dgm:cxn modelId="{D109022A-9C7B-4EDA-A17A-434F99B20CAF}" srcId="{55DF582D-32AB-4F42-BA3F-D87E61137849}" destId="{07D2F5A4-4E37-4461-A8B7-F29D102A4A13}" srcOrd="1" destOrd="0" parTransId="{544ECBC7-B0C9-4A84-A172-8B3680608ED3}" sibTransId="{AFD4AE90-3740-487A-B82D-080958B33B41}"/>
    <dgm:cxn modelId="{A8E913BA-2B73-4CC3-BCF8-57A30ABD1FEC}" type="presOf" srcId="{FBC2A96B-9970-43AC-B031-E8601545D713}" destId="{8EC052A3-CBC0-4AAC-BDF3-425E47191070}" srcOrd="0" destOrd="0" presId="urn:microsoft.com/office/officeart/2005/8/layout/vList4"/>
    <dgm:cxn modelId="{4C475D3E-55DD-4924-AD0B-DF661929B70B}" type="presOf" srcId="{07D2F5A4-4E37-4461-A8B7-F29D102A4A13}" destId="{1710DDEA-1EAE-4C5F-A598-F6152CDDB790}" srcOrd="0" destOrd="0" presId="urn:microsoft.com/office/officeart/2005/8/layout/vList4"/>
    <dgm:cxn modelId="{E53742DE-1ACD-4846-911C-BE757730A390}" srcId="{55DF582D-32AB-4F42-BA3F-D87E61137849}" destId="{FBC2A96B-9970-43AC-B031-E8601545D713}" srcOrd="3" destOrd="0" parTransId="{F0AD371D-51FE-47C3-8240-809931F0FC38}" sibTransId="{A448F2B9-466D-462B-A3C5-20A7C9B19797}"/>
    <dgm:cxn modelId="{48FF1645-4F20-4DD8-AC17-C754C5C251FE}" type="presOf" srcId="{07D2F5A4-4E37-4461-A8B7-F29D102A4A13}" destId="{583B5E5D-A160-41FE-8548-9EA98FDA4DD2}" srcOrd="1" destOrd="0" presId="urn:microsoft.com/office/officeart/2005/8/layout/vList4"/>
    <dgm:cxn modelId="{87E63449-52E9-41ED-AF5B-113628817794}" type="presOf" srcId="{55DF582D-32AB-4F42-BA3F-D87E61137849}" destId="{C9744845-5312-4F36-9CFD-7205304B73AC}" srcOrd="0" destOrd="0" presId="urn:microsoft.com/office/officeart/2005/8/layout/vList4"/>
    <dgm:cxn modelId="{46171B0D-8C96-4EC5-8A5E-03FCAC77A7F4}" srcId="{55DF582D-32AB-4F42-BA3F-D87E61137849}" destId="{0D800591-3CB7-407A-B085-38C32E273672}" srcOrd="2" destOrd="0" parTransId="{88FC8341-23FB-4DA3-93A5-980C182E0D2F}" sibTransId="{45AD8705-0691-414D-B778-DE1B928649B4}"/>
    <dgm:cxn modelId="{2133777E-9A34-465C-A620-B9440FC7C711}" type="presOf" srcId="{0D800591-3CB7-407A-B085-38C32E273672}" destId="{FB2D3FD2-82AC-44E0-A038-9F2052D47002}" srcOrd="0" destOrd="0" presId="urn:microsoft.com/office/officeart/2005/8/layout/vList4"/>
    <dgm:cxn modelId="{8FD477BD-2D5B-4794-8DC5-4B25298D3EA1}" type="presOf" srcId="{CFA26174-4A8F-49BE-BD94-0A8469533161}" destId="{AFDDF72A-0AA8-45B1-9680-690BAFBC74E9}" srcOrd="0" destOrd="0" presId="urn:microsoft.com/office/officeart/2005/8/layout/vList4"/>
    <dgm:cxn modelId="{89D7E483-5ACF-4B8E-9797-71369D098406}" type="presOf" srcId="{CFA26174-4A8F-49BE-BD94-0A8469533161}" destId="{3BE09F4F-3706-4952-9A18-D63D8A72F0F4}" srcOrd="1" destOrd="0" presId="urn:microsoft.com/office/officeart/2005/8/layout/vList4"/>
    <dgm:cxn modelId="{5B71C0C2-611A-4941-898F-C8A4D1980B7E}" type="presOf" srcId="{0D800591-3CB7-407A-B085-38C32E273672}" destId="{59956D72-1023-4D9D-8D9E-C0C17F897319}" srcOrd="1" destOrd="0" presId="urn:microsoft.com/office/officeart/2005/8/layout/vList4"/>
    <dgm:cxn modelId="{66D9A04A-D6EC-4524-B427-100CE20BF6D1}" srcId="{55DF582D-32AB-4F42-BA3F-D87E61137849}" destId="{CFA26174-4A8F-49BE-BD94-0A8469533161}" srcOrd="0" destOrd="0" parTransId="{B221DE0A-910E-44C2-9AAC-DDB5BC1394D6}" sibTransId="{A0EF59CB-7095-4C47-B61F-F738EDC6CFB5}"/>
    <dgm:cxn modelId="{6FB458AC-ED6D-44B1-8FC2-B0A03FA90852}" type="presParOf" srcId="{C9744845-5312-4F36-9CFD-7205304B73AC}" destId="{31A773F5-F8AE-4177-BF01-31D60DB04CA4}" srcOrd="0" destOrd="0" presId="urn:microsoft.com/office/officeart/2005/8/layout/vList4"/>
    <dgm:cxn modelId="{18545DB5-FF27-42F1-8DC7-79744463DB5E}" type="presParOf" srcId="{31A773F5-F8AE-4177-BF01-31D60DB04CA4}" destId="{AFDDF72A-0AA8-45B1-9680-690BAFBC74E9}" srcOrd="0" destOrd="0" presId="urn:microsoft.com/office/officeart/2005/8/layout/vList4"/>
    <dgm:cxn modelId="{B16A8697-331A-4DBD-87E4-AD1E0AB0AE2C}" type="presParOf" srcId="{31A773F5-F8AE-4177-BF01-31D60DB04CA4}" destId="{E3BFECA6-8D18-4AAA-98EF-321D005E0180}" srcOrd="1" destOrd="0" presId="urn:microsoft.com/office/officeart/2005/8/layout/vList4"/>
    <dgm:cxn modelId="{0C350001-4710-43DA-9271-5C50E8273876}" type="presParOf" srcId="{31A773F5-F8AE-4177-BF01-31D60DB04CA4}" destId="{3BE09F4F-3706-4952-9A18-D63D8A72F0F4}" srcOrd="2" destOrd="0" presId="urn:microsoft.com/office/officeart/2005/8/layout/vList4"/>
    <dgm:cxn modelId="{455E3C2A-D452-4025-8375-252FFC475E86}" type="presParOf" srcId="{C9744845-5312-4F36-9CFD-7205304B73AC}" destId="{1394544C-C85B-46F5-BA7A-350B5EC7A630}" srcOrd="1" destOrd="0" presId="urn:microsoft.com/office/officeart/2005/8/layout/vList4"/>
    <dgm:cxn modelId="{9BF85505-E45C-4F57-9B26-FB062CC8C6A5}" type="presParOf" srcId="{C9744845-5312-4F36-9CFD-7205304B73AC}" destId="{44652266-E60F-4968-BC63-D5BB03805C16}" srcOrd="2" destOrd="0" presId="urn:microsoft.com/office/officeart/2005/8/layout/vList4"/>
    <dgm:cxn modelId="{6D489CD2-3164-4C70-B68D-CFC55DC205C2}" type="presParOf" srcId="{44652266-E60F-4968-BC63-D5BB03805C16}" destId="{1710DDEA-1EAE-4C5F-A598-F6152CDDB790}" srcOrd="0" destOrd="0" presId="urn:microsoft.com/office/officeart/2005/8/layout/vList4"/>
    <dgm:cxn modelId="{861A9DAF-EADB-40C2-8E8D-C94D670C6144}" type="presParOf" srcId="{44652266-E60F-4968-BC63-D5BB03805C16}" destId="{4EEBCBF1-7DE9-4000-BB37-D20F77F38FAC}" srcOrd="1" destOrd="0" presId="urn:microsoft.com/office/officeart/2005/8/layout/vList4"/>
    <dgm:cxn modelId="{506D198F-8216-4747-BC4F-A925381AF11C}" type="presParOf" srcId="{44652266-E60F-4968-BC63-D5BB03805C16}" destId="{583B5E5D-A160-41FE-8548-9EA98FDA4DD2}" srcOrd="2" destOrd="0" presId="urn:microsoft.com/office/officeart/2005/8/layout/vList4"/>
    <dgm:cxn modelId="{21EE059F-5604-441E-B7B8-A27D316A7B76}" type="presParOf" srcId="{C9744845-5312-4F36-9CFD-7205304B73AC}" destId="{5AB53D16-DBDC-424C-A5F4-B2F657510738}" srcOrd="3" destOrd="0" presId="urn:microsoft.com/office/officeart/2005/8/layout/vList4"/>
    <dgm:cxn modelId="{69ADC1FD-7DAE-4B72-ADB4-6568A5A0D6E5}" type="presParOf" srcId="{C9744845-5312-4F36-9CFD-7205304B73AC}" destId="{FC628F1D-529C-4BDC-9C0E-25D3469A1559}" srcOrd="4" destOrd="0" presId="urn:microsoft.com/office/officeart/2005/8/layout/vList4"/>
    <dgm:cxn modelId="{0C48B9BB-6096-4501-B3C3-5DB2AED87475}" type="presParOf" srcId="{FC628F1D-529C-4BDC-9C0E-25D3469A1559}" destId="{FB2D3FD2-82AC-44E0-A038-9F2052D47002}" srcOrd="0" destOrd="0" presId="urn:microsoft.com/office/officeart/2005/8/layout/vList4"/>
    <dgm:cxn modelId="{232EA6AA-E106-4EC2-B143-26657B30DB65}" type="presParOf" srcId="{FC628F1D-529C-4BDC-9C0E-25D3469A1559}" destId="{3D2441F1-77E8-41A4-8342-7380DC21F6A7}" srcOrd="1" destOrd="0" presId="urn:microsoft.com/office/officeart/2005/8/layout/vList4"/>
    <dgm:cxn modelId="{4B7391DC-A6E2-43FD-B794-29F6406CF5D5}" type="presParOf" srcId="{FC628F1D-529C-4BDC-9C0E-25D3469A1559}" destId="{59956D72-1023-4D9D-8D9E-C0C17F897319}" srcOrd="2" destOrd="0" presId="urn:microsoft.com/office/officeart/2005/8/layout/vList4"/>
    <dgm:cxn modelId="{3955ADBF-1401-4316-980D-A2778AB1D52B}" type="presParOf" srcId="{C9744845-5312-4F36-9CFD-7205304B73AC}" destId="{D65DFE6E-9407-408D-8238-31B6D37877DC}" srcOrd="5" destOrd="0" presId="urn:microsoft.com/office/officeart/2005/8/layout/vList4"/>
    <dgm:cxn modelId="{6CAA31AD-690A-4EE1-963E-DE51EB567153}" type="presParOf" srcId="{C9744845-5312-4F36-9CFD-7205304B73AC}" destId="{60281F87-0889-48B4-8722-2C7535A09DCA}" srcOrd="6" destOrd="0" presId="urn:microsoft.com/office/officeart/2005/8/layout/vList4"/>
    <dgm:cxn modelId="{7945B04B-EEC1-400B-8768-62834DCA660F}" type="presParOf" srcId="{60281F87-0889-48B4-8722-2C7535A09DCA}" destId="{8EC052A3-CBC0-4AAC-BDF3-425E47191070}" srcOrd="0" destOrd="0" presId="urn:microsoft.com/office/officeart/2005/8/layout/vList4"/>
    <dgm:cxn modelId="{22477D08-CF7C-4BCE-ADC1-71DA30058C54}" type="presParOf" srcId="{60281F87-0889-48B4-8722-2C7535A09DCA}" destId="{2262F82C-1FEC-4FFC-8C47-9552E99C423A}" srcOrd="1" destOrd="0" presId="urn:microsoft.com/office/officeart/2005/8/layout/vList4"/>
    <dgm:cxn modelId="{E188C6F0-9A6C-494D-87CB-126430A882EA}" type="presParOf" srcId="{60281F87-0889-48B4-8722-2C7535A09DCA}" destId="{91994A29-F394-4DB9-A833-62BFC31C8D2E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B47F24-5808-43E5-95AC-120825E2C14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1043BAB-303C-4A37-AC20-62CB3D2F7D3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Capacidad Administrativa y de Recursos Humanos</a:t>
          </a:r>
        </a:p>
      </dgm:t>
    </dgm:pt>
    <dgm:pt modelId="{9BD66D8C-973D-470D-AB19-3FA30CA005B2}" type="parTrans" cxnId="{F1246D14-C49F-4AFA-8685-D299709572E9}">
      <dgm:prSet/>
      <dgm:spPr/>
      <dgm:t>
        <a:bodyPr/>
        <a:lstStyle/>
        <a:p>
          <a:endParaRPr lang="es-EC"/>
        </a:p>
      </dgm:t>
    </dgm:pt>
    <dgm:pt modelId="{7253D844-BEBA-46FC-813C-659C892C1159}" type="sibTrans" cxnId="{F1246D14-C49F-4AFA-8685-D299709572E9}">
      <dgm:prSet/>
      <dgm:spPr/>
      <dgm:t>
        <a:bodyPr/>
        <a:lstStyle/>
        <a:p>
          <a:endParaRPr lang="es-EC"/>
        </a:p>
      </dgm:t>
    </dgm:pt>
    <dgm:pt modelId="{7284D6FC-247F-4BBF-8BD3-75E9DCE217F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Capacidad Financiera</a:t>
          </a:r>
        </a:p>
        <a:p>
          <a:endParaRPr lang="es-EC" dirty="0" smtClean="0">
            <a:solidFill>
              <a:schemeClr val="tx1"/>
            </a:solidFill>
          </a:endParaRPr>
        </a:p>
      </dgm:t>
    </dgm:pt>
    <dgm:pt modelId="{E4AE7354-5F13-4507-AAD3-4EFFBBAFDCD9}" type="parTrans" cxnId="{603C8863-32DA-4725-8111-FD972C0D27EF}">
      <dgm:prSet/>
      <dgm:spPr/>
      <dgm:t>
        <a:bodyPr/>
        <a:lstStyle/>
        <a:p>
          <a:endParaRPr lang="es-EC"/>
        </a:p>
      </dgm:t>
    </dgm:pt>
    <dgm:pt modelId="{6195E12F-E39F-4C33-828D-F06D7E5C0C53}" type="sibTrans" cxnId="{603C8863-32DA-4725-8111-FD972C0D27EF}">
      <dgm:prSet/>
      <dgm:spPr/>
      <dgm:t>
        <a:bodyPr/>
        <a:lstStyle/>
        <a:p>
          <a:endParaRPr lang="es-EC"/>
        </a:p>
      </dgm:t>
    </dgm:pt>
    <dgm:pt modelId="{7835ECF4-35C3-49AC-BAF6-BD89AE23062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Capacidad  Tecnológica</a:t>
          </a:r>
        </a:p>
      </dgm:t>
    </dgm:pt>
    <dgm:pt modelId="{2A0D7330-A28C-49DF-8F34-7D40486B31D7}" type="parTrans" cxnId="{50B1351B-75FE-4F44-B290-A28E67D89F52}">
      <dgm:prSet/>
      <dgm:spPr/>
      <dgm:t>
        <a:bodyPr/>
        <a:lstStyle/>
        <a:p>
          <a:endParaRPr lang="es-EC"/>
        </a:p>
      </dgm:t>
    </dgm:pt>
    <dgm:pt modelId="{44EAC78E-BD9D-48EF-8AC2-D43A7FE3E405}" type="sibTrans" cxnId="{50B1351B-75FE-4F44-B290-A28E67D89F52}">
      <dgm:prSet/>
      <dgm:spPr/>
      <dgm:t>
        <a:bodyPr/>
        <a:lstStyle/>
        <a:p>
          <a:endParaRPr lang="es-EC"/>
        </a:p>
      </dgm:t>
    </dgm:pt>
    <dgm:pt modelId="{9661D86D-1833-4DFF-BF0F-D48FA77451EE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Capacidad de Comercialización</a:t>
          </a:r>
          <a:endParaRPr lang="es-EC" dirty="0">
            <a:solidFill>
              <a:schemeClr val="tx1"/>
            </a:solidFill>
          </a:endParaRPr>
        </a:p>
      </dgm:t>
    </dgm:pt>
    <dgm:pt modelId="{16BE86C9-3D7D-4E41-9826-B269FB424561}" type="parTrans" cxnId="{127ED62A-203E-4300-9805-2176BA0D627D}">
      <dgm:prSet/>
      <dgm:spPr/>
      <dgm:t>
        <a:bodyPr/>
        <a:lstStyle/>
        <a:p>
          <a:endParaRPr lang="es-EC"/>
        </a:p>
      </dgm:t>
    </dgm:pt>
    <dgm:pt modelId="{5BA19612-091F-4C79-9B1A-661E990CEF76}" type="sibTrans" cxnId="{127ED62A-203E-4300-9805-2176BA0D627D}">
      <dgm:prSet/>
      <dgm:spPr/>
      <dgm:t>
        <a:bodyPr/>
        <a:lstStyle/>
        <a:p>
          <a:endParaRPr lang="es-EC"/>
        </a:p>
      </dgm:t>
    </dgm:pt>
    <dgm:pt modelId="{9CCEAB50-6F37-48B4-8660-F56AA6830B7B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Capacidad de Servicio</a:t>
          </a:r>
          <a:endParaRPr lang="es-EC" dirty="0">
            <a:solidFill>
              <a:schemeClr val="tx1"/>
            </a:solidFill>
          </a:endParaRPr>
        </a:p>
      </dgm:t>
    </dgm:pt>
    <dgm:pt modelId="{BF2C2B85-83CB-40C6-85EB-51C551EE3353}" type="parTrans" cxnId="{BAAE8AE8-F771-4611-92E9-BD0BB982420C}">
      <dgm:prSet/>
      <dgm:spPr/>
      <dgm:t>
        <a:bodyPr/>
        <a:lstStyle/>
        <a:p>
          <a:endParaRPr lang="es-EC"/>
        </a:p>
      </dgm:t>
    </dgm:pt>
    <dgm:pt modelId="{BEE51570-3FED-468B-8519-2F2248BE5A64}" type="sibTrans" cxnId="{BAAE8AE8-F771-4611-92E9-BD0BB982420C}">
      <dgm:prSet/>
      <dgm:spPr/>
      <dgm:t>
        <a:bodyPr/>
        <a:lstStyle/>
        <a:p>
          <a:endParaRPr lang="es-EC"/>
        </a:p>
      </dgm:t>
    </dgm:pt>
    <dgm:pt modelId="{5BFAE431-AFDF-421B-A3EF-4D18F7F4E635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Capacidad de Producción</a:t>
          </a:r>
          <a:endParaRPr lang="es-EC" dirty="0">
            <a:solidFill>
              <a:schemeClr val="tx1"/>
            </a:solidFill>
          </a:endParaRPr>
        </a:p>
      </dgm:t>
    </dgm:pt>
    <dgm:pt modelId="{C1E5DCE7-250E-4119-935F-C597C4E17F01}" type="parTrans" cxnId="{8449D4FA-7F1A-4341-BEA5-0332BF1E7739}">
      <dgm:prSet/>
      <dgm:spPr/>
      <dgm:t>
        <a:bodyPr/>
        <a:lstStyle/>
        <a:p>
          <a:endParaRPr lang="es-EC"/>
        </a:p>
      </dgm:t>
    </dgm:pt>
    <dgm:pt modelId="{0F0C00D2-13BC-4FD8-BD84-482F4F2B3926}" type="sibTrans" cxnId="{8449D4FA-7F1A-4341-BEA5-0332BF1E7739}">
      <dgm:prSet/>
      <dgm:spPr/>
      <dgm:t>
        <a:bodyPr/>
        <a:lstStyle/>
        <a:p>
          <a:endParaRPr lang="es-EC"/>
        </a:p>
      </dgm:t>
    </dgm:pt>
    <dgm:pt modelId="{49971282-38CD-4A12-8A6F-C368CA079F2A}" type="pres">
      <dgm:prSet presAssocID="{E6B47F24-5808-43E5-95AC-120825E2C14C}" presName="Name0" presStyleCnt="0">
        <dgm:presLayoutVars>
          <dgm:dir/>
          <dgm:resizeHandles val="exact"/>
        </dgm:presLayoutVars>
      </dgm:prSet>
      <dgm:spPr/>
    </dgm:pt>
    <dgm:pt modelId="{82078E6D-176F-4E9F-9D23-841A5FE7E8DD}" type="pres">
      <dgm:prSet presAssocID="{E6B47F24-5808-43E5-95AC-120825E2C14C}" presName="fgShape" presStyleLbl="fgShp" presStyleIdx="0" presStyleCnt="1"/>
      <dgm:spPr/>
    </dgm:pt>
    <dgm:pt modelId="{978B0E54-433C-48E6-8D1B-EA08833B5663}" type="pres">
      <dgm:prSet presAssocID="{E6B47F24-5808-43E5-95AC-120825E2C14C}" presName="linComp" presStyleCnt="0"/>
      <dgm:spPr/>
    </dgm:pt>
    <dgm:pt modelId="{F1BC8FCA-F204-4A01-A3AB-0923919D996F}" type="pres">
      <dgm:prSet presAssocID="{E1043BAB-303C-4A37-AC20-62CB3D2F7D3A}" presName="compNode" presStyleCnt="0"/>
      <dgm:spPr/>
    </dgm:pt>
    <dgm:pt modelId="{E8FDAFCE-EC68-4BAE-9A6C-A1EF52DE4B46}" type="pres">
      <dgm:prSet presAssocID="{E1043BAB-303C-4A37-AC20-62CB3D2F7D3A}" presName="bkgdShape" presStyleLbl="node1" presStyleIdx="0" presStyleCnt="6" custLinFactNeighborX="-5049" custLinFactNeighborY="-8451"/>
      <dgm:spPr/>
      <dgm:t>
        <a:bodyPr/>
        <a:lstStyle/>
        <a:p>
          <a:endParaRPr lang="es-EC"/>
        </a:p>
      </dgm:t>
    </dgm:pt>
    <dgm:pt modelId="{F01AEF66-19B4-4FB7-8958-59E1B32D8481}" type="pres">
      <dgm:prSet presAssocID="{E1043BAB-303C-4A37-AC20-62CB3D2F7D3A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2224D6-EEDC-4BD5-A657-37A989959548}" type="pres">
      <dgm:prSet presAssocID="{E1043BAB-303C-4A37-AC20-62CB3D2F7D3A}" presName="invisiNode" presStyleLbl="node1" presStyleIdx="0" presStyleCnt="6"/>
      <dgm:spPr/>
    </dgm:pt>
    <dgm:pt modelId="{BEEABF0B-301A-403E-A0A9-D31FE13B3285}" type="pres">
      <dgm:prSet presAssocID="{E1043BAB-303C-4A37-AC20-62CB3D2F7D3A}" presName="imagNode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2D8834-172D-4451-B2D6-8EB42681B75B}" type="pres">
      <dgm:prSet presAssocID="{7253D844-BEBA-46FC-813C-659C892C1159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E4303A8-A2DC-439B-8419-07E442E823F9}" type="pres">
      <dgm:prSet presAssocID="{7284D6FC-247F-4BBF-8BD3-75E9DCE217F3}" presName="compNode" presStyleCnt="0"/>
      <dgm:spPr/>
    </dgm:pt>
    <dgm:pt modelId="{AFED97B7-86F6-47F0-9092-3F8775D18425}" type="pres">
      <dgm:prSet presAssocID="{7284D6FC-247F-4BBF-8BD3-75E9DCE217F3}" presName="bkgdShape" presStyleLbl="node1" presStyleIdx="1" presStyleCnt="6"/>
      <dgm:spPr/>
      <dgm:t>
        <a:bodyPr/>
        <a:lstStyle/>
        <a:p>
          <a:endParaRPr lang="es-EC"/>
        </a:p>
      </dgm:t>
    </dgm:pt>
    <dgm:pt modelId="{D4F95A93-9B70-46F5-958E-13C03A192ADF}" type="pres">
      <dgm:prSet presAssocID="{7284D6FC-247F-4BBF-8BD3-75E9DCE217F3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6177F0-6234-4AD2-9271-31556B00660F}" type="pres">
      <dgm:prSet presAssocID="{7284D6FC-247F-4BBF-8BD3-75E9DCE217F3}" presName="invisiNode" presStyleLbl="node1" presStyleIdx="1" presStyleCnt="6"/>
      <dgm:spPr/>
    </dgm:pt>
    <dgm:pt modelId="{72F8A81D-E0FF-4AFA-B25E-5FEC279B3A48}" type="pres">
      <dgm:prSet presAssocID="{7284D6FC-247F-4BBF-8BD3-75E9DCE217F3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F9F92B8-8777-4179-9AA0-777FF39935E5}" type="pres">
      <dgm:prSet presAssocID="{6195E12F-E39F-4C33-828D-F06D7E5C0C5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937DEC2-63F7-4961-BB00-32371A8019CB}" type="pres">
      <dgm:prSet presAssocID="{5BFAE431-AFDF-421B-A3EF-4D18F7F4E635}" presName="compNode" presStyleCnt="0"/>
      <dgm:spPr/>
    </dgm:pt>
    <dgm:pt modelId="{9C22AAF9-62C6-416D-ABA4-708D24998A15}" type="pres">
      <dgm:prSet presAssocID="{5BFAE431-AFDF-421B-A3EF-4D18F7F4E635}" presName="bkgdShape" presStyleLbl="node1" presStyleIdx="2" presStyleCnt="6"/>
      <dgm:spPr/>
      <dgm:t>
        <a:bodyPr/>
        <a:lstStyle/>
        <a:p>
          <a:endParaRPr lang="es-EC"/>
        </a:p>
      </dgm:t>
    </dgm:pt>
    <dgm:pt modelId="{23444C81-70DD-4CA8-BACA-89A6E6E9F76E}" type="pres">
      <dgm:prSet presAssocID="{5BFAE431-AFDF-421B-A3EF-4D18F7F4E635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8252D6-97F8-483E-97C4-5E24C9AF9E01}" type="pres">
      <dgm:prSet presAssocID="{5BFAE431-AFDF-421B-A3EF-4D18F7F4E635}" presName="invisiNode" presStyleLbl="node1" presStyleIdx="2" presStyleCnt="6"/>
      <dgm:spPr/>
    </dgm:pt>
    <dgm:pt modelId="{6050E5EC-DC64-4DF2-97E1-74072746F036}" type="pres">
      <dgm:prSet presAssocID="{5BFAE431-AFDF-421B-A3EF-4D18F7F4E635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6F56C07-E775-4E5F-9E47-DCD2C014607C}" type="pres">
      <dgm:prSet presAssocID="{0F0C00D2-13BC-4FD8-BD84-482F4F2B392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1AA1314-FD6B-4E97-8110-C4F16B2174AC}" type="pres">
      <dgm:prSet presAssocID="{9CCEAB50-6F37-48B4-8660-F56AA6830B7B}" presName="compNode" presStyleCnt="0"/>
      <dgm:spPr/>
    </dgm:pt>
    <dgm:pt modelId="{F8EF482F-B4FA-4BCE-AB6C-A3C197F88E15}" type="pres">
      <dgm:prSet presAssocID="{9CCEAB50-6F37-48B4-8660-F56AA6830B7B}" presName="bkgdShape" presStyleLbl="node1" presStyleIdx="3" presStyleCnt="6"/>
      <dgm:spPr/>
      <dgm:t>
        <a:bodyPr/>
        <a:lstStyle/>
        <a:p>
          <a:endParaRPr lang="es-EC"/>
        </a:p>
      </dgm:t>
    </dgm:pt>
    <dgm:pt modelId="{7F284CC9-485C-4F77-8345-2C9B34560BA8}" type="pres">
      <dgm:prSet presAssocID="{9CCEAB50-6F37-48B4-8660-F56AA6830B7B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D81D35-DEA0-453E-BEE1-E99D300BB74A}" type="pres">
      <dgm:prSet presAssocID="{9CCEAB50-6F37-48B4-8660-F56AA6830B7B}" presName="invisiNode" presStyleLbl="node1" presStyleIdx="3" presStyleCnt="6"/>
      <dgm:spPr/>
    </dgm:pt>
    <dgm:pt modelId="{39DDDDF8-517B-4E68-831F-33310CC75016}" type="pres">
      <dgm:prSet presAssocID="{9CCEAB50-6F37-48B4-8660-F56AA6830B7B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4FAF0B0-1487-4E4D-A672-3D51C5EE81CC}" type="pres">
      <dgm:prSet presAssocID="{BEE51570-3FED-468B-8519-2F2248BE5A6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0710CE9-3D62-47EC-BCA5-002F21EA5D7B}" type="pres">
      <dgm:prSet presAssocID="{9661D86D-1833-4DFF-BF0F-D48FA77451EE}" presName="compNode" presStyleCnt="0"/>
      <dgm:spPr/>
    </dgm:pt>
    <dgm:pt modelId="{D17F7D72-AC65-4CE5-8D8B-33D6A92C65A1}" type="pres">
      <dgm:prSet presAssocID="{9661D86D-1833-4DFF-BF0F-D48FA77451EE}" presName="bkgdShape" presStyleLbl="node1" presStyleIdx="4" presStyleCnt="6"/>
      <dgm:spPr/>
      <dgm:t>
        <a:bodyPr/>
        <a:lstStyle/>
        <a:p>
          <a:endParaRPr lang="es-EC"/>
        </a:p>
      </dgm:t>
    </dgm:pt>
    <dgm:pt modelId="{91B6B0BA-5B91-42F8-B8AA-94E0ECA90863}" type="pres">
      <dgm:prSet presAssocID="{9661D86D-1833-4DFF-BF0F-D48FA77451EE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D8F5E0-37FD-4366-ADDD-3A4E1825F02A}" type="pres">
      <dgm:prSet presAssocID="{9661D86D-1833-4DFF-BF0F-D48FA77451EE}" presName="invisiNode" presStyleLbl="node1" presStyleIdx="4" presStyleCnt="6"/>
      <dgm:spPr/>
    </dgm:pt>
    <dgm:pt modelId="{37280C58-F856-4B8A-B605-61F17CA81BF6}" type="pres">
      <dgm:prSet presAssocID="{9661D86D-1833-4DFF-BF0F-D48FA77451EE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1591D58-6AB9-4523-A3D1-88CEB66C9DCE}" type="pres">
      <dgm:prSet presAssocID="{5BA19612-091F-4C79-9B1A-661E990CEF7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6EB27BB-74B4-493E-9D89-290FEED21481}" type="pres">
      <dgm:prSet presAssocID="{7835ECF4-35C3-49AC-BAF6-BD89AE23062F}" presName="compNode" presStyleCnt="0"/>
      <dgm:spPr/>
    </dgm:pt>
    <dgm:pt modelId="{FF248F01-666B-4A47-BDB2-D55FA318DE10}" type="pres">
      <dgm:prSet presAssocID="{7835ECF4-35C3-49AC-BAF6-BD89AE23062F}" presName="bkgdShape" presStyleLbl="node1" presStyleIdx="5" presStyleCnt="6" custLinFactNeighborX="14308" custLinFactNeighborY="-2817"/>
      <dgm:spPr/>
      <dgm:t>
        <a:bodyPr/>
        <a:lstStyle/>
        <a:p>
          <a:endParaRPr lang="es-EC"/>
        </a:p>
      </dgm:t>
    </dgm:pt>
    <dgm:pt modelId="{7BC347B4-8180-4B32-A452-B6B35F980445}" type="pres">
      <dgm:prSet presAssocID="{7835ECF4-35C3-49AC-BAF6-BD89AE23062F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E9C518-1D4D-436A-BB1F-F6856D01166C}" type="pres">
      <dgm:prSet presAssocID="{7835ECF4-35C3-49AC-BAF6-BD89AE23062F}" presName="invisiNode" presStyleLbl="node1" presStyleIdx="5" presStyleCnt="6"/>
      <dgm:spPr/>
    </dgm:pt>
    <dgm:pt modelId="{FC1BD731-04ED-44D8-B930-E8F5C4207F39}" type="pres">
      <dgm:prSet presAssocID="{7835ECF4-35C3-49AC-BAF6-BD89AE23062F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5E6E8A29-1D4F-44A5-B45C-C3A9B5D0E57F}" type="presOf" srcId="{7284D6FC-247F-4BBF-8BD3-75E9DCE217F3}" destId="{D4F95A93-9B70-46F5-958E-13C03A192ADF}" srcOrd="1" destOrd="0" presId="urn:microsoft.com/office/officeart/2005/8/layout/hList7"/>
    <dgm:cxn modelId="{50EF2E9E-FCEF-4AFE-B1FD-0ADFE6ABACE6}" type="presOf" srcId="{0F0C00D2-13BC-4FD8-BD84-482F4F2B3926}" destId="{56F56C07-E775-4E5F-9E47-DCD2C014607C}" srcOrd="0" destOrd="0" presId="urn:microsoft.com/office/officeart/2005/8/layout/hList7"/>
    <dgm:cxn modelId="{524AD46E-F8EC-4F43-9A33-ED5C2FB50BC0}" type="presOf" srcId="{E6B47F24-5808-43E5-95AC-120825E2C14C}" destId="{49971282-38CD-4A12-8A6F-C368CA079F2A}" srcOrd="0" destOrd="0" presId="urn:microsoft.com/office/officeart/2005/8/layout/hList7"/>
    <dgm:cxn modelId="{8AC268A1-687A-42F1-BC7D-94770D7DFF7A}" type="presOf" srcId="{E1043BAB-303C-4A37-AC20-62CB3D2F7D3A}" destId="{F01AEF66-19B4-4FB7-8958-59E1B32D8481}" srcOrd="1" destOrd="0" presId="urn:microsoft.com/office/officeart/2005/8/layout/hList7"/>
    <dgm:cxn modelId="{D1B194AE-91D0-40AD-BF8D-EA50146F1AF5}" type="presOf" srcId="{BEE51570-3FED-468B-8519-2F2248BE5A64}" destId="{C4FAF0B0-1487-4E4D-A672-3D51C5EE81CC}" srcOrd="0" destOrd="0" presId="urn:microsoft.com/office/officeart/2005/8/layout/hList7"/>
    <dgm:cxn modelId="{60EB1E2E-5DB0-4EF6-964F-5E071EAA834F}" type="presOf" srcId="{7835ECF4-35C3-49AC-BAF6-BD89AE23062F}" destId="{7BC347B4-8180-4B32-A452-B6B35F980445}" srcOrd="1" destOrd="0" presId="urn:microsoft.com/office/officeart/2005/8/layout/hList7"/>
    <dgm:cxn modelId="{B717A5DA-6F13-4291-9462-0EF564461548}" type="presOf" srcId="{7835ECF4-35C3-49AC-BAF6-BD89AE23062F}" destId="{FF248F01-666B-4A47-BDB2-D55FA318DE10}" srcOrd="0" destOrd="0" presId="urn:microsoft.com/office/officeart/2005/8/layout/hList7"/>
    <dgm:cxn modelId="{127ED62A-203E-4300-9805-2176BA0D627D}" srcId="{E6B47F24-5808-43E5-95AC-120825E2C14C}" destId="{9661D86D-1833-4DFF-BF0F-D48FA77451EE}" srcOrd="4" destOrd="0" parTransId="{16BE86C9-3D7D-4E41-9826-B269FB424561}" sibTransId="{5BA19612-091F-4C79-9B1A-661E990CEF76}"/>
    <dgm:cxn modelId="{D84B151D-36BE-4527-9513-75B399761590}" type="presOf" srcId="{5BA19612-091F-4C79-9B1A-661E990CEF76}" destId="{81591D58-6AB9-4523-A3D1-88CEB66C9DCE}" srcOrd="0" destOrd="0" presId="urn:microsoft.com/office/officeart/2005/8/layout/hList7"/>
    <dgm:cxn modelId="{8B860ED2-02DA-45E9-956D-34E1BCBA8C19}" type="presOf" srcId="{9CCEAB50-6F37-48B4-8660-F56AA6830B7B}" destId="{F8EF482F-B4FA-4BCE-AB6C-A3C197F88E15}" srcOrd="0" destOrd="0" presId="urn:microsoft.com/office/officeart/2005/8/layout/hList7"/>
    <dgm:cxn modelId="{1904FD20-EEE5-4743-A574-3238A3A6AC2E}" type="presOf" srcId="{5BFAE431-AFDF-421B-A3EF-4D18F7F4E635}" destId="{9C22AAF9-62C6-416D-ABA4-708D24998A15}" srcOrd="0" destOrd="0" presId="urn:microsoft.com/office/officeart/2005/8/layout/hList7"/>
    <dgm:cxn modelId="{DB388524-FFF6-405B-AF6B-7C5B4AFD1F03}" type="presOf" srcId="{7253D844-BEBA-46FC-813C-659C892C1159}" destId="{3B2D8834-172D-4451-B2D6-8EB42681B75B}" srcOrd="0" destOrd="0" presId="urn:microsoft.com/office/officeart/2005/8/layout/hList7"/>
    <dgm:cxn modelId="{8449D4FA-7F1A-4341-BEA5-0332BF1E7739}" srcId="{E6B47F24-5808-43E5-95AC-120825E2C14C}" destId="{5BFAE431-AFDF-421B-A3EF-4D18F7F4E635}" srcOrd="2" destOrd="0" parTransId="{C1E5DCE7-250E-4119-935F-C597C4E17F01}" sibTransId="{0F0C00D2-13BC-4FD8-BD84-482F4F2B3926}"/>
    <dgm:cxn modelId="{F1246D14-C49F-4AFA-8685-D299709572E9}" srcId="{E6B47F24-5808-43E5-95AC-120825E2C14C}" destId="{E1043BAB-303C-4A37-AC20-62CB3D2F7D3A}" srcOrd="0" destOrd="0" parTransId="{9BD66D8C-973D-470D-AB19-3FA30CA005B2}" sibTransId="{7253D844-BEBA-46FC-813C-659C892C1159}"/>
    <dgm:cxn modelId="{603C8863-32DA-4725-8111-FD972C0D27EF}" srcId="{E6B47F24-5808-43E5-95AC-120825E2C14C}" destId="{7284D6FC-247F-4BBF-8BD3-75E9DCE217F3}" srcOrd="1" destOrd="0" parTransId="{E4AE7354-5F13-4507-AAD3-4EFFBBAFDCD9}" sibTransId="{6195E12F-E39F-4C33-828D-F06D7E5C0C53}"/>
    <dgm:cxn modelId="{1BECF3F5-0D3F-42C5-B1DB-C315A3258AB8}" type="presOf" srcId="{6195E12F-E39F-4C33-828D-F06D7E5C0C53}" destId="{4F9F92B8-8777-4179-9AA0-777FF39935E5}" srcOrd="0" destOrd="0" presId="urn:microsoft.com/office/officeart/2005/8/layout/hList7"/>
    <dgm:cxn modelId="{2A046167-12FE-4C20-A0FD-B767F9F2AF0B}" type="presOf" srcId="{5BFAE431-AFDF-421B-A3EF-4D18F7F4E635}" destId="{23444C81-70DD-4CA8-BACA-89A6E6E9F76E}" srcOrd="1" destOrd="0" presId="urn:microsoft.com/office/officeart/2005/8/layout/hList7"/>
    <dgm:cxn modelId="{482C5B30-C653-4995-8D95-0DB3CC1497F7}" type="presOf" srcId="{9661D86D-1833-4DFF-BF0F-D48FA77451EE}" destId="{D17F7D72-AC65-4CE5-8D8B-33D6A92C65A1}" srcOrd="0" destOrd="0" presId="urn:microsoft.com/office/officeart/2005/8/layout/hList7"/>
    <dgm:cxn modelId="{BAAE8AE8-F771-4611-92E9-BD0BB982420C}" srcId="{E6B47F24-5808-43E5-95AC-120825E2C14C}" destId="{9CCEAB50-6F37-48B4-8660-F56AA6830B7B}" srcOrd="3" destOrd="0" parTransId="{BF2C2B85-83CB-40C6-85EB-51C551EE3353}" sibTransId="{BEE51570-3FED-468B-8519-2F2248BE5A64}"/>
    <dgm:cxn modelId="{F1A0B8A1-E6C9-4081-B890-33BD6F95013A}" type="presOf" srcId="{7284D6FC-247F-4BBF-8BD3-75E9DCE217F3}" destId="{AFED97B7-86F6-47F0-9092-3F8775D18425}" srcOrd="0" destOrd="0" presId="urn:microsoft.com/office/officeart/2005/8/layout/hList7"/>
    <dgm:cxn modelId="{50B1351B-75FE-4F44-B290-A28E67D89F52}" srcId="{E6B47F24-5808-43E5-95AC-120825E2C14C}" destId="{7835ECF4-35C3-49AC-BAF6-BD89AE23062F}" srcOrd="5" destOrd="0" parTransId="{2A0D7330-A28C-49DF-8F34-7D40486B31D7}" sibTransId="{44EAC78E-BD9D-48EF-8AC2-D43A7FE3E405}"/>
    <dgm:cxn modelId="{E06EBDF7-E788-4133-95A3-99128A3FC7C5}" type="presOf" srcId="{E1043BAB-303C-4A37-AC20-62CB3D2F7D3A}" destId="{E8FDAFCE-EC68-4BAE-9A6C-A1EF52DE4B46}" srcOrd="0" destOrd="0" presId="urn:microsoft.com/office/officeart/2005/8/layout/hList7"/>
    <dgm:cxn modelId="{CEEFF12A-D1A9-4F52-AA0E-795C3728E11D}" type="presOf" srcId="{9CCEAB50-6F37-48B4-8660-F56AA6830B7B}" destId="{7F284CC9-485C-4F77-8345-2C9B34560BA8}" srcOrd="1" destOrd="0" presId="urn:microsoft.com/office/officeart/2005/8/layout/hList7"/>
    <dgm:cxn modelId="{2649CDEC-33A7-4826-A194-A492EE1DF187}" type="presOf" srcId="{9661D86D-1833-4DFF-BF0F-D48FA77451EE}" destId="{91B6B0BA-5B91-42F8-B8AA-94E0ECA90863}" srcOrd="1" destOrd="0" presId="urn:microsoft.com/office/officeart/2005/8/layout/hList7"/>
    <dgm:cxn modelId="{75EC1EB8-0C44-4E2D-AAFB-CB6DEF686BE3}" type="presParOf" srcId="{49971282-38CD-4A12-8A6F-C368CA079F2A}" destId="{82078E6D-176F-4E9F-9D23-841A5FE7E8DD}" srcOrd="0" destOrd="0" presId="urn:microsoft.com/office/officeart/2005/8/layout/hList7"/>
    <dgm:cxn modelId="{37778322-DB4D-44DB-BA6C-8A68584C93E9}" type="presParOf" srcId="{49971282-38CD-4A12-8A6F-C368CA079F2A}" destId="{978B0E54-433C-48E6-8D1B-EA08833B5663}" srcOrd="1" destOrd="0" presId="urn:microsoft.com/office/officeart/2005/8/layout/hList7"/>
    <dgm:cxn modelId="{93A8A66A-B598-4228-B5B8-7862F150BC22}" type="presParOf" srcId="{978B0E54-433C-48E6-8D1B-EA08833B5663}" destId="{F1BC8FCA-F204-4A01-A3AB-0923919D996F}" srcOrd="0" destOrd="0" presId="urn:microsoft.com/office/officeart/2005/8/layout/hList7"/>
    <dgm:cxn modelId="{D9F22BC2-7296-4072-A7EF-58E78259E4C3}" type="presParOf" srcId="{F1BC8FCA-F204-4A01-A3AB-0923919D996F}" destId="{E8FDAFCE-EC68-4BAE-9A6C-A1EF52DE4B46}" srcOrd="0" destOrd="0" presId="urn:microsoft.com/office/officeart/2005/8/layout/hList7"/>
    <dgm:cxn modelId="{CB65C73D-A838-429E-AC9E-18718937B515}" type="presParOf" srcId="{F1BC8FCA-F204-4A01-A3AB-0923919D996F}" destId="{F01AEF66-19B4-4FB7-8958-59E1B32D8481}" srcOrd="1" destOrd="0" presId="urn:microsoft.com/office/officeart/2005/8/layout/hList7"/>
    <dgm:cxn modelId="{C7C58DFD-40DC-4B18-8EF0-BD03848C4751}" type="presParOf" srcId="{F1BC8FCA-F204-4A01-A3AB-0923919D996F}" destId="{002224D6-EEDC-4BD5-A657-37A989959548}" srcOrd="2" destOrd="0" presId="urn:microsoft.com/office/officeart/2005/8/layout/hList7"/>
    <dgm:cxn modelId="{3ADFCEF9-D170-4C11-8922-DBF098617FE3}" type="presParOf" srcId="{F1BC8FCA-F204-4A01-A3AB-0923919D996F}" destId="{BEEABF0B-301A-403E-A0A9-D31FE13B3285}" srcOrd="3" destOrd="0" presId="urn:microsoft.com/office/officeart/2005/8/layout/hList7"/>
    <dgm:cxn modelId="{4D8D618F-DDE3-4737-A687-754969ACB319}" type="presParOf" srcId="{978B0E54-433C-48E6-8D1B-EA08833B5663}" destId="{3B2D8834-172D-4451-B2D6-8EB42681B75B}" srcOrd="1" destOrd="0" presId="urn:microsoft.com/office/officeart/2005/8/layout/hList7"/>
    <dgm:cxn modelId="{90BD422D-70EC-4179-A1AC-A5D723696E74}" type="presParOf" srcId="{978B0E54-433C-48E6-8D1B-EA08833B5663}" destId="{6E4303A8-A2DC-439B-8419-07E442E823F9}" srcOrd="2" destOrd="0" presId="urn:microsoft.com/office/officeart/2005/8/layout/hList7"/>
    <dgm:cxn modelId="{9F26478C-B80C-4168-A998-D73A2858D83B}" type="presParOf" srcId="{6E4303A8-A2DC-439B-8419-07E442E823F9}" destId="{AFED97B7-86F6-47F0-9092-3F8775D18425}" srcOrd="0" destOrd="0" presId="urn:microsoft.com/office/officeart/2005/8/layout/hList7"/>
    <dgm:cxn modelId="{7FABB4B0-91C3-4CA0-A7FF-660FCF1DA1A9}" type="presParOf" srcId="{6E4303A8-A2DC-439B-8419-07E442E823F9}" destId="{D4F95A93-9B70-46F5-958E-13C03A192ADF}" srcOrd="1" destOrd="0" presId="urn:microsoft.com/office/officeart/2005/8/layout/hList7"/>
    <dgm:cxn modelId="{41FC15E3-E916-42C2-8114-5D0498C7C4BA}" type="presParOf" srcId="{6E4303A8-A2DC-439B-8419-07E442E823F9}" destId="{A56177F0-6234-4AD2-9271-31556B00660F}" srcOrd="2" destOrd="0" presId="urn:microsoft.com/office/officeart/2005/8/layout/hList7"/>
    <dgm:cxn modelId="{DF0B4F2E-7F38-4E07-80F7-42140970FAD5}" type="presParOf" srcId="{6E4303A8-A2DC-439B-8419-07E442E823F9}" destId="{72F8A81D-E0FF-4AFA-B25E-5FEC279B3A48}" srcOrd="3" destOrd="0" presId="urn:microsoft.com/office/officeart/2005/8/layout/hList7"/>
    <dgm:cxn modelId="{DED19A2F-7EBD-4BCB-A49B-B0060A9A05C7}" type="presParOf" srcId="{978B0E54-433C-48E6-8D1B-EA08833B5663}" destId="{4F9F92B8-8777-4179-9AA0-777FF39935E5}" srcOrd="3" destOrd="0" presId="urn:microsoft.com/office/officeart/2005/8/layout/hList7"/>
    <dgm:cxn modelId="{006D034C-75FD-4E6B-A83A-7888412F025C}" type="presParOf" srcId="{978B0E54-433C-48E6-8D1B-EA08833B5663}" destId="{5937DEC2-63F7-4961-BB00-32371A8019CB}" srcOrd="4" destOrd="0" presId="urn:microsoft.com/office/officeart/2005/8/layout/hList7"/>
    <dgm:cxn modelId="{860C7BEF-8E5B-4F94-9409-C16B38A669EF}" type="presParOf" srcId="{5937DEC2-63F7-4961-BB00-32371A8019CB}" destId="{9C22AAF9-62C6-416D-ABA4-708D24998A15}" srcOrd="0" destOrd="0" presId="urn:microsoft.com/office/officeart/2005/8/layout/hList7"/>
    <dgm:cxn modelId="{50F8CA11-428D-4090-ACF6-E202A764F0B7}" type="presParOf" srcId="{5937DEC2-63F7-4961-BB00-32371A8019CB}" destId="{23444C81-70DD-4CA8-BACA-89A6E6E9F76E}" srcOrd="1" destOrd="0" presId="urn:microsoft.com/office/officeart/2005/8/layout/hList7"/>
    <dgm:cxn modelId="{F919A15E-C39E-49A1-9229-EFC194C1BE8C}" type="presParOf" srcId="{5937DEC2-63F7-4961-BB00-32371A8019CB}" destId="{988252D6-97F8-483E-97C4-5E24C9AF9E01}" srcOrd="2" destOrd="0" presId="urn:microsoft.com/office/officeart/2005/8/layout/hList7"/>
    <dgm:cxn modelId="{19C37157-6E9D-48D9-A910-B3BC65EC6E5B}" type="presParOf" srcId="{5937DEC2-63F7-4961-BB00-32371A8019CB}" destId="{6050E5EC-DC64-4DF2-97E1-74072746F036}" srcOrd="3" destOrd="0" presId="urn:microsoft.com/office/officeart/2005/8/layout/hList7"/>
    <dgm:cxn modelId="{660CEC39-019B-4A52-9807-460A77289002}" type="presParOf" srcId="{978B0E54-433C-48E6-8D1B-EA08833B5663}" destId="{56F56C07-E775-4E5F-9E47-DCD2C014607C}" srcOrd="5" destOrd="0" presId="urn:microsoft.com/office/officeart/2005/8/layout/hList7"/>
    <dgm:cxn modelId="{A7361667-30A5-437C-B27D-A925C892CFBF}" type="presParOf" srcId="{978B0E54-433C-48E6-8D1B-EA08833B5663}" destId="{41AA1314-FD6B-4E97-8110-C4F16B2174AC}" srcOrd="6" destOrd="0" presId="urn:microsoft.com/office/officeart/2005/8/layout/hList7"/>
    <dgm:cxn modelId="{B39337B4-9CD3-4491-AB8C-D144260B677D}" type="presParOf" srcId="{41AA1314-FD6B-4E97-8110-C4F16B2174AC}" destId="{F8EF482F-B4FA-4BCE-AB6C-A3C197F88E15}" srcOrd="0" destOrd="0" presId="urn:microsoft.com/office/officeart/2005/8/layout/hList7"/>
    <dgm:cxn modelId="{E4859675-D97F-4537-A8C2-1559318AA1D9}" type="presParOf" srcId="{41AA1314-FD6B-4E97-8110-C4F16B2174AC}" destId="{7F284CC9-485C-4F77-8345-2C9B34560BA8}" srcOrd="1" destOrd="0" presId="urn:microsoft.com/office/officeart/2005/8/layout/hList7"/>
    <dgm:cxn modelId="{091DA160-87E4-4CE8-868C-93A933CA48E4}" type="presParOf" srcId="{41AA1314-FD6B-4E97-8110-C4F16B2174AC}" destId="{0CD81D35-DEA0-453E-BEE1-E99D300BB74A}" srcOrd="2" destOrd="0" presId="urn:microsoft.com/office/officeart/2005/8/layout/hList7"/>
    <dgm:cxn modelId="{DA4A9312-D39E-49AF-93DA-FCDEBFC10D6E}" type="presParOf" srcId="{41AA1314-FD6B-4E97-8110-C4F16B2174AC}" destId="{39DDDDF8-517B-4E68-831F-33310CC75016}" srcOrd="3" destOrd="0" presId="urn:microsoft.com/office/officeart/2005/8/layout/hList7"/>
    <dgm:cxn modelId="{F93EED32-A54A-4BD1-9D93-FF4A24DF8B96}" type="presParOf" srcId="{978B0E54-433C-48E6-8D1B-EA08833B5663}" destId="{C4FAF0B0-1487-4E4D-A672-3D51C5EE81CC}" srcOrd="7" destOrd="0" presId="urn:microsoft.com/office/officeart/2005/8/layout/hList7"/>
    <dgm:cxn modelId="{D2273BC9-3DB9-4735-84E0-E1240F4F3262}" type="presParOf" srcId="{978B0E54-433C-48E6-8D1B-EA08833B5663}" destId="{C0710CE9-3D62-47EC-BCA5-002F21EA5D7B}" srcOrd="8" destOrd="0" presId="urn:microsoft.com/office/officeart/2005/8/layout/hList7"/>
    <dgm:cxn modelId="{1CBC26E7-C9FF-4F91-A996-1B0BB53CBF13}" type="presParOf" srcId="{C0710CE9-3D62-47EC-BCA5-002F21EA5D7B}" destId="{D17F7D72-AC65-4CE5-8D8B-33D6A92C65A1}" srcOrd="0" destOrd="0" presId="urn:microsoft.com/office/officeart/2005/8/layout/hList7"/>
    <dgm:cxn modelId="{AD9EA7F2-9291-4F5A-AB4C-FC8C926D8B76}" type="presParOf" srcId="{C0710CE9-3D62-47EC-BCA5-002F21EA5D7B}" destId="{91B6B0BA-5B91-42F8-B8AA-94E0ECA90863}" srcOrd="1" destOrd="0" presId="urn:microsoft.com/office/officeart/2005/8/layout/hList7"/>
    <dgm:cxn modelId="{88D29526-C2B5-4618-B1F8-44EF95FE6937}" type="presParOf" srcId="{C0710CE9-3D62-47EC-BCA5-002F21EA5D7B}" destId="{46D8F5E0-37FD-4366-ADDD-3A4E1825F02A}" srcOrd="2" destOrd="0" presId="urn:microsoft.com/office/officeart/2005/8/layout/hList7"/>
    <dgm:cxn modelId="{2406F5BB-1F57-4C93-9849-1A47123AE502}" type="presParOf" srcId="{C0710CE9-3D62-47EC-BCA5-002F21EA5D7B}" destId="{37280C58-F856-4B8A-B605-61F17CA81BF6}" srcOrd="3" destOrd="0" presId="urn:microsoft.com/office/officeart/2005/8/layout/hList7"/>
    <dgm:cxn modelId="{8287F408-D422-47F4-BD2F-79C6DDBB85EA}" type="presParOf" srcId="{978B0E54-433C-48E6-8D1B-EA08833B5663}" destId="{81591D58-6AB9-4523-A3D1-88CEB66C9DCE}" srcOrd="9" destOrd="0" presId="urn:microsoft.com/office/officeart/2005/8/layout/hList7"/>
    <dgm:cxn modelId="{3792F0DA-9B76-426A-9C9A-1F39257373B4}" type="presParOf" srcId="{978B0E54-433C-48E6-8D1B-EA08833B5663}" destId="{A6EB27BB-74B4-493E-9D89-290FEED21481}" srcOrd="10" destOrd="0" presId="urn:microsoft.com/office/officeart/2005/8/layout/hList7"/>
    <dgm:cxn modelId="{F21455B0-95FE-4F44-9C97-D4F5CCDBB8EC}" type="presParOf" srcId="{A6EB27BB-74B4-493E-9D89-290FEED21481}" destId="{FF248F01-666B-4A47-BDB2-D55FA318DE10}" srcOrd="0" destOrd="0" presId="urn:microsoft.com/office/officeart/2005/8/layout/hList7"/>
    <dgm:cxn modelId="{20157F35-6DCA-4618-A9B6-47845DBACA24}" type="presParOf" srcId="{A6EB27BB-74B4-493E-9D89-290FEED21481}" destId="{7BC347B4-8180-4B32-A452-B6B35F980445}" srcOrd="1" destOrd="0" presId="urn:microsoft.com/office/officeart/2005/8/layout/hList7"/>
    <dgm:cxn modelId="{EBE445BB-D626-4CFA-A140-26EE0F4A8865}" type="presParOf" srcId="{A6EB27BB-74B4-493E-9D89-290FEED21481}" destId="{ACE9C518-1D4D-436A-BB1F-F6856D01166C}" srcOrd="2" destOrd="0" presId="urn:microsoft.com/office/officeart/2005/8/layout/hList7"/>
    <dgm:cxn modelId="{AD3C7C33-0932-45F7-9551-DE154436A064}" type="presParOf" srcId="{A6EB27BB-74B4-493E-9D89-290FEED21481}" destId="{FC1BD731-04ED-44D8-B930-E8F5C4207F39}" srcOrd="3" destOrd="0" presId="urn:microsoft.com/office/officeart/2005/8/layout/hList7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33D98C-24A3-4AA8-8A0D-359601B2939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0708009-607A-449A-8363-D5284BC24E3C}">
      <dgm:prSet phldrT="[Texto]" custT="1"/>
      <dgm:spPr/>
      <dgm:t>
        <a:bodyPr/>
        <a:lstStyle/>
        <a:p>
          <a:r>
            <a:rPr lang="es-EC" sz="1800" dirty="0" smtClean="0"/>
            <a:t>Aplicación política</a:t>
          </a:r>
        </a:p>
        <a:p>
          <a:r>
            <a:rPr lang="es-EC" sz="1800" dirty="0" smtClean="0"/>
            <a:t>Organigrama</a:t>
          </a:r>
        </a:p>
        <a:p>
          <a:r>
            <a:rPr lang="es-EC" sz="1800" dirty="0" smtClean="0"/>
            <a:t>Descripción de Funciones</a:t>
          </a:r>
        </a:p>
        <a:p>
          <a:r>
            <a:rPr lang="es-EC" sz="1800" dirty="0" smtClean="0"/>
            <a:t>Calidad del Producto</a:t>
          </a:r>
        </a:p>
        <a:p>
          <a:r>
            <a:rPr lang="es-EC" sz="1800" dirty="0" smtClean="0"/>
            <a:t>Seguimiento de clientes</a:t>
          </a:r>
        </a:p>
        <a:p>
          <a:r>
            <a:rPr lang="es-EC" sz="1800" dirty="0" smtClean="0"/>
            <a:t>Equipos para la producción</a:t>
          </a:r>
          <a:endParaRPr lang="es-EC" sz="1800" dirty="0"/>
        </a:p>
      </dgm:t>
    </dgm:pt>
    <dgm:pt modelId="{F66ED6C7-AB54-46A3-9A6E-F84A0B413D89}" type="parTrans" cxnId="{6F5E3086-91D6-443A-AA70-CA18F3663E4B}">
      <dgm:prSet/>
      <dgm:spPr/>
      <dgm:t>
        <a:bodyPr/>
        <a:lstStyle/>
        <a:p>
          <a:endParaRPr lang="es-EC"/>
        </a:p>
      </dgm:t>
    </dgm:pt>
    <dgm:pt modelId="{98116DCE-44BF-4F1C-BF1A-879BAA04A53B}" type="sibTrans" cxnId="{6F5E3086-91D6-443A-AA70-CA18F3663E4B}">
      <dgm:prSet/>
      <dgm:spPr/>
      <dgm:t>
        <a:bodyPr/>
        <a:lstStyle/>
        <a:p>
          <a:endParaRPr lang="es-EC"/>
        </a:p>
      </dgm:t>
    </dgm:pt>
    <dgm:pt modelId="{290F36B9-1B56-47B3-A587-2F5E98FCAED1}">
      <dgm:prSet phldrT="[Texto]" custT="1"/>
      <dgm:spPr/>
      <dgm:t>
        <a:bodyPr/>
        <a:lstStyle/>
        <a:p>
          <a:r>
            <a:rPr lang="es-EC" sz="1800" dirty="0" smtClean="0"/>
            <a:t>Tasa de interés</a:t>
          </a:r>
        </a:p>
        <a:p>
          <a:r>
            <a:rPr lang="es-EC" sz="1800" dirty="0" smtClean="0"/>
            <a:t>Calidad del Servicio</a:t>
          </a:r>
        </a:p>
        <a:p>
          <a:r>
            <a:rPr lang="es-EC" sz="1800" dirty="0" smtClean="0"/>
            <a:t>Solución de problemas</a:t>
          </a:r>
        </a:p>
        <a:p>
          <a:r>
            <a:rPr lang="es-EC" sz="1800" dirty="0" smtClean="0"/>
            <a:t>Entrega de producto a tiempo</a:t>
          </a:r>
        </a:p>
        <a:p>
          <a:r>
            <a:rPr lang="es-EC" sz="1800" dirty="0" smtClean="0"/>
            <a:t>Relación con empresa</a:t>
          </a:r>
        </a:p>
        <a:p>
          <a:r>
            <a:rPr lang="es-EC" sz="1800" dirty="0" smtClean="0"/>
            <a:t>Competencia</a:t>
          </a:r>
        </a:p>
      </dgm:t>
    </dgm:pt>
    <dgm:pt modelId="{68222ED5-E8D3-4FA7-8E0E-A802DCC91EA7}" type="parTrans" cxnId="{6CF47D83-E3D8-4A3F-81E1-F2C8790C7AB3}">
      <dgm:prSet/>
      <dgm:spPr/>
      <dgm:t>
        <a:bodyPr/>
        <a:lstStyle/>
        <a:p>
          <a:endParaRPr lang="es-EC"/>
        </a:p>
      </dgm:t>
    </dgm:pt>
    <dgm:pt modelId="{96EF433E-A770-4845-97B4-BFA1B2B72012}" type="sibTrans" cxnId="{6CF47D83-E3D8-4A3F-81E1-F2C8790C7AB3}">
      <dgm:prSet/>
      <dgm:spPr/>
      <dgm:t>
        <a:bodyPr/>
        <a:lstStyle/>
        <a:p>
          <a:endParaRPr lang="es-EC"/>
        </a:p>
      </dgm:t>
    </dgm:pt>
    <dgm:pt modelId="{51604F0D-3CA2-4F78-BE97-6ED04C0B5C59}">
      <dgm:prSet phldrT="[Texto]" custT="1"/>
      <dgm:spPr/>
      <dgm:t>
        <a:bodyPr/>
        <a:lstStyle/>
        <a:p>
          <a:r>
            <a:rPr lang="es-EC" sz="1800" dirty="0" smtClean="0"/>
            <a:t>Documentación deficiente</a:t>
          </a:r>
        </a:p>
        <a:p>
          <a:r>
            <a:rPr lang="es-EC" sz="1800" dirty="0" smtClean="0"/>
            <a:t>Incumplimiento de Objetivos</a:t>
          </a:r>
        </a:p>
        <a:p>
          <a:r>
            <a:rPr lang="es-EC" sz="1800" dirty="0" smtClean="0"/>
            <a:t>Falta de personal según organigrama</a:t>
          </a:r>
        </a:p>
        <a:p>
          <a:r>
            <a:rPr lang="es-EC" sz="1800" dirty="0" smtClean="0"/>
            <a:t>Sistemas informáticos deficientes</a:t>
          </a:r>
        </a:p>
        <a:p>
          <a:r>
            <a:rPr lang="es-EC" sz="1800" dirty="0" smtClean="0"/>
            <a:t>Falta de motivación </a:t>
          </a:r>
        </a:p>
        <a:p>
          <a:r>
            <a:rPr lang="es-EC" sz="1800" dirty="0" smtClean="0"/>
            <a:t>Comunicación</a:t>
          </a:r>
        </a:p>
        <a:p>
          <a:endParaRPr lang="es-EC" sz="900" dirty="0"/>
        </a:p>
      </dgm:t>
    </dgm:pt>
    <dgm:pt modelId="{3CF4B0B1-73A6-4C4B-97C4-0DD6A66BC418}" type="parTrans" cxnId="{9AE56273-B963-4BAA-B757-5FF74D8A7189}">
      <dgm:prSet/>
      <dgm:spPr/>
      <dgm:t>
        <a:bodyPr/>
        <a:lstStyle/>
        <a:p>
          <a:endParaRPr lang="es-EC"/>
        </a:p>
      </dgm:t>
    </dgm:pt>
    <dgm:pt modelId="{F59D9514-4718-4EF5-B8E2-60616B99CD31}" type="sibTrans" cxnId="{9AE56273-B963-4BAA-B757-5FF74D8A7189}">
      <dgm:prSet/>
      <dgm:spPr/>
      <dgm:t>
        <a:bodyPr/>
        <a:lstStyle/>
        <a:p>
          <a:endParaRPr lang="es-EC"/>
        </a:p>
      </dgm:t>
    </dgm:pt>
    <dgm:pt modelId="{8829D7FD-8BED-4FA2-A94D-3E54C7C7B0C0}">
      <dgm:prSet phldrT="[Texto]" custT="1"/>
      <dgm:spPr/>
      <dgm:t>
        <a:bodyPr/>
        <a:lstStyle/>
        <a:p>
          <a:r>
            <a:rPr lang="es-EC" sz="1800" dirty="0" smtClean="0"/>
            <a:t>Inflación</a:t>
          </a:r>
        </a:p>
        <a:p>
          <a:r>
            <a:rPr lang="es-EC" sz="1800" dirty="0" smtClean="0"/>
            <a:t>Riesgo país</a:t>
          </a:r>
        </a:p>
        <a:p>
          <a:r>
            <a:rPr lang="es-EC" sz="1800" dirty="0" smtClean="0"/>
            <a:t>Factor Jurídico</a:t>
          </a:r>
        </a:p>
        <a:p>
          <a:r>
            <a:rPr lang="es-EC" sz="1800" dirty="0" smtClean="0"/>
            <a:t>Factor Social</a:t>
          </a:r>
        </a:p>
        <a:p>
          <a:r>
            <a:rPr lang="es-EC" sz="1800" dirty="0" smtClean="0"/>
            <a:t>Factor Político</a:t>
          </a:r>
        </a:p>
        <a:p>
          <a:r>
            <a:rPr lang="es-EC" sz="1800" dirty="0" smtClean="0"/>
            <a:t>Normativa</a:t>
          </a:r>
          <a:endParaRPr lang="es-EC" sz="1800" dirty="0"/>
        </a:p>
      </dgm:t>
    </dgm:pt>
    <dgm:pt modelId="{5522B405-764F-4CC9-9B11-55319C476A43}" type="parTrans" cxnId="{DCF8D0C2-BB97-4515-9D92-19C7AF7B05A3}">
      <dgm:prSet/>
      <dgm:spPr/>
      <dgm:t>
        <a:bodyPr/>
        <a:lstStyle/>
        <a:p>
          <a:endParaRPr lang="es-EC"/>
        </a:p>
      </dgm:t>
    </dgm:pt>
    <dgm:pt modelId="{2E692B6F-3E94-478C-A631-22EF2DED967A}" type="sibTrans" cxnId="{DCF8D0C2-BB97-4515-9D92-19C7AF7B05A3}">
      <dgm:prSet/>
      <dgm:spPr/>
      <dgm:t>
        <a:bodyPr/>
        <a:lstStyle/>
        <a:p>
          <a:endParaRPr lang="es-EC"/>
        </a:p>
      </dgm:t>
    </dgm:pt>
    <dgm:pt modelId="{AB8CD1EB-F024-4F5A-96BF-5DC9E8B5550A}" type="pres">
      <dgm:prSet presAssocID="{FE33D98C-24A3-4AA8-8A0D-359601B293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E415B2A-DD77-499C-BB1B-89459788A2C7}" type="pres">
      <dgm:prSet presAssocID="{00708009-607A-449A-8363-D5284BC24E3C}" presName="compNode" presStyleCnt="0"/>
      <dgm:spPr/>
    </dgm:pt>
    <dgm:pt modelId="{5D0A827A-E5BF-4FEA-8A93-AC0A49E4D511}" type="pres">
      <dgm:prSet presAssocID="{00708009-607A-449A-8363-D5284BC24E3C}" presName="pictRect" presStyleLbl="node1" presStyleIdx="0" presStyleCnt="4" custScaleX="30845" custScaleY="79280" custLinFactNeighborX="-31691" custLinFactNeighborY="65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DA34F4-114A-4C6E-8B7D-5449D8C2CE95}" type="pres">
      <dgm:prSet presAssocID="{00708009-607A-449A-8363-D5284BC24E3C}" presName="textRect" presStyleLbl="revTx" presStyleIdx="0" presStyleCnt="4" custScaleY="108664" custLinFactY="-23025" custLinFactNeighborX="29353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30B7E0-1387-4E7A-A3B3-AA86FA0CD7E0}" type="pres">
      <dgm:prSet presAssocID="{98116DCE-44BF-4F1C-BF1A-879BAA04A53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21D3EE6-A20D-4D80-B9FE-CD161ADA42AD}" type="pres">
      <dgm:prSet presAssocID="{290F36B9-1B56-47B3-A587-2F5E98FCAED1}" presName="compNode" presStyleCnt="0"/>
      <dgm:spPr/>
    </dgm:pt>
    <dgm:pt modelId="{68FD58F9-CB65-4727-9818-90A30EF738D5}" type="pres">
      <dgm:prSet presAssocID="{290F36B9-1B56-47B3-A587-2F5E98FCAED1}" presName="pictRect" presStyleLbl="node1" presStyleIdx="1" presStyleCnt="4" custScaleX="32805" custScaleY="55839" custLinFactNeighborX="-31736" custLinFactNeighborY="43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ACAF92-E49E-4177-ADC2-FA592E3CFC6D}" type="pres">
      <dgm:prSet presAssocID="{290F36B9-1B56-47B3-A587-2F5E98FCAED1}" presName="textRect" presStyleLbl="revTx" presStyleIdx="1" presStyleCnt="4" custScaleX="120084" custScaleY="135845" custLinFactNeighborX="23974" custLinFactNeighborY="-403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2A3370-17E3-4870-AA4D-D0C243438130}" type="pres">
      <dgm:prSet presAssocID="{96EF433E-A770-4845-97B4-BFA1B2B7201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7617882-F73F-4690-825A-4D4411D589F2}" type="pres">
      <dgm:prSet presAssocID="{51604F0D-3CA2-4F78-BE97-6ED04C0B5C59}" presName="compNode" presStyleCnt="0"/>
      <dgm:spPr/>
    </dgm:pt>
    <dgm:pt modelId="{243A4A98-A23D-4EE9-B6B8-02D6685BDE3A}" type="pres">
      <dgm:prSet presAssocID="{51604F0D-3CA2-4F78-BE97-6ED04C0B5C59}" presName="pictRect" presStyleLbl="node1" presStyleIdx="2" presStyleCnt="4" custScaleX="42261" custScaleY="52836" custLinFactNeighborX="-49702" custLinFactNeighborY="-4325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FB85B4B-E7B2-4275-AF0C-FF5F6DE91A8E}" type="pres">
      <dgm:prSet presAssocID="{51604F0D-3CA2-4F78-BE97-6ED04C0B5C59}" presName="textRect" presStyleLbl="revTx" presStyleIdx="2" presStyleCnt="4" custLinFactY="-79089" custLinFactNeighborX="1806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172026-4B4F-414F-AC4F-A857B773F724}" type="pres">
      <dgm:prSet presAssocID="{F59D9514-4718-4EF5-B8E2-60616B99CD3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4178649-3B9B-4953-B0A0-C0274E60804A}" type="pres">
      <dgm:prSet presAssocID="{8829D7FD-8BED-4FA2-A94D-3E54C7C7B0C0}" presName="compNode" presStyleCnt="0"/>
      <dgm:spPr/>
    </dgm:pt>
    <dgm:pt modelId="{47E0FDA3-D8DD-4B0D-B2A4-84121EA56B7F}" type="pres">
      <dgm:prSet presAssocID="{8829D7FD-8BED-4FA2-A94D-3E54C7C7B0C0}" presName="pictRect" presStyleLbl="node1" presStyleIdx="3" presStyleCnt="4" custScaleX="40715" custScaleY="62283" custLinFactNeighborX="-11766" custLinFactNeighborY="227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9D5BFA5-EAEA-4A96-9F44-ABDF4A8A9472}" type="pres">
      <dgm:prSet presAssocID="{8829D7FD-8BED-4FA2-A94D-3E54C7C7B0C0}" presName="textRect" presStyleLbl="revTx" presStyleIdx="3" presStyleCnt="4" custScaleX="77126" custLinFactY="-46474" custLinFactNeighborX="48286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05AB5B-DED0-4F4E-B593-746B81F7785D}" type="presOf" srcId="{51604F0D-3CA2-4F78-BE97-6ED04C0B5C59}" destId="{1FB85B4B-E7B2-4275-AF0C-FF5F6DE91A8E}" srcOrd="0" destOrd="0" presId="urn:microsoft.com/office/officeart/2005/8/layout/pList1"/>
    <dgm:cxn modelId="{DCF8D0C2-BB97-4515-9D92-19C7AF7B05A3}" srcId="{FE33D98C-24A3-4AA8-8A0D-359601B29391}" destId="{8829D7FD-8BED-4FA2-A94D-3E54C7C7B0C0}" srcOrd="3" destOrd="0" parTransId="{5522B405-764F-4CC9-9B11-55319C476A43}" sibTransId="{2E692B6F-3E94-478C-A631-22EF2DED967A}"/>
    <dgm:cxn modelId="{A7EF5C21-70DA-4A62-A99E-682BA712655D}" type="presOf" srcId="{FE33D98C-24A3-4AA8-8A0D-359601B29391}" destId="{AB8CD1EB-F024-4F5A-96BF-5DC9E8B5550A}" srcOrd="0" destOrd="0" presId="urn:microsoft.com/office/officeart/2005/8/layout/pList1"/>
    <dgm:cxn modelId="{9AE56273-B963-4BAA-B757-5FF74D8A7189}" srcId="{FE33D98C-24A3-4AA8-8A0D-359601B29391}" destId="{51604F0D-3CA2-4F78-BE97-6ED04C0B5C59}" srcOrd="2" destOrd="0" parTransId="{3CF4B0B1-73A6-4C4B-97C4-0DD6A66BC418}" sibTransId="{F59D9514-4718-4EF5-B8E2-60616B99CD31}"/>
    <dgm:cxn modelId="{FA23A95B-0438-47F6-9BB4-D4EB929F4668}" type="presOf" srcId="{96EF433E-A770-4845-97B4-BFA1B2B72012}" destId="{DB2A3370-17E3-4870-AA4D-D0C243438130}" srcOrd="0" destOrd="0" presId="urn:microsoft.com/office/officeart/2005/8/layout/pList1"/>
    <dgm:cxn modelId="{9D86B5FE-422E-4F7C-8A71-06C95DB65EAE}" type="presOf" srcId="{8829D7FD-8BED-4FA2-A94D-3E54C7C7B0C0}" destId="{69D5BFA5-EAEA-4A96-9F44-ABDF4A8A9472}" srcOrd="0" destOrd="0" presId="urn:microsoft.com/office/officeart/2005/8/layout/pList1"/>
    <dgm:cxn modelId="{6F5E3086-91D6-443A-AA70-CA18F3663E4B}" srcId="{FE33D98C-24A3-4AA8-8A0D-359601B29391}" destId="{00708009-607A-449A-8363-D5284BC24E3C}" srcOrd="0" destOrd="0" parTransId="{F66ED6C7-AB54-46A3-9A6E-F84A0B413D89}" sibTransId="{98116DCE-44BF-4F1C-BF1A-879BAA04A53B}"/>
    <dgm:cxn modelId="{FA4520C9-BA9A-49DE-9E9A-9891315359B9}" type="presOf" srcId="{290F36B9-1B56-47B3-A587-2F5E98FCAED1}" destId="{B1ACAF92-E49E-4177-ADC2-FA592E3CFC6D}" srcOrd="0" destOrd="0" presId="urn:microsoft.com/office/officeart/2005/8/layout/pList1"/>
    <dgm:cxn modelId="{F7DAEFD9-8107-4B21-BA90-5C5516D50D64}" type="presOf" srcId="{00708009-607A-449A-8363-D5284BC24E3C}" destId="{16DA34F4-114A-4C6E-8B7D-5449D8C2CE95}" srcOrd="0" destOrd="0" presId="urn:microsoft.com/office/officeart/2005/8/layout/pList1"/>
    <dgm:cxn modelId="{8B29A108-FB97-40C8-94F6-0ADFA199DD8F}" type="presOf" srcId="{F59D9514-4718-4EF5-B8E2-60616B99CD31}" destId="{16172026-4B4F-414F-AC4F-A857B773F724}" srcOrd="0" destOrd="0" presId="urn:microsoft.com/office/officeart/2005/8/layout/pList1"/>
    <dgm:cxn modelId="{78966848-2350-4B2C-8A7F-3EB1EA7A715C}" type="presOf" srcId="{98116DCE-44BF-4F1C-BF1A-879BAA04A53B}" destId="{B930B7E0-1387-4E7A-A3B3-AA86FA0CD7E0}" srcOrd="0" destOrd="0" presId="urn:microsoft.com/office/officeart/2005/8/layout/pList1"/>
    <dgm:cxn modelId="{6CF47D83-E3D8-4A3F-81E1-F2C8790C7AB3}" srcId="{FE33D98C-24A3-4AA8-8A0D-359601B29391}" destId="{290F36B9-1B56-47B3-A587-2F5E98FCAED1}" srcOrd="1" destOrd="0" parTransId="{68222ED5-E8D3-4FA7-8E0E-A802DCC91EA7}" sibTransId="{96EF433E-A770-4845-97B4-BFA1B2B72012}"/>
    <dgm:cxn modelId="{07971F3D-1C14-4DB1-A4F1-F6140C098B09}" type="presParOf" srcId="{AB8CD1EB-F024-4F5A-96BF-5DC9E8B5550A}" destId="{1E415B2A-DD77-499C-BB1B-89459788A2C7}" srcOrd="0" destOrd="0" presId="urn:microsoft.com/office/officeart/2005/8/layout/pList1"/>
    <dgm:cxn modelId="{929AAB0B-0F96-4DEA-ABA9-A8FA19E687BB}" type="presParOf" srcId="{1E415B2A-DD77-499C-BB1B-89459788A2C7}" destId="{5D0A827A-E5BF-4FEA-8A93-AC0A49E4D511}" srcOrd="0" destOrd="0" presId="urn:microsoft.com/office/officeart/2005/8/layout/pList1"/>
    <dgm:cxn modelId="{62A3D617-B768-4FAD-92E5-11CA5B2E9EA0}" type="presParOf" srcId="{1E415B2A-DD77-499C-BB1B-89459788A2C7}" destId="{16DA34F4-114A-4C6E-8B7D-5449D8C2CE95}" srcOrd="1" destOrd="0" presId="urn:microsoft.com/office/officeart/2005/8/layout/pList1"/>
    <dgm:cxn modelId="{B387FACE-789F-485B-8AD1-F20D4457FF0F}" type="presParOf" srcId="{AB8CD1EB-F024-4F5A-96BF-5DC9E8B5550A}" destId="{B930B7E0-1387-4E7A-A3B3-AA86FA0CD7E0}" srcOrd="1" destOrd="0" presId="urn:microsoft.com/office/officeart/2005/8/layout/pList1"/>
    <dgm:cxn modelId="{E1A16C25-DF7D-4074-967A-61727E72CDC2}" type="presParOf" srcId="{AB8CD1EB-F024-4F5A-96BF-5DC9E8B5550A}" destId="{C21D3EE6-A20D-4D80-B9FE-CD161ADA42AD}" srcOrd="2" destOrd="0" presId="urn:microsoft.com/office/officeart/2005/8/layout/pList1"/>
    <dgm:cxn modelId="{6C861A81-B52D-4C26-8CD8-88DE85C73406}" type="presParOf" srcId="{C21D3EE6-A20D-4D80-B9FE-CD161ADA42AD}" destId="{68FD58F9-CB65-4727-9818-90A30EF738D5}" srcOrd="0" destOrd="0" presId="urn:microsoft.com/office/officeart/2005/8/layout/pList1"/>
    <dgm:cxn modelId="{47031923-D432-4603-9C70-FA41EAE991E5}" type="presParOf" srcId="{C21D3EE6-A20D-4D80-B9FE-CD161ADA42AD}" destId="{B1ACAF92-E49E-4177-ADC2-FA592E3CFC6D}" srcOrd="1" destOrd="0" presId="urn:microsoft.com/office/officeart/2005/8/layout/pList1"/>
    <dgm:cxn modelId="{FBEF54AA-721E-427B-BC92-E74C6D052959}" type="presParOf" srcId="{AB8CD1EB-F024-4F5A-96BF-5DC9E8B5550A}" destId="{DB2A3370-17E3-4870-AA4D-D0C243438130}" srcOrd="3" destOrd="0" presId="urn:microsoft.com/office/officeart/2005/8/layout/pList1"/>
    <dgm:cxn modelId="{C510DF84-91D6-44E3-A91E-0708DCE5ED70}" type="presParOf" srcId="{AB8CD1EB-F024-4F5A-96BF-5DC9E8B5550A}" destId="{87617882-F73F-4690-825A-4D4411D589F2}" srcOrd="4" destOrd="0" presId="urn:microsoft.com/office/officeart/2005/8/layout/pList1"/>
    <dgm:cxn modelId="{E0E008D1-0D19-42D4-8AF4-3CE5841AAF43}" type="presParOf" srcId="{87617882-F73F-4690-825A-4D4411D589F2}" destId="{243A4A98-A23D-4EE9-B6B8-02D6685BDE3A}" srcOrd="0" destOrd="0" presId="urn:microsoft.com/office/officeart/2005/8/layout/pList1"/>
    <dgm:cxn modelId="{722E9E28-1BCD-43B7-B10E-2B35FDA30FB5}" type="presParOf" srcId="{87617882-F73F-4690-825A-4D4411D589F2}" destId="{1FB85B4B-E7B2-4275-AF0C-FF5F6DE91A8E}" srcOrd="1" destOrd="0" presId="urn:microsoft.com/office/officeart/2005/8/layout/pList1"/>
    <dgm:cxn modelId="{97ED0532-7E67-4710-A7B4-5C9231F1C887}" type="presParOf" srcId="{AB8CD1EB-F024-4F5A-96BF-5DC9E8B5550A}" destId="{16172026-4B4F-414F-AC4F-A857B773F724}" srcOrd="5" destOrd="0" presId="urn:microsoft.com/office/officeart/2005/8/layout/pList1"/>
    <dgm:cxn modelId="{BE1D34C5-109F-473C-B68C-1FE4E7C3EC2A}" type="presParOf" srcId="{AB8CD1EB-F024-4F5A-96BF-5DC9E8B5550A}" destId="{B4178649-3B9B-4953-B0A0-C0274E60804A}" srcOrd="6" destOrd="0" presId="urn:microsoft.com/office/officeart/2005/8/layout/pList1"/>
    <dgm:cxn modelId="{BE043CCD-7FED-4138-8C52-BA74A73A30DE}" type="presParOf" srcId="{B4178649-3B9B-4953-B0A0-C0274E60804A}" destId="{47E0FDA3-D8DD-4B0D-B2A4-84121EA56B7F}" srcOrd="0" destOrd="0" presId="urn:microsoft.com/office/officeart/2005/8/layout/pList1"/>
    <dgm:cxn modelId="{DB94A9BA-9B13-411A-97B7-90FFBC4B64DA}" type="presParOf" srcId="{B4178649-3B9B-4953-B0A0-C0274E60804A}" destId="{69D5BFA5-EAEA-4A96-9F44-ABDF4A8A9472}" srcOrd="1" destOrd="0" presId="urn:microsoft.com/office/officeart/2005/8/layout/p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4181A0-6315-4EF0-93AB-B496B6F3D69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78005B3-6552-4C3B-AC37-5F6DA76EC2E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Respeto.- igualdad</a:t>
          </a:r>
          <a:endParaRPr lang="es-EC" dirty="0">
            <a:solidFill>
              <a:schemeClr val="tx1"/>
            </a:solidFill>
          </a:endParaRPr>
        </a:p>
      </dgm:t>
    </dgm:pt>
    <dgm:pt modelId="{5C275513-832C-45BF-A596-DA2272423F96}" type="parTrans" cxnId="{E55DA904-ADDF-44A2-BAD1-1398F2AFB4C8}">
      <dgm:prSet/>
      <dgm:spPr/>
      <dgm:t>
        <a:bodyPr/>
        <a:lstStyle/>
        <a:p>
          <a:endParaRPr lang="es-EC"/>
        </a:p>
      </dgm:t>
    </dgm:pt>
    <dgm:pt modelId="{69D3AAC3-F1EE-4AA5-A5A7-FEDAF5DE78F7}" type="sibTrans" cxnId="{E55DA904-ADDF-44A2-BAD1-1398F2AFB4C8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EA4A973E-CF87-47D6-AAD8-A0425BAB529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Cantidad y calidad.- necesidad cliente</a:t>
          </a:r>
          <a:endParaRPr lang="es-EC" dirty="0">
            <a:solidFill>
              <a:schemeClr val="tx1"/>
            </a:solidFill>
          </a:endParaRPr>
        </a:p>
      </dgm:t>
    </dgm:pt>
    <dgm:pt modelId="{F6E0C9AA-8CE1-4AD1-921B-5CBC0E977D94}" type="parTrans" cxnId="{87BBA96C-63DB-42AF-8A30-2ACE86A9D986}">
      <dgm:prSet/>
      <dgm:spPr/>
      <dgm:t>
        <a:bodyPr/>
        <a:lstStyle/>
        <a:p>
          <a:endParaRPr lang="es-EC"/>
        </a:p>
      </dgm:t>
    </dgm:pt>
    <dgm:pt modelId="{2ECE976A-9256-4434-B1D7-8E3B6B199AF8}" type="sibTrans" cxnId="{87BBA96C-63DB-42AF-8A30-2ACE86A9D986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53CD051F-33FF-44EB-B8F8-09DBA76B141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Eficiencia.- menos recursos y costos</a:t>
          </a:r>
          <a:endParaRPr lang="es-EC" dirty="0">
            <a:solidFill>
              <a:schemeClr val="tx1"/>
            </a:solidFill>
          </a:endParaRPr>
        </a:p>
      </dgm:t>
    </dgm:pt>
    <dgm:pt modelId="{B3D6AAB1-3CFC-47A3-B5F7-73D8395C65C2}" type="parTrans" cxnId="{74C32529-DA14-48F0-8338-C3AD847E129C}">
      <dgm:prSet/>
      <dgm:spPr/>
      <dgm:t>
        <a:bodyPr/>
        <a:lstStyle/>
        <a:p>
          <a:endParaRPr lang="es-EC"/>
        </a:p>
      </dgm:t>
    </dgm:pt>
    <dgm:pt modelId="{401E8954-FE3E-4461-BFF7-F079EC15735D}" type="sibTrans" cxnId="{74C32529-DA14-48F0-8338-C3AD847E129C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17BA297F-C4B1-4BB3-931B-60F5C6FF772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Eficacia.- cumplir actividades</a:t>
          </a:r>
          <a:endParaRPr lang="es-EC" dirty="0">
            <a:solidFill>
              <a:schemeClr val="tx1"/>
            </a:solidFill>
          </a:endParaRPr>
        </a:p>
      </dgm:t>
    </dgm:pt>
    <dgm:pt modelId="{E27C0613-C4E2-4F92-99BC-3E49E27C4181}" type="parTrans" cxnId="{E797B28C-1FA9-4996-9E4E-6AB70F32F653}">
      <dgm:prSet/>
      <dgm:spPr/>
      <dgm:t>
        <a:bodyPr/>
        <a:lstStyle/>
        <a:p>
          <a:endParaRPr lang="es-EC"/>
        </a:p>
      </dgm:t>
    </dgm:pt>
    <dgm:pt modelId="{0DB0418F-0313-4497-BF72-51D37A1848E7}" type="sibTrans" cxnId="{E797B28C-1FA9-4996-9E4E-6AB70F32F653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E417BB99-BE9C-4AEB-A3DC-8C9384A895C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Productividad.- aprovechar recursos </a:t>
          </a:r>
          <a:endParaRPr lang="es-EC" dirty="0">
            <a:solidFill>
              <a:schemeClr val="tx1"/>
            </a:solidFill>
          </a:endParaRPr>
        </a:p>
      </dgm:t>
    </dgm:pt>
    <dgm:pt modelId="{A8563478-DDA5-4A09-B03B-C61F23A4945C}" type="parTrans" cxnId="{22AF333A-46E3-4BE9-B5E1-89D9EE540E68}">
      <dgm:prSet/>
      <dgm:spPr/>
      <dgm:t>
        <a:bodyPr/>
        <a:lstStyle/>
        <a:p>
          <a:endParaRPr lang="es-EC"/>
        </a:p>
      </dgm:t>
    </dgm:pt>
    <dgm:pt modelId="{D0D77CDB-A5DB-4084-9775-110BDD7AE0AF}" type="sibTrans" cxnId="{22AF333A-46E3-4BE9-B5E1-89D9EE540E68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F12D8E2F-9455-48B9-AA32-EF0C4554093A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Trabajo en equipo.</a:t>
          </a:r>
          <a:endParaRPr lang="es-EC" dirty="0">
            <a:solidFill>
              <a:schemeClr val="tx1"/>
            </a:solidFill>
          </a:endParaRPr>
        </a:p>
      </dgm:t>
    </dgm:pt>
    <dgm:pt modelId="{4FED1A2A-9A7E-446C-81AE-B6B255FE1909}" type="parTrans" cxnId="{22678C03-2B1F-4AA2-8394-C82E1E7CCDAA}">
      <dgm:prSet/>
      <dgm:spPr/>
      <dgm:t>
        <a:bodyPr/>
        <a:lstStyle/>
        <a:p>
          <a:endParaRPr lang="es-EC"/>
        </a:p>
      </dgm:t>
    </dgm:pt>
    <dgm:pt modelId="{5E7C19F1-F84F-4543-9489-6B3E2A55C72A}" type="sibTrans" cxnId="{22678C03-2B1F-4AA2-8394-C82E1E7CCDAA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0EA4C9F3-68EF-4FB2-86A1-53A90A2DCB42}" type="pres">
      <dgm:prSet presAssocID="{BB4181A0-6315-4EF0-93AB-B496B6F3D6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D1CA4D4-F4E5-4995-B0BE-B8BF575176AF}" type="pres">
      <dgm:prSet presAssocID="{D78005B3-6552-4C3B-AC37-5F6DA76EC2E7}" presName="node" presStyleLbl="node1" presStyleIdx="0" presStyleCnt="6" custScaleX="115869" custScaleY="1181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393AFA-4978-4713-9AAE-8D8B3383B12F}" type="pres">
      <dgm:prSet presAssocID="{69D3AAC3-F1EE-4AA5-A5A7-FEDAF5DE78F7}" presName="sibTrans" presStyleLbl="sibTrans2D1" presStyleIdx="0" presStyleCnt="6"/>
      <dgm:spPr/>
      <dgm:t>
        <a:bodyPr/>
        <a:lstStyle/>
        <a:p>
          <a:endParaRPr lang="es-EC"/>
        </a:p>
      </dgm:t>
    </dgm:pt>
    <dgm:pt modelId="{AA41DD25-992D-4681-B754-A66C3295FEC5}" type="pres">
      <dgm:prSet presAssocID="{69D3AAC3-F1EE-4AA5-A5A7-FEDAF5DE78F7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E93D5784-02C4-4FE8-B6E3-107A6C1781A8}" type="pres">
      <dgm:prSet presAssocID="{EA4A973E-CF87-47D6-AAD8-A0425BAB5296}" presName="node" presStyleLbl="node1" presStyleIdx="1" presStyleCnt="6" custScaleX="115728" custScaleY="1047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B09308-F3E3-41D1-9DBF-1F5A86646C5C}" type="pres">
      <dgm:prSet presAssocID="{2ECE976A-9256-4434-B1D7-8E3B6B199AF8}" presName="sibTrans" presStyleLbl="sibTrans2D1" presStyleIdx="1" presStyleCnt="6"/>
      <dgm:spPr/>
      <dgm:t>
        <a:bodyPr/>
        <a:lstStyle/>
        <a:p>
          <a:endParaRPr lang="es-EC"/>
        </a:p>
      </dgm:t>
    </dgm:pt>
    <dgm:pt modelId="{D810194A-9DE2-4763-AFBB-F761AA9CB01F}" type="pres">
      <dgm:prSet presAssocID="{2ECE976A-9256-4434-B1D7-8E3B6B199AF8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3D265C37-2DD5-47D9-929E-42F05959D1D7}" type="pres">
      <dgm:prSet presAssocID="{53CD051F-33FF-44EB-B8F8-09DBA76B1417}" presName="node" presStyleLbl="node1" presStyleIdx="2" presStyleCnt="6" custScaleX="123592" custScaleY="1045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BE1C77-AD4A-479C-93FB-C155406A3FA0}" type="pres">
      <dgm:prSet presAssocID="{401E8954-FE3E-4461-BFF7-F079EC15735D}" presName="sibTrans" presStyleLbl="sibTrans2D1" presStyleIdx="2" presStyleCnt="6"/>
      <dgm:spPr/>
      <dgm:t>
        <a:bodyPr/>
        <a:lstStyle/>
        <a:p>
          <a:endParaRPr lang="es-EC"/>
        </a:p>
      </dgm:t>
    </dgm:pt>
    <dgm:pt modelId="{D5FF1DDC-7AD6-4B7B-B507-2991EC5FEA0D}" type="pres">
      <dgm:prSet presAssocID="{401E8954-FE3E-4461-BFF7-F079EC15735D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A69C619D-A8C9-4561-95EE-8017270AADC5}" type="pres">
      <dgm:prSet presAssocID="{17BA297F-C4B1-4BB3-931B-60F5C6FF772D}" presName="node" presStyleLbl="node1" presStyleIdx="3" presStyleCnt="6" custScaleX="114419" custScaleY="118133" custRadScaleRad="93944" custRadScaleInc="-40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7D3A6B-D63D-4FAE-AACE-D62A915FC137}" type="pres">
      <dgm:prSet presAssocID="{0DB0418F-0313-4497-BF72-51D37A1848E7}" presName="sibTrans" presStyleLbl="sibTrans2D1" presStyleIdx="3" presStyleCnt="6"/>
      <dgm:spPr/>
      <dgm:t>
        <a:bodyPr/>
        <a:lstStyle/>
        <a:p>
          <a:endParaRPr lang="es-EC"/>
        </a:p>
      </dgm:t>
    </dgm:pt>
    <dgm:pt modelId="{71CC74ED-70C0-46BC-8138-4E0C23363B58}" type="pres">
      <dgm:prSet presAssocID="{0DB0418F-0313-4497-BF72-51D37A1848E7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062A5EA8-56A4-4148-8AA3-37E3D481E449}" type="pres">
      <dgm:prSet presAssocID="{F12D8E2F-9455-48B9-AA32-EF0C4554093A}" presName="node" presStyleLbl="node1" presStyleIdx="4" presStyleCnt="6" custScaleX="137730" custScaleY="1046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940870-8B7A-482F-B270-91A43DD14823}" type="pres">
      <dgm:prSet presAssocID="{5E7C19F1-F84F-4543-9489-6B3E2A55C72A}" presName="sibTrans" presStyleLbl="sibTrans2D1" presStyleIdx="4" presStyleCnt="6"/>
      <dgm:spPr/>
      <dgm:t>
        <a:bodyPr/>
        <a:lstStyle/>
        <a:p>
          <a:endParaRPr lang="es-EC"/>
        </a:p>
      </dgm:t>
    </dgm:pt>
    <dgm:pt modelId="{BC839051-D13E-4745-BA91-CFE4697B6AF8}" type="pres">
      <dgm:prSet presAssocID="{5E7C19F1-F84F-4543-9489-6B3E2A55C72A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E35F89FD-B631-4929-8713-F94E989279C1}" type="pres">
      <dgm:prSet presAssocID="{E417BB99-BE9C-4AEB-A3DC-8C9384A895C1}" presName="node" presStyleLbl="node1" presStyleIdx="5" presStyleCnt="6" custScaleX="131454" custScaleY="1412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DC5564-261A-4729-9ECB-6A8FD7C496FB}" type="pres">
      <dgm:prSet presAssocID="{D0D77CDB-A5DB-4084-9775-110BDD7AE0AF}" presName="sibTrans" presStyleLbl="sibTrans2D1" presStyleIdx="5" presStyleCnt="6"/>
      <dgm:spPr/>
      <dgm:t>
        <a:bodyPr/>
        <a:lstStyle/>
        <a:p>
          <a:endParaRPr lang="es-EC"/>
        </a:p>
      </dgm:t>
    </dgm:pt>
    <dgm:pt modelId="{8FEB841A-5901-444A-9DC7-8A3BA0DC4DD0}" type="pres">
      <dgm:prSet presAssocID="{D0D77CDB-A5DB-4084-9775-110BDD7AE0AF}" presName="connectorText" presStyleLbl="sibTrans2D1" presStyleIdx="5" presStyleCnt="6"/>
      <dgm:spPr/>
      <dgm:t>
        <a:bodyPr/>
        <a:lstStyle/>
        <a:p>
          <a:endParaRPr lang="es-EC"/>
        </a:p>
      </dgm:t>
    </dgm:pt>
  </dgm:ptLst>
  <dgm:cxnLst>
    <dgm:cxn modelId="{FD878D96-ABE7-4DBF-871C-00B3EA98BC2A}" type="presOf" srcId="{401E8954-FE3E-4461-BFF7-F079EC15735D}" destId="{87BE1C77-AD4A-479C-93FB-C155406A3FA0}" srcOrd="0" destOrd="0" presId="urn:microsoft.com/office/officeart/2005/8/layout/cycle2"/>
    <dgm:cxn modelId="{DF37380C-9417-4802-AEC4-8955F9F53334}" type="presOf" srcId="{F12D8E2F-9455-48B9-AA32-EF0C4554093A}" destId="{062A5EA8-56A4-4148-8AA3-37E3D481E449}" srcOrd="0" destOrd="0" presId="urn:microsoft.com/office/officeart/2005/8/layout/cycle2"/>
    <dgm:cxn modelId="{7972B35A-B6F2-4DB9-BB37-3D1ADC4B32AF}" type="presOf" srcId="{D0D77CDB-A5DB-4084-9775-110BDD7AE0AF}" destId="{8FEB841A-5901-444A-9DC7-8A3BA0DC4DD0}" srcOrd="1" destOrd="0" presId="urn:microsoft.com/office/officeart/2005/8/layout/cycle2"/>
    <dgm:cxn modelId="{9DF00C6B-13CC-447B-AB9E-DA918503164F}" type="presOf" srcId="{EA4A973E-CF87-47D6-AAD8-A0425BAB5296}" destId="{E93D5784-02C4-4FE8-B6E3-107A6C1781A8}" srcOrd="0" destOrd="0" presId="urn:microsoft.com/office/officeart/2005/8/layout/cycle2"/>
    <dgm:cxn modelId="{09ACE22C-1144-45FA-9BF0-2603132C5902}" type="presOf" srcId="{E417BB99-BE9C-4AEB-A3DC-8C9384A895C1}" destId="{E35F89FD-B631-4929-8713-F94E989279C1}" srcOrd="0" destOrd="0" presId="urn:microsoft.com/office/officeart/2005/8/layout/cycle2"/>
    <dgm:cxn modelId="{E797B28C-1FA9-4996-9E4E-6AB70F32F653}" srcId="{BB4181A0-6315-4EF0-93AB-B496B6F3D698}" destId="{17BA297F-C4B1-4BB3-931B-60F5C6FF772D}" srcOrd="3" destOrd="0" parTransId="{E27C0613-C4E2-4F92-99BC-3E49E27C4181}" sibTransId="{0DB0418F-0313-4497-BF72-51D37A1848E7}"/>
    <dgm:cxn modelId="{85BAD23E-4ADC-4C32-AA9A-B1EC50251F08}" type="presOf" srcId="{2ECE976A-9256-4434-B1D7-8E3B6B199AF8}" destId="{D810194A-9DE2-4763-AFBB-F761AA9CB01F}" srcOrd="1" destOrd="0" presId="urn:microsoft.com/office/officeart/2005/8/layout/cycle2"/>
    <dgm:cxn modelId="{A040810C-8ABC-4722-8453-1A54D6CEE007}" type="presOf" srcId="{5E7C19F1-F84F-4543-9489-6B3E2A55C72A}" destId="{BC839051-D13E-4745-BA91-CFE4697B6AF8}" srcOrd="1" destOrd="0" presId="urn:microsoft.com/office/officeart/2005/8/layout/cycle2"/>
    <dgm:cxn modelId="{8D40E22F-48CE-4726-B462-70E021307B1C}" type="presOf" srcId="{17BA297F-C4B1-4BB3-931B-60F5C6FF772D}" destId="{A69C619D-A8C9-4561-95EE-8017270AADC5}" srcOrd="0" destOrd="0" presId="urn:microsoft.com/office/officeart/2005/8/layout/cycle2"/>
    <dgm:cxn modelId="{AF3C31C6-9C51-45D0-9E45-BA9120459476}" type="presOf" srcId="{0DB0418F-0313-4497-BF72-51D37A1848E7}" destId="{FE7D3A6B-D63D-4FAE-AACE-D62A915FC137}" srcOrd="0" destOrd="0" presId="urn:microsoft.com/office/officeart/2005/8/layout/cycle2"/>
    <dgm:cxn modelId="{AFBB9B35-5606-4DD0-B643-32622ED3D0EF}" type="presOf" srcId="{69D3AAC3-F1EE-4AA5-A5A7-FEDAF5DE78F7}" destId="{AA41DD25-992D-4681-B754-A66C3295FEC5}" srcOrd="1" destOrd="0" presId="urn:microsoft.com/office/officeart/2005/8/layout/cycle2"/>
    <dgm:cxn modelId="{2B949A59-1CB0-48C9-A67E-900D49ABE69E}" type="presOf" srcId="{53CD051F-33FF-44EB-B8F8-09DBA76B1417}" destId="{3D265C37-2DD5-47D9-929E-42F05959D1D7}" srcOrd="0" destOrd="0" presId="urn:microsoft.com/office/officeart/2005/8/layout/cycle2"/>
    <dgm:cxn modelId="{E55DA904-ADDF-44A2-BAD1-1398F2AFB4C8}" srcId="{BB4181A0-6315-4EF0-93AB-B496B6F3D698}" destId="{D78005B3-6552-4C3B-AC37-5F6DA76EC2E7}" srcOrd="0" destOrd="0" parTransId="{5C275513-832C-45BF-A596-DA2272423F96}" sibTransId="{69D3AAC3-F1EE-4AA5-A5A7-FEDAF5DE78F7}"/>
    <dgm:cxn modelId="{5B0A2C28-96E4-435E-B3DE-E65D7A9A69A0}" type="presOf" srcId="{401E8954-FE3E-4461-BFF7-F079EC15735D}" destId="{D5FF1DDC-7AD6-4B7B-B507-2991EC5FEA0D}" srcOrd="1" destOrd="0" presId="urn:microsoft.com/office/officeart/2005/8/layout/cycle2"/>
    <dgm:cxn modelId="{87BBA96C-63DB-42AF-8A30-2ACE86A9D986}" srcId="{BB4181A0-6315-4EF0-93AB-B496B6F3D698}" destId="{EA4A973E-CF87-47D6-AAD8-A0425BAB5296}" srcOrd="1" destOrd="0" parTransId="{F6E0C9AA-8CE1-4AD1-921B-5CBC0E977D94}" sibTransId="{2ECE976A-9256-4434-B1D7-8E3B6B199AF8}"/>
    <dgm:cxn modelId="{39EAFF66-30BC-464B-8081-675BAD49B0AF}" type="presOf" srcId="{69D3AAC3-F1EE-4AA5-A5A7-FEDAF5DE78F7}" destId="{89393AFA-4978-4713-9AAE-8D8B3383B12F}" srcOrd="0" destOrd="0" presId="urn:microsoft.com/office/officeart/2005/8/layout/cycle2"/>
    <dgm:cxn modelId="{64BD1DE6-E1A0-455B-977A-4A1E8D06A656}" type="presOf" srcId="{D78005B3-6552-4C3B-AC37-5F6DA76EC2E7}" destId="{FD1CA4D4-F4E5-4995-B0BE-B8BF575176AF}" srcOrd="0" destOrd="0" presId="urn:microsoft.com/office/officeart/2005/8/layout/cycle2"/>
    <dgm:cxn modelId="{7BDD8012-E46F-4B79-BD1F-15EA73D7820C}" type="presOf" srcId="{D0D77CDB-A5DB-4084-9775-110BDD7AE0AF}" destId="{59DC5564-261A-4729-9ECB-6A8FD7C496FB}" srcOrd="0" destOrd="0" presId="urn:microsoft.com/office/officeart/2005/8/layout/cycle2"/>
    <dgm:cxn modelId="{22678C03-2B1F-4AA2-8394-C82E1E7CCDAA}" srcId="{BB4181A0-6315-4EF0-93AB-B496B6F3D698}" destId="{F12D8E2F-9455-48B9-AA32-EF0C4554093A}" srcOrd="4" destOrd="0" parTransId="{4FED1A2A-9A7E-446C-81AE-B6B255FE1909}" sibTransId="{5E7C19F1-F84F-4543-9489-6B3E2A55C72A}"/>
    <dgm:cxn modelId="{8D9A4014-D409-475D-8E93-EE9CB94C0E3B}" type="presOf" srcId="{2ECE976A-9256-4434-B1D7-8E3B6B199AF8}" destId="{6FB09308-F3E3-41D1-9DBF-1F5A86646C5C}" srcOrd="0" destOrd="0" presId="urn:microsoft.com/office/officeart/2005/8/layout/cycle2"/>
    <dgm:cxn modelId="{5F8A3C90-C513-4FEE-A06B-6043FE52A72D}" type="presOf" srcId="{5E7C19F1-F84F-4543-9489-6B3E2A55C72A}" destId="{7F940870-8B7A-482F-B270-91A43DD14823}" srcOrd="0" destOrd="0" presId="urn:microsoft.com/office/officeart/2005/8/layout/cycle2"/>
    <dgm:cxn modelId="{1CC9BF55-FE05-4E7B-B37A-C7979CF33B87}" type="presOf" srcId="{BB4181A0-6315-4EF0-93AB-B496B6F3D698}" destId="{0EA4C9F3-68EF-4FB2-86A1-53A90A2DCB42}" srcOrd="0" destOrd="0" presId="urn:microsoft.com/office/officeart/2005/8/layout/cycle2"/>
    <dgm:cxn modelId="{02095A09-DEFF-4100-9E9B-595D413F1B0C}" type="presOf" srcId="{0DB0418F-0313-4497-BF72-51D37A1848E7}" destId="{71CC74ED-70C0-46BC-8138-4E0C23363B58}" srcOrd="1" destOrd="0" presId="urn:microsoft.com/office/officeart/2005/8/layout/cycle2"/>
    <dgm:cxn modelId="{74C32529-DA14-48F0-8338-C3AD847E129C}" srcId="{BB4181A0-6315-4EF0-93AB-B496B6F3D698}" destId="{53CD051F-33FF-44EB-B8F8-09DBA76B1417}" srcOrd="2" destOrd="0" parTransId="{B3D6AAB1-3CFC-47A3-B5F7-73D8395C65C2}" sibTransId="{401E8954-FE3E-4461-BFF7-F079EC15735D}"/>
    <dgm:cxn modelId="{22AF333A-46E3-4BE9-B5E1-89D9EE540E68}" srcId="{BB4181A0-6315-4EF0-93AB-B496B6F3D698}" destId="{E417BB99-BE9C-4AEB-A3DC-8C9384A895C1}" srcOrd="5" destOrd="0" parTransId="{A8563478-DDA5-4A09-B03B-C61F23A4945C}" sibTransId="{D0D77CDB-A5DB-4084-9775-110BDD7AE0AF}"/>
    <dgm:cxn modelId="{04CF8F92-7647-4DBB-A40B-051AF6E7B2ED}" type="presParOf" srcId="{0EA4C9F3-68EF-4FB2-86A1-53A90A2DCB42}" destId="{FD1CA4D4-F4E5-4995-B0BE-B8BF575176AF}" srcOrd="0" destOrd="0" presId="urn:microsoft.com/office/officeart/2005/8/layout/cycle2"/>
    <dgm:cxn modelId="{8F4F3AFD-0688-4691-A3CC-C6450D028756}" type="presParOf" srcId="{0EA4C9F3-68EF-4FB2-86A1-53A90A2DCB42}" destId="{89393AFA-4978-4713-9AAE-8D8B3383B12F}" srcOrd="1" destOrd="0" presId="urn:microsoft.com/office/officeart/2005/8/layout/cycle2"/>
    <dgm:cxn modelId="{23DEFBF7-7C11-450D-A68C-217490CAF92C}" type="presParOf" srcId="{89393AFA-4978-4713-9AAE-8D8B3383B12F}" destId="{AA41DD25-992D-4681-B754-A66C3295FEC5}" srcOrd="0" destOrd="0" presId="urn:microsoft.com/office/officeart/2005/8/layout/cycle2"/>
    <dgm:cxn modelId="{D9B12B7C-F7D6-48A7-B83F-900692868B92}" type="presParOf" srcId="{0EA4C9F3-68EF-4FB2-86A1-53A90A2DCB42}" destId="{E93D5784-02C4-4FE8-B6E3-107A6C1781A8}" srcOrd="2" destOrd="0" presId="urn:microsoft.com/office/officeart/2005/8/layout/cycle2"/>
    <dgm:cxn modelId="{5942D417-9EF0-47C2-AE92-722B211676E3}" type="presParOf" srcId="{0EA4C9F3-68EF-4FB2-86A1-53A90A2DCB42}" destId="{6FB09308-F3E3-41D1-9DBF-1F5A86646C5C}" srcOrd="3" destOrd="0" presId="urn:microsoft.com/office/officeart/2005/8/layout/cycle2"/>
    <dgm:cxn modelId="{390728B7-6FEC-4E4F-A5C5-630E6AB98116}" type="presParOf" srcId="{6FB09308-F3E3-41D1-9DBF-1F5A86646C5C}" destId="{D810194A-9DE2-4763-AFBB-F761AA9CB01F}" srcOrd="0" destOrd="0" presId="urn:microsoft.com/office/officeart/2005/8/layout/cycle2"/>
    <dgm:cxn modelId="{F93E33EA-80E4-4F36-847A-BB8BCCA4E135}" type="presParOf" srcId="{0EA4C9F3-68EF-4FB2-86A1-53A90A2DCB42}" destId="{3D265C37-2DD5-47D9-929E-42F05959D1D7}" srcOrd="4" destOrd="0" presId="urn:microsoft.com/office/officeart/2005/8/layout/cycle2"/>
    <dgm:cxn modelId="{41E66167-A4B5-45C5-8D95-6195326704E9}" type="presParOf" srcId="{0EA4C9F3-68EF-4FB2-86A1-53A90A2DCB42}" destId="{87BE1C77-AD4A-479C-93FB-C155406A3FA0}" srcOrd="5" destOrd="0" presId="urn:microsoft.com/office/officeart/2005/8/layout/cycle2"/>
    <dgm:cxn modelId="{8FE4DA8D-3891-4DE9-941E-253EFE5168AA}" type="presParOf" srcId="{87BE1C77-AD4A-479C-93FB-C155406A3FA0}" destId="{D5FF1DDC-7AD6-4B7B-B507-2991EC5FEA0D}" srcOrd="0" destOrd="0" presId="urn:microsoft.com/office/officeart/2005/8/layout/cycle2"/>
    <dgm:cxn modelId="{9C136842-6C6B-4778-9190-F1C73DC6DEE1}" type="presParOf" srcId="{0EA4C9F3-68EF-4FB2-86A1-53A90A2DCB42}" destId="{A69C619D-A8C9-4561-95EE-8017270AADC5}" srcOrd="6" destOrd="0" presId="urn:microsoft.com/office/officeart/2005/8/layout/cycle2"/>
    <dgm:cxn modelId="{8091B9DB-044D-48CE-BD42-B42DC51B32BA}" type="presParOf" srcId="{0EA4C9F3-68EF-4FB2-86A1-53A90A2DCB42}" destId="{FE7D3A6B-D63D-4FAE-AACE-D62A915FC137}" srcOrd="7" destOrd="0" presId="urn:microsoft.com/office/officeart/2005/8/layout/cycle2"/>
    <dgm:cxn modelId="{5FBF9984-34C5-4E87-A934-18B9C9CF2335}" type="presParOf" srcId="{FE7D3A6B-D63D-4FAE-AACE-D62A915FC137}" destId="{71CC74ED-70C0-46BC-8138-4E0C23363B58}" srcOrd="0" destOrd="0" presId="urn:microsoft.com/office/officeart/2005/8/layout/cycle2"/>
    <dgm:cxn modelId="{F9464281-C526-49C3-AED5-F84BB8171755}" type="presParOf" srcId="{0EA4C9F3-68EF-4FB2-86A1-53A90A2DCB42}" destId="{062A5EA8-56A4-4148-8AA3-37E3D481E449}" srcOrd="8" destOrd="0" presId="urn:microsoft.com/office/officeart/2005/8/layout/cycle2"/>
    <dgm:cxn modelId="{5DDCB906-916E-4207-9F09-10CF0ECA9CB3}" type="presParOf" srcId="{0EA4C9F3-68EF-4FB2-86A1-53A90A2DCB42}" destId="{7F940870-8B7A-482F-B270-91A43DD14823}" srcOrd="9" destOrd="0" presId="urn:microsoft.com/office/officeart/2005/8/layout/cycle2"/>
    <dgm:cxn modelId="{60C68486-4031-4949-A218-FE3188E385AC}" type="presParOf" srcId="{7F940870-8B7A-482F-B270-91A43DD14823}" destId="{BC839051-D13E-4745-BA91-CFE4697B6AF8}" srcOrd="0" destOrd="0" presId="urn:microsoft.com/office/officeart/2005/8/layout/cycle2"/>
    <dgm:cxn modelId="{CBD1FCE1-9F79-43D0-BB1B-47F9FEAE1EC4}" type="presParOf" srcId="{0EA4C9F3-68EF-4FB2-86A1-53A90A2DCB42}" destId="{E35F89FD-B631-4929-8713-F94E989279C1}" srcOrd="10" destOrd="0" presId="urn:microsoft.com/office/officeart/2005/8/layout/cycle2"/>
    <dgm:cxn modelId="{FA78303D-91AD-4F8F-B7B7-1F3CBE9D2D40}" type="presParOf" srcId="{0EA4C9F3-68EF-4FB2-86A1-53A90A2DCB42}" destId="{59DC5564-261A-4729-9ECB-6A8FD7C496FB}" srcOrd="11" destOrd="0" presId="urn:microsoft.com/office/officeart/2005/8/layout/cycle2"/>
    <dgm:cxn modelId="{0A1ACA6C-6EA9-4D04-9B3C-352C008F7F32}" type="presParOf" srcId="{59DC5564-261A-4729-9ECB-6A8FD7C496FB}" destId="{8FEB841A-5901-444A-9DC7-8A3BA0DC4DD0}" srcOrd="0" destOrd="0" presId="urn:microsoft.com/office/officeart/2005/8/layout/cycle2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4D7997-9103-4779-8256-D328A946E19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8B580A5-69E7-42EB-BF89-14350F8C649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Ética.- valores morales dentro y fuera </a:t>
          </a:r>
          <a:endParaRPr lang="es-EC" dirty="0">
            <a:solidFill>
              <a:schemeClr val="tx1"/>
            </a:solidFill>
          </a:endParaRPr>
        </a:p>
      </dgm:t>
    </dgm:pt>
    <dgm:pt modelId="{4080C6DF-8682-47B6-B150-A82B37FC7A2F}" type="parTrans" cxnId="{5B97A806-FD71-467C-B11F-3FCADB2ABAF1}">
      <dgm:prSet/>
      <dgm:spPr/>
      <dgm:t>
        <a:bodyPr/>
        <a:lstStyle/>
        <a:p>
          <a:endParaRPr lang="es-EC"/>
        </a:p>
      </dgm:t>
    </dgm:pt>
    <dgm:pt modelId="{17AD1C2F-EC33-44B8-83BE-DA203E8F1095}" type="sibTrans" cxnId="{5B97A806-FD71-467C-B11F-3FCADB2ABAF1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s-EC"/>
        </a:p>
      </dgm:t>
    </dgm:pt>
    <dgm:pt modelId="{414783B7-F5FD-473C-AF4E-D59045CE333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Moral.- permitido y prohibido</a:t>
          </a:r>
          <a:endParaRPr lang="es-EC" dirty="0">
            <a:solidFill>
              <a:schemeClr val="tx1"/>
            </a:solidFill>
          </a:endParaRPr>
        </a:p>
      </dgm:t>
    </dgm:pt>
    <dgm:pt modelId="{B76BFA5B-15B6-4132-976C-30115D8214EB}" type="parTrans" cxnId="{CFB3E2AC-8DD5-4993-9C3B-89B8A7BCBD75}">
      <dgm:prSet/>
      <dgm:spPr/>
      <dgm:t>
        <a:bodyPr/>
        <a:lstStyle/>
        <a:p>
          <a:endParaRPr lang="es-EC"/>
        </a:p>
      </dgm:t>
    </dgm:pt>
    <dgm:pt modelId="{8F060198-93E6-4C81-9BBC-873F653F8825}" type="sibTrans" cxnId="{CFB3E2AC-8DD5-4993-9C3B-89B8A7BCBD75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s-EC"/>
        </a:p>
      </dgm:t>
    </dgm:pt>
    <dgm:pt modelId="{775171F1-A1D9-4E40-A738-DE148231EAD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Honestidad .- transparencia procesos</a:t>
          </a:r>
          <a:endParaRPr lang="es-EC" dirty="0">
            <a:solidFill>
              <a:schemeClr val="tx1"/>
            </a:solidFill>
          </a:endParaRPr>
        </a:p>
      </dgm:t>
    </dgm:pt>
    <dgm:pt modelId="{B29CBC42-607B-4F7F-939A-FFF7DBFDCFEB}" type="parTrans" cxnId="{A764F5C4-3586-447C-811C-4F51AF24A48D}">
      <dgm:prSet/>
      <dgm:spPr/>
      <dgm:t>
        <a:bodyPr/>
        <a:lstStyle/>
        <a:p>
          <a:endParaRPr lang="es-EC"/>
        </a:p>
      </dgm:t>
    </dgm:pt>
    <dgm:pt modelId="{F16155E3-47EE-4EA0-8A09-27D15926898B}" type="sibTrans" cxnId="{A764F5C4-3586-447C-811C-4F51AF24A48D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s-EC"/>
        </a:p>
      </dgm:t>
    </dgm:pt>
    <dgm:pt modelId="{CA001E6A-716F-41DD-B75D-A92A9AC069F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Compromiso.- identidad y lealtad</a:t>
          </a:r>
          <a:endParaRPr lang="es-EC" dirty="0">
            <a:solidFill>
              <a:schemeClr val="tx1"/>
            </a:solidFill>
          </a:endParaRPr>
        </a:p>
      </dgm:t>
    </dgm:pt>
    <dgm:pt modelId="{25FA0152-B986-4850-8F4F-EAC62FEAF85A}" type="parTrans" cxnId="{41BDE7B3-BC5B-4B44-8665-5628080D00EE}">
      <dgm:prSet/>
      <dgm:spPr/>
      <dgm:t>
        <a:bodyPr/>
        <a:lstStyle/>
        <a:p>
          <a:endParaRPr lang="es-EC"/>
        </a:p>
      </dgm:t>
    </dgm:pt>
    <dgm:pt modelId="{326B42C0-2985-485F-983E-1FBA9DACEFA9}" type="sibTrans" cxnId="{41BDE7B3-BC5B-4B44-8665-5628080D00EE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s-EC"/>
        </a:p>
      </dgm:t>
    </dgm:pt>
    <dgm:pt modelId="{3E0648FB-CA51-4188-96B3-1B8882C9167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Responsabilidad.- trabajo en orden</a:t>
          </a:r>
          <a:endParaRPr lang="es-EC" dirty="0">
            <a:solidFill>
              <a:schemeClr val="tx1"/>
            </a:solidFill>
          </a:endParaRPr>
        </a:p>
      </dgm:t>
    </dgm:pt>
    <dgm:pt modelId="{2020C9D7-0C16-4C02-A5EE-61E38331B52A}" type="parTrans" cxnId="{13B6C274-6D87-4DB7-AD52-D572123D44D5}">
      <dgm:prSet/>
      <dgm:spPr/>
      <dgm:t>
        <a:bodyPr/>
        <a:lstStyle/>
        <a:p>
          <a:endParaRPr lang="es-EC"/>
        </a:p>
      </dgm:t>
    </dgm:pt>
    <dgm:pt modelId="{4AED97E3-BAF4-4E6F-A50A-19D697BE20A4}" type="sibTrans" cxnId="{13B6C274-6D87-4DB7-AD52-D572123D44D5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s-EC"/>
        </a:p>
      </dgm:t>
    </dgm:pt>
    <dgm:pt modelId="{80D845BC-1FBA-427A-94F6-8379B497D2E2}" type="pres">
      <dgm:prSet presAssocID="{A34D7997-9103-4779-8256-D328A946E1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D2AE42A-62D5-49D7-B3E6-626B0138185C}" type="pres">
      <dgm:prSet presAssocID="{B8B580A5-69E7-42EB-BF89-14350F8C64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E074D9-99D9-438E-93B8-6B371B581E58}" type="pres">
      <dgm:prSet presAssocID="{B8B580A5-69E7-42EB-BF89-14350F8C6490}" presName="spNode" presStyleCnt="0"/>
      <dgm:spPr/>
    </dgm:pt>
    <dgm:pt modelId="{E08703BA-9E62-4F9D-82F3-5025F6C76956}" type="pres">
      <dgm:prSet presAssocID="{17AD1C2F-EC33-44B8-83BE-DA203E8F1095}" presName="sibTrans" presStyleLbl="sibTrans1D1" presStyleIdx="0" presStyleCnt="5"/>
      <dgm:spPr/>
      <dgm:t>
        <a:bodyPr/>
        <a:lstStyle/>
        <a:p>
          <a:endParaRPr lang="es-EC"/>
        </a:p>
      </dgm:t>
    </dgm:pt>
    <dgm:pt modelId="{EA5ECF41-CC61-4C8E-B64C-A7216D1B4DC0}" type="pres">
      <dgm:prSet presAssocID="{414783B7-F5FD-473C-AF4E-D59045CE33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26015A-E62E-4B4B-8CD7-A12021CB2B0B}" type="pres">
      <dgm:prSet presAssocID="{414783B7-F5FD-473C-AF4E-D59045CE3334}" presName="spNode" presStyleCnt="0"/>
      <dgm:spPr/>
    </dgm:pt>
    <dgm:pt modelId="{76EEB277-BE57-4726-91CC-B1F9678483C9}" type="pres">
      <dgm:prSet presAssocID="{8F060198-93E6-4C81-9BBC-873F653F8825}" presName="sibTrans" presStyleLbl="sibTrans1D1" presStyleIdx="1" presStyleCnt="5"/>
      <dgm:spPr/>
      <dgm:t>
        <a:bodyPr/>
        <a:lstStyle/>
        <a:p>
          <a:endParaRPr lang="es-EC"/>
        </a:p>
      </dgm:t>
    </dgm:pt>
    <dgm:pt modelId="{423BB86F-143F-4729-B8CF-076AF7B08BA7}" type="pres">
      <dgm:prSet presAssocID="{775171F1-A1D9-4E40-A738-DE148231EA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97B1B6-5B6E-47C0-BD24-B79BFCE971FE}" type="pres">
      <dgm:prSet presAssocID="{775171F1-A1D9-4E40-A738-DE148231EAD8}" presName="spNode" presStyleCnt="0"/>
      <dgm:spPr/>
    </dgm:pt>
    <dgm:pt modelId="{A412708A-B5C2-44D8-8F2D-485242E40A79}" type="pres">
      <dgm:prSet presAssocID="{F16155E3-47EE-4EA0-8A09-27D15926898B}" presName="sibTrans" presStyleLbl="sibTrans1D1" presStyleIdx="2" presStyleCnt="5"/>
      <dgm:spPr/>
      <dgm:t>
        <a:bodyPr/>
        <a:lstStyle/>
        <a:p>
          <a:endParaRPr lang="es-EC"/>
        </a:p>
      </dgm:t>
    </dgm:pt>
    <dgm:pt modelId="{6225E550-4A68-4CE5-AE65-4B946450D613}" type="pres">
      <dgm:prSet presAssocID="{CA001E6A-716F-41DD-B75D-A92A9AC069F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346CE6-DE66-47AC-B897-A01969427F3D}" type="pres">
      <dgm:prSet presAssocID="{CA001E6A-716F-41DD-B75D-A92A9AC069FF}" presName="spNode" presStyleCnt="0"/>
      <dgm:spPr/>
    </dgm:pt>
    <dgm:pt modelId="{F478EBE0-6007-4293-8274-038C83DF7880}" type="pres">
      <dgm:prSet presAssocID="{326B42C0-2985-485F-983E-1FBA9DACEFA9}" presName="sibTrans" presStyleLbl="sibTrans1D1" presStyleIdx="3" presStyleCnt="5"/>
      <dgm:spPr/>
      <dgm:t>
        <a:bodyPr/>
        <a:lstStyle/>
        <a:p>
          <a:endParaRPr lang="es-EC"/>
        </a:p>
      </dgm:t>
    </dgm:pt>
    <dgm:pt modelId="{1E25DD16-A70D-4E17-BCD0-ACFFC893357C}" type="pres">
      <dgm:prSet presAssocID="{3E0648FB-CA51-4188-96B3-1B8882C916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3DF482-6204-4B1C-9295-94C5548115C0}" type="pres">
      <dgm:prSet presAssocID="{3E0648FB-CA51-4188-96B3-1B8882C91679}" presName="spNode" presStyleCnt="0"/>
      <dgm:spPr/>
    </dgm:pt>
    <dgm:pt modelId="{AFEA5E87-0B6F-4AA6-B2F2-B044C3076C28}" type="pres">
      <dgm:prSet presAssocID="{4AED97E3-BAF4-4E6F-A50A-19D697BE20A4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D57AA9D1-3677-461C-887E-718F8BC105E5}" type="presOf" srcId="{3E0648FB-CA51-4188-96B3-1B8882C91679}" destId="{1E25DD16-A70D-4E17-BCD0-ACFFC893357C}" srcOrd="0" destOrd="0" presId="urn:microsoft.com/office/officeart/2005/8/layout/cycle5"/>
    <dgm:cxn modelId="{CEE12DA0-0AA9-42C6-8659-E1CC5355510D}" type="presOf" srcId="{775171F1-A1D9-4E40-A738-DE148231EAD8}" destId="{423BB86F-143F-4729-B8CF-076AF7B08BA7}" srcOrd="0" destOrd="0" presId="urn:microsoft.com/office/officeart/2005/8/layout/cycle5"/>
    <dgm:cxn modelId="{41BDE7B3-BC5B-4B44-8665-5628080D00EE}" srcId="{A34D7997-9103-4779-8256-D328A946E191}" destId="{CA001E6A-716F-41DD-B75D-A92A9AC069FF}" srcOrd="3" destOrd="0" parTransId="{25FA0152-B986-4850-8F4F-EAC62FEAF85A}" sibTransId="{326B42C0-2985-485F-983E-1FBA9DACEFA9}"/>
    <dgm:cxn modelId="{9A877493-FC48-4B34-A25E-897FA94CD408}" type="presOf" srcId="{A34D7997-9103-4779-8256-D328A946E191}" destId="{80D845BC-1FBA-427A-94F6-8379B497D2E2}" srcOrd="0" destOrd="0" presId="urn:microsoft.com/office/officeart/2005/8/layout/cycle5"/>
    <dgm:cxn modelId="{5E29B563-CD57-4CB3-80C3-A2053FDF34AC}" type="presOf" srcId="{17AD1C2F-EC33-44B8-83BE-DA203E8F1095}" destId="{E08703BA-9E62-4F9D-82F3-5025F6C76956}" srcOrd="0" destOrd="0" presId="urn:microsoft.com/office/officeart/2005/8/layout/cycle5"/>
    <dgm:cxn modelId="{E80B345C-0D80-45DB-ABBA-F21ADAA973C0}" type="presOf" srcId="{8F060198-93E6-4C81-9BBC-873F653F8825}" destId="{76EEB277-BE57-4726-91CC-B1F9678483C9}" srcOrd="0" destOrd="0" presId="urn:microsoft.com/office/officeart/2005/8/layout/cycle5"/>
    <dgm:cxn modelId="{ED04506C-5F0A-49CD-A0AE-E0993C6936E2}" type="presOf" srcId="{326B42C0-2985-485F-983E-1FBA9DACEFA9}" destId="{F478EBE0-6007-4293-8274-038C83DF7880}" srcOrd="0" destOrd="0" presId="urn:microsoft.com/office/officeart/2005/8/layout/cycle5"/>
    <dgm:cxn modelId="{ADD595CE-FF0C-4A03-838A-73E8D7FF7C60}" type="presOf" srcId="{CA001E6A-716F-41DD-B75D-A92A9AC069FF}" destId="{6225E550-4A68-4CE5-AE65-4B946450D613}" srcOrd="0" destOrd="0" presId="urn:microsoft.com/office/officeart/2005/8/layout/cycle5"/>
    <dgm:cxn modelId="{13B6C274-6D87-4DB7-AD52-D572123D44D5}" srcId="{A34D7997-9103-4779-8256-D328A946E191}" destId="{3E0648FB-CA51-4188-96B3-1B8882C91679}" srcOrd="4" destOrd="0" parTransId="{2020C9D7-0C16-4C02-A5EE-61E38331B52A}" sibTransId="{4AED97E3-BAF4-4E6F-A50A-19D697BE20A4}"/>
    <dgm:cxn modelId="{7F9F60EC-E52C-4F78-AA36-C82F7AFAA631}" type="presOf" srcId="{F16155E3-47EE-4EA0-8A09-27D15926898B}" destId="{A412708A-B5C2-44D8-8F2D-485242E40A79}" srcOrd="0" destOrd="0" presId="urn:microsoft.com/office/officeart/2005/8/layout/cycle5"/>
    <dgm:cxn modelId="{DB9E70B4-6565-4E6B-99FD-2A9F3E7A593C}" type="presOf" srcId="{4AED97E3-BAF4-4E6F-A50A-19D697BE20A4}" destId="{AFEA5E87-0B6F-4AA6-B2F2-B044C3076C28}" srcOrd="0" destOrd="0" presId="urn:microsoft.com/office/officeart/2005/8/layout/cycle5"/>
    <dgm:cxn modelId="{A764F5C4-3586-447C-811C-4F51AF24A48D}" srcId="{A34D7997-9103-4779-8256-D328A946E191}" destId="{775171F1-A1D9-4E40-A738-DE148231EAD8}" srcOrd="2" destOrd="0" parTransId="{B29CBC42-607B-4F7F-939A-FFF7DBFDCFEB}" sibTransId="{F16155E3-47EE-4EA0-8A09-27D15926898B}"/>
    <dgm:cxn modelId="{CFB3E2AC-8DD5-4993-9C3B-89B8A7BCBD75}" srcId="{A34D7997-9103-4779-8256-D328A946E191}" destId="{414783B7-F5FD-473C-AF4E-D59045CE3334}" srcOrd="1" destOrd="0" parTransId="{B76BFA5B-15B6-4132-976C-30115D8214EB}" sibTransId="{8F060198-93E6-4C81-9BBC-873F653F8825}"/>
    <dgm:cxn modelId="{F0ABB02C-1DD3-4AE5-BC54-2A1304AA9FF5}" type="presOf" srcId="{B8B580A5-69E7-42EB-BF89-14350F8C6490}" destId="{4D2AE42A-62D5-49D7-B3E6-626B0138185C}" srcOrd="0" destOrd="0" presId="urn:microsoft.com/office/officeart/2005/8/layout/cycle5"/>
    <dgm:cxn modelId="{8D6F2A4D-AF1D-4E1F-9690-603CF023153F}" type="presOf" srcId="{414783B7-F5FD-473C-AF4E-D59045CE3334}" destId="{EA5ECF41-CC61-4C8E-B64C-A7216D1B4DC0}" srcOrd="0" destOrd="0" presId="urn:microsoft.com/office/officeart/2005/8/layout/cycle5"/>
    <dgm:cxn modelId="{5B97A806-FD71-467C-B11F-3FCADB2ABAF1}" srcId="{A34D7997-9103-4779-8256-D328A946E191}" destId="{B8B580A5-69E7-42EB-BF89-14350F8C6490}" srcOrd="0" destOrd="0" parTransId="{4080C6DF-8682-47B6-B150-A82B37FC7A2F}" sibTransId="{17AD1C2F-EC33-44B8-83BE-DA203E8F1095}"/>
    <dgm:cxn modelId="{F5375677-EA9D-4C4C-B5E4-AC5BD7C93B47}" type="presParOf" srcId="{80D845BC-1FBA-427A-94F6-8379B497D2E2}" destId="{4D2AE42A-62D5-49D7-B3E6-626B0138185C}" srcOrd="0" destOrd="0" presId="urn:microsoft.com/office/officeart/2005/8/layout/cycle5"/>
    <dgm:cxn modelId="{6339037B-6993-4E93-B0F6-31AB1B6CC43B}" type="presParOf" srcId="{80D845BC-1FBA-427A-94F6-8379B497D2E2}" destId="{23E074D9-99D9-438E-93B8-6B371B581E58}" srcOrd="1" destOrd="0" presId="urn:microsoft.com/office/officeart/2005/8/layout/cycle5"/>
    <dgm:cxn modelId="{9C93F2B3-4FF0-4355-A4CD-1266DF18FCCB}" type="presParOf" srcId="{80D845BC-1FBA-427A-94F6-8379B497D2E2}" destId="{E08703BA-9E62-4F9D-82F3-5025F6C76956}" srcOrd="2" destOrd="0" presId="urn:microsoft.com/office/officeart/2005/8/layout/cycle5"/>
    <dgm:cxn modelId="{1D063088-5323-40F2-9D59-63E4978E9D71}" type="presParOf" srcId="{80D845BC-1FBA-427A-94F6-8379B497D2E2}" destId="{EA5ECF41-CC61-4C8E-B64C-A7216D1B4DC0}" srcOrd="3" destOrd="0" presId="urn:microsoft.com/office/officeart/2005/8/layout/cycle5"/>
    <dgm:cxn modelId="{B8FF5DBE-DE77-4E8E-ACD9-416CB0E7C5EB}" type="presParOf" srcId="{80D845BC-1FBA-427A-94F6-8379B497D2E2}" destId="{CA26015A-E62E-4B4B-8CD7-A12021CB2B0B}" srcOrd="4" destOrd="0" presId="urn:microsoft.com/office/officeart/2005/8/layout/cycle5"/>
    <dgm:cxn modelId="{0DDD594F-F5CA-4B11-8173-C29AE8904850}" type="presParOf" srcId="{80D845BC-1FBA-427A-94F6-8379B497D2E2}" destId="{76EEB277-BE57-4726-91CC-B1F9678483C9}" srcOrd="5" destOrd="0" presId="urn:microsoft.com/office/officeart/2005/8/layout/cycle5"/>
    <dgm:cxn modelId="{6AC7BFDC-68CE-42EF-A4CD-7A47CC9D9A05}" type="presParOf" srcId="{80D845BC-1FBA-427A-94F6-8379B497D2E2}" destId="{423BB86F-143F-4729-B8CF-076AF7B08BA7}" srcOrd="6" destOrd="0" presId="urn:microsoft.com/office/officeart/2005/8/layout/cycle5"/>
    <dgm:cxn modelId="{E38B5F86-6CCB-49A0-B231-B36C214943D4}" type="presParOf" srcId="{80D845BC-1FBA-427A-94F6-8379B497D2E2}" destId="{7F97B1B6-5B6E-47C0-BD24-B79BFCE971FE}" srcOrd="7" destOrd="0" presId="urn:microsoft.com/office/officeart/2005/8/layout/cycle5"/>
    <dgm:cxn modelId="{6D1BF0D3-906B-42C0-B508-CEE5751CF991}" type="presParOf" srcId="{80D845BC-1FBA-427A-94F6-8379B497D2E2}" destId="{A412708A-B5C2-44D8-8F2D-485242E40A79}" srcOrd="8" destOrd="0" presId="urn:microsoft.com/office/officeart/2005/8/layout/cycle5"/>
    <dgm:cxn modelId="{252B5560-92BF-44D0-A4FF-85A2BEC6BBB5}" type="presParOf" srcId="{80D845BC-1FBA-427A-94F6-8379B497D2E2}" destId="{6225E550-4A68-4CE5-AE65-4B946450D613}" srcOrd="9" destOrd="0" presId="urn:microsoft.com/office/officeart/2005/8/layout/cycle5"/>
    <dgm:cxn modelId="{0F790FC0-9439-4FA8-BF4E-DAA97E2E4496}" type="presParOf" srcId="{80D845BC-1FBA-427A-94F6-8379B497D2E2}" destId="{A1346CE6-DE66-47AC-B897-A01969427F3D}" srcOrd="10" destOrd="0" presId="urn:microsoft.com/office/officeart/2005/8/layout/cycle5"/>
    <dgm:cxn modelId="{8335ACBD-DD5F-4E11-B3FE-3902DA528490}" type="presParOf" srcId="{80D845BC-1FBA-427A-94F6-8379B497D2E2}" destId="{F478EBE0-6007-4293-8274-038C83DF7880}" srcOrd="11" destOrd="0" presId="urn:microsoft.com/office/officeart/2005/8/layout/cycle5"/>
    <dgm:cxn modelId="{8CF8ADB3-E8D7-4541-BD45-5C1153AF004F}" type="presParOf" srcId="{80D845BC-1FBA-427A-94F6-8379B497D2E2}" destId="{1E25DD16-A70D-4E17-BCD0-ACFFC893357C}" srcOrd="12" destOrd="0" presId="urn:microsoft.com/office/officeart/2005/8/layout/cycle5"/>
    <dgm:cxn modelId="{89F2AE27-708F-4780-9403-A3AA0F3C3279}" type="presParOf" srcId="{80D845BC-1FBA-427A-94F6-8379B497D2E2}" destId="{313DF482-6204-4B1C-9295-94C5548115C0}" srcOrd="13" destOrd="0" presId="urn:microsoft.com/office/officeart/2005/8/layout/cycle5"/>
    <dgm:cxn modelId="{6AEC9186-2F5B-40A1-9189-438B10077B11}" type="presParOf" srcId="{80D845BC-1FBA-427A-94F6-8379B497D2E2}" destId="{AFEA5E87-0B6F-4AA6-B2F2-B044C3076C28}" srcOrd="14" destOrd="0" presId="urn:microsoft.com/office/officeart/2005/8/layout/cycle5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323A4E-00E3-49BF-87B3-1A1329D1864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A0DAD4E-5DFB-425E-8DC3-585A8F3D4CBE}">
      <dgm:prSet phldrT="[Texto]" custT="1"/>
      <dgm:spPr/>
      <dgm:t>
        <a:bodyPr/>
        <a:lstStyle/>
        <a:p>
          <a:r>
            <a:rPr lang="es-EC" sz="4000" dirty="0" smtClean="0"/>
            <a:t>Misión</a:t>
          </a:r>
          <a:endParaRPr lang="es-EC" sz="4000" dirty="0"/>
        </a:p>
      </dgm:t>
    </dgm:pt>
    <dgm:pt modelId="{9BE01EF1-6987-47BA-A520-3AC066307BFD}" type="parTrans" cxnId="{15C7A402-92EA-4B2A-BAE2-A754020D858F}">
      <dgm:prSet/>
      <dgm:spPr/>
      <dgm:t>
        <a:bodyPr/>
        <a:lstStyle/>
        <a:p>
          <a:endParaRPr lang="es-EC"/>
        </a:p>
      </dgm:t>
    </dgm:pt>
    <dgm:pt modelId="{5421B42F-82FC-4CA0-8D11-2D558EFAB6DC}" type="sibTrans" cxnId="{15C7A402-92EA-4B2A-BAE2-A754020D858F}">
      <dgm:prSet/>
      <dgm:spPr/>
      <dgm:t>
        <a:bodyPr/>
        <a:lstStyle/>
        <a:p>
          <a:endParaRPr lang="es-EC"/>
        </a:p>
      </dgm:t>
    </dgm:pt>
    <dgm:pt modelId="{15BCDF85-F178-40E0-BC5B-EFE19A6297BF}">
      <dgm:prSet phldrT="[Texto]" custT="1"/>
      <dgm:spPr/>
      <dgm:t>
        <a:bodyPr/>
        <a:lstStyle/>
        <a:p>
          <a:r>
            <a:rPr lang="es-EC" sz="2400" b="1" dirty="0" smtClean="0"/>
            <a:t>Entregar trozas de madera de primera, tanto en calidad, cantidad y costos según lo que solicite el cliente, en forma permanente, basados en la aplicación de criterios de eficiencia y eficacia, y productividad, privilegiando la excelencia en la atención y satisfacción al cliente</a:t>
          </a:r>
          <a:endParaRPr lang="es-EC" sz="2400" dirty="0"/>
        </a:p>
      </dgm:t>
    </dgm:pt>
    <dgm:pt modelId="{A2C0302B-613C-4817-A8B0-59B323098CBF}" type="parTrans" cxnId="{7C0BD817-1E6A-4774-80A0-4E69410915B3}">
      <dgm:prSet/>
      <dgm:spPr/>
      <dgm:t>
        <a:bodyPr/>
        <a:lstStyle/>
        <a:p>
          <a:endParaRPr lang="es-EC"/>
        </a:p>
      </dgm:t>
    </dgm:pt>
    <dgm:pt modelId="{944BEBB2-4133-486F-AB64-217A4DC90117}" type="sibTrans" cxnId="{7C0BD817-1E6A-4774-80A0-4E69410915B3}">
      <dgm:prSet/>
      <dgm:spPr/>
      <dgm:t>
        <a:bodyPr/>
        <a:lstStyle/>
        <a:p>
          <a:endParaRPr lang="es-EC"/>
        </a:p>
      </dgm:t>
    </dgm:pt>
    <dgm:pt modelId="{A0C4C3AE-6A43-4C3F-A4B0-AB889202373F}" type="pres">
      <dgm:prSet presAssocID="{00323A4E-00E3-49BF-87B3-1A1329D1864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06A402-C2EA-481E-A624-B76211A387B3}" type="pres">
      <dgm:prSet presAssocID="{4A0DAD4E-5DFB-425E-8DC3-585A8F3D4CBE}" presName="circle1" presStyleLbl="node1" presStyleIdx="0" presStyleCnt="1"/>
      <dgm:spPr/>
    </dgm:pt>
    <dgm:pt modelId="{B2FC3AB0-3E75-436E-8BCB-16CFE1B8628E}" type="pres">
      <dgm:prSet presAssocID="{4A0DAD4E-5DFB-425E-8DC3-585A8F3D4CBE}" presName="space" presStyleCnt="0"/>
      <dgm:spPr/>
    </dgm:pt>
    <dgm:pt modelId="{D6AF495F-79B6-4293-AE04-40C2EF2A8C04}" type="pres">
      <dgm:prSet presAssocID="{4A0DAD4E-5DFB-425E-8DC3-585A8F3D4CBE}" presName="rect1" presStyleLbl="alignAcc1" presStyleIdx="0" presStyleCnt="1"/>
      <dgm:spPr/>
      <dgm:t>
        <a:bodyPr/>
        <a:lstStyle/>
        <a:p>
          <a:endParaRPr lang="es-EC"/>
        </a:p>
      </dgm:t>
    </dgm:pt>
    <dgm:pt modelId="{81D9E633-2627-4342-9EF4-445FAA626D96}" type="pres">
      <dgm:prSet presAssocID="{4A0DAD4E-5DFB-425E-8DC3-585A8F3D4CBE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167DA2-4D3A-41F5-B97F-06424F2C2DB2}" type="pres">
      <dgm:prSet presAssocID="{4A0DAD4E-5DFB-425E-8DC3-585A8F3D4CBE}" presName="rect1ChTx" presStyleLbl="alignAcc1" presStyleIdx="0" presStyleCnt="1" custScaleX="154865" custScaleY="104234" custLinFactNeighborX="-12792" custLinFactNeighborY="-3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5C7A402-92EA-4B2A-BAE2-A754020D858F}" srcId="{00323A4E-00E3-49BF-87B3-1A1329D1864D}" destId="{4A0DAD4E-5DFB-425E-8DC3-585A8F3D4CBE}" srcOrd="0" destOrd="0" parTransId="{9BE01EF1-6987-47BA-A520-3AC066307BFD}" sibTransId="{5421B42F-82FC-4CA0-8D11-2D558EFAB6DC}"/>
    <dgm:cxn modelId="{7C0BD817-1E6A-4774-80A0-4E69410915B3}" srcId="{4A0DAD4E-5DFB-425E-8DC3-585A8F3D4CBE}" destId="{15BCDF85-F178-40E0-BC5B-EFE19A6297BF}" srcOrd="0" destOrd="0" parTransId="{A2C0302B-613C-4817-A8B0-59B323098CBF}" sibTransId="{944BEBB2-4133-486F-AB64-217A4DC90117}"/>
    <dgm:cxn modelId="{547579FE-1C6E-469A-AE7A-95F37E9AA93C}" type="presOf" srcId="{4A0DAD4E-5DFB-425E-8DC3-585A8F3D4CBE}" destId="{D6AF495F-79B6-4293-AE04-40C2EF2A8C04}" srcOrd="0" destOrd="0" presId="urn:microsoft.com/office/officeart/2005/8/layout/target3"/>
    <dgm:cxn modelId="{A4F27D58-24AE-4E87-BC1D-D51E4E43B983}" type="presOf" srcId="{00323A4E-00E3-49BF-87B3-1A1329D1864D}" destId="{A0C4C3AE-6A43-4C3F-A4B0-AB889202373F}" srcOrd="0" destOrd="0" presId="urn:microsoft.com/office/officeart/2005/8/layout/target3"/>
    <dgm:cxn modelId="{2829DBE6-7441-443B-A18B-79E7801BCF17}" type="presOf" srcId="{15BCDF85-F178-40E0-BC5B-EFE19A6297BF}" destId="{0E167DA2-4D3A-41F5-B97F-06424F2C2DB2}" srcOrd="0" destOrd="0" presId="urn:microsoft.com/office/officeart/2005/8/layout/target3"/>
    <dgm:cxn modelId="{5DFA99B5-7A65-4732-9375-093BC7738036}" type="presOf" srcId="{4A0DAD4E-5DFB-425E-8DC3-585A8F3D4CBE}" destId="{81D9E633-2627-4342-9EF4-445FAA626D96}" srcOrd="1" destOrd="0" presId="urn:microsoft.com/office/officeart/2005/8/layout/target3"/>
    <dgm:cxn modelId="{29226351-8EB7-4AE5-AB15-362F3B548D40}" type="presParOf" srcId="{A0C4C3AE-6A43-4C3F-A4B0-AB889202373F}" destId="{CA06A402-C2EA-481E-A624-B76211A387B3}" srcOrd="0" destOrd="0" presId="urn:microsoft.com/office/officeart/2005/8/layout/target3"/>
    <dgm:cxn modelId="{B4C16416-5F0F-4513-8025-84B85EE8B6A2}" type="presParOf" srcId="{A0C4C3AE-6A43-4C3F-A4B0-AB889202373F}" destId="{B2FC3AB0-3E75-436E-8BCB-16CFE1B8628E}" srcOrd="1" destOrd="0" presId="urn:microsoft.com/office/officeart/2005/8/layout/target3"/>
    <dgm:cxn modelId="{A2215ECC-DF09-442F-B089-7CA732E3A7CB}" type="presParOf" srcId="{A0C4C3AE-6A43-4C3F-A4B0-AB889202373F}" destId="{D6AF495F-79B6-4293-AE04-40C2EF2A8C04}" srcOrd="2" destOrd="0" presId="urn:microsoft.com/office/officeart/2005/8/layout/target3"/>
    <dgm:cxn modelId="{84D8E58F-4C63-4A6C-BF54-D462F1C54859}" type="presParOf" srcId="{A0C4C3AE-6A43-4C3F-A4B0-AB889202373F}" destId="{81D9E633-2627-4342-9EF4-445FAA626D96}" srcOrd="3" destOrd="0" presId="urn:microsoft.com/office/officeart/2005/8/layout/target3"/>
    <dgm:cxn modelId="{F9DE381E-F9BD-4420-B590-8570B7FBCBCB}" type="presParOf" srcId="{A0C4C3AE-6A43-4C3F-A4B0-AB889202373F}" destId="{0E167DA2-4D3A-41F5-B97F-06424F2C2DB2}" srcOrd="4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6" Type="http://schemas.microsoft.com/office/2006/relationships/legacyDiagramText" Target="legacyDiagramText16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5" Type="http://schemas.microsoft.com/office/2006/relationships/legacyDiagramText" Target="legacyDiagramText1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5532CC1-5704-4A1A-99D9-01795C0B29F8}" type="datetimeFigureOut">
              <a:rPr lang="es-EC" smtClean="0"/>
              <a:pPr/>
              <a:t>28/02/2010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F4D79F-FE28-4B65-9CB2-8A9F8A5D7BD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2CC1-5704-4A1A-99D9-01795C0B29F8}" type="datetimeFigureOut">
              <a:rPr lang="es-EC" smtClean="0"/>
              <a:pPr/>
              <a:t>28/02/2010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79F-FE28-4B65-9CB2-8A9F8A5D7BD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2CC1-5704-4A1A-99D9-01795C0B29F8}" type="datetimeFigureOut">
              <a:rPr lang="es-EC" smtClean="0"/>
              <a:pPr/>
              <a:t>28/02/2010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79F-FE28-4B65-9CB2-8A9F8A5D7BD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532CC1-5704-4A1A-99D9-01795C0B29F8}" type="datetimeFigureOut">
              <a:rPr lang="es-EC" smtClean="0"/>
              <a:pPr/>
              <a:t>28/02/2010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F4D79F-FE28-4B65-9CB2-8A9F8A5D7BD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532CC1-5704-4A1A-99D9-01795C0B29F8}" type="datetimeFigureOut">
              <a:rPr lang="es-EC" smtClean="0"/>
              <a:pPr/>
              <a:t>28/02/2010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F4D79F-FE28-4B65-9CB2-8A9F8A5D7BD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2CC1-5704-4A1A-99D9-01795C0B29F8}" type="datetimeFigureOut">
              <a:rPr lang="es-EC" smtClean="0"/>
              <a:pPr/>
              <a:t>28/02/2010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79F-FE28-4B65-9CB2-8A9F8A5D7BD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2CC1-5704-4A1A-99D9-01795C0B29F8}" type="datetimeFigureOut">
              <a:rPr lang="es-EC" smtClean="0"/>
              <a:pPr/>
              <a:t>28/02/2010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79F-FE28-4B65-9CB2-8A9F8A5D7BD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532CC1-5704-4A1A-99D9-01795C0B29F8}" type="datetimeFigureOut">
              <a:rPr lang="es-EC" smtClean="0"/>
              <a:pPr/>
              <a:t>28/02/2010</a:t>
            </a:fld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F4D79F-FE28-4B65-9CB2-8A9F8A5D7BD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2CC1-5704-4A1A-99D9-01795C0B29F8}" type="datetimeFigureOut">
              <a:rPr lang="es-EC" smtClean="0"/>
              <a:pPr/>
              <a:t>28/02/2010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79F-FE28-4B65-9CB2-8A9F8A5D7BD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532CC1-5704-4A1A-99D9-01795C0B29F8}" type="datetimeFigureOut">
              <a:rPr lang="es-EC" smtClean="0"/>
              <a:pPr/>
              <a:t>28/02/2010</a:t>
            </a:fld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F4D79F-FE28-4B65-9CB2-8A9F8A5D7BD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532CC1-5704-4A1A-99D9-01795C0B29F8}" type="datetimeFigureOut">
              <a:rPr lang="es-EC" smtClean="0"/>
              <a:pPr/>
              <a:t>28/02/2010</a:t>
            </a:fld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F4D79F-FE28-4B65-9CB2-8A9F8A5D7BD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532CC1-5704-4A1A-99D9-01795C0B29F8}" type="datetimeFigureOut">
              <a:rPr lang="es-EC" smtClean="0"/>
              <a:pPr/>
              <a:t>28/02/2010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F4D79F-FE28-4B65-9CB2-8A9F8A5D7BD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1.emf"/><Relationship Id="rId7" Type="http://schemas.openxmlformats.org/officeDocument/2006/relationships/diagramColors" Target="../diagrams/colors2.xml"/><Relationship Id="rId2" Type="http://schemas.openxmlformats.org/officeDocument/2006/relationships/hyperlink" Target="5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com.ec/imgres?imgurl=http://radionuevacosecha.com/VISION.jpg&amp;imgrefurl=http://radionuevacosecha.com/vision.html&amp;usg=__SXNGWxnVyGrzyHpcHxJxN0y0SyI=&amp;h=450&amp;w=336&amp;sz=20&amp;hl=es&amp;start=12&amp;um=1&amp;itbs=1&amp;tbnid=po_yBmVjVN1kNM:&amp;tbnh=127&amp;tbnw=95&amp;prev=/images?q=vision&amp;um=1&amp;hl=es&amp;sa=N&amp;tbs=isch: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hyperlink" Target="http://images.google.com.ec/imgres?imgurl=http://airvoila.com/wp-content/uploads/2007/05/arbol-1y2.JPG&amp;imgrefurl=http://airvoila.com/arboles-para-fs2004-nuevo-plug-in/&amp;usg=___eF0e2TIuHTBraPuRKIA154utNo=&amp;h=535&amp;w=563&amp;sz=70&amp;hl=es&amp;start=8&amp;um=1&amp;itbs=1&amp;tbnid=tY0Ab3qskWNfLM:&amp;tbnh=126&amp;tbnw=133&amp;prev=/images?q=arbol&amp;um=1&amp;hl=es&amp;tbs=isch: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2.xml"/><Relationship Id="rId5" Type="http://schemas.openxmlformats.org/officeDocument/2006/relationships/slide" Target="slide39.xml"/><Relationship Id="rId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google.com.ec/imgres?imgurl=http://www.export.com.gt/Portal/Images/ImageGallery/01-2007/mision.jpg&amp;imgrefurl=http://www.export.com.gt/Portal/Home.aspx?tabid=696&amp;usg=__1E-2TSGPxcRJ13U89nsLiG3E2E4=&amp;h=300&amp;w=300&amp;sz=12&amp;hl=es&amp;start=1&amp;um=1&amp;itbs=1&amp;tbnid=DvRVn4Q5WjeEZM:&amp;tbnh=116&amp;tbnw=116&amp;prev=/images?q=MISION&amp;um=1&amp;hl=es&amp;tbs=isch:1" TargetMode="Externa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google.com.ec/imgres?imgurl=http://www.alasdelibertad.info/vision.jpg&amp;imgrefurl=http://www.alasdelibertad.info/vision&amp;usg=__gyleC8zX1RafwaEL3oHmL4WFgsw=&amp;h=361&amp;w=341&amp;sz=20&amp;hl=es&amp;start=4&amp;um=1&amp;itbs=1&amp;tbnid=gL2JYM6DcSC3fM:&amp;tbnh=121&amp;tbnw=114&amp;prev=/images?q=VISION&amp;um=1&amp;hl=es&amp;tbs=isch:1" TargetMode="Externa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google.com.ec/imgres?imgurl=http://2.bp.blogspot.com/_AFktuPSvkqc/RxVreM5KmCI/AAAAAAAAAGI/-vQOA1nkovw/s320/objetivos.gif&amp;imgrefurl=http://filosofiaelectivo4.blogspot.com/2007/10/taller-n3-objetivo-y-justificacin-de.html&amp;usg=__mH9zdugtJIRvTpAIetclNOyomw0=&amp;h=300&amp;w=300&amp;sz=26&amp;hl=es&amp;start=4&amp;um=1&amp;itbs=1&amp;tbnid=mL6GPxAsH1kQ9M:&amp;tbnh=116&amp;tbnw=116&amp;prev=/images?q=OBJETIVO&amp;um=1&amp;hl=es&amp;tbs=isch:1" TargetMode="Externa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ec/imgres?imgurl=http://blog.guiasenior.com/images/estrategia_ajedrez2.jpg&amp;imgrefurl=http://blog.guiasenior.com/archives/2009/02/estrategias-gestion-de-la-diversidad-empresarial.html&amp;usg=__XmHOiEPUiDdbRKG77-_LRTc8UX8=&amp;h=349&amp;w=320&amp;sz=18&amp;hl=es&amp;start=33&amp;um=1&amp;itbs=1&amp;tbnid=zqrUuoi1tkUl4M:&amp;tbnh=120&amp;tbnw=110&amp;prev=/images?q=estrategia&amp;start=20&amp;um=1&amp;hl=es&amp;sa=N&amp;ndsp=20&amp;tbs=isch:1" TargetMode="External"/><Relationship Id="rId3" Type="http://schemas.openxmlformats.org/officeDocument/2006/relationships/diagramLayout" Target="../diagrams/layout13.xml"/><Relationship Id="rId7" Type="http://schemas.openxmlformats.org/officeDocument/2006/relationships/image" Target="../media/image5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google.com.ec/imgres?imgurl=http://www.rankia.com/blog/la-sonrisa-de-buffett/uploaded_images/estrategia-755494.gif&amp;imgrefurl=http://www.rankia.com/blog/la-sonrisa-de-buffett/2008/06/la-importancia-de-la-estrategia.html&amp;usg=__sfesp5gNrlcnp-czbOBz-dxd0qo=&amp;h=412&amp;w=413&amp;sz=5&amp;hl=es&amp;start=1&amp;um=1&amp;itbs=1&amp;tbnid=_qR_vpfWOxAs3M:&amp;tbnh=125&amp;tbnw=125&amp;prev=/images?q=estrategia&amp;um=1&amp;hl=es&amp;tbs=isch:1" TargetMode="External"/><Relationship Id="rId5" Type="http://schemas.openxmlformats.org/officeDocument/2006/relationships/diagramColors" Target="../diagrams/colors13.xml"/><Relationship Id="rId10" Type="http://schemas.openxmlformats.org/officeDocument/2006/relationships/slide" Target="slide2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Jumbo\Documents\SOLEDAD\TESIS%20FINAL%20SOLEDAD%20HIDALGO\CARACTERIZACION%20CORRECCIION%20CAPITULO%203%20COSTOS%20PROCES.xlsx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c/imgres?imgurl=http://sambito.com.ec/web_pages/paginas/grafica1.jpg&amp;imgrefurl=http://sambito.com.ec/web_pages/web_page_sigma_servicios.html&amp;usg=__n3C5W-aYL_8vwnaNT4IkojMJ7Hw=&amp;h=118&amp;w=196&amp;sz=51&amp;hl=es&amp;start=99&amp;um=1&amp;itbs=1&amp;tbnid=MBBwZ68UQAauZM:&amp;tbnh=63&amp;tbnw=104&amp;prev=/images?q=dibujo+mejoramiento&amp;start=80&amp;um=1&amp;hl=es&amp;cr=countryEC&amp;sa=N&amp;ndsp=20&amp;tbs=isch:1" TargetMode="External"/><Relationship Id="rId2" Type="http://schemas.openxmlformats.org/officeDocument/2006/relationships/hyperlink" Target="file:///C:\Users\Jumbo\Documents\SOLEDAD\TESIS%20FINAL%20SOLEDAD%20HIDALGO\capitulo%204%20mejoramiento%20DEFINITIVO(1)%20revisado%2011.02.10%20FINAL.xls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c/imgres?imgurl=http://www.artesanum.com/upload/postal/5/5/9/talla_en_madera-1-1403.jpg&amp;imgrefurl=http://www.artesanum.com/artesania-arboles_calados-1403.html&amp;usg=__74ACE39SRAvmchSt88NN_e3WQFw=&amp;h=314&amp;w=450&amp;sz=24&amp;hl=es&amp;start=28&amp;um=1&amp;itbs=1&amp;tbnid=2jR74KkRxPjNPM:&amp;tbnh=89&amp;tbnw=127&amp;prev=/images?q=madera+%C3%A1rboles&amp;start=20&amp;um=1&amp;hl=es&amp;sa=N&amp;ndsp=20&amp;tbs=isch:1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com.ec/imgres?imgurl=http://3.bp.blogspot.com/_bfit8l4I16c/SPwG9v3iYcI/AAAAAAAAACE/DYO9bX7lc7A/s400/Tala+ilegal.bmp&amp;imgrefurl=http://caobac.blogspot.com/2008_10_01_archive.html&amp;usg=__R-rXhZbhiBBBAC3d6-vSU_wfV94=&amp;h=301&amp;w=399&amp;sz=53&amp;hl=es&amp;start=51&amp;um=1&amp;itbs=1&amp;tbnid=oYNIlrMIuGjjdM:&amp;tbnh=94&amp;tbnw=124&amp;prev=/images?q=madera+%C3%A1rboles&amp;start=40&amp;um=1&amp;hl=es&amp;sa=N&amp;ndsp=20&amp;tbs=isch:1" TargetMode="Externa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images.google.com.ec/imgres?imgurl=http://www.grupolicointernacional.com/img_apoyo/corporativo2.jpg&amp;imgrefurl=http://modelosadministrativos.wordpress.com/2007/10/23/gemba-kaizen-reingenieria-justo-a-tiempo-mejoramiento-continuo-cadena-de-valor-modelo-de-la-5-fuerzas-de-porter/&amp;usg=__3MwtpF2F6jTZ_q7YQs6ue4JA_ak=&amp;h=321&amp;w=350&amp;sz=34&amp;hl=es&amp;start=44&amp;um=1&amp;itbs=1&amp;tbnid=g8d-gekdaHB9KM:&amp;tbnh=110&amp;tbnw=120&amp;prev=/images?q=CADENA+DE+VALOR&amp;start=40&amp;um=1&amp;hl=es&amp;sa=N&amp;ndsp=20&amp;tbs=isch:1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diagramLayout" Target="../diagrams/layout15.xml"/><Relationship Id="rId21" Type="http://schemas.openxmlformats.org/officeDocument/2006/relationships/image" Target="../media/image73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diagramData" Target="../diagrams/data15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diagramColors" Target="../diagrams/colors15.xml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emf"/><Relationship Id="rId31" Type="http://schemas.openxmlformats.org/officeDocument/2006/relationships/image" Target="../media/image83.pn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ec/imgres?imgurl=http://4.bp.blogspot.com/_7S5tBOvUkqg/SxVjmLDojJI/AAAAAAAAMhQ/gJyDTGpkfWU/s1600/Ciclo-del-Exito-Logo.jpg&amp;imgrefurl=http://ucienf.blogspot.com/2009/12/que-es-el-exito.html&amp;usg=__IyDPgzG8GIDgeZrAlKyRXl7Wlvk=&amp;h=327&amp;w=617&amp;sz=24&amp;hl=es&amp;start=14&amp;um=1&amp;itbs=1&amp;tbnid=s7g31n8WEf3rhM:&amp;tbnh=72&amp;tbnw=136&amp;prev=/images?q=exito&amp;um=1&amp;hl=es&amp;tbs=isch:1" TargetMode="External"/><Relationship Id="rId3" Type="http://schemas.openxmlformats.org/officeDocument/2006/relationships/diagramLayout" Target="../diagrams/layout16.xml"/><Relationship Id="rId7" Type="http://schemas.openxmlformats.org/officeDocument/2006/relationships/image" Target="../media/image8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google.com.ec/imgres?imgurl=http://4.bp.blogspot.com/_rKfecd1CwnE/Sb-fL2I3qfI/AAAAAAAAABQ/mruDVaOdsj4/S1600-R/camino+al+exito.jpg&amp;imgrefurl=http://maribelmejias.blogspot.com/2009/03/como-tener-exito-universitario_17.html&amp;usg=__xzLI4pQQdkS7-ndcmvenVviq4to=&amp;h=474&amp;w=409&amp;sz=40&amp;hl=es&amp;start=2&amp;um=1&amp;itbs=1&amp;tbnid=99RnA8abaIQ_yM:&amp;tbnh=129&amp;tbnw=111&amp;prev=/images?q=exito&amp;um=1&amp;hl=es&amp;tbs=isch:1" TargetMode="External"/><Relationship Id="rId11" Type="http://schemas.openxmlformats.org/officeDocument/2006/relationships/image" Target="../media/image86.jpeg"/><Relationship Id="rId5" Type="http://schemas.openxmlformats.org/officeDocument/2006/relationships/diagramColors" Target="../diagrams/colors16.xml"/><Relationship Id="rId10" Type="http://schemas.openxmlformats.org/officeDocument/2006/relationships/hyperlink" Target="http://images.google.com.ec/imgres?imgurl=http://www.for-exito.com/images/exito4.jpg&amp;imgrefurl=http://www.for-exito.com/&amp;usg=__qTff1HqqYvq6XDTqMGf7K2M1Uv0=&amp;h=380&amp;w=380&amp;sz=52&amp;hl=es&amp;start=7&amp;um=1&amp;itbs=1&amp;tbnid=YkW9WfmcoWaG5M:&amp;tbnh=123&amp;tbnw=123&amp;prev=/images?q=exito&amp;um=1&amp;hl=es&amp;tbs=isch:1" TargetMode="Externa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8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images.google.com.ec/imgres?imgurl=http://3.bp.blogspot.com/_4PnVrAgaYVc/Snts0c84LPI/AAAAAAAAALI/sZYSPuQd7_c/s320/KPI.jpg&amp;imgrefurl=http://wwwpaticia-40.blogspot.com/2009/08/clases-de-indicadores-de-gestion.html&amp;usg=__ePW3qHXVHNlQcHCSiuVvTTu9e_I=&amp;h=255&amp;w=273&amp;sz=8&amp;hl=es&amp;start=5&amp;um=1&amp;itbs=1&amp;tbnid=neNAMTNTZu-JbM:&amp;tbnh=106&amp;tbnw=113&amp;prev=/images?q=indicadores+gestion&amp;um=1&amp;hl=es&amp;tbs=isch: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8.jpeg"/><Relationship Id="rId4" Type="http://schemas.openxmlformats.org/officeDocument/2006/relationships/hyperlink" Target="http://images.google.com.ec/imgres?imgurl=http://www.sec-consult.net/catalog/images/indicadores%20de%20gestion%202.jpg&amp;imgrefurl=http://www.sec-consult.net/catalog/index.php?manufacturers_id=16&amp;page=4&amp;osCsid=c8c87dbd0b5b2027dbb6a5deb4c426c4&amp;usg=__AD6mz758KOvHASieN7fwCjTkAc4=&amp;h=454&amp;w=581&amp;sz=37&amp;hl=es&amp;start=2&amp;um=1&amp;itbs=1&amp;tbnid=IzyKt_UKFBFJkM:&amp;tbnh=105&amp;tbnw=134&amp;prev=/images?q=indicadores+gestion&amp;um=1&amp;hl=es&amp;tbs=isch: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c/imgres?imgurl=http://jemarcano.tripod.com/fotos/troncos_aserrar.jpg&amp;imgrefurl=http://jemarcano.tripod.com/important/madera.html&amp;usg=__tZVlKDIrgqSdCDGQWsILfTTpmIE=&amp;h=188&amp;w=250&amp;sz=19&amp;hl=es&amp;start=126&amp;um=1&amp;itbs=1&amp;tbnid=zWQAq7jJvC7IKM:&amp;tbnh=83&amp;tbnw=111&amp;prev=/images?q=Apilar+trozas+de+madera&amp;start=120&amp;um=1&amp;hl=es&amp;sa=N&amp;ndsp=20&amp;tbs=isch: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umbo\Documents\SOLEDAD\TESIS%20FINAL%20SOLEDAD%20HIDALGO\DREF%203.4.1-2%20DF%20ASISTENTE%20CONT.%20NOMINA.vsd" TargetMode="External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1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google.com.ec/imgres?imgurl=http://profesionales.net/files/2009/11/motivacion-laboral-300x178.jpg&amp;imgrefurl=http://profesionales.net/blog/2009/11/12/las-stock-options/&amp;usg=__Any7AxoTn_cPsAmrShyrqP7VGPw=&amp;h=178&amp;w=300&amp;sz=12&amp;hl=es&amp;start=102&amp;um=1&amp;itbs=1&amp;tbnid=96L-qodIfVzyHM:&amp;tbnh=69&amp;tbnw=116&amp;prev=/images%3Fq%3Dmotivaci%25C3%25B3n%2Blaboral%26start%3D100%26um%3D1%26hl%3Des%26sa%3DN%26ndsp%3D20%26tbs%3Disch:1" TargetMode="Externa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www.google.com.ec/imgres?imgurl=http://barranquitaspr.net/br/images/stories/gracias.gif&amp;imgrefurl=http://barranquitaspr.net/br/index.php?option=com_content&amp;view=article&amp;id=96&amp;Itemid=258&amp;h=342&amp;w=461&amp;sz=58&amp;tbnid=iqMGfQEKyFREgM:&amp;tbnh=95&amp;tbnw=128&amp;prev=/images?q=GRACIAS&amp;hl=es&amp;usg=__ssB6I8dASV0XQ51ENTWzy97lnAY=&amp;ei=EM-CS9nKNsS0tgfZqqneBg&amp;sa=X&amp;oi=image_result&amp;resnum=2&amp;ct=image&amp;ved=0CAsQ9QEwAQ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3.jpeg"/><Relationship Id="rId4" Type="http://schemas.openxmlformats.org/officeDocument/2006/relationships/hyperlink" Target="http://images.google.com.ec/imgres?imgurl=http://soko.com.ar/imagenes/Fisica/Dinamica/aplauso.gif&amp;imgrefurl=http://www.taringa.net/posts/deportes/1256769/Juntada-deportinga-25_05-en-Cba!___.html&amp;usg=__GGRxL2OX96JSkUR_FtKhbTMpVH0=&amp;h=101&amp;w=105&amp;sz=9&amp;hl=es&amp;start=8&amp;um=1&amp;itbs=1&amp;tbnid=uN6ljoSuQofaeM:&amp;tbnh=81&amp;tbnw=84&amp;prev=/images?q=APLAUSO&amp;um=1&amp;hl=es&amp;sa=N&amp;tbs=isch: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google.com.ec/imgres?imgurl=http://www.guiafe.com.ar/fotos-argentina-2005/arbol10.jpg&amp;imgrefurl=http://www.taringa.net/posts/info/4384392/%C3%80rboles.html&amp;usg=__JTEfNcRAKL8DaXnID3t9DAJjiYA=&amp;h=640&amp;w=480&amp;sz=57&amp;hl=es&amp;start=32&amp;um=1&amp;itbs=1&amp;tbnid=qchnSkPqt-U7jM:&amp;tbnh=137&amp;tbnw=103&amp;prev=/images?q=forma+de+apilar+arboles&amp;start=20&amp;um=1&amp;hl=es&amp;sa=N&amp;ndsp=20&amp;tbs=isch:1" TargetMode="Externa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hyperlink" Target="http://images.google.com.ec/imgres?imgurl=http://3.bp.blogspot.com/_SySMBAiHEKc/SvuG_F5p1ZI/AAAAAAAAAHc/mH6YyiM5saM/s400/tala+ilegal+1.jpg&amp;imgrefurl=http://shiringero.blogspot.com/&amp;usg=__boq2oMU0v250bxgYWiRNurTmsx0=&amp;h=264&amp;w=400&amp;sz=36&amp;hl=es&amp;start=112&amp;um=1&amp;itbs=1&amp;tbnid=LoJL11MvWhRtbM:&amp;tbnh=82&amp;tbnw=124&amp;prev=/images?q=explotacion+de+%C3%A1rboles&amp;start=100&amp;um=1&amp;hl=es&amp;sa=N&amp;ndsp=20&amp;tbs=isch: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google.com.ec/imgres?imgurl=http://www.andaluciaimagen.com/De-cerca-de-troncos-apilados-arbol-cortado-de-los-bosques_153088.jpg&amp;imgrefurl=http://www.andaluciaimagen.com/foto-De-cerca-de-troncos-apilados-arbol-cortado-de-los-bosques-_153088I0IA0.htm&amp;usg=__ANgpx9ZLWwsDL1XbbwcXpmBQAlU=&amp;h=451&amp;w=626&amp;sz=161&amp;hl=es&amp;start=22&amp;um=1&amp;itbs=1&amp;tbnid=0SS0zfwD0tBKOM:&amp;tbnh=98&amp;tbnw=136&amp;prev=/images?q=forma+de+apilar+arboles&amp;start=20&amp;um=1&amp;hl=es&amp;sa=N&amp;ndsp=20&amp;tbs=isch:1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71480"/>
            <a:ext cx="4714908" cy="571504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53536"/>
            <a:ext cx="8043890" cy="532258"/>
          </a:xfrm>
        </p:spPr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schemeClr val="tx1">
                    <a:lumMod val="95000"/>
                  </a:schemeClr>
                </a:solidFill>
              </a:rPr>
              <a:t>ESCUELA POLITECNICA DEL EJÉRCITO</a:t>
            </a:r>
            <a:endParaRPr lang="es-EC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5143535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es-ES" sz="43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s-ES" sz="4300" b="1" dirty="0" smtClean="0">
                <a:solidFill>
                  <a:schemeClr val="tx1">
                    <a:lumMod val="95000"/>
                  </a:schemeClr>
                </a:solidFill>
              </a:rPr>
              <a:t>DEPARTAMENTO DE CIENCIAS ECONÓMICAS, ADMINISTRATIVAS Y DEL COMERCIO </a:t>
            </a:r>
          </a:p>
          <a:p>
            <a:pPr algn="ctr">
              <a:buNone/>
            </a:pPr>
            <a:endParaRPr lang="es-EC" sz="43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ES" sz="43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s-ES" sz="43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“FORMULACION, MEJORAMIENTO E IMPLEMENTACION DE PROCEDIMIENTOS Y PROCESOS PARA EL AREA DE RECURSOS HUMANOS DE LA EMPRESA SERVICIOS Y TRABAJOS FORESTALES SETRAFOR CIA. LTDA.”</a:t>
            </a:r>
          </a:p>
          <a:p>
            <a:pPr algn="ctr">
              <a:buNone/>
            </a:pPr>
            <a:endParaRPr lang="es-ES" sz="43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ES_tradnl" sz="43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s-ES_tradnl" sz="4300" b="1" dirty="0" smtClean="0">
                <a:solidFill>
                  <a:schemeClr val="tx1">
                    <a:lumMod val="95000"/>
                  </a:schemeClr>
                </a:solidFill>
              </a:rPr>
              <a:t>MARIA SOLEDAD HIDALGO MORENO</a:t>
            </a:r>
          </a:p>
          <a:p>
            <a:pPr algn="ctr">
              <a:buNone/>
            </a:pPr>
            <a:endParaRPr lang="es-EC" sz="43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None/>
            </a:pPr>
            <a:endParaRPr lang="es-ES_tradnl" sz="43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s-ES_tradnl" sz="4300" b="1" dirty="0" smtClean="0">
                <a:solidFill>
                  <a:schemeClr val="tx1">
                    <a:lumMod val="95000"/>
                  </a:schemeClr>
                </a:solidFill>
              </a:rPr>
              <a:t>Tesis presentada como requisito previo a la obtención del grado de:</a:t>
            </a:r>
          </a:p>
          <a:p>
            <a:pPr algn="ctr">
              <a:buNone/>
            </a:pPr>
            <a:endParaRPr lang="es-EC" sz="43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s-ES_tradnl" sz="4300" b="1" dirty="0" smtClean="0">
                <a:solidFill>
                  <a:schemeClr val="tx1">
                    <a:lumMod val="95000"/>
                  </a:schemeClr>
                </a:solidFill>
              </a:rPr>
              <a:t>INGENIERO COMERCIAL</a:t>
            </a:r>
          </a:p>
          <a:p>
            <a:pPr algn="ctr">
              <a:buNone/>
            </a:pPr>
            <a:endParaRPr lang="es-EC" sz="43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s-ES_tradnl" sz="4300" b="1" dirty="0" smtClean="0">
                <a:solidFill>
                  <a:schemeClr val="tx1">
                    <a:lumMod val="95000"/>
                  </a:schemeClr>
                </a:solidFill>
              </a:rPr>
              <a:t>Año 2010</a:t>
            </a:r>
          </a:p>
          <a:p>
            <a:pPr algn="ctr">
              <a:buNone/>
            </a:pPr>
            <a:endParaRPr lang="es-ES_tradnl" sz="43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s-ES_tradnl" sz="4300" b="1" dirty="0" smtClean="0">
                <a:solidFill>
                  <a:schemeClr val="tx1">
                    <a:lumMod val="95000"/>
                  </a:schemeClr>
                </a:solidFill>
              </a:rPr>
              <a:t>DIRECCTOR: DR.DANILO TORRES CASTILLO</a:t>
            </a:r>
          </a:p>
          <a:p>
            <a:pPr algn="ctr">
              <a:buNone/>
            </a:pPr>
            <a:r>
              <a:rPr lang="es-ES_tradnl" sz="4300" b="1" dirty="0" smtClean="0">
                <a:solidFill>
                  <a:schemeClr val="tx1">
                    <a:lumMod val="95000"/>
                  </a:schemeClr>
                </a:solidFill>
              </a:rPr>
              <a:t>CODIRECTOR: ING. CÉSAR LLUMIQUINGA CAIZA</a:t>
            </a:r>
            <a:endParaRPr lang="es-EC" sz="43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s-ES" b="1" dirty="0" smtClean="0"/>
          </a:p>
          <a:p>
            <a:endParaRPr lang="es-ES" b="1" dirty="0" smtClean="0"/>
          </a:p>
          <a:p>
            <a:pPr>
              <a:buNone/>
            </a:pP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500034" y="357166"/>
            <a:ext cx="6900882" cy="714380"/>
          </a:xfrm>
        </p:spPr>
        <p:txBody>
          <a:bodyPr/>
          <a:lstStyle/>
          <a:p>
            <a:r>
              <a:rPr lang="es-EC" dirty="0" smtClean="0"/>
              <a:t>CARGUIO Y DESPACHO CLIENTE</a:t>
            </a:r>
          </a:p>
          <a:p>
            <a:endParaRPr lang="es-EC" dirty="0"/>
          </a:p>
        </p:txBody>
      </p:sp>
      <p:pic>
        <p:nvPicPr>
          <p:cNvPr id="7" name="Picture 10" descr="http://www.tecfor.cl/tecweb/it/it04/it04_d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357586" cy="1785950"/>
          </a:xfrm>
          <a:prstGeom prst="rect">
            <a:avLst/>
          </a:prstGeom>
          <a:noFill/>
        </p:spPr>
      </p:pic>
      <p:sp>
        <p:nvSpPr>
          <p:cNvPr id="63490" name="AutoShape 2" descr="http://www.tecfor.cl/tecweb/it/it04/it04_d8.gif"/>
          <p:cNvSpPr>
            <a:spLocks noChangeAspect="1" noChangeArrowheads="1"/>
          </p:cNvSpPr>
          <p:nvPr/>
        </p:nvSpPr>
        <p:spPr bwMode="auto">
          <a:xfrm>
            <a:off x="155575" y="-1081088"/>
            <a:ext cx="6667500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3492" name="Picture 4" descr="http://www.tecfor.cl/tecweb/it/it04/it04_d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43050"/>
            <a:ext cx="2571768" cy="1785950"/>
          </a:xfrm>
          <a:prstGeom prst="rect">
            <a:avLst/>
          </a:prstGeom>
          <a:noFill/>
        </p:spPr>
      </p:pic>
      <p:pic>
        <p:nvPicPr>
          <p:cNvPr id="63493" name="Picture 5" descr="Los camiones cargados de madera de pino procedentes del municipio de Lepaterique, Francisco Morazán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071942"/>
            <a:ext cx="3500442" cy="2428892"/>
          </a:xfrm>
          <a:prstGeom prst="rect">
            <a:avLst/>
          </a:prstGeom>
          <a:noFill/>
        </p:spPr>
      </p:pic>
      <p:sp>
        <p:nvSpPr>
          <p:cNvPr id="12" name="11 Llamada de flecha izquierda y derecha"/>
          <p:cNvSpPr/>
          <p:nvPr/>
        </p:nvSpPr>
        <p:spPr>
          <a:xfrm>
            <a:off x="4071934" y="2143116"/>
            <a:ext cx="1500198" cy="857256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oblada"/>
          <p:cNvSpPr/>
          <p:nvPr/>
        </p:nvSpPr>
        <p:spPr>
          <a:xfrm rot="10800000">
            <a:off x="6858016" y="3571876"/>
            <a:ext cx="928694" cy="18573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15 Cinta curvada hacia arriba"/>
          <p:cNvSpPr/>
          <p:nvPr/>
        </p:nvSpPr>
        <p:spPr>
          <a:xfrm>
            <a:off x="285720" y="4000504"/>
            <a:ext cx="2643206" cy="200026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Cliente ENDESA BOTROSA</a:t>
            </a:r>
            <a:endParaRPr lang="es-EC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377980">
            <a:off x="752526" y="387056"/>
            <a:ext cx="3181656" cy="12859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Producto y </a:t>
            </a:r>
            <a:br>
              <a:rPr lang="es-EC" dirty="0" smtClean="0">
                <a:solidFill>
                  <a:schemeClr val="tx1"/>
                </a:solidFill>
              </a:rPr>
            </a:br>
            <a:r>
              <a:rPr lang="es-EC" dirty="0" smtClean="0">
                <a:solidFill>
                  <a:schemeClr val="tx1"/>
                </a:solidFill>
              </a:rPr>
              <a:t>servicio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Diagrama"/>
          <p:cNvGraphicFramePr/>
          <p:nvPr/>
        </p:nvGraphicFramePr>
        <p:xfrm>
          <a:off x="428596" y="2357430"/>
          <a:ext cx="3143272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1 Estrella de 10 puntas">
            <a:hlinkClick r:id="rId8" action="ppaction://hlinksldjump"/>
          </p:cNvPr>
          <p:cNvSpPr/>
          <p:nvPr/>
        </p:nvSpPr>
        <p:spPr>
          <a:xfrm>
            <a:off x="6715140" y="214290"/>
            <a:ext cx="1571636" cy="150019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Con </a:t>
            </a:r>
            <a:r>
              <a:rPr lang="es-EC" dirty="0" smtClean="0">
                <a:solidFill>
                  <a:schemeClr val="tx1"/>
                </a:solidFill>
                <a:hlinkClick r:id="rId8" action="ppaction://hlinksldjump"/>
              </a:rPr>
              <a:t>calidad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3" name="Picture 6" descr="arbol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286256"/>
            <a:ext cx="4714908" cy="1857388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4" name="13 Rectángulo"/>
          <p:cNvSpPr/>
          <p:nvPr/>
        </p:nvSpPr>
        <p:spPr>
          <a:xfrm>
            <a:off x="4857752" y="2857496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Los bosques son recursos naturales renovables</a:t>
            </a:r>
            <a:endParaRPr lang="es-EC" dirty="0"/>
          </a:p>
        </p:txBody>
      </p:sp>
      <p:pic>
        <p:nvPicPr>
          <p:cNvPr id="63490" name="Picture 2" descr="http://images02.olx.com.ec/ui/2/02/53/f_22669953_1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380" y="3857628"/>
            <a:ext cx="3071834" cy="2303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8043890" cy="3067064"/>
          </a:xfrm>
        </p:spPr>
        <p:txBody>
          <a:bodyPr>
            <a:normAutofit/>
          </a:bodyPr>
          <a:lstStyle/>
          <a:p>
            <a:r>
              <a:rPr lang="es-EC" dirty="0" smtClean="0"/>
              <a:t>extracción de árboles maduros, </a:t>
            </a:r>
          </a:p>
          <a:p>
            <a:r>
              <a:rPr lang="es-EC" dirty="0" smtClean="0"/>
              <a:t>cuidando la regeneración pequeña y mediana, </a:t>
            </a:r>
          </a:p>
          <a:p>
            <a:r>
              <a:rPr lang="es-EC" dirty="0" smtClean="0"/>
              <a:t>disminuyendo los impactos ambientales, </a:t>
            </a:r>
          </a:p>
          <a:p>
            <a:r>
              <a:rPr lang="es-EC" dirty="0" smtClean="0"/>
              <a:t>cuidándolo de las actividades destructoras ,</a:t>
            </a:r>
          </a:p>
          <a:p>
            <a:r>
              <a:rPr lang="es-EC" dirty="0" smtClean="0"/>
              <a:t>para el caso de las plantaciones, mediante la reposición de las áreas cosechadas con nuevas plantaciones forestales.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357158" y="571480"/>
            <a:ext cx="6400816" cy="6397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QUE HACE:</a:t>
            </a:r>
            <a:endParaRPr lang="es-EC" dirty="0"/>
          </a:p>
        </p:txBody>
      </p:sp>
      <p:pic>
        <p:nvPicPr>
          <p:cNvPr id="64513" name="Picture 1" descr="http://www.endesabotrosa.com/images/2_e_valuation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1" y="428604"/>
            <a:ext cx="3061629" cy="2143140"/>
          </a:xfrm>
          <a:prstGeom prst="rect">
            <a:avLst/>
          </a:prstGeom>
          <a:noFill/>
        </p:spPr>
      </p:pic>
      <p:pic>
        <p:nvPicPr>
          <p:cNvPr id="64515" name="Picture 3" descr="http://www.endesabotrosa.com/images/2_e_valuation_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000636"/>
            <a:ext cx="2643206" cy="16697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7543800" cy="701694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CLIENTE : ENDESA BOTROSA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928934"/>
            <a:ext cx="4040188" cy="3375029"/>
          </a:xfrm>
        </p:spPr>
        <p:txBody>
          <a:bodyPr>
            <a:normAutofit fontScale="92500"/>
          </a:bodyPr>
          <a:lstStyle/>
          <a:p>
            <a:r>
              <a:rPr lang="es-EC" dirty="0" smtClean="0"/>
              <a:t>Consolidar un patrimonio forestal </a:t>
            </a:r>
          </a:p>
          <a:p>
            <a:r>
              <a:rPr lang="es-EC" dirty="0" smtClean="0"/>
              <a:t>bajo Manejo Forestal Sostenible </a:t>
            </a:r>
          </a:p>
          <a:p>
            <a:r>
              <a:rPr lang="es-EC" dirty="0" smtClean="0"/>
              <a:t>Permita el abastecimiento permanente a nuestra industria</a:t>
            </a:r>
          </a:p>
          <a:p>
            <a:r>
              <a:rPr lang="es-EC" dirty="0" smtClean="0"/>
              <a:t>cuidando el entorno socio ambiental.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4210072"/>
          </a:xfrm>
        </p:spPr>
        <p:txBody>
          <a:bodyPr>
            <a:normAutofit fontScale="70000" lnSpcReduction="20000"/>
          </a:bodyPr>
          <a:lstStyle/>
          <a:p>
            <a:r>
              <a:rPr lang="es-EC" dirty="0" smtClean="0"/>
              <a:t>Anime ó Roble, </a:t>
            </a:r>
          </a:p>
          <a:p>
            <a:r>
              <a:rPr lang="es-EC" dirty="0" smtClean="0"/>
              <a:t>Cedro, </a:t>
            </a:r>
          </a:p>
          <a:p>
            <a:r>
              <a:rPr lang="es-EC" dirty="0" smtClean="0"/>
              <a:t>Eucalipto, </a:t>
            </a:r>
          </a:p>
          <a:p>
            <a:r>
              <a:rPr lang="es-EC" dirty="0" smtClean="0"/>
              <a:t>Fresno (</a:t>
            </a:r>
            <a:r>
              <a:rPr lang="es-EC" dirty="0" err="1" smtClean="0"/>
              <a:t>ash</a:t>
            </a:r>
            <a:r>
              <a:rPr lang="es-EC" dirty="0" smtClean="0"/>
              <a:t>), </a:t>
            </a:r>
          </a:p>
          <a:p>
            <a:r>
              <a:rPr lang="es-EC" dirty="0" smtClean="0"/>
              <a:t>Haya, </a:t>
            </a:r>
          </a:p>
          <a:p>
            <a:r>
              <a:rPr lang="es-EC" dirty="0" smtClean="0"/>
              <a:t>Laurel, </a:t>
            </a:r>
          </a:p>
          <a:p>
            <a:r>
              <a:rPr lang="es-EC" dirty="0" smtClean="0"/>
              <a:t>Maple, </a:t>
            </a:r>
          </a:p>
          <a:p>
            <a:r>
              <a:rPr lang="es-EC" dirty="0" err="1" smtClean="0"/>
              <a:t>Mascarey</a:t>
            </a:r>
            <a:r>
              <a:rPr lang="es-EC" dirty="0" smtClean="0"/>
              <a:t>, </a:t>
            </a:r>
          </a:p>
          <a:p>
            <a:r>
              <a:rPr lang="es-EC" dirty="0" smtClean="0"/>
              <a:t>Marfil, </a:t>
            </a:r>
          </a:p>
          <a:p>
            <a:r>
              <a:rPr lang="es-EC" dirty="0" smtClean="0"/>
              <a:t>Marfil Boliviano ó </a:t>
            </a:r>
            <a:r>
              <a:rPr lang="es-EC" dirty="0" err="1" smtClean="0"/>
              <a:t>Sande</a:t>
            </a:r>
            <a:r>
              <a:rPr lang="es-EC" dirty="0" smtClean="0"/>
              <a:t>, Roble rojo y blanco, </a:t>
            </a:r>
          </a:p>
          <a:p>
            <a:r>
              <a:rPr lang="es-EC" dirty="0" smtClean="0"/>
              <a:t>Sapelli, </a:t>
            </a:r>
          </a:p>
          <a:p>
            <a:r>
              <a:rPr lang="es-EC" dirty="0" err="1" smtClean="0"/>
              <a:t>Seike</a:t>
            </a:r>
            <a:r>
              <a:rPr lang="es-EC" dirty="0" smtClean="0"/>
              <a:t>, </a:t>
            </a:r>
          </a:p>
          <a:p>
            <a:r>
              <a:rPr lang="es-EC" dirty="0" smtClean="0"/>
              <a:t>Tangare</a:t>
            </a:r>
          </a:p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5000628" y="1500174"/>
            <a:ext cx="3400420" cy="536565"/>
          </a:xfrm>
        </p:spPr>
        <p:txBody>
          <a:bodyPr/>
          <a:lstStyle/>
          <a:p>
            <a:r>
              <a:rPr lang="es-EC" sz="2000" b="1" dirty="0" smtClean="0">
                <a:solidFill>
                  <a:schemeClr val="tx1"/>
                </a:solidFill>
              </a:rPr>
              <a:t>Variedades disponibles </a:t>
            </a:r>
            <a:endParaRPr lang="es-EC" sz="2000" dirty="0" smtClean="0">
              <a:solidFill>
                <a:schemeClr val="tx1"/>
              </a:solidFill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0418" name="Picture 2" descr="http://t2.gstatic.com/images?q=tbn:po_yBmVjVN1kNM:http://radionuevacosecha.com/VI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00108"/>
            <a:ext cx="1643074" cy="1738909"/>
          </a:xfrm>
          <a:prstGeom prst="rect">
            <a:avLst/>
          </a:prstGeom>
          <a:noFill/>
        </p:spPr>
      </p:pic>
      <p:pic>
        <p:nvPicPr>
          <p:cNvPr id="60420" name="Picture 4" descr="http://t0.gstatic.com/images?q=tbn:tY0Ab3qskWNfLM:http://airvoila.com/wp-content/uploads/2007/05/arbol-1y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285992"/>
            <a:ext cx="185738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000108"/>
            <a:ext cx="3657600" cy="5248292"/>
          </a:xfrm>
        </p:spPr>
        <p:txBody>
          <a:bodyPr>
            <a:normAutofit fontScale="92500" lnSpcReduction="10000"/>
          </a:bodyPr>
          <a:lstStyle/>
          <a:p>
            <a:r>
              <a:rPr lang="es-EC" b="1" u="sng" dirty="0" smtClean="0"/>
              <a:t>Tablero contrachapado – </a:t>
            </a:r>
            <a:r>
              <a:rPr lang="es-EC" b="1" u="sng" dirty="0" err="1" smtClean="0"/>
              <a:t>tríplex</a:t>
            </a:r>
            <a:endParaRPr lang="es-EC" b="1" u="sng" dirty="0" smtClean="0"/>
          </a:p>
          <a:p>
            <a:pPr lvl="1"/>
            <a:r>
              <a:rPr lang="es-EC" dirty="0" smtClean="0"/>
              <a:t>conjunto de láminas o chapas de madera desenrolladas o laminadas,</a:t>
            </a:r>
          </a:p>
          <a:p>
            <a:pPr lvl="1">
              <a:buNone/>
            </a:pPr>
            <a:endParaRPr lang="es-EC" b="1" u="sng" dirty="0" smtClean="0"/>
          </a:p>
          <a:p>
            <a:r>
              <a:rPr lang="es-EC" b="1" u="sng" dirty="0" err="1" smtClean="0"/>
              <a:t>Alistonado</a:t>
            </a:r>
            <a:r>
              <a:rPr lang="es-EC" b="1" u="sng" dirty="0" smtClean="0"/>
              <a:t> </a:t>
            </a:r>
          </a:p>
          <a:p>
            <a:pPr lvl="1"/>
            <a:r>
              <a:rPr lang="es-EC" dirty="0" smtClean="0"/>
              <a:t>fabricado para uso interior</a:t>
            </a:r>
          </a:p>
          <a:p>
            <a:pPr lvl="1">
              <a:buNone/>
            </a:pPr>
            <a:endParaRPr lang="es-EC" b="1" u="sng" dirty="0" smtClean="0"/>
          </a:p>
          <a:p>
            <a:r>
              <a:rPr lang="es-EC" b="1" u="sng" dirty="0" smtClean="0"/>
              <a:t>Chapas decorativas</a:t>
            </a:r>
          </a:p>
          <a:p>
            <a:pPr lvl="1"/>
            <a:r>
              <a:rPr lang="es-EC" dirty="0" smtClean="0"/>
              <a:t>chapa de madera que tiene vetas con figuras decorativas y elegantes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428596" y="214290"/>
            <a:ext cx="4572032" cy="639762"/>
          </a:xfrm>
        </p:spPr>
        <p:txBody>
          <a:bodyPr>
            <a:normAutofit fontScale="77500" lnSpcReduction="2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PRODUCTOS  de ENDESA BOTROSA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(CLIENTE)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928670"/>
            <a:ext cx="1785949" cy="222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071678"/>
            <a:ext cx="17214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500546"/>
            <a:ext cx="18945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5643602" cy="701694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Problemática de la empresa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4 Marcador de contenido"/>
          <p:cNvSpPr>
            <a:spLocks noGrp="1"/>
          </p:cNvSpPr>
          <p:nvPr>
            <p:ph sz="quarter" idx="2"/>
          </p:nvPr>
        </p:nvSpPr>
        <p:spPr>
          <a:xfrm>
            <a:off x="714348" y="1285860"/>
            <a:ext cx="7972452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C" dirty="0" smtClean="0"/>
              <a:t>Procedimientos y procesos mal estructurados, no permiten desarrollar operaciones adecuadas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Gerencia General:</a:t>
            </a:r>
          </a:p>
          <a:p>
            <a:pPr lvl="1"/>
            <a:r>
              <a:rPr lang="es-EC" dirty="0" smtClean="0"/>
              <a:t>Falta de organización  - Inadecuada Coordinación  - Políticas mal implementadas</a:t>
            </a:r>
          </a:p>
          <a:p>
            <a:r>
              <a:rPr lang="es-EC" dirty="0" smtClean="0"/>
              <a:t>Gerencia Administrativa:</a:t>
            </a:r>
          </a:p>
          <a:p>
            <a:pPr lvl="1"/>
            <a:r>
              <a:rPr lang="es-EC" dirty="0" smtClean="0"/>
              <a:t>Falta de organización – Comunicación incorrecta</a:t>
            </a:r>
          </a:p>
          <a:p>
            <a:r>
              <a:rPr lang="es-EC" dirty="0" smtClean="0"/>
              <a:t>Recursos Humanos:</a:t>
            </a:r>
          </a:p>
          <a:p>
            <a:pPr lvl="1"/>
            <a:r>
              <a:rPr lang="es-EC" dirty="0" smtClean="0"/>
              <a:t>Falta de un plan de formación y capacitación – Sistemas caducados nómina. – Ausencia de procesos manejo del recurso humano</a:t>
            </a:r>
          </a:p>
          <a:p>
            <a:r>
              <a:rPr lang="es-EC" dirty="0" smtClean="0"/>
              <a:t>Contabilidad</a:t>
            </a:r>
          </a:p>
          <a:p>
            <a:pPr lvl="1"/>
            <a:r>
              <a:rPr lang="es-EC" dirty="0" smtClean="0"/>
              <a:t>Políticas mal definidas – Falta de organización</a:t>
            </a:r>
          </a:p>
          <a:p>
            <a:endParaRPr lang="es-EC" dirty="0"/>
          </a:p>
        </p:txBody>
      </p:sp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8001024" y="5715016"/>
            <a:ext cx="500066" cy="571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abajo"/>
          <p:cNvSpPr/>
          <p:nvPr/>
        </p:nvSpPr>
        <p:spPr>
          <a:xfrm rot="3121861">
            <a:off x="7798078" y="158878"/>
            <a:ext cx="902117" cy="1022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abajo"/>
          <p:cNvSpPr/>
          <p:nvPr/>
        </p:nvSpPr>
        <p:spPr>
          <a:xfrm rot="19406084">
            <a:off x="171222" y="150950"/>
            <a:ext cx="902117" cy="848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6286512" y="285728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???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s-EC" dirty="0" smtClean="0"/>
              <a:t>CAPITULO II</a:t>
            </a:r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1857356" y="3000372"/>
            <a:ext cx="5214974" cy="214314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Análisis situacional y </a:t>
            </a:r>
          </a:p>
          <a:p>
            <a:endParaRPr lang="es-EC" dirty="0" smtClean="0">
              <a:solidFill>
                <a:schemeClr val="tx1"/>
              </a:solidFill>
            </a:endParaRPr>
          </a:p>
          <a:p>
            <a:r>
              <a:rPr lang="es-EC" dirty="0" smtClean="0">
                <a:solidFill>
                  <a:schemeClr val="tx1"/>
                </a:solidFill>
              </a:rPr>
              <a:t>direccionamiento estratégico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Flecha arriba">
            <a:hlinkClick r:id="rId2" action="ppaction://hlinksldjump"/>
          </p:cNvPr>
          <p:cNvSpPr/>
          <p:nvPr/>
        </p:nvSpPr>
        <p:spPr>
          <a:xfrm>
            <a:off x="7429520" y="6072206"/>
            <a:ext cx="571504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7543800" cy="630256"/>
          </a:xfrm>
        </p:spPr>
        <p:txBody>
          <a:bodyPr>
            <a:normAutofit/>
          </a:bodyPr>
          <a:lstStyle/>
          <a:p>
            <a:r>
              <a:rPr lang="es-EC" dirty="0" smtClean="0"/>
              <a:t>ANALISIS EXTERNO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4786314" y="285728"/>
            <a:ext cx="3657600" cy="65836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MACROAMBIENTE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357158" y="1142984"/>
          <a:ext cx="8786842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Cheurón"/>
          <p:cNvSpPr/>
          <p:nvPr/>
        </p:nvSpPr>
        <p:spPr>
          <a:xfrm rot="16200000">
            <a:off x="392877" y="5607859"/>
            <a:ext cx="785818" cy="5715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 rot="16200000">
            <a:off x="2393141" y="5607859"/>
            <a:ext cx="785818" cy="5715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13 Cheurón"/>
          <p:cNvSpPr/>
          <p:nvPr/>
        </p:nvSpPr>
        <p:spPr>
          <a:xfrm rot="16200000">
            <a:off x="4250529" y="5536421"/>
            <a:ext cx="785818" cy="5715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14 Cheurón"/>
          <p:cNvSpPr/>
          <p:nvPr/>
        </p:nvSpPr>
        <p:spPr>
          <a:xfrm rot="16200000">
            <a:off x="6036479" y="5536421"/>
            <a:ext cx="785818" cy="5715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15 Cheurón"/>
          <p:cNvSpPr/>
          <p:nvPr/>
        </p:nvSpPr>
        <p:spPr>
          <a:xfrm rot="16200000">
            <a:off x="7893867" y="5536421"/>
            <a:ext cx="785818" cy="5715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2705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ANALISIS EXTERNO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4786314" y="357166"/>
            <a:ext cx="3657600" cy="65836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MICROAMBIENTE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428728" y="1500174"/>
          <a:ext cx="6096000" cy="484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00306"/>
            <a:ext cx="8186766" cy="4071966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ENDESA y BOTROSA con Fundación Forestal Durini (FFJMD) </a:t>
            </a:r>
          </a:p>
          <a:p>
            <a:r>
              <a:rPr lang="es-EC" b="1" dirty="0" smtClean="0"/>
              <a:t>Programas</a:t>
            </a:r>
            <a:r>
              <a:rPr lang="es-EC" dirty="0" smtClean="0"/>
              <a:t> de </a:t>
            </a:r>
            <a:r>
              <a:rPr lang="es-EC" b="1" dirty="0" smtClean="0"/>
              <a:t>plantaciones</a:t>
            </a:r>
            <a:r>
              <a:rPr lang="es-EC" dirty="0" smtClean="0"/>
              <a:t> forestales desde 1978 en la </a:t>
            </a:r>
            <a:r>
              <a:rPr lang="es-EC" b="1" dirty="0" smtClean="0"/>
              <a:t>costa</a:t>
            </a:r>
            <a:r>
              <a:rPr lang="es-EC" dirty="0" smtClean="0"/>
              <a:t> del Ecuador, </a:t>
            </a:r>
          </a:p>
          <a:p>
            <a:r>
              <a:rPr lang="es-EC" dirty="0" smtClean="0"/>
              <a:t>y a partir de 1990 se </a:t>
            </a:r>
            <a:r>
              <a:rPr lang="es-EC" b="1" dirty="0" smtClean="0"/>
              <a:t>impulsa </a:t>
            </a:r>
            <a:r>
              <a:rPr lang="es-EC" dirty="0" smtClean="0"/>
              <a:t>los programas de </a:t>
            </a:r>
            <a:r>
              <a:rPr lang="es-EC" b="1" dirty="0" smtClean="0"/>
              <a:t>Manejo Forestal Sostenible en bosque nativo </a:t>
            </a:r>
          </a:p>
          <a:p>
            <a:pPr lvl="1"/>
            <a:r>
              <a:rPr lang="es-EC" b="1" dirty="0" smtClean="0"/>
              <a:t>compra </a:t>
            </a:r>
            <a:r>
              <a:rPr lang="es-EC" dirty="0" smtClean="0"/>
              <a:t>tierra bosque nativo - suscripción de </a:t>
            </a:r>
            <a:r>
              <a:rPr lang="es-EC" b="1" dirty="0" smtClean="0"/>
              <a:t>convenios</a:t>
            </a:r>
            <a:r>
              <a:rPr lang="es-EC" dirty="0" smtClean="0"/>
              <a:t> con </a:t>
            </a:r>
            <a:r>
              <a:rPr lang="es-EC" b="1" dirty="0" smtClean="0"/>
              <a:t>comunidades</a:t>
            </a:r>
            <a:r>
              <a:rPr lang="es-EC" dirty="0" smtClean="0"/>
              <a:t> como una política de </a:t>
            </a:r>
            <a:r>
              <a:rPr lang="es-EC" b="1" dirty="0" smtClean="0"/>
              <a:t>abastecimiento de largo plazo</a:t>
            </a:r>
          </a:p>
          <a:p>
            <a:pPr lvl="1"/>
            <a:r>
              <a:rPr lang="es-EC" dirty="0" smtClean="0"/>
              <a:t>cosecha de bosques con </a:t>
            </a:r>
            <a:r>
              <a:rPr lang="es-EC" b="1" dirty="0" smtClean="0"/>
              <a:t>impacto reducido</a:t>
            </a:r>
            <a:r>
              <a:rPr lang="es-EC" dirty="0" smtClean="0"/>
              <a:t>, construcción de caminos y transporte de madera. </a:t>
            </a:r>
          </a:p>
          <a:p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3438" y="1000108"/>
            <a:ext cx="4041775" cy="857256"/>
          </a:xfrm>
        </p:spPr>
        <p:txBody>
          <a:bodyPr>
            <a:normAutofit/>
          </a:bodyPr>
          <a:lstStyle/>
          <a:p>
            <a:r>
              <a:rPr lang="es-EC" dirty="0" smtClean="0"/>
              <a:t>Los bosques son recursos naturales renovables. </a:t>
            </a:r>
          </a:p>
          <a:p>
            <a:pPr>
              <a:buNone/>
            </a:pP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500034" y="714356"/>
            <a:ext cx="4040188" cy="63976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EC" sz="4000" dirty="0" smtClean="0"/>
              <a:t>CLIENTE</a:t>
            </a:r>
          </a:p>
        </p:txBody>
      </p:sp>
      <p:pic>
        <p:nvPicPr>
          <p:cNvPr id="7" name="Picture 2" descr="http://www.endesabotrosa.com/images/logo_bosqu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1428760" cy="19244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736" y="428604"/>
            <a:ext cx="3686172" cy="676722"/>
          </a:xfrm>
        </p:spPr>
        <p:txBody>
          <a:bodyPr>
            <a:normAutofit/>
          </a:bodyPr>
          <a:lstStyle/>
          <a:p>
            <a:r>
              <a:rPr lang="es-EC" dirty="0" smtClean="0"/>
              <a:t>CONTENIDO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2214546" y="1428736"/>
            <a:ext cx="2357454" cy="639762"/>
          </a:xfr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CAPITULO I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2214546" y="2285992"/>
            <a:ext cx="2357454" cy="639762"/>
          </a:xfr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CAPITULO II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2214546" y="3214686"/>
            <a:ext cx="2357454" cy="6397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s-EC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CAPITULO III</a:t>
            </a:r>
            <a:endParaRPr kumimoji="0" lang="es-EC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2214546" y="4000504"/>
            <a:ext cx="2357454" cy="6397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s-EC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CAPITULO IV</a:t>
            </a:r>
            <a:endParaRPr kumimoji="0" lang="es-EC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2214546" y="4857760"/>
            <a:ext cx="2357454" cy="6397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s-EC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CAPITULO V</a:t>
            </a:r>
            <a:endParaRPr kumimoji="0" lang="es-EC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texto"/>
          <p:cNvSpPr txBox="1">
            <a:spLocks/>
          </p:cNvSpPr>
          <p:nvPr/>
        </p:nvSpPr>
        <p:spPr>
          <a:xfrm>
            <a:off x="2246324" y="5715016"/>
            <a:ext cx="2325676" cy="6397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s-EC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CAPITULO VI</a:t>
            </a:r>
            <a:endParaRPr kumimoji="0" lang="es-EC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4357686" y="1714488"/>
            <a:ext cx="2714644" cy="257176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s-EC" sz="2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857752" y="157161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Generalidades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857752" y="235743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Análisis Situacional y Direccionamiento Estratégico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857752" y="328612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Levantamiento y Análisis de Procesos</a:t>
            </a:r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857752" y="421481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Propuesta de Mejoramiento de Procesos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857752" y="507207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Propuesta Organizacional</a:t>
            </a:r>
            <a:endParaRPr lang="es-EC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857752" y="585789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Conclusiones y Recomendaciones</a:t>
            </a:r>
            <a:endParaRPr lang="es-EC" dirty="0"/>
          </a:p>
        </p:txBody>
      </p:sp>
      <p:sp>
        <p:nvSpPr>
          <p:cNvPr id="19" name="18 Conector"/>
          <p:cNvSpPr/>
          <p:nvPr/>
        </p:nvSpPr>
        <p:spPr>
          <a:xfrm>
            <a:off x="1357290" y="1571612"/>
            <a:ext cx="428628" cy="428628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Conector">
            <a:hlinkClick r:id="rId2" action="ppaction://hlinksldjump"/>
          </p:cNvPr>
          <p:cNvSpPr/>
          <p:nvPr/>
        </p:nvSpPr>
        <p:spPr>
          <a:xfrm>
            <a:off x="1357290" y="2428868"/>
            <a:ext cx="428628" cy="428628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Conector">
            <a:hlinkClick r:id="rId3" action="ppaction://hlinksldjump"/>
          </p:cNvPr>
          <p:cNvSpPr/>
          <p:nvPr/>
        </p:nvSpPr>
        <p:spPr>
          <a:xfrm>
            <a:off x="1357290" y="3357562"/>
            <a:ext cx="428628" cy="428628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Conector">
            <a:hlinkClick r:id="rId4" action="ppaction://hlinksldjump"/>
          </p:cNvPr>
          <p:cNvSpPr/>
          <p:nvPr/>
        </p:nvSpPr>
        <p:spPr>
          <a:xfrm>
            <a:off x="1357290" y="4286256"/>
            <a:ext cx="428628" cy="428628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Conector">
            <a:hlinkClick r:id="rId5" action="ppaction://hlinksldjump"/>
          </p:cNvPr>
          <p:cNvSpPr/>
          <p:nvPr/>
        </p:nvSpPr>
        <p:spPr>
          <a:xfrm>
            <a:off x="1357290" y="5143512"/>
            <a:ext cx="428628" cy="428628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Conector">
            <a:hlinkClick r:id="rId6" action="ppaction://hlinksldjump"/>
          </p:cNvPr>
          <p:cNvSpPr/>
          <p:nvPr/>
        </p:nvSpPr>
        <p:spPr>
          <a:xfrm>
            <a:off x="1428728" y="5929330"/>
            <a:ext cx="428628" cy="428628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ANALISIS INTERNO</a:t>
            </a:r>
            <a:endParaRPr lang="es-EC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214282" y="1500174"/>
          <a:ext cx="871540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810699">
            <a:off x="7403297" y="226726"/>
            <a:ext cx="1900222" cy="1143000"/>
          </a:xfrm>
        </p:spPr>
        <p:txBody>
          <a:bodyPr/>
          <a:lstStyle/>
          <a:p>
            <a:r>
              <a:rPr lang="es-EC" dirty="0" smtClean="0"/>
              <a:t>FODA</a:t>
            </a:r>
            <a:endParaRPr lang="es-EC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214282" y="214290"/>
          <a:ext cx="8286808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285984" y="285728"/>
            <a:ext cx="178595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95000"/>
                  </a:schemeClr>
                </a:solidFill>
              </a:rPr>
              <a:t>FORTALEZAS</a:t>
            </a:r>
            <a:endParaRPr lang="es-EC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15008" y="785794"/>
            <a:ext cx="214314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95000"/>
                  </a:schemeClr>
                </a:solidFill>
              </a:rPr>
              <a:t>OPORTUNIDADES</a:t>
            </a:r>
            <a:endParaRPr lang="es-EC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596" y="4857760"/>
            <a:ext cx="178595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95000"/>
                  </a:schemeClr>
                </a:solidFill>
              </a:rPr>
              <a:t>DEBILIDADES</a:t>
            </a:r>
            <a:endParaRPr lang="es-EC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43438" y="5786454"/>
            <a:ext cx="178595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95000"/>
                  </a:schemeClr>
                </a:solidFill>
              </a:rPr>
              <a:t>AMENAZAS</a:t>
            </a:r>
            <a:endParaRPr lang="es-EC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2714620"/>
            <a:ext cx="3686172" cy="1143000"/>
          </a:xfrm>
        </p:spPr>
        <p:txBody>
          <a:bodyPr/>
          <a:lstStyle/>
          <a:p>
            <a:r>
              <a:rPr lang="es-EC" dirty="0" smtClean="0"/>
              <a:t>PRINCIPIOS </a:t>
            </a:r>
            <a:endParaRPr lang="es-EC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-64" y="214290"/>
          <a:ext cx="9144064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3500430" y="2071678"/>
            <a:ext cx="23574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PRINCIPIOS</a:t>
            </a:r>
            <a:endParaRPr lang="es-ES" sz="24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3240" y="3286124"/>
            <a:ext cx="3043230" cy="966344"/>
          </a:xfrm>
        </p:spPr>
        <p:txBody>
          <a:bodyPr/>
          <a:lstStyle/>
          <a:p>
            <a:r>
              <a:rPr lang="es-EC" dirty="0" smtClean="0"/>
              <a:t>VALORES</a:t>
            </a:r>
            <a:endParaRPr lang="es-EC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357158" y="285728"/>
          <a:ext cx="8429684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2714612" y="3929066"/>
            <a:ext cx="3865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VALORES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642910" y="214290"/>
          <a:ext cx="828680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130" name="Picture 2" descr="http://t1.gstatic.com/images?q=tbn:DvRVn4Q5WjeEZM:http://www.export.com.gt/Portal/Images/ImageGallery/01-2007/mis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2143116"/>
            <a:ext cx="2462222" cy="2462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642910" y="214290"/>
          <a:ext cx="828680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132" name="Picture 4" descr="http://t1.gstatic.com/images?q=tbn:gL2JYM6DcSC3fM:http://www.alasdelibertad.info/vis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2428868"/>
            <a:ext cx="2143140" cy="2274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142844" y="0"/>
          <a:ext cx="8786874" cy="657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106" name="Picture 2" descr="http://t2.gstatic.com/images?q=tbn:mL6GPxAsH1kQ9M:http://2.bp.blogspot.com/_AFktuPSvkqc/RxVreM5KmCI/AAAAAAAAAGI/-vQOA1nkovw/s320/objetivos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30196" y="4286256"/>
            <a:ext cx="1899059" cy="2357454"/>
          </a:xfrm>
          <a:prstGeom prst="rect">
            <a:avLst/>
          </a:prstGeom>
          <a:noFill/>
        </p:spPr>
      </p:pic>
      <p:pic>
        <p:nvPicPr>
          <p:cNvPr id="53250" name="Picture 2" descr="http://talaentia.dbaccess.com/wp-content/uploads/2009/12/Cultura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0"/>
            <a:ext cx="2347249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642910" y="428604"/>
          <a:ext cx="821537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1428728" y="500042"/>
          <a:ext cx="621510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058" name="Picture 2" descr="http://t3.gstatic.com/images?q=tbn:_qR_vpfWOxAs3M:http://www.rankia.com/blog/la-sonrisa-de-buffett/uploaded_images/estrategia-755494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285992"/>
            <a:ext cx="2928958" cy="2071702"/>
          </a:xfrm>
          <a:prstGeom prst="rect">
            <a:avLst/>
          </a:prstGeom>
          <a:noFill/>
        </p:spPr>
      </p:pic>
      <p:pic>
        <p:nvPicPr>
          <p:cNvPr id="45060" name="Picture 4" descr="http://t0.gstatic.com/images?q=tbn:zqrUuoi1tkUl4M:http://blog.guiasenior.com/images/estrategia_ajedrez2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3" y="2143116"/>
            <a:ext cx="1928826" cy="2123659"/>
          </a:xfrm>
          <a:prstGeom prst="rect">
            <a:avLst/>
          </a:prstGeom>
          <a:noFill/>
        </p:spPr>
      </p:pic>
      <p:sp>
        <p:nvSpPr>
          <p:cNvPr id="13" name="12 Elipse">
            <a:hlinkClick r:id="rId10" action="ppaction://hlinksldjump"/>
          </p:cNvPr>
          <p:cNvSpPr/>
          <p:nvPr/>
        </p:nvSpPr>
        <p:spPr>
          <a:xfrm>
            <a:off x="8501090" y="6143644"/>
            <a:ext cx="42862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CAPITULO III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928662" y="3286124"/>
            <a:ext cx="7358114" cy="857256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LEVANTAMIENTO Y ANALISIS DE PROCESOS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Flecha arriba">
            <a:hlinkClick r:id="rId2" action="ppaction://hlinksldjump"/>
          </p:cNvPr>
          <p:cNvSpPr/>
          <p:nvPr/>
        </p:nvSpPr>
        <p:spPr>
          <a:xfrm>
            <a:off x="8358214" y="6000768"/>
            <a:ext cx="571504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s-EC" dirty="0" smtClean="0"/>
              <a:t>CAPITULO I</a:t>
            </a:r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2571736" y="3000372"/>
            <a:ext cx="4041775" cy="639762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GENERALIDADES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Flecha arriba">
            <a:hlinkClick r:id="rId2" action="ppaction://hlinksldjump"/>
          </p:cNvPr>
          <p:cNvSpPr/>
          <p:nvPr/>
        </p:nvSpPr>
        <p:spPr>
          <a:xfrm>
            <a:off x="7500958" y="5929330"/>
            <a:ext cx="428628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462408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CADENA DE VALOR EMPRESARIAL</a:t>
            </a:r>
            <a:endParaRPr lang="es-EC" sz="3600" dirty="0"/>
          </a:p>
        </p:txBody>
      </p:sp>
      <p:sp>
        <p:nvSpPr>
          <p:cNvPr id="23" name="22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EC"/>
          </a:p>
        </p:txBody>
      </p:sp>
      <p:grpSp>
        <p:nvGrpSpPr>
          <p:cNvPr id="45059" name="Group 3"/>
          <p:cNvGrpSpPr>
            <a:grpSpLocks noChangeAspect="1"/>
          </p:cNvGrpSpPr>
          <p:nvPr/>
        </p:nvGrpSpPr>
        <p:grpSpPr bwMode="auto">
          <a:xfrm>
            <a:off x="0" y="642938"/>
            <a:ext cx="8929688" cy="6215062"/>
            <a:chOff x="0" y="405"/>
            <a:chExt cx="5625" cy="3915"/>
          </a:xfrm>
        </p:grpSpPr>
        <p:sp>
          <p:nvSpPr>
            <p:cNvPr id="45058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405"/>
              <a:ext cx="5625" cy="3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grpSp>
          <p:nvGrpSpPr>
            <p:cNvPr id="45260" name="Group 204"/>
            <p:cNvGrpSpPr>
              <a:grpSpLocks/>
            </p:cNvGrpSpPr>
            <p:nvPr/>
          </p:nvGrpSpPr>
          <p:grpSpPr bwMode="auto">
            <a:xfrm>
              <a:off x="0" y="405"/>
              <a:ext cx="5064" cy="3854"/>
              <a:chOff x="0" y="405"/>
              <a:chExt cx="5064" cy="3854"/>
            </a:xfrm>
          </p:grpSpPr>
          <p:sp>
            <p:nvSpPr>
              <p:cNvPr id="45060" name="Rectangle 4"/>
              <p:cNvSpPr>
                <a:spLocks noChangeArrowheads="1"/>
              </p:cNvSpPr>
              <p:nvPr/>
            </p:nvSpPr>
            <p:spPr bwMode="auto">
              <a:xfrm>
                <a:off x="0" y="405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1" name="Rectangle 5"/>
              <p:cNvSpPr>
                <a:spLocks noChangeArrowheads="1"/>
              </p:cNvSpPr>
              <p:nvPr/>
            </p:nvSpPr>
            <p:spPr bwMode="auto">
              <a:xfrm>
                <a:off x="1624" y="816"/>
                <a:ext cx="3344" cy="209"/>
              </a:xfrm>
              <a:prstGeom prst="rect">
                <a:avLst/>
              </a:prstGeom>
              <a:solidFill>
                <a:srgbClr val="9747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62" name="Freeform 6"/>
              <p:cNvSpPr>
                <a:spLocks noEditPoints="1"/>
              </p:cNvSpPr>
              <p:nvPr/>
            </p:nvSpPr>
            <p:spPr bwMode="auto">
              <a:xfrm>
                <a:off x="1624" y="816"/>
                <a:ext cx="3344" cy="209"/>
              </a:xfrm>
              <a:custGeom>
                <a:avLst/>
                <a:gdLst/>
                <a:ahLst/>
                <a:cxnLst>
                  <a:cxn ang="0">
                    <a:pos x="29" y="26"/>
                  </a:cxn>
                  <a:cxn ang="0">
                    <a:pos x="29" y="183"/>
                  </a:cxn>
                  <a:cxn ang="0">
                    <a:pos x="3315" y="183"/>
                  </a:cxn>
                  <a:cxn ang="0">
                    <a:pos x="3315" y="26"/>
                  </a:cxn>
                  <a:cxn ang="0">
                    <a:pos x="29" y="26"/>
                  </a:cxn>
                  <a:cxn ang="0">
                    <a:pos x="3344" y="0"/>
                  </a:cxn>
                  <a:cxn ang="0">
                    <a:pos x="3344" y="209"/>
                  </a:cxn>
                  <a:cxn ang="0">
                    <a:pos x="0" y="209"/>
                  </a:cxn>
                  <a:cxn ang="0">
                    <a:pos x="0" y="0"/>
                  </a:cxn>
                  <a:cxn ang="0">
                    <a:pos x="3344" y="0"/>
                  </a:cxn>
                  <a:cxn ang="0">
                    <a:pos x="9" y="17"/>
                  </a:cxn>
                  <a:cxn ang="0">
                    <a:pos x="9" y="201"/>
                  </a:cxn>
                  <a:cxn ang="0">
                    <a:pos x="3324" y="201"/>
                  </a:cxn>
                  <a:cxn ang="0">
                    <a:pos x="3324" y="17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9" y="201"/>
                  </a:cxn>
                  <a:cxn ang="0">
                    <a:pos x="3324" y="201"/>
                  </a:cxn>
                  <a:cxn ang="0">
                    <a:pos x="3324" y="17"/>
                  </a:cxn>
                  <a:cxn ang="0">
                    <a:pos x="9" y="17"/>
                  </a:cxn>
                </a:cxnLst>
                <a:rect l="0" t="0" r="r" b="b"/>
                <a:pathLst>
                  <a:path w="3344" h="209">
                    <a:moveTo>
                      <a:pt x="29" y="26"/>
                    </a:moveTo>
                    <a:lnTo>
                      <a:pt x="29" y="183"/>
                    </a:lnTo>
                    <a:lnTo>
                      <a:pt x="3315" y="183"/>
                    </a:lnTo>
                    <a:lnTo>
                      <a:pt x="3315" y="26"/>
                    </a:lnTo>
                    <a:lnTo>
                      <a:pt x="29" y="26"/>
                    </a:lnTo>
                    <a:close/>
                    <a:moveTo>
                      <a:pt x="3344" y="0"/>
                    </a:moveTo>
                    <a:lnTo>
                      <a:pt x="3344" y="209"/>
                    </a:lnTo>
                    <a:lnTo>
                      <a:pt x="0" y="209"/>
                    </a:lnTo>
                    <a:lnTo>
                      <a:pt x="0" y="0"/>
                    </a:lnTo>
                    <a:lnTo>
                      <a:pt x="3344" y="0"/>
                    </a:lnTo>
                    <a:close/>
                    <a:moveTo>
                      <a:pt x="9" y="17"/>
                    </a:moveTo>
                    <a:lnTo>
                      <a:pt x="9" y="201"/>
                    </a:lnTo>
                    <a:lnTo>
                      <a:pt x="3324" y="201"/>
                    </a:lnTo>
                    <a:lnTo>
                      <a:pt x="3324" y="17"/>
                    </a:lnTo>
                    <a:lnTo>
                      <a:pt x="9" y="17"/>
                    </a:lnTo>
                    <a:close/>
                    <a:moveTo>
                      <a:pt x="9" y="17"/>
                    </a:moveTo>
                    <a:lnTo>
                      <a:pt x="9" y="201"/>
                    </a:lnTo>
                    <a:lnTo>
                      <a:pt x="3324" y="201"/>
                    </a:lnTo>
                    <a:lnTo>
                      <a:pt x="3324" y="17"/>
                    </a:lnTo>
                    <a:lnTo>
                      <a:pt x="9" y="1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63" name="Rectangle 7"/>
              <p:cNvSpPr>
                <a:spLocks noChangeArrowheads="1"/>
              </p:cNvSpPr>
              <p:nvPr/>
            </p:nvSpPr>
            <p:spPr bwMode="auto">
              <a:xfrm>
                <a:off x="1624" y="816"/>
                <a:ext cx="3344" cy="209"/>
              </a:xfrm>
              <a:prstGeom prst="rect">
                <a:avLst/>
              </a:prstGeom>
              <a:solidFill>
                <a:srgbClr val="9747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64" name="Rectangle 8"/>
              <p:cNvSpPr>
                <a:spLocks noChangeArrowheads="1"/>
              </p:cNvSpPr>
              <p:nvPr/>
            </p:nvSpPr>
            <p:spPr bwMode="auto">
              <a:xfrm>
                <a:off x="1624" y="816"/>
                <a:ext cx="3315" cy="183"/>
              </a:xfrm>
              <a:prstGeom prst="rect">
                <a:avLst/>
              </a:prstGeom>
              <a:solidFill>
                <a:srgbClr val="F7964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65" name="Rectangle 9"/>
              <p:cNvSpPr>
                <a:spLocks noChangeArrowheads="1"/>
              </p:cNvSpPr>
              <p:nvPr/>
            </p:nvSpPr>
            <p:spPr bwMode="auto">
              <a:xfrm>
                <a:off x="1624" y="816"/>
                <a:ext cx="3315" cy="183"/>
              </a:xfrm>
              <a:prstGeom prst="rect">
                <a:avLst/>
              </a:prstGeom>
              <a:noFill/>
              <a:ln w="29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66" name="Rectangle 10"/>
              <p:cNvSpPr>
                <a:spLocks noChangeArrowheads="1"/>
              </p:cNvSpPr>
              <p:nvPr/>
            </p:nvSpPr>
            <p:spPr bwMode="auto">
              <a:xfrm>
                <a:off x="3015" y="860"/>
                <a:ext cx="590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DIRECTORIO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7" name="Rectangle 11"/>
              <p:cNvSpPr>
                <a:spLocks noChangeArrowheads="1"/>
              </p:cNvSpPr>
              <p:nvPr/>
            </p:nvSpPr>
            <p:spPr bwMode="auto">
              <a:xfrm>
                <a:off x="3547" y="860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8" name="Rectangle 12"/>
              <p:cNvSpPr>
                <a:spLocks noChangeArrowheads="1"/>
              </p:cNvSpPr>
              <p:nvPr/>
            </p:nvSpPr>
            <p:spPr bwMode="auto">
              <a:xfrm>
                <a:off x="1624" y="1340"/>
                <a:ext cx="3344" cy="253"/>
              </a:xfrm>
              <a:prstGeom prst="rect">
                <a:avLst/>
              </a:prstGeom>
              <a:solidFill>
                <a:srgbClr val="4E61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69" name="Freeform 13"/>
              <p:cNvSpPr>
                <a:spLocks noEditPoints="1"/>
              </p:cNvSpPr>
              <p:nvPr/>
            </p:nvSpPr>
            <p:spPr bwMode="auto">
              <a:xfrm>
                <a:off x="1624" y="1340"/>
                <a:ext cx="3344" cy="253"/>
              </a:xfrm>
              <a:custGeom>
                <a:avLst/>
                <a:gdLst/>
                <a:ahLst/>
                <a:cxnLst>
                  <a:cxn ang="0">
                    <a:pos x="29" y="26"/>
                  </a:cxn>
                  <a:cxn ang="0">
                    <a:pos x="29" y="227"/>
                  </a:cxn>
                  <a:cxn ang="0">
                    <a:pos x="3315" y="227"/>
                  </a:cxn>
                  <a:cxn ang="0">
                    <a:pos x="3315" y="26"/>
                  </a:cxn>
                  <a:cxn ang="0">
                    <a:pos x="29" y="26"/>
                  </a:cxn>
                  <a:cxn ang="0">
                    <a:pos x="3344" y="0"/>
                  </a:cxn>
                  <a:cxn ang="0">
                    <a:pos x="3344" y="253"/>
                  </a:cxn>
                  <a:cxn ang="0">
                    <a:pos x="0" y="253"/>
                  </a:cxn>
                  <a:cxn ang="0">
                    <a:pos x="0" y="0"/>
                  </a:cxn>
                  <a:cxn ang="0">
                    <a:pos x="3344" y="0"/>
                  </a:cxn>
                  <a:cxn ang="0">
                    <a:pos x="9" y="18"/>
                  </a:cxn>
                  <a:cxn ang="0">
                    <a:pos x="9" y="245"/>
                  </a:cxn>
                  <a:cxn ang="0">
                    <a:pos x="3324" y="245"/>
                  </a:cxn>
                  <a:cxn ang="0">
                    <a:pos x="3324" y="18"/>
                  </a:cxn>
                  <a:cxn ang="0">
                    <a:pos x="9" y="18"/>
                  </a:cxn>
                  <a:cxn ang="0">
                    <a:pos x="9" y="18"/>
                  </a:cxn>
                  <a:cxn ang="0">
                    <a:pos x="9" y="245"/>
                  </a:cxn>
                  <a:cxn ang="0">
                    <a:pos x="3324" y="245"/>
                  </a:cxn>
                  <a:cxn ang="0">
                    <a:pos x="3324" y="18"/>
                  </a:cxn>
                  <a:cxn ang="0">
                    <a:pos x="9" y="18"/>
                  </a:cxn>
                </a:cxnLst>
                <a:rect l="0" t="0" r="r" b="b"/>
                <a:pathLst>
                  <a:path w="3344" h="253">
                    <a:moveTo>
                      <a:pt x="29" y="26"/>
                    </a:moveTo>
                    <a:lnTo>
                      <a:pt x="29" y="227"/>
                    </a:lnTo>
                    <a:lnTo>
                      <a:pt x="3315" y="227"/>
                    </a:lnTo>
                    <a:lnTo>
                      <a:pt x="3315" y="26"/>
                    </a:lnTo>
                    <a:lnTo>
                      <a:pt x="29" y="26"/>
                    </a:lnTo>
                    <a:close/>
                    <a:moveTo>
                      <a:pt x="3344" y="0"/>
                    </a:moveTo>
                    <a:lnTo>
                      <a:pt x="3344" y="253"/>
                    </a:lnTo>
                    <a:lnTo>
                      <a:pt x="0" y="253"/>
                    </a:lnTo>
                    <a:lnTo>
                      <a:pt x="0" y="0"/>
                    </a:lnTo>
                    <a:lnTo>
                      <a:pt x="3344" y="0"/>
                    </a:lnTo>
                    <a:close/>
                    <a:moveTo>
                      <a:pt x="9" y="18"/>
                    </a:moveTo>
                    <a:lnTo>
                      <a:pt x="9" y="245"/>
                    </a:lnTo>
                    <a:lnTo>
                      <a:pt x="3324" y="245"/>
                    </a:lnTo>
                    <a:lnTo>
                      <a:pt x="3324" y="18"/>
                    </a:lnTo>
                    <a:lnTo>
                      <a:pt x="9" y="18"/>
                    </a:lnTo>
                    <a:close/>
                    <a:moveTo>
                      <a:pt x="9" y="18"/>
                    </a:moveTo>
                    <a:lnTo>
                      <a:pt x="9" y="245"/>
                    </a:lnTo>
                    <a:lnTo>
                      <a:pt x="3324" y="245"/>
                    </a:lnTo>
                    <a:lnTo>
                      <a:pt x="3324" y="18"/>
                    </a:lnTo>
                    <a:lnTo>
                      <a:pt x="9" y="1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70" name="Rectangle 14"/>
              <p:cNvSpPr>
                <a:spLocks noChangeArrowheads="1"/>
              </p:cNvSpPr>
              <p:nvPr/>
            </p:nvSpPr>
            <p:spPr bwMode="auto">
              <a:xfrm>
                <a:off x="1624" y="1340"/>
                <a:ext cx="3344" cy="253"/>
              </a:xfrm>
              <a:prstGeom prst="rect">
                <a:avLst/>
              </a:prstGeom>
              <a:solidFill>
                <a:srgbClr val="4E61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71" name="Rectangle 15"/>
              <p:cNvSpPr>
                <a:spLocks noChangeArrowheads="1"/>
              </p:cNvSpPr>
              <p:nvPr/>
            </p:nvSpPr>
            <p:spPr bwMode="auto">
              <a:xfrm>
                <a:off x="1624" y="1340"/>
                <a:ext cx="3315" cy="227"/>
              </a:xfrm>
              <a:prstGeom prst="rect">
                <a:avLst/>
              </a:prstGeom>
              <a:solidFill>
                <a:srgbClr val="9BBB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72" name="Rectangle 16"/>
              <p:cNvSpPr>
                <a:spLocks noChangeArrowheads="1"/>
              </p:cNvSpPr>
              <p:nvPr/>
            </p:nvSpPr>
            <p:spPr bwMode="auto">
              <a:xfrm>
                <a:off x="1624" y="1340"/>
                <a:ext cx="3315" cy="227"/>
              </a:xfrm>
              <a:prstGeom prst="rect">
                <a:avLst/>
              </a:prstGeom>
              <a:noFill/>
              <a:ln w="29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73" name="Rectangle 17"/>
              <p:cNvSpPr>
                <a:spLocks noChangeArrowheads="1"/>
              </p:cNvSpPr>
              <p:nvPr/>
            </p:nvSpPr>
            <p:spPr bwMode="auto">
              <a:xfrm>
                <a:off x="2890" y="1393"/>
                <a:ext cx="822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GESTION TECNICA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4" name="Rectangle 18"/>
              <p:cNvSpPr>
                <a:spLocks noChangeArrowheads="1"/>
              </p:cNvSpPr>
              <p:nvPr/>
            </p:nvSpPr>
            <p:spPr bwMode="auto">
              <a:xfrm>
                <a:off x="3673" y="1393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5" name="Rectangle 19"/>
              <p:cNvSpPr>
                <a:spLocks noChangeArrowheads="1"/>
              </p:cNvSpPr>
              <p:nvPr/>
            </p:nvSpPr>
            <p:spPr bwMode="auto">
              <a:xfrm>
                <a:off x="1624" y="3726"/>
                <a:ext cx="3344" cy="262"/>
              </a:xfrm>
              <a:prstGeom prst="rect">
                <a:avLst/>
              </a:prstGeom>
              <a:solidFill>
                <a:srgbClr val="9747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76" name="Freeform 20"/>
              <p:cNvSpPr>
                <a:spLocks noEditPoints="1"/>
              </p:cNvSpPr>
              <p:nvPr/>
            </p:nvSpPr>
            <p:spPr bwMode="auto">
              <a:xfrm>
                <a:off x="1624" y="3726"/>
                <a:ext cx="3344" cy="262"/>
              </a:xfrm>
              <a:custGeom>
                <a:avLst/>
                <a:gdLst/>
                <a:ahLst/>
                <a:cxnLst>
                  <a:cxn ang="0">
                    <a:pos x="29" y="26"/>
                  </a:cxn>
                  <a:cxn ang="0">
                    <a:pos x="29" y="236"/>
                  </a:cxn>
                  <a:cxn ang="0">
                    <a:pos x="3315" y="236"/>
                  </a:cxn>
                  <a:cxn ang="0">
                    <a:pos x="3315" y="26"/>
                  </a:cxn>
                  <a:cxn ang="0">
                    <a:pos x="29" y="26"/>
                  </a:cxn>
                  <a:cxn ang="0">
                    <a:pos x="3344" y="0"/>
                  </a:cxn>
                  <a:cxn ang="0">
                    <a:pos x="3344" y="262"/>
                  </a:cxn>
                  <a:cxn ang="0">
                    <a:pos x="0" y="262"/>
                  </a:cxn>
                  <a:cxn ang="0">
                    <a:pos x="0" y="0"/>
                  </a:cxn>
                  <a:cxn ang="0">
                    <a:pos x="3344" y="0"/>
                  </a:cxn>
                  <a:cxn ang="0">
                    <a:pos x="9" y="17"/>
                  </a:cxn>
                  <a:cxn ang="0">
                    <a:pos x="9" y="244"/>
                  </a:cxn>
                  <a:cxn ang="0">
                    <a:pos x="3324" y="244"/>
                  </a:cxn>
                  <a:cxn ang="0">
                    <a:pos x="3324" y="17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9" y="244"/>
                  </a:cxn>
                  <a:cxn ang="0">
                    <a:pos x="3324" y="244"/>
                  </a:cxn>
                  <a:cxn ang="0">
                    <a:pos x="3324" y="17"/>
                  </a:cxn>
                  <a:cxn ang="0">
                    <a:pos x="9" y="17"/>
                  </a:cxn>
                </a:cxnLst>
                <a:rect l="0" t="0" r="r" b="b"/>
                <a:pathLst>
                  <a:path w="3344" h="262">
                    <a:moveTo>
                      <a:pt x="29" y="26"/>
                    </a:moveTo>
                    <a:lnTo>
                      <a:pt x="29" y="236"/>
                    </a:lnTo>
                    <a:lnTo>
                      <a:pt x="3315" y="236"/>
                    </a:lnTo>
                    <a:lnTo>
                      <a:pt x="3315" y="26"/>
                    </a:lnTo>
                    <a:lnTo>
                      <a:pt x="29" y="26"/>
                    </a:lnTo>
                    <a:close/>
                    <a:moveTo>
                      <a:pt x="3344" y="0"/>
                    </a:moveTo>
                    <a:lnTo>
                      <a:pt x="3344" y="262"/>
                    </a:lnTo>
                    <a:lnTo>
                      <a:pt x="0" y="262"/>
                    </a:lnTo>
                    <a:lnTo>
                      <a:pt x="0" y="0"/>
                    </a:lnTo>
                    <a:lnTo>
                      <a:pt x="3344" y="0"/>
                    </a:lnTo>
                    <a:close/>
                    <a:moveTo>
                      <a:pt x="9" y="17"/>
                    </a:moveTo>
                    <a:lnTo>
                      <a:pt x="9" y="244"/>
                    </a:lnTo>
                    <a:lnTo>
                      <a:pt x="3324" y="244"/>
                    </a:lnTo>
                    <a:lnTo>
                      <a:pt x="3324" y="17"/>
                    </a:lnTo>
                    <a:lnTo>
                      <a:pt x="9" y="17"/>
                    </a:lnTo>
                    <a:close/>
                    <a:moveTo>
                      <a:pt x="9" y="17"/>
                    </a:moveTo>
                    <a:lnTo>
                      <a:pt x="9" y="244"/>
                    </a:lnTo>
                    <a:lnTo>
                      <a:pt x="3324" y="244"/>
                    </a:lnTo>
                    <a:lnTo>
                      <a:pt x="3324" y="17"/>
                    </a:lnTo>
                    <a:lnTo>
                      <a:pt x="9" y="1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77" name="Rectangle 21"/>
              <p:cNvSpPr>
                <a:spLocks noChangeArrowheads="1"/>
              </p:cNvSpPr>
              <p:nvPr/>
            </p:nvSpPr>
            <p:spPr bwMode="auto">
              <a:xfrm>
                <a:off x="1624" y="3726"/>
                <a:ext cx="3344" cy="262"/>
              </a:xfrm>
              <a:prstGeom prst="rect">
                <a:avLst/>
              </a:prstGeom>
              <a:solidFill>
                <a:srgbClr val="9747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78" name="Rectangle 22"/>
              <p:cNvSpPr>
                <a:spLocks noChangeArrowheads="1"/>
              </p:cNvSpPr>
              <p:nvPr/>
            </p:nvSpPr>
            <p:spPr bwMode="auto">
              <a:xfrm>
                <a:off x="1624" y="3726"/>
                <a:ext cx="3315" cy="227"/>
              </a:xfrm>
              <a:prstGeom prst="rect">
                <a:avLst/>
              </a:prstGeom>
              <a:solidFill>
                <a:srgbClr val="F7964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79" name="Rectangle 23"/>
              <p:cNvSpPr>
                <a:spLocks noChangeArrowheads="1"/>
              </p:cNvSpPr>
              <p:nvPr/>
            </p:nvSpPr>
            <p:spPr bwMode="auto">
              <a:xfrm>
                <a:off x="1575" y="3735"/>
                <a:ext cx="3315" cy="227"/>
              </a:xfrm>
              <a:prstGeom prst="rect">
                <a:avLst/>
              </a:prstGeom>
              <a:noFill/>
              <a:ln w="29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80" name="Rectangle 24"/>
              <p:cNvSpPr>
                <a:spLocks noChangeArrowheads="1"/>
              </p:cNvSpPr>
              <p:nvPr/>
            </p:nvSpPr>
            <p:spPr bwMode="auto">
              <a:xfrm>
                <a:off x="2349" y="3770"/>
                <a:ext cx="1875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GESTION ADMINISTRATIVA Y DE RECURSOS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81" name="Rectangle 25"/>
              <p:cNvSpPr>
                <a:spLocks noChangeArrowheads="1"/>
              </p:cNvSpPr>
              <p:nvPr/>
            </p:nvSpPr>
            <p:spPr bwMode="auto">
              <a:xfrm>
                <a:off x="4224" y="3770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82" name="Rectangle 26"/>
              <p:cNvSpPr>
                <a:spLocks noChangeArrowheads="1"/>
              </p:cNvSpPr>
              <p:nvPr/>
            </p:nvSpPr>
            <p:spPr bwMode="auto">
              <a:xfrm>
                <a:off x="1633" y="1733"/>
                <a:ext cx="3315" cy="175"/>
              </a:xfrm>
              <a:prstGeom prst="rect">
                <a:avLst/>
              </a:prstGeom>
              <a:solidFill>
                <a:srgbClr val="2058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83" name="Rectangle 27"/>
              <p:cNvSpPr>
                <a:spLocks noChangeArrowheads="1"/>
              </p:cNvSpPr>
              <p:nvPr/>
            </p:nvSpPr>
            <p:spPr bwMode="auto">
              <a:xfrm>
                <a:off x="1624" y="1716"/>
                <a:ext cx="3315" cy="9"/>
              </a:xfrm>
              <a:prstGeom prst="rect">
                <a:avLst/>
              </a:prstGeom>
              <a:solidFill>
                <a:srgbClr val="92C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84" name="Rectangle 28"/>
              <p:cNvSpPr>
                <a:spLocks noChangeArrowheads="1"/>
              </p:cNvSpPr>
              <p:nvPr/>
            </p:nvSpPr>
            <p:spPr bwMode="auto">
              <a:xfrm>
                <a:off x="1624" y="1725"/>
                <a:ext cx="3315" cy="8"/>
              </a:xfrm>
              <a:prstGeom prst="rect">
                <a:avLst/>
              </a:prstGeom>
              <a:solidFill>
                <a:srgbClr val="90CC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85" name="Rectangle 29"/>
              <p:cNvSpPr>
                <a:spLocks noChangeArrowheads="1"/>
              </p:cNvSpPr>
              <p:nvPr/>
            </p:nvSpPr>
            <p:spPr bwMode="auto">
              <a:xfrm>
                <a:off x="1624" y="1733"/>
                <a:ext cx="3315" cy="1"/>
              </a:xfrm>
              <a:prstGeom prst="rect">
                <a:avLst/>
              </a:prstGeom>
              <a:solidFill>
                <a:srgbClr val="8EC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86" name="Rectangle 30"/>
              <p:cNvSpPr>
                <a:spLocks noChangeArrowheads="1"/>
              </p:cNvSpPr>
              <p:nvPr/>
            </p:nvSpPr>
            <p:spPr bwMode="auto">
              <a:xfrm>
                <a:off x="1624" y="1733"/>
                <a:ext cx="3315" cy="9"/>
              </a:xfrm>
              <a:prstGeom prst="rect">
                <a:avLst/>
              </a:prstGeom>
              <a:solidFill>
                <a:srgbClr val="8CC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87" name="Rectangle 31"/>
              <p:cNvSpPr>
                <a:spLocks noChangeArrowheads="1"/>
              </p:cNvSpPr>
              <p:nvPr/>
            </p:nvSpPr>
            <p:spPr bwMode="auto">
              <a:xfrm>
                <a:off x="1624" y="1742"/>
                <a:ext cx="3315" cy="1"/>
              </a:xfrm>
              <a:prstGeom prst="rect">
                <a:avLst/>
              </a:prstGeom>
              <a:solidFill>
                <a:srgbClr val="8AC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88" name="Rectangle 32"/>
              <p:cNvSpPr>
                <a:spLocks noChangeArrowheads="1"/>
              </p:cNvSpPr>
              <p:nvPr/>
            </p:nvSpPr>
            <p:spPr bwMode="auto">
              <a:xfrm>
                <a:off x="1624" y="1742"/>
                <a:ext cx="3315" cy="9"/>
              </a:xfrm>
              <a:prstGeom prst="rect">
                <a:avLst/>
              </a:prstGeom>
              <a:solidFill>
                <a:srgbClr val="88C8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89" name="Rectangle 33"/>
              <p:cNvSpPr>
                <a:spLocks noChangeArrowheads="1"/>
              </p:cNvSpPr>
              <p:nvPr/>
            </p:nvSpPr>
            <p:spPr bwMode="auto">
              <a:xfrm>
                <a:off x="1624" y="1751"/>
                <a:ext cx="3315" cy="1"/>
              </a:xfrm>
              <a:prstGeom prst="rect">
                <a:avLst/>
              </a:prstGeom>
              <a:solidFill>
                <a:srgbClr val="86C6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90" name="Rectangle 34"/>
              <p:cNvSpPr>
                <a:spLocks noChangeArrowheads="1"/>
              </p:cNvSpPr>
              <p:nvPr/>
            </p:nvSpPr>
            <p:spPr bwMode="auto">
              <a:xfrm>
                <a:off x="1624" y="1751"/>
                <a:ext cx="3315" cy="1"/>
              </a:xfrm>
              <a:prstGeom prst="rect">
                <a:avLst/>
              </a:prstGeom>
              <a:solidFill>
                <a:srgbClr val="84C5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91" name="Rectangle 35"/>
              <p:cNvSpPr>
                <a:spLocks noChangeArrowheads="1"/>
              </p:cNvSpPr>
              <p:nvPr/>
            </p:nvSpPr>
            <p:spPr bwMode="auto">
              <a:xfrm>
                <a:off x="1624" y="1751"/>
                <a:ext cx="3315" cy="1"/>
              </a:xfrm>
              <a:prstGeom prst="rect">
                <a:avLst/>
              </a:prstGeom>
              <a:solidFill>
                <a:srgbClr val="82C4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92" name="Rectangle 36"/>
              <p:cNvSpPr>
                <a:spLocks noChangeArrowheads="1"/>
              </p:cNvSpPr>
              <p:nvPr/>
            </p:nvSpPr>
            <p:spPr bwMode="auto">
              <a:xfrm>
                <a:off x="1624" y="1751"/>
                <a:ext cx="3315" cy="9"/>
              </a:xfrm>
              <a:prstGeom prst="rect">
                <a:avLst/>
              </a:prstGeom>
              <a:solidFill>
                <a:srgbClr val="80C3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93" name="Rectangle 37"/>
              <p:cNvSpPr>
                <a:spLocks noChangeArrowheads="1"/>
              </p:cNvSpPr>
              <p:nvPr/>
            </p:nvSpPr>
            <p:spPr bwMode="auto">
              <a:xfrm>
                <a:off x="1624" y="1760"/>
                <a:ext cx="3315" cy="1"/>
              </a:xfrm>
              <a:prstGeom prst="rect">
                <a:avLst/>
              </a:prstGeom>
              <a:solidFill>
                <a:srgbClr val="7EC2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94" name="Rectangle 38"/>
              <p:cNvSpPr>
                <a:spLocks noChangeArrowheads="1"/>
              </p:cNvSpPr>
              <p:nvPr/>
            </p:nvSpPr>
            <p:spPr bwMode="auto">
              <a:xfrm>
                <a:off x="1624" y="1760"/>
                <a:ext cx="3315" cy="1"/>
              </a:xfrm>
              <a:prstGeom prst="rect">
                <a:avLst/>
              </a:prstGeom>
              <a:solidFill>
                <a:srgbClr val="7CC1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95" name="Rectangle 39"/>
              <p:cNvSpPr>
                <a:spLocks noChangeArrowheads="1"/>
              </p:cNvSpPr>
              <p:nvPr/>
            </p:nvSpPr>
            <p:spPr bwMode="auto">
              <a:xfrm>
                <a:off x="1624" y="1760"/>
                <a:ext cx="3315" cy="1"/>
              </a:xfrm>
              <a:prstGeom prst="rect">
                <a:avLst/>
              </a:prstGeom>
              <a:solidFill>
                <a:srgbClr val="7AC0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96" name="Rectangle 40"/>
              <p:cNvSpPr>
                <a:spLocks noChangeArrowheads="1"/>
              </p:cNvSpPr>
              <p:nvPr/>
            </p:nvSpPr>
            <p:spPr bwMode="auto">
              <a:xfrm>
                <a:off x="1624" y="1760"/>
                <a:ext cx="3315" cy="1"/>
              </a:xfrm>
              <a:prstGeom prst="rect">
                <a:avLst/>
              </a:prstGeom>
              <a:solidFill>
                <a:srgbClr val="77BE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97" name="Rectangle 41"/>
              <p:cNvSpPr>
                <a:spLocks noChangeArrowheads="1"/>
              </p:cNvSpPr>
              <p:nvPr/>
            </p:nvSpPr>
            <p:spPr bwMode="auto">
              <a:xfrm>
                <a:off x="1624" y="1760"/>
                <a:ext cx="3315" cy="8"/>
              </a:xfrm>
              <a:prstGeom prst="rect">
                <a:avLst/>
              </a:prstGeom>
              <a:solidFill>
                <a:srgbClr val="74BD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98" name="Rectangle 42"/>
              <p:cNvSpPr>
                <a:spLocks noChangeArrowheads="1"/>
              </p:cNvSpPr>
              <p:nvPr/>
            </p:nvSpPr>
            <p:spPr bwMode="auto">
              <a:xfrm>
                <a:off x="1624" y="1768"/>
                <a:ext cx="3315" cy="1"/>
              </a:xfrm>
              <a:prstGeom prst="rect">
                <a:avLst/>
              </a:prstGeom>
              <a:solidFill>
                <a:srgbClr val="72BC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099" name="Rectangle 43"/>
              <p:cNvSpPr>
                <a:spLocks noChangeArrowheads="1"/>
              </p:cNvSpPr>
              <p:nvPr/>
            </p:nvSpPr>
            <p:spPr bwMode="auto">
              <a:xfrm>
                <a:off x="1624" y="1768"/>
                <a:ext cx="3315" cy="1"/>
              </a:xfrm>
              <a:prstGeom prst="rect">
                <a:avLst/>
              </a:prstGeom>
              <a:solidFill>
                <a:srgbClr val="6FBB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00" name="Rectangle 44"/>
              <p:cNvSpPr>
                <a:spLocks noChangeArrowheads="1"/>
              </p:cNvSpPr>
              <p:nvPr/>
            </p:nvSpPr>
            <p:spPr bwMode="auto">
              <a:xfrm>
                <a:off x="1624" y="1768"/>
                <a:ext cx="3315" cy="1"/>
              </a:xfrm>
              <a:prstGeom prst="rect">
                <a:avLst/>
              </a:prstGeom>
              <a:solidFill>
                <a:srgbClr val="6CB9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01" name="Rectangle 45"/>
              <p:cNvSpPr>
                <a:spLocks noChangeArrowheads="1"/>
              </p:cNvSpPr>
              <p:nvPr/>
            </p:nvSpPr>
            <p:spPr bwMode="auto">
              <a:xfrm>
                <a:off x="1624" y="1768"/>
                <a:ext cx="3315" cy="9"/>
              </a:xfrm>
              <a:prstGeom prst="rect">
                <a:avLst/>
              </a:prstGeom>
              <a:solidFill>
                <a:srgbClr val="69B8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02" name="Rectangle 46"/>
              <p:cNvSpPr>
                <a:spLocks noChangeArrowheads="1"/>
              </p:cNvSpPr>
              <p:nvPr/>
            </p:nvSpPr>
            <p:spPr bwMode="auto">
              <a:xfrm>
                <a:off x="1624" y="1777"/>
                <a:ext cx="3315" cy="1"/>
              </a:xfrm>
              <a:prstGeom prst="rect">
                <a:avLst/>
              </a:prstGeom>
              <a:solidFill>
                <a:srgbClr val="67B7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03" name="Rectangle 47"/>
              <p:cNvSpPr>
                <a:spLocks noChangeArrowheads="1"/>
              </p:cNvSpPr>
              <p:nvPr/>
            </p:nvSpPr>
            <p:spPr bwMode="auto">
              <a:xfrm>
                <a:off x="1624" y="1777"/>
                <a:ext cx="3315" cy="1"/>
              </a:xfrm>
              <a:prstGeom prst="rect">
                <a:avLst/>
              </a:prstGeom>
              <a:solidFill>
                <a:srgbClr val="65B6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04" name="Rectangle 48"/>
              <p:cNvSpPr>
                <a:spLocks noChangeArrowheads="1"/>
              </p:cNvSpPr>
              <p:nvPr/>
            </p:nvSpPr>
            <p:spPr bwMode="auto">
              <a:xfrm>
                <a:off x="1624" y="1777"/>
                <a:ext cx="3315" cy="1"/>
              </a:xfrm>
              <a:prstGeom prst="rect">
                <a:avLst/>
              </a:prstGeom>
              <a:solidFill>
                <a:srgbClr val="63B5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05" name="Rectangle 49"/>
              <p:cNvSpPr>
                <a:spLocks noChangeArrowheads="1"/>
              </p:cNvSpPr>
              <p:nvPr/>
            </p:nvSpPr>
            <p:spPr bwMode="auto">
              <a:xfrm>
                <a:off x="1624" y="1777"/>
                <a:ext cx="3315" cy="1"/>
              </a:xfrm>
              <a:prstGeom prst="rect">
                <a:avLst/>
              </a:prstGeom>
              <a:solidFill>
                <a:srgbClr val="61B4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06" name="Rectangle 50"/>
              <p:cNvSpPr>
                <a:spLocks noChangeArrowheads="1"/>
              </p:cNvSpPr>
              <p:nvPr/>
            </p:nvSpPr>
            <p:spPr bwMode="auto">
              <a:xfrm>
                <a:off x="1624" y="1777"/>
                <a:ext cx="3315" cy="9"/>
              </a:xfrm>
              <a:prstGeom prst="rect">
                <a:avLst/>
              </a:prstGeom>
              <a:solidFill>
                <a:srgbClr val="5FB3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07" name="Rectangle 51"/>
              <p:cNvSpPr>
                <a:spLocks noChangeArrowheads="1"/>
              </p:cNvSpPr>
              <p:nvPr/>
            </p:nvSpPr>
            <p:spPr bwMode="auto">
              <a:xfrm>
                <a:off x="1624" y="1786"/>
                <a:ext cx="3315" cy="1"/>
              </a:xfrm>
              <a:prstGeom prst="rect">
                <a:avLst/>
              </a:prstGeom>
              <a:solidFill>
                <a:srgbClr val="5DB2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08" name="Rectangle 52"/>
              <p:cNvSpPr>
                <a:spLocks noChangeArrowheads="1"/>
              </p:cNvSpPr>
              <p:nvPr/>
            </p:nvSpPr>
            <p:spPr bwMode="auto">
              <a:xfrm>
                <a:off x="1624" y="1786"/>
                <a:ext cx="3315" cy="1"/>
              </a:xfrm>
              <a:prstGeom prst="rect">
                <a:avLst/>
              </a:prstGeom>
              <a:solidFill>
                <a:srgbClr val="5BB2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09" name="Rectangle 53"/>
              <p:cNvSpPr>
                <a:spLocks noChangeArrowheads="1"/>
              </p:cNvSpPr>
              <p:nvPr/>
            </p:nvSpPr>
            <p:spPr bwMode="auto">
              <a:xfrm>
                <a:off x="1624" y="1786"/>
                <a:ext cx="3315" cy="1"/>
              </a:xfrm>
              <a:prstGeom prst="rect">
                <a:avLst/>
              </a:prstGeom>
              <a:solidFill>
                <a:srgbClr val="59B1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10" name="Rectangle 54"/>
              <p:cNvSpPr>
                <a:spLocks noChangeArrowheads="1"/>
              </p:cNvSpPr>
              <p:nvPr/>
            </p:nvSpPr>
            <p:spPr bwMode="auto">
              <a:xfrm>
                <a:off x="1624" y="1786"/>
                <a:ext cx="3315" cy="1"/>
              </a:xfrm>
              <a:prstGeom prst="rect">
                <a:avLst/>
              </a:prstGeom>
              <a:solidFill>
                <a:srgbClr val="57B0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11" name="Rectangle 55"/>
              <p:cNvSpPr>
                <a:spLocks noChangeArrowheads="1"/>
              </p:cNvSpPr>
              <p:nvPr/>
            </p:nvSpPr>
            <p:spPr bwMode="auto">
              <a:xfrm>
                <a:off x="1624" y="1786"/>
                <a:ext cx="3315" cy="8"/>
              </a:xfrm>
              <a:prstGeom prst="rect">
                <a:avLst/>
              </a:prstGeom>
              <a:solidFill>
                <a:srgbClr val="55AF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12" name="Rectangle 56"/>
              <p:cNvSpPr>
                <a:spLocks noChangeArrowheads="1"/>
              </p:cNvSpPr>
              <p:nvPr/>
            </p:nvSpPr>
            <p:spPr bwMode="auto">
              <a:xfrm>
                <a:off x="1624" y="1794"/>
                <a:ext cx="3315" cy="1"/>
              </a:xfrm>
              <a:prstGeom prst="rect">
                <a:avLst/>
              </a:prstGeom>
              <a:solidFill>
                <a:srgbClr val="53AE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13" name="Rectangle 57"/>
              <p:cNvSpPr>
                <a:spLocks noChangeArrowheads="1"/>
              </p:cNvSpPr>
              <p:nvPr/>
            </p:nvSpPr>
            <p:spPr bwMode="auto">
              <a:xfrm>
                <a:off x="1624" y="1794"/>
                <a:ext cx="3315" cy="1"/>
              </a:xfrm>
              <a:prstGeom prst="rect">
                <a:avLst/>
              </a:prstGeom>
              <a:solidFill>
                <a:srgbClr val="51AE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14" name="Rectangle 58"/>
              <p:cNvSpPr>
                <a:spLocks noChangeArrowheads="1"/>
              </p:cNvSpPr>
              <p:nvPr/>
            </p:nvSpPr>
            <p:spPr bwMode="auto">
              <a:xfrm>
                <a:off x="1624" y="1794"/>
                <a:ext cx="3315" cy="9"/>
              </a:xfrm>
              <a:prstGeom prst="rect">
                <a:avLst/>
              </a:prstGeom>
              <a:solidFill>
                <a:srgbClr val="4FAE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15" name="Rectangle 59"/>
              <p:cNvSpPr>
                <a:spLocks noChangeArrowheads="1"/>
              </p:cNvSpPr>
              <p:nvPr/>
            </p:nvSpPr>
            <p:spPr bwMode="auto">
              <a:xfrm>
                <a:off x="1624" y="1803"/>
                <a:ext cx="3315" cy="1"/>
              </a:xfrm>
              <a:prstGeom prst="rect">
                <a:avLst/>
              </a:prstGeom>
              <a:solidFill>
                <a:srgbClr val="4DAD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16" name="Rectangle 60"/>
              <p:cNvSpPr>
                <a:spLocks noChangeArrowheads="1"/>
              </p:cNvSpPr>
              <p:nvPr/>
            </p:nvSpPr>
            <p:spPr bwMode="auto">
              <a:xfrm>
                <a:off x="1624" y="1803"/>
                <a:ext cx="3315" cy="9"/>
              </a:xfrm>
              <a:prstGeom prst="rect">
                <a:avLst/>
              </a:prstGeom>
              <a:solidFill>
                <a:srgbClr val="4BAC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17" name="Rectangle 61"/>
              <p:cNvSpPr>
                <a:spLocks noChangeArrowheads="1"/>
              </p:cNvSpPr>
              <p:nvPr/>
            </p:nvSpPr>
            <p:spPr bwMode="auto">
              <a:xfrm>
                <a:off x="1624" y="1812"/>
                <a:ext cx="3315" cy="1"/>
              </a:xfrm>
              <a:prstGeom prst="rect">
                <a:avLst/>
              </a:prstGeom>
              <a:solidFill>
                <a:srgbClr val="4DAD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18" name="Rectangle 62"/>
              <p:cNvSpPr>
                <a:spLocks noChangeArrowheads="1"/>
              </p:cNvSpPr>
              <p:nvPr/>
            </p:nvSpPr>
            <p:spPr bwMode="auto">
              <a:xfrm>
                <a:off x="1624" y="1812"/>
                <a:ext cx="3315" cy="9"/>
              </a:xfrm>
              <a:prstGeom prst="rect">
                <a:avLst/>
              </a:prstGeom>
              <a:solidFill>
                <a:srgbClr val="4FAD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19" name="Rectangle 63"/>
              <p:cNvSpPr>
                <a:spLocks noChangeArrowheads="1"/>
              </p:cNvSpPr>
              <p:nvPr/>
            </p:nvSpPr>
            <p:spPr bwMode="auto">
              <a:xfrm>
                <a:off x="1624" y="1821"/>
                <a:ext cx="3315" cy="1"/>
              </a:xfrm>
              <a:prstGeom prst="rect">
                <a:avLst/>
              </a:prstGeom>
              <a:solidFill>
                <a:srgbClr val="51AE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20" name="Rectangle 64"/>
              <p:cNvSpPr>
                <a:spLocks noChangeArrowheads="1"/>
              </p:cNvSpPr>
              <p:nvPr/>
            </p:nvSpPr>
            <p:spPr bwMode="auto">
              <a:xfrm>
                <a:off x="1624" y="1821"/>
                <a:ext cx="3315" cy="1"/>
              </a:xfrm>
              <a:prstGeom prst="rect">
                <a:avLst/>
              </a:prstGeom>
              <a:solidFill>
                <a:srgbClr val="53AE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21" name="Rectangle 65"/>
              <p:cNvSpPr>
                <a:spLocks noChangeArrowheads="1"/>
              </p:cNvSpPr>
              <p:nvPr/>
            </p:nvSpPr>
            <p:spPr bwMode="auto">
              <a:xfrm>
                <a:off x="1624" y="1821"/>
                <a:ext cx="3315" cy="8"/>
              </a:xfrm>
              <a:prstGeom prst="rect">
                <a:avLst/>
              </a:prstGeom>
              <a:solidFill>
                <a:srgbClr val="55AF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22" name="Rectangle 66"/>
              <p:cNvSpPr>
                <a:spLocks noChangeArrowheads="1"/>
              </p:cNvSpPr>
              <p:nvPr/>
            </p:nvSpPr>
            <p:spPr bwMode="auto">
              <a:xfrm>
                <a:off x="1624" y="1829"/>
                <a:ext cx="3315" cy="1"/>
              </a:xfrm>
              <a:prstGeom prst="rect">
                <a:avLst/>
              </a:prstGeom>
              <a:solidFill>
                <a:srgbClr val="57B0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23" name="Rectangle 67"/>
              <p:cNvSpPr>
                <a:spLocks noChangeArrowheads="1"/>
              </p:cNvSpPr>
              <p:nvPr/>
            </p:nvSpPr>
            <p:spPr bwMode="auto">
              <a:xfrm>
                <a:off x="1624" y="1829"/>
                <a:ext cx="3315" cy="1"/>
              </a:xfrm>
              <a:prstGeom prst="rect">
                <a:avLst/>
              </a:prstGeom>
              <a:solidFill>
                <a:srgbClr val="59B1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24" name="Rectangle 68"/>
              <p:cNvSpPr>
                <a:spLocks noChangeArrowheads="1"/>
              </p:cNvSpPr>
              <p:nvPr/>
            </p:nvSpPr>
            <p:spPr bwMode="auto">
              <a:xfrm>
                <a:off x="1624" y="1829"/>
                <a:ext cx="3315" cy="1"/>
              </a:xfrm>
              <a:prstGeom prst="rect">
                <a:avLst/>
              </a:prstGeom>
              <a:solidFill>
                <a:srgbClr val="5CB2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25" name="Rectangle 69"/>
              <p:cNvSpPr>
                <a:spLocks noChangeArrowheads="1"/>
              </p:cNvSpPr>
              <p:nvPr/>
            </p:nvSpPr>
            <p:spPr bwMode="auto">
              <a:xfrm>
                <a:off x="1624" y="1829"/>
                <a:ext cx="3315" cy="1"/>
              </a:xfrm>
              <a:prstGeom prst="rect">
                <a:avLst/>
              </a:prstGeom>
              <a:solidFill>
                <a:srgbClr val="5EB3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26" name="Rectangle 70"/>
              <p:cNvSpPr>
                <a:spLocks noChangeArrowheads="1"/>
              </p:cNvSpPr>
              <p:nvPr/>
            </p:nvSpPr>
            <p:spPr bwMode="auto">
              <a:xfrm>
                <a:off x="1624" y="1829"/>
                <a:ext cx="3315" cy="9"/>
              </a:xfrm>
              <a:prstGeom prst="rect">
                <a:avLst/>
              </a:prstGeom>
              <a:solidFill>
                <a:srgbClr val="60B4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27" name="Rectangle 71"/>
              <p:cNvSpPr>
                <a:spLocks noChangeArrowheads="1"/>
              </p:cNvSpPr>
              <p:nvPr/>
            </p:nvSpPr>
            <p:spPr bwMode="auto">
              <a:xfrm>
                <a:off x="1624" y="1838"/>
                <a:ext cx="3315" cy="1"/>
              </a:xfrm>
              <a:prstGeom prst="rect">
                <a:avLst/>
              </a:prstGeom>
              <a:solidFill>
                <a:srgbClr val="62B5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28" name="Rectangle 72"/>
              <p:cNvSpPr>
                <a:spLocks noChangeArrowheads="1"/>
              </p:cNvSpPr>
              <p:nvPr/>
            </p:nvSpPr>
            <p:spPr bwMode="auto">
              <a:xfrm>
                <a:off x="1624" y="1838"/>
                <a:ext cx="3315" cy="1"/>
              </a:xfrm>
              <a:prstGeom prst="rect">
                <a:avLst/>
              </a:prstGeom>
              <a:solidFill>
                <a:srgbClr val="65B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29" name="Rectangle 73"/>
              <p:cNvSpPr>
                <a:spLocks noChangeArrowheads="1"/>
              </p:cNvSpPr>
              <p:nvPr/>
            </p:nvSpPr>
            <p:spPr bwMode="auto">
              <a:xfrm>
                <a:off x="1624" y="1838"/>
                <a:ext cx="3315" cy="1"/>
              </a:xfrm>
              <a:prstGeom prst="rect">
                <a:avLst/>
              </a:prstGeom>
              <a:solidFill>
                <a:srgbClr val="67B7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30" name="Rectangle 74"/>
              <p:cNvSpPr>
                <a:spLocks noChangeArrowheads="1"/>
              </p:cNvSpPr>
              <p:nvPr/>
            </p:nvSpPr>
            <p:spPr bwMode="auto">
              <a:xfrm>
                <a:off x="1624" y="1838"/>
                <a:ext cx="3315" cy="1"/>
              </a:xfrm>
              <a:prstGeom prst="rect">
                <a:avLst/>
              </a:prstGeom>
              <a:solidFill>
                <a:srgbClr val="69B8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31" name="Rectangle 75"/>
              <p:cNvSpPr>
                <a:spLocks noChangeArrowheads="1"/>
              </p:cNvSpPr>
              <p:nvPr/>
            </p:nvSpPr>
            <p:spPr bwMode="auto">
              <a:xfrm>
                <a:off x="1624" y="1838"/>
                <a:ext cx="3315" cy="9"/>
              </a:xfrm>
              <a:prstGeom prst="rect">
                <a:avLst/>
              </a:prstGeom>
              <a:solidFill>
                <a:srgbClr val="6BB9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32" name="Rectangle 76"/>
              <p:cNvSpPr>
                <a:spLocks noChangeArrowheads="1"/>
              </p:cNvSpPr>
              <p:nvPr/>
            </p:nvSpPr>
            <p:spPr bwMode="auto">
              <a:xfrm>
                <a:off x="1624" y="1847"/>
                <a:ext cx="3315" cy="1"/>
              </a:xfrm>
              <a:prstGeom prst="rect">
                <a:avLst/>
              </a:prstGeom>
              <a:solidFill>
                <a:srgbClr val="6DB9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33" name="Rectangle 77"/>
              <p:cNvSpPr>
                <a:spLocks noChangeArrowheads="1"/>
              </p:cNvSpPr>
              <p:nvPr/>
            </p:nvSpPr>
            <p:spPr bwMode="auto">
              <a:xfrm>
                <a:off x="1624" y="1847"/>
                <a:ext cx="3315" cy="1"/>
              </a:xfrm>
              <a:prstGeom prst="rect">
                <a:avLst/>
              </a:prstGeom>
              <a:solidFill>
                <a:srgbClr val="70BB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34" name="Rectangle 78"/>
              <p:cNvSpPr>
                <a:spLocks noChangeArrowheads="1"/>
              </p:cNvSpPr>
              <p:nvPr/>
            </p:nvSpPr>
            <p:spPr bwMode="auto">
              <a:xfrm>
                <a:off x="1624" y="1847"/>
                <a:ext cx="3315" cy="1"/>
              </a:xfrm>
              <a:prstGeom prst="rect">
                <a:avLst/>
              </a:prstGeom>
              <a:solidFill>
                <a:srgbClr val="73BC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35" name="Rectangle 79"/>
              <p:cNvSpPr>
                <a:spLocks noChangeArrowheads="1"/>
              </p:cNvSpPr>
              <p:nvPr/>
            </p:nvSpPr>
            <p:spPr bwMode="auto">
              <a:xfrm>
                <a:off x="1624" y="1847"/>
                <a:ext cx="3315" cy="9"/>
              </a:xfrm>
              <a:prstGeom prst="rect">
                <a:avLst/>
              </a:prstGeom>
              <a:solidFill>
                <a:srgbClr val="75BD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36" name="Rectangle 80"/>
              <p:cNvSpPr>
                <a:spLocks noChangeArrowheads="1"/>
              </p:cNvSpPr>
              <p:nvPr/>
            </p:nvSpPr>
            <p:spPr bwMode="auto">
              <a:xfrm>
                <a:off x="1624" y="1856"/>
                <a:ext cx="3315" cy="1"/>
              </a:xfrm>
              <a:prstGeom prst="rect">
                <a:avLst/>
              </a:prstGeom>
              <a:solidFill>
                <a:srgbClr val="78BE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37" name="Rectangle 81"/>
              <p:cNvSpPr>
                <a:spLocks noChangeArrowheads="1"/>
              </p:cNvSpPr>
              <p:nvPr/>
            </p:nvSpPr>
            <p:spPr bwMode="auto">
              <a:xfrm>
                <a:off x="1624" y="1856"/>
                <a:ext cx="3315" cy="1"/>
              </a:xfrm>
              <a:prstGeom prst="rect">
                <a:avLst/>
              </a:prstGeom>
              <a:solidFill>
                <a:srgbClr val="7BC0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38" name="Rectangle 82"/>
              <p:cNvSpPr>
                <a:spLocks noChangeArrowheads="1"/>
              </p:cNvSpPr>
              <p:nvPr/>
            </p:nvSpPr>
            <p:spPr bwMode="auto">
              <a:xfrm>
                <a:off x="1624" y="1856"/>
                <a:ext cx="3315" cy="1"/>
              </a:xfrm>
              <a:prstGeom prst="rect">
                <a:avLst/>
              </a:prstGeom>
              <a:solidFill>
                <a:srgbClr val="7DC1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39" name="Rectangle 83"/>
              <p:cNvSpPr>
                <a:spLocks noChangeArrowheads="1"/>
              </p:cNvSpPr>
              <p:nvPr/>
            </p:nvSpPr>
            <p:spPr bwMode="auto">
              <a:xfrm>
                <a:off x="1624" y="1856"/>
                <a:ext cx="3315" cy="8"/>
              </a:xfrm>
              <a:prstGeom prst="rect">
                <a:avLst/>
              </a:prstGeom>
              <a:solidFill>
                <a:srgbClr val="7FC2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40" name="Rectangle 84"/>
              <p:cNvSpPr>
                <a:spLocks noChangeArrowheads="1"/>
              </p:cNvSpPr>
              <p:nvPr/>
            </p:nvSpPr>
            <p:spPr bwMode="auto">
              <a:xfrm>
                <a:off x="1624" y="1864"/>
                <a:ext cx="3315" cy="1"/>
              </a:xfrm>
              <a:prstGeom prst="rect">
                <a:avLst/>
              </a:prstGeom>
              <a:solidFill>
                <a:srgbClr val="81C4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41" name="Rectangle 85"/>
              <p:cNvSpPr>
                <a:spLocks noChangeArrowheads="1"/>
              </p:cNvSpPr>
              <p:nvPr/>
            </p:nvSpPr>
            <p:spPr bwMode="auto">
              <a:xfrm>
                <a:off x="1624" y="1864"/>
                <a:ext cx="3315" cy="1"/>
              </a:xfrm>
              <a:prstGeom prst="rect">
                <a:avLst/>
              </a:prstGeom>
              <a:solidFill>
                <a:srgbClr val="83C5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42" name="Rectangle 86"/>
              <p:cNvSpPr>
                <a:spLocks noChangeArrowheads="1"/>
              </p:cNvSpPr>
              <p:nvPr/>
            </p:nvSpPr>
            <p:spPr bwMode="auto">
              <a:xfrm>
                <a:off x="1624" y="1864"/>
                <a:ext cx="3315" cy="1"/>
              </a:xfrm>
              <a:prstGeom prst="rect">
                <a:avLst/>
              </a:prstGeom>
              <a:solidFill>
                <a:srgbClr val="85C6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43" name="Rectangle 87"/>
              <p:cNvSpPr>
                <a:spLocks noChangeArrowheads="1"/>
              </p:cNvSpPr>
              <p:nvPr/>
            </p:nvSpPr>
            <p:spPr bwMode="auto">
              <a:xfrm>
                <a:off x="1624" y="1864"/>
                <a:ext cx="3315" cy="1"/>
              </a:xfrm>
              <a:prstGeom prst="rect">
                <a:avLst/>
              </a:prstGeom>
              <a:solidFill>
                <a:srgbClr val="87C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44" name="Rectangle 88"/>
              <p:cNvSpPr>
                <a:spLocks noChangeArrowheads="1"/>
              </p:cNvSpPr>
              <p:nvPr/>
            </p:nvSpPr>
            <p:spPr bwMode="auto">
              <a:xfrm>
                <a:off x="1624" y="1864"/>
                <a:ext cx="3315" cy="9"/>
              </a:xfrm>
              <a:prstGeom prst="rect">
                <a:avLst/>
              </a:prstGeom>
              <a:solidFill>
                <a:srgbClr val="89C8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45" name="Rectangle 89"/>
              <p:cNvSpPr>
                <a:spLocks noChangeArrowheads="1"/>
              </p:cNvSpPr>
              <p:nvPr/>
            </p:nvSpPr>
            <p:spPr bwMode="auto">
              <a:xfrm>
                <a:off x="1624" y="1873"/>
                <a:ext cx="3315" cy="1"/>
              </a:xfrm>
              <a:prstGeom prst="rect">
                <a:avLst/>
              </a:prstGeom>
              <a:solidFill>
                <a:srgbClr val="8BC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46" name="Rectangle 90"/>
              <p:cNvSpPr>
                <a:spLocks noChangeArrowheads="1"/>
              </p:cNvSpPr>
              <p:nvPr/>
            </p:nvSpPr>
            <p:spPr bwMode="auto">
              <a:xfrm>
                <a:off x="1624" y="1873"/>
                <a:ext cx="3315" cy="9"/>
              </a:xfrm>
              <a:prstGeom prst="rect">
                <a:avLst/>
              </a:prstGeom>
              <a:solidFill>
                <a:srgbClr val="8DC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47" name="Rectangle 91"/>
              <p:cNvSpPr>
                <a:spLocks noChangeArrowheads="1"/>
              </p:cNvSpPr>
              <p:nvPr/>
            </p:nvSpPr>
            <p:spPr bwMode="auto">
              <a:xfrm>
                <a:off x="1624" y="1882"/>
                <a:ext cx="3315" cy="9"/>
              </a:xfrm>
              <a:prstGeom prst="rect">
                <a:avLst/>
              </a:prstGeom>
              <a:solidFill>
                <a:srgbClr val="8FCB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48" name="Rectangle 92"/>
              <p:cNvSpPr>
                <a:spLocks noChangeArrowheads="1"/>
              </p:cNvSpPr>
              <p:nvPr/>
            </p:nvSpPr>
            <p:spPr bwMode="auto">
              <a:xfrm>
                <a:off x="1624" y="1891"/>
                <a:ext cx="3315" cy="1"/>
              </a:xfrm>
              <a:prstGeom prst="rect">
                <a:avLst/>
              </a:prstGeom>
              <a:solidFill>
                <a:srgbClr val="92C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49" name="Rectangle 93"/>
              <p:cNvSpPr>
                <a:spLocks noChangeArrowheads="1"/>
              </p:cNvSpPr>
              <p:nvPr/>
            </p:nvSpPr>
            <p:spPr bwMode="auto">
              <a:xfrm>
                <a:off x="1624" y="1716"/>
                <a:ext cx="3315" cy="175"/>
              </a:xfrm>
              <a:prstGeom prst="rect">
                <a:avLst/>
              </a:prstGeom>
              <a:noFill/>
              <a:ln w="10">
                <a:solidFill>
                  <a:srgbClr val="4BACC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50" name="Rectangle 94"/>
              <p:cNvSpPr>
                <a:spLocks noChangeArrowheads="1"/>
              </p:cNvSpPr>
              <p:nvPr/>
            </p:nvSpPr>
            <p:spPr bwMode="auto">
              <a:xfrm>
                <a:off x="2813" y="1760"/>
                <a:ext cx="97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GESTION FINANCIERA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51" name="Rectangle 95"/>
              <p:cNvSpPr>
                <a:spLocks noChangeArrowheads="1"/>
              </p:cNvSpPr>
              <p:nvPr/>
            </p:nvSpPr>
            <p:spPr bwMode="auto">
              <a:xfrm>
                <a:off x="3750" y="1760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52" name="Rectangle 96"/>
              <p:cNvSpPr>
                <a:spLocks noChangeArrowheads="1"/>
              </p:cNvSpPr>
              <p:nvPr/>
            </p:nvSpPr>
            <p:spPr bwMode="auto">
              <a:xfrm>
                <a:off x="3982" y="2083"/>
                <a:ext cx="1082" cy="1573"/>
              </a:xfrm>
              <a:prstGeom prst="rect">
                <a:avLst/>
              </a:prstGeom>
              <a:solidFill>
                <a:srgbClr val="2058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53" name="Freeform 97"/>
              <p:cNvSpPr>
                <a:spLocks noEditPoints="1"/>
              </p:cNvSpPr>
              <p:nvPr/>
            </p:nvSpPr>
            <p:spPr bwMode="auto">
              <a:xfrm>
                <a:off x="3982" y="2083"/>
                <a:ext cx="1082" cy="1573"/>
              </a:xfrm>
              <a:custGeom>
                <a:avLst/>
                <a:gdLst/>
                <a:ahLst/>
                <a:cxnLst>
                  <a:cxn ang="0">
                    <a:pos x="792" y="26"/>
                  </a:cxn>
                  <a:cxn ang="0">
                    <a:pos x="29" y="26"/>
                  </a:cxn>
                  <a:cxn ang="0">
                    <a:pos x="29" y="1547"/>
                  </a:cxn>
                  <a:cxn ang="0">
                    <a:pos x="792" y="1547"/>
                  </a:cxn>
                  <a:cxn ang="0">
                    <a:pos x="1053" y="786"/>
                  </a:cxn>
                  <a:cxn ang="0">
                    <a:pos x="792" y="26"/>
                  </a:cxn>
                  <a:cxn ang="0">
                    <a:pos x="1082" y="786"/>
                  </a:cxn>
                  <a:cxn ang="0">
                    <a:pos x="821" y="1573"/>
                  </a:cxn>
                  <a:cxn ang="0">
                    <a:pos x="0" y="1573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1082" y="786"/>
                  </a:cxn>
                  <a:cxn ang="0">
                    <a:pos x="812" y="17"/>
                  </a:cxn>
                  <a:cxn ang="0">
                    <a:pos x="19" y="17"/>
                  </a:cxn>
                  <a:cxn ang="0">
                    <a:pos x="19" y="1555"/>
                  </a:cxn>
                  <a:cxn ang="0">
                    <a:pos x="812" y="1555"/>
                  </a:cxn>
                  <a:cxn ang="0">
                    <a:pos x="1073" y="786"/>
                  </a:cxn>
                  <a:cxn ang="0">
                    <a:pos x="812" y="17"/>
                  </a:cxn>
                  <a:cxn ang="0">
                    <a:pos x="812" y="17"/>
                  </a:cxn>
                  <a:cxn ang="0">
                    <a:pos x="19" y="17"/>
                  </a:cxn>
                  <a:cxn ang="0">
                    <a:pos x="19" y="1555"/>
                  </a:cxn>
                  <a:cxn ang="0">
                    <a:pos x="812" y="1555"/>
                  </a:cxn>
                  <a:cxn ang="0">
                    <a:pos x="1073" y="786"/>
                  </a:cxn>
                  <a:cxn ang="0">
                    <a:pos x="812" y="17"/>
                  </a:cxn>
                </a:cxnLst>
                <a:rect l="0" t="0" r="r" b="b"/>
                <a:pathLst>
                  <a:path w="1082" h="1573">
                    <a:moveTo>
                      <a:pt x="792" y="26"/>
                    </a:moveTo>
                    <a:lnTo>
                      <a:pt x="29" y="26"/>
                    </a:lnTo>
                    <a:lnTo>
                      <a:pt x="29" y="1547"/>
                    </a:lnTo>
                    <a:lnTo>
                      <a:pt x="792" y="1547"/>
                    </a:lnTo>
                    <a:lnTo>
                      <a:pt x="1053" y="786"/>
                    </a:lnTo>
                    <a:lnTo>
                      <a:pt x="792" y="26"/>
                    </a:lnTo>
                    <a:close/>
                    <a:moveTo>
                      <a:pt x="1082" y="786"/>
                    </a:moveTo>
                    <a:lnTo>
                      <a:pt x="821" y="1573"/>
                    </a:lnTo>
                    <a:lnTo>
                      <a:pt x="0" y="1573"/>
                    </a:lnTo>
                    <a:lnTo>
                      <a:pt x="0" y="0"/>
                    </a:lnTo>
                    <a:lnTo>
                      <a:pt x="821" y="0"/>
                    </a:lnTo>
                    <a:lnTo>
                      <a:pt x="1082" y="786"/>
                    </a:lnTo>
                    <a:close/>
                    <a:moveTo>
                      <a:pt x="812" y="17"/>
                    </a:moveTo>
                    <a:lnTo>
                      <a:pt x="19" y="17"/>
                    </a:lnTo>
                    <a:lnTo>
                      <a:pt x="19" y="1555"/>
                    </a:lnTo>
                    <a:lnTo>
                      <a:pt x="812" y="1555"/>
                    </a:lnTo>
                    <a:lnTo>
                      <a:pt x="1073" y="786"/>
                    </a:lnTo>
                    <a:lnTo>
                      <a:pt x="812" y="17"/>
                    </a:lnTo>
                    <a:close/>
                    <a:moveTo>
                      <a:pt x="812" y="17"/>
                    </a:moveTo>
                    <a:lnTo>
                      <a:pt x="19" y="17"/>
                    </a:lnTo>
                    <a:lnTo>
                      <a:pt x="19" y="1555"/>
                    </a:lnTo>
                    <a:lnTo>
                      <a:pt x="812" y="1555"/>
                    </a:lnTo>
                    <a:lnTo>
                      <a:pt x="1073" y="786"/>
                    </a:lnTo>
                    <a:lnTo>
                      <a:pt x="812" y="1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54" name="Rectangle 98"/>
              <p:cNvSpPr>
                <a:spLocks noChangeArrowheads="1"/>
              </p:cNvSpPr>
              <p:nvPr/>
            </p:nvSpPr>
            <p:spPr bwMode="auto">
              <a:xfrm>
                <a:off x="3982" y="2083"/>
                <a:ext cx="1082" cy="1573"/>
              </a:xfrm>
              <a:prstGeom prst="rect">
                <a:avLst/>
              </a:prstGeom>
              <a:solidFill>
                <a:srgbClr val="2058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55" name="Freeform 99"/>
              <p:cNvSpPr>
                <a:spLocks/>
              </p:cNvSpPr>
              <p:nvPr/>
            </p:nvSpPr>
            <p:spPr bwMode="auto">
              <a:xfrm>
                <a:off x="3992" y="2083"/>
                <a:ext cx="1053" cy="1538"/>
              </a:xfrm>
              <a:custGeom>
                <a:avLst/>
                <a:gdLst/>
                <a:ahLst/>
                <a:cxnLst>
                  <a:cxn ang="0">
                    <a:pos x="792" y="0"/>
                  </a:cxn>
                  <a:cxn ang="0">
                    <a:pos x="0" y="0"/>
                  </a:cxn>
                  <a:cxn ang="0">
                    <a:pos x="0" y="1538"/>
                  </a:cxn>
                  <a:cxn ang="0">
                    <a:pos x="792" y="1538"/>
                  </a:cxn>
                  <a:cxn ang="0">
                    <a:pos x="1053" y="769"/>
                  </a:cxn>
                  <a:cxn ang="0">
                    <a:pos x="792" y="0"/>
                  </a:cxn>
                </a:cxnLst>
                <a:rect l="0" t="0" r="r" b="b"/>
                <a:pathLst>
                  <a:path w="1053" h="1538">
                    <a:moveTo>
                      <a:pt x="792" y="0"/>
                    </a:moveTo>
                    <a:lnTo>
                      <a:pt x="0" y="0"/>
                    </a:lnTo>
                    <a:lnTo>
                      <a:pt x="0" y="1538"/>
                    </a:lnTo>
                    <a:lnTo>
                      <a:pt x="792" y="1538"/>
                    </a:lnTo>
                    <a:lnTo>
                      <a:pt x="1053" y="769"/>
                    </a:ln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4BAC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56" name="Freeform 100"/>
              <p:cNvSpPr>
                <a:spLocks/>
              </p:cNvSpPr>
              <p:nvPr/>
            </p:nvSpPr>
            <p:spPr bwMode="auto">
              <a:xfrm>
                <a:off x="3992" y="2083"/>
                <a:ext cx="1053" cy="1538"/>
              </a:xfrm>
              <a:custGeom>
                <a:avLst/>
                <a:gdLst/>
                <a:ahLst/>
                <a:cxnLst>
                  <a:cxn ang="0">
                    <a:pos x="792" y="0"/>
                  </a:cxn>
                  <a:cxn ang="0">
                    <a:pos x="0" y="0"/>
                  </a:cxn>
                  <a:cxn ang="0">
                    <a:pos x="0" y="1538"/>
                  </a:cxn>
                  <a:cxn ang="0">
                    <a:pos x="792" y="1538"/>
                  </a:cxn>
                  <a:cxn ang="0">
                    <a:pos x="1053" y="769"/>
                  </a:cxn>
                  <a:cxn ang="0">
                    <a:pos x="792" y="0"/>
                  </a:cxn>
                </a:cxnLst>
                <a:rect l="0" t="0" r="r" b="b"/>
                <a:pathLst>
                  <a:path w="1053" h="1538">
                    <a:moveTo>
                      <a:pt x="792" y="0"/>
                    </a:moveTo>
                    <a:lnTo>
                      <a:pt x="0" y="0"/>
                    </a:lnTo>
                    <a:lnTo>
                      <a:pt x="0" y="1538"/>
                    </a:lnTo>
                    <a:lnTo>
                      <a:pt x="792" y="1538"/>
                    </a:lnTo>
                    <a:lnTo>
                      <a:pt x="1053" y="769"/>
                    </a:lnTo>
                    <a:lnTo>
                      <a:pt x="792" y="0"/>
                    </a:lnTo>
                    <a:close/>
                  </a:path>
                </a:pathLst>
              </a:custGeom>
              <a:noFill/>
              <a:ln w="29">
                <a:solidFill>
                  <a:srgbClr val="F2F2F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57" name="Rectangle 101"/>
              <p:cNvSpPr>
                <a:spLocks noChangeArrowheads="1"/>
              </p:cNvSpPr>
              <p:nvPr/>
            </p:nvSpPr>
            <p:spPr bwMode="auto">
              <a:xfrm>
                <a:off x="4079" y="2118"/>
                <a:ext cx="76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Entrega de madera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58" name="Rectangle 102"/>
              <p:cNvSpPr>
                <a:spLocks noChangeArrowheads="1"/>
              </p:cNvSpPr>
              <p:nvPr/>
            </p:nvSpPr>
            <p:spPr bwMode="auto">
              <a:xfrm>
                <a:off x="4079" y="2205"/>
                <a:ext cx="25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rolliza: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59" name="Rectangle 103"/>
              <p:cNvSpPr>
                <a:spLocks noChangeArrowheads="1"/>
              </p:cNvSpPr>
              <p:nvPr/>
            </p:nvSpPr>
            <p:spPr bwMode="auto">
              <a:xfrm>
                <a:off x="4282" y="2205"/>
                <a:ext cx="5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60" name="Rectangle 104"/>
              <p:cNvSpPr>
                <a:spLocks noChangeArrowheads="1"/>
              </p:cNvSpPr>
              <p:nvPr/>
            </p:nvSpPr>
            <p:spPr bwMode="auto">
              <a:xfrm>
                <a:off x="4079" y="2293"/>
                <a:ext cx="5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61" name="Rectangle 105"/>
              <p:cNvSpPr>
                <a:spLocks noChangeArrowheads="1"/>
              </p:cNvSpPr>
              <p:nvPr/>
            </p:nvSpPr>
            <p:spPr bwMode="auto">
              <a:xfrm>
                <a:off x="4079" y="2380"/>
                <a:ext cx="184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itchFamily="2" charset="2"/>
                    <a:cs typeface="Arial" pitchFamily="34" charset="0"/>
                  </a:rPr>
                  <a:t>Ø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62" name="Rectangle 106"/>
              <p:cNvSpPr>
                <a:spLocks noChangeArrowheads="1"/>
              </p:cNvSpPr>
              <p:nvPr/>
            </p:nvSpPr>
            <p:spPr bwMode="auto">
              <a:xfrm>
                <a:off x="4156" y="2371"/>
                <a:ext cx="77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63" name="Rectangle 107"/>
              <p:cNvSpPr>
                <a:spLocks noChangeArrowheads="1"/>
              </p:cNvSpPr>
              <p:nvPr/>
            </p:nvSpPr>
            <p:spPr bwMode="auto">
              <a:xfrm>
                <a:off x="4253" y="2397"/>
                <a:ext cx="53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Transporte  y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64" name="Rectangle 108"/>
              <p:cNvSpPr>
                <a:spLocks noChangeArrowheads="1"/>
              </p:cNvSpPr>
              <p:nvPr/>
            </p:nvSpPr>
            <p:spPr bwMode="auto">
              <a:xfrm>
                <a:off x="4253" y="2485"/>
                <a:ext cx="53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entrega de la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65" name="Rectangle 109"/>
              <p:cNvSpPr>
                <a:spLocks noChangeArrowheads="1"/>
              </p:cNvSpPr>
              <p:nvPr/>
            </p:nvSpPr>
            <p:spPr bwMode="auto">
              <a:xfrm>
                <a:off x="4253" y="2563"/>
                <a:ext cx="71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madera solicitada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66" name="Rectangle 110"/>
              <p:cNvSpPr>
                <a:spLocks noChangeArrowheads="1"/>
              </p:cNvSpPr>
              <p:nvPr/>
            </p:nvSpPr>
            <p:spPr bwMode="auto">
              <a:xfrm>
                <a:off x="4253" y="2651"/>
                <a:ext cx="10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po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67" name="Rectangle 111"/>
              <p:cNvSpPr>
                <a:spLocks noChangeArrowheads="1"/>
              </p:cNvSpPr>
              <p:nvPr/>
            </p:nvSpPr>
            <p:spPr bwMode="auto">
              <a:xfrm>
                <a:off x="4330" y="2651"/>
                <a:ext cx="4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 el cliente.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68" name="Rectangle 112"/>
              <p:cNvSpPr>
                <a:spLocks noChangeArrowheads="1"/>
              </p:cNvSpPr>
              <p:nvPr/>
            </p:nvSpPr>
            <p:spPr bwMode="auto">
              <a:xfrm>
                <a:off x="4678" y="2634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69" name="Rectangle 113"/>
              <p:cNvSpPr>
                <a:spLocks noChangeArrowheads="1"/>
              </p:cNvSpPr>
              <p:nvPr/>
            </p:nvSpPr>
            <p:spPr bwMode="auto">
              <a:xfrm>
                <a:off x="4079" y="2747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70" name="Rectangle 114"/>
              <p:cNvSpPr>
                <a:spLocks noChangeArrowheads="1"/>
              </p:cNvSpPr>
              <p:nvPr/>
            </p:nvSpPr>
            <p:spPr bwMode="auto">
              <a:xfrm>
                <a:off x="1624" y="2100"/>
                <a:ext cx="1044" cy="1573"/>
              </a:xfrm>
              <a:prstGeom prst="rect">
                <a:avLst/>
              </a:prstGeom>
              <a:solidFill>
                <a:srgbClr val="4E61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71" name="Freeform 115"/>
              <p:cNvSpPr>
                <a:spLocks noEditPoints="1"/>
              </p:cNvSpPr>
              <p:nvPr/>
            </p:nvSpPr>
            <p:spPr bwMode="auto">
              <a:xfrm>
                <a:off x="1624" y="2100"/>
                <a:ext cx="1034" cy="1573"/>
              </a:xfrm>
              <a:custGeom>
                <a:avLst/>
                <a:gdLst/>
                <a:ahLst/>
                <a:cxnLst>
                  <a:cxn ang="0">
                    <a:pos x="29" y="27"/>
                  </a:cxn>
                  <a:cxn ang="0">
                    <a:pos x="29" y="1547"/>
                  </a:cxn>
                  <a:cxn ang="0">
                    <a:pos x="1005" y="1547"/>
                  </a:cxn>
                  <a:cxn ang="0">
                    <a:pos x="1005" y="27"/>
                  </a:cxn>
                  <a:cxn ang="0">
                    <a:pos x="29" y="27"/>
                  </a:cxn>
                  <a:cxn ang="0">
                    <a:pos x="1034" y="0"/>
                  </a:cxn>
                  <a:cxn ang="0">
                    <a:pos x="1034" y="1573"/>
                  </a:cxn>
                  <a:cxn ang="0">
                    <a:pos x="0" y="1573"/>
                  </a:cxn>
                  <a:cxn ang="0">
                    <a:pos x="0" y="0"/>
                  </a:cxn>
                  <a:cxn ang="0">
                    <a:pos x="1034" y="0"/>
                  </a:cxn>
                  <a:cxn ang="0">
                    <a:pos x="9" y="18"/>
                  </a:cxn>
                  <a:cxn ang="0">
                    <a:pos x="9" y="1556"/>
                  </a:cxn>
                  <a:cxn ang="0">
                    <a:pos x="1024" y="1556"/>
                  </a:cxn>
                  <a:cxn ang="0">
                    <a:pos x="1024" y="18"/>
                  </a:cxn>
                  <a:cxn ang="0">
                    <a:pos x="9" y="18"/>
                  </a:cxn>
                  <a:cxn ang="0">
                    <a:pos x="9" y="18"/>
                  </a:cxn>
                  <a:cxn ang="0">
                    <a:pos x="9" y="1556"/>
                  </a:cxn>
                  <a:cxn ang="0">
                    <a:pos x="1024" y="1556"/>
                  </a:cxn>
                  <a:cxn ang="0">
                    <a:pos x="1024" y="18"/>
                  </a:cxn>
                  <a:cxn ang="0">
                    <a:pos x="9" y="18"/>
                  </a:cxn>
                </a:cxnLst>
                <a:rect l="0" t="0" r="r" b="b"/>
                <a:pathLst>
                  <a:path w="1034" h="1573">
                    <a:moveTo>
                      <a:pt x="29" y="27"/>
                    </a:moveTo>
                    <a:lnTo>
                      <a:pt x="29" y="1547"/>
                    </a:lnTo>
                    <a:lnTo>
                      <a:pt x="1005" y="1547"/>
                    </a:lnTo>
                    <a:lnTo>
                      <a:pt x="1005" y="27"/>
                    </a:lnTo>
                    <a:lnTo>
                      <a:pt x="29" y="27"/>
                    </a:lnTo>
                    <a:close/>
                    <a:moveTo>
                      <a:pt x="1034" y="0"/>
                    </a:moveTo>
                    <a:lnTo>
                      <a:pt x="1034" y="1573"/>
                    </a:lnTo>
                    <a:lnTo>
                      <a:pt x="0" y="1573"/>
                    </a:lnTo>
                    <a:lnTo>
                      <a:pt x="0" y="0"/>
                    </a:lnTo>
                    <a:lnTo>
                      <a:pt x="1034" y="0"/>
                    </a:lnTo>
                    <a:close/>
                    <a:moveTo>
                      <a:pt x="9" y="18"/>
                    </a:moveTo>
                    <a:lnTo>
                      <a:pt x="9" y="1556"/>
                    </a:lnTo>
                    <a:lnTo>
                      <a:pt x="1024" y="1556"/>
                    </a:lnTo>
                    <a:lnTo>
                      <a:pt x="1024" y="18"/>
                    </a:lnTo>
                    <a:lnTo>
                      <a:pt x="9" y="18"/>
                    </a:lnTo>
                    <a:close/>
                    <a:moveTo>
                      <a:pt x="9" y="18"/>
                    </a:moveTo>
                    <a:lnTo>
                      <a:pt x="9" y="1556"/>
                    </a:lnTo>
                    <a:lnTo>
                      <a:pt x="1024" y="1556"/>
                    </a:lnTo>
                    <a:lnTo>
                      <a:pt x="1024" y="18"/>
                    </a:lnTo>
                    <a:lnTo>
                      <a:pt x="9" y="1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72" name="Rectangle 116"/>
              <p:cNvSpPr>
                <a:spLocks noChangeArrowheads="1"/>
              </p:cNvSpPr>
              <p:nvPr/>
            </p:nvSpPr>
            <p:spPr bwMode="auto">
              <a:xfrm>
                <a:off x="1624" y="2100"/>
                <a:ext cx="1044" cy="1573"/>
              </a:xfrm>
              <a:prstGeom prst="rect">
                <a:avLst/>
              </a:prstGeom>
              <a:solidFill>
                <a:srgbClr val="4E61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73" name="Rectangle 117"/>
              <p:cNvSpPr>
                <a:spLocks noChangeArrowheads="1"/>
              </p:cNvSpPr>
              <p:nvPr/>
            </p:nvSpPr>
            <p:spPr bwMode="auto">
              <a:xfrm>
                <a:off x="1624" y="2100"/>
                <a:ext cx="1076" cy="1538"/>
              </a:xfrm>
              <a:prstGeom prst="rect">
                <a:avLst/>
              </a:prstGeom>
              <a:solidFill>
                <a:srgbClr val="9BBB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74" name="Rectangle 118"/>
              <p:cNvSpPr>
                <a:spLocks noChangeArrowheads="1"/>
              </p:cNvSpPr>
              <p:nvPr/>
            </p:nvSpPr>
            <p:spPr bwMode="auto">
              <a:xfrm>
                <a:off x="1665" y="2115"/>
                <a:ext cx="1015" cy="1538"/>
              </a:xfrm>
              <a:prstGeom prst="rect">
                <a:avLst/>
              </a:prstGeom>
              <a:noFill/>
              <a:ln w="29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75" name="Rectangle 119"/>
              <p:cNvSpPr>
                <a:spLocks noChangeArrowheads="1"/>
              </p:cNvSpPr>
              <p:nvPr/>
            </p:nvSpPr>
            <p:spPr bwMode="auto">
              <a:xfrm>
                <a:off x="1711" y="2135"/>
                <a:ext cx="84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Aprovechamiento de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76" name="Rectangle 120"/>
              <p:cNvSpPr>
                <a:spLocks noChangeArrowheads="1"/>
              </p:cNvSpPr>
              <p:nvPr/>
            </p:nvSpPr>
            <p:spPr bwMode="auto">
              <a:xfrm>
                <a:off x="1711" y="2223"/>
                <a:ext cx="3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madera: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77" name="Rectangle 121"/>
              <p:cNvSpPr>
                <a:spLocks noChangeArrowheads="1"/>
              </p:cNvSpPr>
              <p:nvPr/>
            </p:nvSpPr>
            <p:spPr bwMode="auto">
              <a:xfrm>
                <a:off x="1972" y="2223"/>
                <a:ext cx="5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78" name="Rectangle 122"/>
              <p:cNvSpPr>
                <a:spLocks noChangeArrowheads="1"/>
              </p:cNvSpPr>
              <p:nvPr/>
            </p:nvSpPr>
            <p:spPr bwMode="auto">
              <a:xfrm>
                <a:off x="1711" y="2397"/>
                <a:ext cx="16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itchFamily="2" charset="2"/>
                    <a:cs typeface="Arial" pitchFamily="34" charset="0"/>
                  </a:rPr>
                  <a:t>Ø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79" name="Rectangle 123"/>
              <p:cNvSpPr>
                <a:spLocks noChangeArrowheads="1"/>
              </p:cNvSpPr>
              <p:nvPr/>
            </p:nvSpPr>
            <p:spPr bwMode="auto">
              <a:xfrm>
                <a:off x="1788" y="2389"/>
                <a:ext cx="68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80" name="Rectangle 124"/>
              <p:cNvSpPr>
                <a:spLocks noChangeArrowheads="1"/>
              </p:cNvSpPr>
              <p:nvPr/>
            </p:nvSpPr>
            <p:spPr bwMode="auto">
              <a:xfrm>
                <a:off x="1885" y="2406"/>
                <a:ext cx="66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Planificación del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81" name="Rectangle 125"/>
              <p:cNvSpPr>
                <a:spLocks noChangeArrowheads="1"/>
              </p:cNvSpPr>
              <p:nvPr/>
            </p:nvSpPr>
            <p:spPr bwMode="auto">
              <a:xfrm>
                <a:off x="1885" y="2493"/>
                <a:ext cx="71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aprovechamiento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82" name="Rectangle 126"/>
              <p:cNvSpPr>
                <a:spLocks noChangeArrowheads="1"/>
              </p:cNvSpPr>
              <p:nvPr/>
            </p:nvSpPr>
            <p:spPr bwMode="auto">
              <a:xfrm>
                <a:off x="1885" y="2581"/>
                <a:ext cx="32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forestal.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83" name="Rectangle 127"/>
              <p:cNvSpPr>
                <a:spLocks noChangeArrowheads="1"/>
              </p:cNvSpPr>
              <p:nvPr/>
            </p:nvSpPr>
            <p:spPr bwMode="auto">
              <a:xfrm>
                <a:off x="2146" y="2581"/>
                <a:ext cx="5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84" name="Rectangle 128"/>
              <p:cNvSpPr>
                <a:spLocks noChangeArrowheads="1"/>
              </p:cNvSpPr>
              <p:nvPr/>
            </p:nvSpPr>
            <p:spPr bwMode="auto">
              <a:xfrm>
                <a:off x="1711" y="2668"/>
                <a:ext cx="16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itchFamily="2" charset="2"/>
                    <a:cs typeface="Arial" pitchFamily="34" charset="0"/>
                  </a:rPr>
                  <a:t>Ø</a:t>
                </a: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85" name="Rectangle 129"/>
              <p:cNvSpPr>
                <a:spLocks noChangeArrowheads="1"/>
              </p:cNvSpPr>
              <p:nvPr/>
            </p:nvSpPr>
            <p:spPr bwMode="auto">
              <a:xfrm>
                <a:off x="1788" y="2660"/>
                <a:ext cx="68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86" name="Rectangle 130"/>
              <p:cNvSpPr>
                <a:spLocks noChangeArrowheads="1"/>
              </p:cNvSpPr>
              <p:nvPr/>
            </p:nvSpPr>
            <p:spPr bwMode="auto">
              <a:xfrm>
                <a:off x="1885" y="2677"/>
                <a:ext cx="81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Planificación de vías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87" name="Rectangle 131"/>
              <p:cNvSpPr>
                <a:spLocks noChangeArrowheads="1"/>
              </p:cNvSpPr>
              <p:nvPr/>
            </p:nvSpPr>
            <p:spPr bwMode="auto">
              <a:xfrm>
                <a:off x="1890" y="2745"/>
                <a:ext cx="2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de </a:t>
                </a:r>
                <a:r>
                  <a:rPr kumimoji="0" lang="es-EC" sz="12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sac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88" name="Rectangle 132"/>
              <p:cNvSpPr>
                <a:spLocks noChangeArrowheads="1"/>
              </p:cNvSpPr>
              <p:nvPr/>
            </p:nvSpPr>
            <p:spPr bwMode="auto">
              <a:xfrm>
                <a:off x="2115" y="2745"/>
                <a:ext cx="60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 y de  madera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89" name="Rectangle 133"/>
              <p:cNvSpPr>
                <a:spLocks noChangeArrowheads="1"/>
              </p:cNvSpPr>
              <p:nvPr/>
            </p:nvSpPr>
            <p:spPr bwMode="auto">
              <a:xfrm>
                <a:off x="1890" y="2835"/>
                <a:ext cx="53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r>
                  <a:rPr kumimoji="0" lang="es-EC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aprovechar</a:t>
                </a:r>
                <a:r>
                  <a:rPr kumimoji="0" lang="es-EC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 </a:t>
                </a: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90" name="Rectangle 134"/>
              <p:cNvSpPr>
                <a:spLocks noChangeArrowheads="1"/>
              </p:cNvSpPr>
              <p:nvPr/>
            </p:nvSpPr>
            <p:spPr bwMode="auto">
              <a:xfrm>
                <a:off x="2329" y="2852"/>
                <a:ext cx="5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91" name="Rectangle 135"/>
              <p:cNvSpPr>
                <a:spLocks noChangeArrowheads="1"/>
              </p:cNvSpPr>
              <p:nvPr/>
            </p:nvSpPr>
            <p:spPr bwMode="auto">
              <a:xfrm>
                <a:off x="1711" y="2939"/>
                <a:ext cx="164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itchFamily="2" charset="2"/>
                    <a:cs typeface="Arial" pitchFamily="34" charset="0"/>
                  </a:rPr>
                  <a:t>Ø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92" name="Rectangle 136"/>
              <p:cNvSpPr>
                <a:spLocks noChangeArrowheads="1"/>
              </p:cNvSpPr>
              <p:nvPr/>
            </p:nvSpPr>
            <p:spPr bwMode="auto">
              <a:xfrm>
                <a:off x="1788" y="2931"/>
                <a:ext cx="68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93" name="Rectangle 137"/>
              <p:cNvSpPr>
                <a:spLocks noChangeArrowheads="1"/>
              </p:cNvSpPr>
              <p:nvPr/>
            </p:nvSpPr>
            <p:spPr bwMode="auto">
              <a:xfrm>
                <a:off x="1885" y="2948"/>
                <a:ext cx="75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Mantenimiento de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94" name="Rectangle 138"/>
              <p:cNvSpPr>
                <a:spLocks noChangeArrowheads="1"/>
              </p:cNvSpPr>
              <p:nvPr/>
            </p:nvSpPr>
            <p:spPr bwMode="auto">
              <a:xfrm>
                <a:off x="1885" y="3027"/>
                <a:ext cx="57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maquinarias y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95" name="Rectangle 139"/>
              <p:cNvSpPr>
                <a:spLocks noChangeArrowheads="1"/>
              </p:cNvSpPr>
              <p:nvPr/>
            </p:nvSpPr>
            <p:spPr bwMode="auto">
              <a:xfrm>
                <a:off x="1885" y="3114"/>
                <a:ext cx="74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equipos forestales.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96" name="Rectangle 140"/>
              <p:cNvSpPr>
                <a:spLocks noChangeArrowheads="1"/>
              </p:cNvSpPr>
              <p:nvPr/>
            </p:nvSpPr>
            <p:spPr bwMode="auto">
              <a:xfrm>
                <a:off x="2484" y="3114"/>
                <a:ext cx="5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97" name="Rectangle 141"/>
              <p:cNvSpPr>
                <a:spLocks noChangeArrowheads="1"/>
              </p:cNvSpPr>
              <p:nvPr/>
            </p:nvSpPr>
            <p:spPr bwMode="auto">
              <a:xfrm>
                <a:off x="1711" y="3201"/>
                <a:ext cx="5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98" name="Rectangle 142"/>
              <p:cNvSpPr>
                <a:spLocks noChangeArrowheads="1"/>
              </p:cNvSpPr>
              <p:nvPr/>
            </p:nvSpPr>
            <p:spPr bwMode="auto">
              <a:xfrm>
                <a:off x="2755" y="2092"/>
                <a:ext cx="1169" cy="1573"/>
              </a:xfrm>
              <a:prstGeom prst="rect">
                <a:avLst/>
              </a:prstGeom>
              <a:solidFill>
                <a:srgbClr val="3F31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199" name="Freeform 143"/>
              <p:cNvSpPr>
                <a:spLocks noEditPoints="1"/>
              </p:cNvSpPr>
              <p:nvPr/>
            </p:nvSpPr>
            <p:spPr bwMode="auto">
              <a:xfrm>
                <a:off x="2755" y="2092"/>
                <a:ext cx="1169" cy="1573"/>
              </a:xfrm>
              <a:custGeom>
                <a:avLst/>
                <a:gdLst/>
                <a:ahLst/>
                <a:cxnLst>
                  <a:cxn ang="0">
                    <a:pos x="29" y="26"/>
                  </a:cxn>
                  <a:cxn ang="0">
                    <a:pos x="29" y="1546"/>
                  </a:cxn>
                  <a:cxn ang="0">
                    <a:pos x="1140" y="1546"/>
                  </a:cxn>
                  <a:cxn ang="0">
                    <a:pos x="1140" y="26"/>
                  </a:cxn>
                  <a:cxn ang="0">
                    <a:pos x="29" y="26"/>
                  </a:cxn>
                  <a:cxn ang="0">
                    <a:pos x="1169" y="0"/>
                  </a:cxn>
                  <a:cxn ang="0">
                    <a:pos x="1169" y="1573"/>
                  </a:cxn>
                  <a:cxn ang="0">
                    <a:pos x="0" y="1573"/>
                  </a:cxn>
                  <a:cxn ang="0">
                    <a:pos x="0" y="0"/>
                  </a:cxn>
                  <a:cxn ang="0">
                    <a:pos x="1169" y="0"/>
                  </a:cxn>
                  <a:cxn ang="0">
                    <a:pos x="19" y="17"/>
                  </a:cxn>
                  <a:cxn ang="0">
                    <a:pos x="19" y="1555"/>
                  </a:cxn>
                  <a:cxn ang="0">
                    <a:pos x="1159" y="1555"/>
                  </a:cxn>
                  <a:cxn ang="0">
                    <a:pos x="1159" y="17"/>
                  </a:cxn>
                  <a:cxn ang="0">
                    <a:pos x="19" y="17"/>
                  </a:cxn>
                  <a:cxn ang="0">
                    <a:pos x="19" y="17"/>
                  </a:cxn>
                  <a:cxn ang="0">
                    <a:pos x="19" y="1555"/>
                  </a:cxn>
                  <a:cxn ang="0">
                    <a:pos x="1159" y="1555"/>
                  </a:cxn>
                  <a:cxn ang="0">
                    <a:pos x="1159" y="17"/>
                  </a:cxn>
                  <a:cxn ang="0">
                    <a:pos x="19" y="17"/>
                  </a:cxn>
                </a:cxnLst>
                <a:rect l="0" t="0" r="r" b="b"/>
                <a:pathLst>
                  <a:path w="1169" h="1573">
                    <a:moveTo>
                      <a:pt x="29" y="26"/>
                    </a:moveTo>
                    <a:lnTo>
                      <a:pt x="29" y="1546"/>
                    </a:lnTo>
                    <a:lnTo>
                      <a:pt x="1140" y="1546"/>
                    </a:lnTo>
                    <a:lnTo>
                      <a:pt x="1140" y="26"/>
                    </a:lnTo>
                    <a:lnTo>
                      <a:pt x="29" y="26"/>
                    </a:lnTo>
                    <a:close/>
                    <a:moveTo>
                      <a:pt x="1169" y="0"/>
                    </a:moveTo>
                    <a:lnTo>
                      <a:pt x="1169" y="1573"/>
                    </a:lnTo>
                    <a:lnTo>
                      <a:pt x="0" y="1573"/>
                    </a:lnTo>
                    <a:lnTo>
                      <a:pt x="0" y="0"/>
                    </a:lnTo>
                    <a:lnTo>
                      <a:pt x="1169" y="0"/>
                    </a:lnTo>
                    <a:close/>
                    <a:moveTo>
                      <a:pt x="19" y="17"/>
                    </a:moveTo>
                    <a:lnTo>
                      <a:pt x="19" y="1555"/>
                    </a:lnTo>
                    <a:lnTo>
                      <a:pt x="1159" y="1555"/>
                    </a:lnTo>
                    <a:lnTo>
                      <a:pt x="1159" y="17"/>
                    </a:lnTo>
                    <a:lnTo>
                      <a:pt x="19" y="17"/>
                    </a:lnTo>
                    <a:close/>
                    <a:moveTo>
                      <a:pt x="19" y="17"/>
                    </a:moveTo>
                    <a:lnTo>
                      <a:pt x="19" y="1555"/>
                    </a:lnTo>
                    <a:lnTo>
                      <a:pt x="1159" y="1555"/>
                    </a:lnTo>
                    <a:lnTo>
                      <a:pt x="1159" y="17"/>
                    </a:lnTo>
                    <a:lnTo>
                      <a:pt x="19" y="1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00" name="Rectangle 144"/>
              <p:cNvSpPr>
                <a:spLocks noChangeArrowheads="1"/>
              </p:cNvSpPr>
              <p:nvPr/>
            </p:nvSpPr>
            <p:spPr bwMode="auto">
              <a:xfrm>
                <a:off x="2755" y="2092"/>
                <a:ext cx="1169" cy="1573"/>
              </a:xfrm>
              <a:prstGeom prst="rect">
                <a:avLst/>
              </a:prstGeom>
              <a:solidFill>
                <a:srgbClr val="3F31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01" name="Rectangle 145"/>
              <p:cNvSpPr>
                <a:spLocks noChangeArrowheads="1"/>
              </p:cNvSpPr>
              <p:nvPr/>
            </p:nvSpPr>
            <p:spPr bwMode="auto">
              <a:xfrm>
                <a:off x="2790" y="2070"/>
                <a:ext cx="1141" cy="1538"/>
              </a:xfrm>
              <a:prstGeom prst="rect">
                <a:avLst/>
              </a:prstGeom>
              <a:solidFill>
                <a:srgbClr val="8064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02" name="Rectangle 146"/>
              <p:cNvSpPr>
                <a:spLocks noChangeArrowheads="1"/>
              </p:cNvSpPr>
              <p:nvPr/>
            </p:nvSpPr>
            <p:spPr bwMode="auto">
              <a:xfrm>
                <a:off x="2764" y="2092"/>
                <a:ext cx="1141" cy="1538"/>
              </a:xfrm>
              <a:prstGeom prst="rect">
                <a:avLst/>
              </a:prstGeom>
              <a:noFill/>
              <a:ln w="29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03" name="Rectangle 147"/>
              <p:cNvSpPr>
                <a:spLocks noChangeArrowheads="1"/>
              </p:cNvSpPr>
              <p:nvPr/>
            </p:nvSpPr>
            <p:spPr bwMode="auto">
              <a:xfrm>
                <a:off x="2841" y="2126"/>
                <a:ext cx="76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Planificación de las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04" name="Rectangle 148"/>
              <p:cNvSpPr>
                <a:spLocks noChangeArrowheads="1"/>
              </p:cNvSpPr>
              <p:nvPr/>
            </p:nvSpPr>
            <p:spPr bwMode="auto">
              <a:xfrm>
                <a:off x="2841" y="2214"/>
                <a:ext cx="46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actividades</a:t>
                </a:r>
                <a:r>
                  <a:rPr kumimoji="0" lang="es-EC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:</a:t>
                </a: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05" name="Rectangle 149"/>
              <p:cNvSpPr>
                <a:spLocks noChangeArrowheads="1"/>
              </p:cNvSpPr>
              <p:nvPr/>
            </p:nvSpPr>
            <p:spPr bwMode="auto">
              <a:xfrm>
                <a:off x="3218" y="2214"/>
                <a:ext cx="5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06" name="Rectangle 150"/>
              <p:cNvSpPr>
                <a:spLocks noChangeArrowheads="1"/>
              </p:cNvSpPr>
              <p:nvPr/>
            </p:nvSpPr>
            <p:spPr bwMode="auto">
              <a:xfrm>
                <a:off x="2841" y="2398"/>
                <a:ext cx="12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itchFamily="2" charset="2"/>
                    <a:cs typeface="Arial" pitchFamily="34" charset="0"/>
                  </a:rPr>
                  <a:t>Ø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07" name="Rectangle 151"/>
              <p:cNvSpPr>
                <a:spLocks noChangeArrowheads="1"/>
              </p:cNvSpPr>
              <p:nvPr/>
            </p:nvSpPr>
            <p:spPr bwMode="auto">
              <a:xfrm>
                <a:off x="2909" y="2389"/>
                <a:ext cx="5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08" name="Rectangle 152"/>
              <p:cNvSpPr>
                <a:spLocks noChangeArrowheads="1"/>
              </p:cNvSpPr>
              <p:nvPr/>
            </p:nvSpPr>
            <p:spPr bwMode="auto">
              <a:xfrm>
                <a:off x="3015" y="2385"/>
                <a:ext cx="47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Planificar el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09" name="Rectangle 153"/>
              <p:cNvSpPr>
                <a:spLocks noChangeArrowheads="1"/>
              </p:cNvSpPr>
              <p:nvPr/>
            </p:nvSpPr>
            <p:spPr bwMode="auto">
              <a:xfrm>
                <a:off x="3015" y="2475"/>
                <a:ext cx="71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aprovechamiento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10" name="Rectangle 154"/>
              <p:cNvSpPr>
                <a:spLocks noChangeArrowheads="1"/>
              </p:cNvSpPr>
              <p:nvPr/>
            </p:nvSpPr>
            <p:spPr bwMode="auto">
              <a:xfrm>
                <a:off x="3015" y="2555"/>
                <a:ext cx="94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forestal; y la entrega de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11" name="Rectangle 155"/>
              <p:cNvSpPr>
                <a:spLocks noChangeArrowheads="1"/>
              </p:cNvSpPr>
              <p:nvPr/>
            </p:nvSpPr>
            <p:spPr bwMode="auto">
              <a:xfrm>
                <a:off x="3015" y="2642"/>
                <a:ext cx="71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madera según los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12" name="Rectangle 156"/>
              <p:cNvSpPr>
                <a:spLocks noChangeArrowheads="1"/>
              </p:cNvSpPr>
              <p:nvPr/>
            </p:nvSpPr>
            <p:spPr bwMode="auto">
              <a:xfrm>
                <a:off x="3015" y="2729"/>
                <a:ext cx="77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requerimientos del 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13" name="Rectangle 157"/>
              <p:cNvSpPr>
                <a:spLocks noChangeArrowheads="1"/>
              </p:cNvSpPr>
              <p:nvPr/>
            </p:nvSpPr>
            <p:spPr bwMode="auto">
              <a:xfrm>
                <a:off x="3015" y="2817"/>
                <a:ext cx="28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cliente.</a:t>
                </a:r>
                <a:endParaRPr kumimoji="0" lang="es-EC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14" name="Rectangle 158"/>
              <p:cNvSpPr>
                <a:spLocks noChangeArrowheads="1"/>
              </p:cNvSpPr>
              <p:nvPr/>
            </p:nvSpPr>
            <p:spPr bwMode="auto">
              <a:xfrm>
                <a:off x="3247" y="2817"/>
                <a:ext cx="58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15" name="Rectangle 159"/>
              <p:cNvSpPr>
                <a:spLocks noChangeArrowheads="1"/>
              </p:cNvSpPr>
              <p:nvPr/>
            </p:nvSpPr>
            <p:spPr bwMode="auto">
              <a:xfrm>
                <a:off x="2841" y="2905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16" name="Rectangle 160"/>
              <p:cNvSpPr>
                <a:spLocks noChangeArrowheads="1"/>
              </p:cNvSpPr>
              <p:nvPr/>
            </p:nvSpPr>
            <p:spPr bwMode="auto">
              <a:xfrm>
                <a:off x="1624" y="580"/>
                <a:ext cx="3344" cy="201"/>
              </a:xfrm>
              <a:prstGeom prst="rect">
                <a:avLst/>
              </a:prstGeom>
              <a:solidFill>
                <a:srgbClr val="6224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17" name="Freeform 161"/>
              <p:cNvSpPr>
                <a:spLocks noEditPoints="1"/>
              </p:cNvSpPr>
              <p:nvPr/>
            </p:nvSpPr>
            <p:spPr bwMode="auto">
              <a:xfrm>
                <a:off x="1624" y="580"/>
                <a:ext cx="3344" cy="201"/>
              </a:xfrm>
              <a:custGeom>
                <a:avLst/>
                <a:gdLst/>
                <a:ahLst/>
                <a:cxnLst>
                  <a:cxn ang="0">
                    <a:pos x="29" y="26"/>
                  </a:cxn>
                  <a:cxn ang="0">
                    <a:pos x="29" y="175"/>
                  </a:cxn>
                  <a:cxn ang="0">
                    <a:pos x="3315" y="175"/>
                  </a:cxn>
                  <a:cxn ang="0">
                    <a:pos x="3315" y="26"/>
                  </a:cxn>
                  <a:cxn ang="0">
                    <a:pos x="29" y="26"/>
                  </a:cxn>
                  <a:cxn ang="0">
                    <a:pos x="3344" y="0"/>
                  </a:cxn>
                  <a:cxn ang="0">
                    <a:pos x="3344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3344" y="0"/>
                  </a:cxn>
                  <a:cxn ang="0">
                    <a:pos x="9" y="9"/>
                  </a:cxn>
                  <a:cxn ang="0">
                    <a:pos x="9" y="183"/>
                  </a:cxn>
                  <a:cxn ang="0">
                    <a:pos x="3324" y="183"/>
                  </a:cxn>
                  <a:cxn ang="0">
                    <a:pos x="3324" y="9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9" y="183"/>
                  </a:cxn>
                  <a:cxn ang="0">
                    <a:pos x="3324" y="183"/>
                  </a:cxn>
                  <a:cxn ang="0">
                    <a:pos x="3324" y="9"/>
                  </a:cxn>
                  <a:cxn ang="0">
                    <a:pos x="9" y="9"/>
                  </a:cxn>
                </a:cxnLst>
                <a:rect l="0" t="0" r="r" b="b"/>
                <a:pathLst>
                  <a:path w="3344" h="201">
                    <a:moveTo>
                      <a:pt x="29" y="26"/>
                    </a:moveTo>
                    <a:lnTo>
                      <a:pt x="29" y="175"/>
                    </a:lnTo>
                    <a:lnTo>
                      <a:pt x="3315" y="175"/>
                    </a:lnTo>
                    <a:lnTo>
                      <a:pt x="3315" y="26"/>
                    </a:lnTo>
                    <a:lnTo>
                      <a:pt x="29" y="26"/>
                    </a:lnTo>
                    <a:close/>
                    <a:moveTo>
                      <a:pt x="3344" y="0"/>
                    </a:moveTo>
                    <a:lnTo>
                      <a:pt x="3344" y="201"/>
                    </a:lnTo>
                    <a:lnTo>
                      <a:pt x="0" y="201"/>
                    </a:lnTo>
                    <a:lnTo>
                      <a:pt x="0" y="0"/>
                    </a:lnTo>
                    <a:lnTo>
                      <a:pt x="3344" y="0"/>
                    </a:lnTo>
                    <a:close/>
                    <a:moveTo>
                      <a:pt x="9" y="9"/>
                    </a:moveTo>
                    <a:lnTo>
                      <a:pt x="9" y="183"/>
                    </a:lnTo>
                    <a:lnTo>
                      <a:pt x="3324" y="183"/>
                    </a:lnTo>
                    <a:lnTo>
                      <a:pt x="3324" y="9"/>
                    </a:lnTo>
                    <a:lnTo>
                      <a:pt x="9" y="9"/>
                    </a:lnTo>
                    <a:close/>
                    <a:moveTo>
                      <a:pt x="9" y="9"/>
                    </a:moveTo>
                    <a:lnTo>
                      <a:pt x="9" y="183"/>
                    </a:lnTo>
                    <a:lnTo>
                      <a:pt x="3324" y="183"/>
                    </a:lnTo>
                    <a:lnTo>
                      <a:pt x="3324" y="9"/>
                    </a:lnTo>
                    <a:lnTo>
                      <a:pt x="9" y="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18" name="Rectangle 162"/>
              <p:cNvSpPr>
                <a:spLocks noChangeArrowheads="1"/>
              </p:cNvSpPr>
              <p:nvPr/>
            </p:nvSpPr>
            <p:spPr bwMode="auto">
              <a:xfrm>
                <a:off x="1624" y="580"/>
                <a:ext cx="3344" cy="201"/>
              </a:xfrm>
              <a:prstGeom prst="rect">
                <a:avLst/>
              </a:prstGeom>
              <a:solidFill>
                <a:srgbClr val="6224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19" name="Rectangle 163"/>
              <p:cNvSpPr>
                <a:spLocks noChangeArrowheads="1"/>
              </p:cNvSpPr>
              <p:nvPr/>
            </p:nvSpPr>
            <p:spPr bwMode="auto">
              <a:xfrm>
                <a:off x="1624" y="571"/>
                <a:ext cx="3315" cy="175"/>
              </a:xfrm>
              <a:prstGeom prst="rect">
                <a:avLst/>
              </a:prstGeom>
              <a:solidFill>
                <a:srgbClr val="C0504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20" name="Rectangle 164"/>
              <p:cNvSpPr>
                <a:spLocks noChangeArrowheads="1"/>
              </p:cNvSpPr>
              <p:nvPr/>
            </p:nvSpPr>
            <p:spPr bwMode="auto">
              <a:xfrm>
                <a:off x="1624" y="571"/>
                <a:ext cx="3315" cy="175"/>
              </a:xfrm>
              <a:prstGeom prst="rect">
                <a:avLst/>
              </a:prstGeom>
              <a:noFill/>
              <a:ln w="29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21" name="Rectangle 165"/>
              <p:cNvSpPr>
                <a:spLocks noChangeArrowheads="1"/>
              </p:cNvSpPr>
              <p:nvPr/>
            </p:nvSpPr>
            <p:spPr bwMode="auto">
              <a:xfrm>
                <a:off x="2764" y="624"/>
                <a:ext cx="164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JU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22" name="Rectangle 166"/>
              <p:cNvSpPr>
                <a:spLocks noChangeArrowheads="1"/>
              </p:cNvSpPr>
              <p:nvPr/>
            </p:nvSpPr>
            <p:spPr bwMode="auto">
              <a:xfrm>
                <a:off x="2870" y="624"/>
                <a:ext cx="95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NTA DE ACCIONISTAS</a:t>
                </a: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23" name="Rectangle 167"/>
              <p:cNvSpPr>
                <a:spLocks noChangeArrowheads="1"/>
              </p:cNvSpPr>
              <p:nvPr/>
            </p:nvSpPr>
            <p:spPr bwMode="auto">
              <a:xfrm>
                <a:off x="3798" y="624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24" name="Rectangle 168"/>
              <p:cNvSpPr>
                <a:spLocks noChangeArrowheads="1"/>
              </p:cNvSpPr>
              <p:nvPr/>
            </p:nvSpPr>
            <p:spPr bwMode="auto">
              <a:xfrm>
                <a:off x="1624" y="1078"/>
                <a:ext cx="3344" cy="210"/>
              </a:xfrm>
              <a:prstGeom prst="rect">
                <a:avLst/>
              </a:prstGeom>
              <a:solidFill>
                <a:srgbClr val="3F31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25" name="Freeform 169"/>
              <p:cNvSpPr>
                <a:spLocks noEditPoints="1"/>
              </p:cNvSpPr>
              <p:nvPr/>
            </p:nvSpPr>
            <p:spPr bwMode="auto">
              <a:xfrm>
                <a:off x="1624" y="1078"/>
                <a:ext cx="3344" cy="210"/>
              </a:xfrm>
              <a:custGeom>
                <a:avLst/>
                <a:gdLst/>
                <a:ahLst/>
                <a:cxnLst>
                  <a:cxn ang="0">
                    <a:pos x="29" y="26"/>
                  </a:cxn>
                  <a:cxn ang="0">
                    <a:pos x="29" y="183"/>
                  </a:cxn>
                  <a:cxn ang="0">
                    <a:pos x="3315" y="183"/>
                  </a:cxn>
                  <a:cxn ang="0">
                    <a:pos x="3315" y="26"/>
                  </a:cxn>
                  <a:cxn ang="0">
                    <a:pos x="29" y="26"/>
                  </a:cxn>
                  <a:cxn ang="0">
                    <a:pos x="3344" y="0"/>
                  </a:cxn>
                  <a:cxn ang="0">
                    <a:pos x="3344" y="210"/>
                  </a:cxn>
                  <a:cxn ang="0">
                    <a:pos x="0" y="210"/>
                  </a:cxn>
                  <a:cxn ang="0">
                    <a:pos x="0" y="0"/>
                  </a:cxn>
                  <a:cxn ang="0">
                    <a:pos x="3344" y="0"/>
                  </a:cxn>
                  <a:cxn ang="0">
                    <a:pos x="9" y="9"/>
                  </a:cxn>
                  <a:cxn ang="0">
                    <a:pos x="9" y="192"/>
                  </a:cxn>
                  <a:cxn ang="0">
                    <a:pos x="3324" y="192"/>
                  </a:cxn>
                  <a:cxn ang="0">
                    <a:pos x="3324" y="9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9" y="192"/>
                  </a:cxn>
                  <a:cxn ang="0">
                    <a:pos x="3324" y="192"/>
                  </a:cxn>
                  <a:cxn ang="0">
                    <a:pos x="3324" y="9"/>
                  </a:cxn>
                  <a:cxn ang="0">
                    <a:pos x="9" y="9"/>
                  </a:cxn>
                </a:cxnLst>
                <a:rect l="0" t="0" r="r" b="b"/>
                <a:pathLst>
                  <a:path w="3344" h="210">
                    <a:moveTo>
                      <a:pt x="29" y="26"/>
                    </a:moveTo>
                    <a:lnTo>
                      <a:pt x="29" y="183"/>
                    </a:lnTo>
                    <a:lnTo>
                      <a:pt x="3315" y="183"/>
                    </a:lnTo>
                    <a:lnTo>
                      <a:pt x="3315" y="26"/>
                    </a:lnTo>
                    <a:lnTo>
                      <a:pt x="29" y="26"/>
                    </a:lnTo>
                    <a:close/>
                    <a:moveTo>
                      <a:pt x="3344" y="0"/>
                    </a:moveTo>
                    <a:lnTo>
                      <a:pt x="3344" y="210"/>
                    </a:lnTo>
                    <a:lnTo>
                      <a:pt x="0" y="210"/>
                    </a:lnTo>
                    <a:lnTo>
                      <a:pt x="0" y="0"/>
                    </a:lnTo>
                    <a:lnTo>
                      <a:pt x="3344" y="0"/>
                    </a:lnTo>
                    <a:close/>
                    <a:moveTo>
                      <a:pt x="9" y="9"/>
                    </a:moveTo>
                    <a:lnTo>
                      <a:pt x="9" y="192"/>
                    </a:lnTo>
                    <a:lnTo>
                      <a:pt x="3324" y="192"/>
                    </a:lnTo>
                    <a:lnTo>
                      <a:pt x="3324" y="9"/>
                    </a:lnTo>
                    <a:lnTo>
                      <a:pt x="9" y="9"/>
                    </a:lnTo>
                    <a:close/>
                    <a:moveTo>
                      <a:pt x="9" y="9"/>
                    </a:moveTo>
                    <a:lnTo>
                      <a:pt x="9" y="192"/>
                    </a:lnTo>
                    <a:lnTo>
                      <a:pt x="3324" y="192"/>
                    </a:lnTo>
                    <a:lnTo>
                      <a:pt x="3324" y="9"/>
                    </a:lnTo>
                    <a:lnTo>
                      <a:pt x="9" y="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26" name="Rectangle 170"/>
              <p:cNvSpPr>
                <a:spLocks noChangeArrowheads="1"/>
              </p:cNvSpPr>
              <p:nvPr/>
            </p:nvSpPr>
            <p:spPr bwMode="auto">
              <a:xfrm>
                <a:off x="1624" y="1078"/>
                <a:ext cx="3344" cy="210"/>
              </a:xfrm>
              <a:prstGeom prst="rect">
                <a:avLst/>
              </a:prstGeom>
              <a:solidFill>
                <a:srgbClr val="3F31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27" name="Rectangle 171"/>
              <p:cNvSpPr>
                <a:spLocks noChangeArrowheads="1"/>
              </p:cNvSpPr>
              <p:nvPr/>
            </p:nvSpPr>
            <p:spPr bwMode="auto">
              <a:xfrm>
                <a:off x="1624" y="1069"/>
                <a:ext cx="3315" cy="184"/>
              </a:xfrm>
              <a:prstGeom prst="rect">
                <a:avLst/>
              </a:prstGeom>
              <a:solidFill>
                <a:srgbClr val="8064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28" name="Rectangle 172"/>
              <p:cNvSpPr>
                <a:spLocks noChangeArrowheads="1"/>
              </p:cNvSpPr>
              <p:nvPr/>
            </p:nvSpPr>
            <p:spPr bwMode="auto">
              <a:xfrm>
                <a:off x="1624" y="1069"/>
                <a:ext cx="3315" cy="184"/>
              </a:xfrm>
              <a:prstGeom prst="rect">
                <a:avLst/>
              </a:prstGeom>
              <a:noFill/>
              <a:ln w="29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29" name="Rectangle 173"/>
              <p:cNvSpPr>
                <a:spLocks noChangeArrowheads="1"/>
              </p:cNvSpPr>
              <p:nvPr/>
            </p:nvSpPr>
            <p:spPr bwMode="auto">
              <a:xfrm>
                <a:off x="3044" y="1122"/>
                <a:ext cx="541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DIRECCION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30" name="Rectangle 174"/>
              <p:cNvSpPr>
                <a:spLocks noChangeArrowheads="1"/>
              </p:cNvSpPr>
              <p:nvPr/>
            </p:nvSpPr>
            <p:spPr bwMode="auto">
              <a:xfrm>
                <a:off x="3528" y="1122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31" name="Rectangle 175"/>
              <p:cNvSpPr>
                <a:spLocks noChangeArrowheads="1"/>
              </p:cNvSpPr>
              <p:nvPr/>
            </p:nvSpPr>
            <p:spPr bwMode="auto">
              <a:xfrm>
                <a:off x="1711" y="1340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32" name="Freeform 176"/>
              <p:cNvSpPr>
                <a:spLocks/>
              </p:cNvSpPr>
              <p:nvPr/>
            </p:nvSpPr>
            <p:spPr bwMode="auto">
              <a:xfrm>
                <a:off x="503" y="746"/>
                <a:ext cx="1082" cy="821"/>
              </a:xfrm>
              <a:custGeom>
                <a:avLst/>
                <a:gdLst/>
                <a:ahLst/>
                <a:cxnLst>
                  <a:cxn ang="0">
                    <a:pos x="811" y="0"/>
                  </a:cxn>
                  <a:cxn ang="0">
                    <a:pos x="811" y="210"/>
                  </a:cxn>
                  <a:cxn ang="0">
                    <a:pos x="0" y="210"/>
                  </a:cxn>
                  <a:cxn ang="0">
                    <a:pos x="0" y="612"/>
                  </a:cxn>
                  <a:cxn ang="0">
                    <a:pos x="811" y="612"/>
                  </a:cxn>
                  <a:cxn ang="0">
                    <a:pos x="811" y="821"/>
                  </a:cxn>
                  <a:cxn ang="0">
                    <a:pos x="1082" y="411"/>
                  </a:cxn>
                  <a:cxn ang="0">
                    <a:pos x="811" y="0"/>
                  </a:cxn>
                </a:cxnLst>
                <a:rect l="0" t="0" r="r" b="b"/>
                <a:pathLst>
                  <a:path w="1082" h="821">
                    <a:moveTo>
                      <a:pt x="811" y="0"/>
                    </a:moveTo>
                    <a:lnTo>
                      <a:pt x="811" y="210"/>
                    </a:lnTo>
                    <a:lnTo>
                      <a:pt x="0" y="210"/>
                    </a:lnTo>
                    <a:lnTo>
                      <a:pt x="0" y="612"/>
                    </a:lnTo>
                    <a:lnTo>
                      <a:pt x="811" y="612"/>
                    </a:lnTo>
                    <a:lnTo>
                      <a:pt x="811" y="821"/>
                    </a:lnTo>
                    <a:lnTo>
                      <a:pt x="1082" y="411"/>
                    </a:lnTo>
                    <a:lnTo>
                      <a:pt x="8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33" name="Freeform 177"/>
              <p:cNvSpPr>
                <a:spLocks/>
              </p:cNvSpPr>
              <p:nvPr/>
            </p:nvSpPr>
            <p:spPr bwMode="auto">
              <a:xfrm>
                <a:off x="503" y="746"/>
                <a:ext cx="1082" cy="821"/>
              </a:xfrm>
              <a:custGeom>
                <a:avLst/>
                <a:gdLst/>
                <a:ahLst/>
                <a:cxnLst>
                  <a:cxn ang="0">
                    <a:pos x="811" y="0"/>
                  </a:cxn>
                  <a:cxn ang="0">
                    <a:pos x="811" y="210"/>
                  </a:cxn>
                  <a:cxn ang="0">
                    <a:pos x="0" y="210"/>
                  </a:cxn>
                  <a:cxn ang="0">
                    <a:pos x="0" y="612"/>
                  </a:cxn>
                  <a:cxn ang="0">
                    <a:pos x="811" y="612"/>
                  </a:cxn>
                  <a:cxn ang="0">
                    <a:pos x="811" y="821"/>
                  </a:cxn>
                  <a:cxn ang="0">
                    <a:pos x="1082" y="411"/>
                  </a:cxn>
                  <a:cxn ang="0">
                    <a:pos x="811" y="0"/>
                  </a:cxn>
                </a:cxnLst>
                <a:rect l="0" t="0" r="r" b="b"/>
                <a:pathLst>
                  <a:path w="1082" h="821">
                    <a:moveTo>
                      <a:pt x="811" y="0"/>
                    </a:moveTo>
                    <a:lnTo>
                      <a:pt x="811" y="210"/>
                    </a:lnTo>
                    <a:lnTo>
                      <a:pt x="0" y="210"/>
                    </a:lnTo>
                    <a:lnTo>
                      <a:pt x="0" y="612"/>
                    </a:lnTo>
                    <a:lnTo>
                      <a:pt x="811" y="612"/>
                    </a:lnTo>
                    <a:lnTo>
                      <a:pt x="811" y="821"/>
                    </a:lnTo>
                    <a:lnTo>
                      <a:pt x="1082" y="411"/>
                    </a:lnTo>
                    <a:lnTo>
                      <a:pt x="811" y="0"/>
                    </a:lnTo>
                    <a:close/>
                  </a:path>
                </a:pathLst>
              </a:custGeom>
              <a:noFill/>
              <a:ln w="19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34" name="Rectangle 178"/>
              <p:cNvSpPr>
                <a:spLocks noChangeArrowheads="1"/>
              </p:cNvSpPr>
              <p:nvPr/>
            </p:nvSpPr>
            <p:spPr bwMode="auto">
              <a:xfrm>
                <a:off x="580" y="973"/>
                <a:ext cx="532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PROCESOS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35" name="Rectangle 179"/>
              <p:cNvSpPr>
                <a:spLocks noChangeArrowheads="1"/>
              </p:cNvSpPr>
              <p:nvPr/>
            </p:nvSpPr>
            <p:spPr bwMode="auto">
              <a:xfrm>
                <a:off x="580" y="1113"/>
                <a:ext cx="715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GOBERNANTES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36" name="Rectangle 180"/>
              <p:cNvSpPr>
                <a:spLocks noChangeArrowheads="1"/>
              </p:cNvSpPr>
              <p:nvPr/>
            </p:nvSpPr>
            <p:spPr bwMode="auto">
              <a:xfrm>
                <a:off x="1266" y="1113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37" name="Freeform 181"/>
              <p:cNvSpPr>
                <a:spLocks/>
              </p:cNvSpPr>
              <p:nvPr/>
            </p:nvSpPr>
            <p:spPr bwMode="auto">
              <a:xfrm>
                <a:off x="522" y="3446"/>
                <a:ext cx="1063" cy="813"/>
              </a:xfrm>
              <a:custGeom>
                <a:avLst/>
                <a:gdLst/>
                <a:ahLst/>
                <a:cxnLst>
                  <a:cxn ang="0">
                    <a:pos x="792" y="0"/>
                  </a:cxn>
                  <a:cxn ang="0">
                    <a:pos x="792" y="201"/>
                  </a:cxn>
                  <a:cxn ang="0">
                    <a:pos x="0" y="201"/>
                  </a:cxn>
                  <a:cxn ang="0">
                    <a:pos x="0" y="612"/>
                  </a:cxn>
                  <a:cxn ang="0">
                    <a:pos x="792" y="612"/>
                  </a:cxn>
                  <a:cxn ang="0">
                    <a:pos x="792" y="813"/>
                  </a:cxn>
                  <a:cxn ang="0">
                    <a:pos x="1063" y="411"/>
                  </a:cxn>
                  <a:cxn ang="0">
                    <a:pos x="792" y="0"/>
                  </a:cxn>
                </a:cxnLst>
                <a:rect l="0" t="0" r="r" b="b"/>
                <a:pathLst>
                  <a:path w="1063" h="813">
                    <a:moveTo>
                      <a:pt x="792" y="0"/>
                    </a:moveTo>
                    <a:lnTo>
                      <a:pt x="792" y="201"/>
                    </a:lnTo>
                    <a:lnTo>
                      <a:pt x="0" y="201"/>
                    </a:lnTo>
                    <a:lnTo>
                      <a:pt x="0" y="612"/>
                    </a:lnTo>
                    <a:lnTo>
                      <a:pt x="792" y="612"/>
                    </a:lnTo>
                    <a:lnTo>
                      <a:pt x="792" y="813"/>
                    </a:lnTo>
                    <a:lnTo>
                      <a:pt x="1063" y="411"/>
                    </a:ln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38" name="Freeform 182"/>
              <p:cNvSpPr>
                <a:spLocks/>
              </p:cNvSpPr>
              <p:nvPr/>
            </p:nvSpPr>
            <p:spPr bwMode="auto">
              <a:xfrm>
                <a:off x="522" y="3446"/>
                <a:ext cx="1063" cy="813"/>
              </a:xfrm>
              <a:custGeom>
                <a:avLst/>
                <a:gdLst/>
                <a:ahLst/>
                <a:cxnLst>
                  <a:cxn ang="0">
                    <a:pos x="792" y="0"/>
                  </a:cxn>
                  <a:cxn ang="0">
                    <a:pos x="792" y="201"/>
                  </a:cxn>
                  <a:cxn ang="0">
                    <a:pos x="0" y="201"/>
                  </a:cxn>
                  <a:cxn ang="0">
                    <a:pos x="0" y="612"/>
                  </a:cxn>
                  <a:cxn ang="0">
                    <a:pos x="792" y="612"/>
                  </a:cxn>
                  <a:cxn ang="0">
                    <a:pos x="792" y="813"/>
                  </a:cxn>
                  <a:cxn ang="0">
                    <a:pos x="1063" y="411"/>
                  </a:cxn>
                  <a:cxn ang="0">
                    <a:pos x="792" y="0"/>
                  </a:cxn>
                </a:cxnLst>
                <a:rect l="0" t="0" r="r" b="b"/>
                <a:pathLst>
                  <a:path w="1063" h="813">
                    <a:moveTo>
                      <a:pt x="792" y="0"/>
                    </a:moveTo>
                    <a:lnTo>
                      <a:pt x="792" y="201"/>
                    </a:lnTo>
                    <a:lnTo>
                      <a:pt x="0" y="201"/>
                    </a:lnTo>
                    <a:lnTo>
                      <a:pt x="0" y="612"/>
                    </a:lnTo>
                    <a:lnTo>
                      <a:pt x="792" y="612"/>
                    </a:lnTo>
                    <a:lnTo>
                      <a:pt x="792" y="813"/>
                    </a:lnTo>
                    <a:lnTo>
                      <a:pt x="1063" y="411"/>
                    </a:lnTo>
                    <a:lnTo>
                      <a:pt x="792" y="0"/>
                    </a:lnTo>
                    <a:close/>
                  </a:path>
                </a:pathLst>
              </a:custGeom>
              <a:noFill/>
              <a:ln w="29">
                <a:solidFill>
                  <a:srgbClr val="F7964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39" name="Rectangle 183"/>
              <p:cNvSpPr>
                <a:spLocks noChangeArrowheads="1"/>
              </p:cNvSpPr>
              <p:nvPr/>
            </p:nvSpPr>
            <p:spPr bwMode="auto">
              <a:xfrm>
                <a:off x="599" y="3664"/>
                <a:ext cx="445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PROCESOS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40" name="Rectangle 184"/>
              <p:cNvSpPr>
                <a:spLocks noChangeArrowheads="1"/>
              </p:cNvSpPr>
              <p:nvPr/>
            </p:nvSpPr>
            <p:spPr bwMode="auto">
              <a:xfrm>
                <a:off x="599" y="3778"/>
                <a:ext cx="677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HABILITANTES DE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41" name="Rectangle 185"/>
              <p:cNvSpPr>
                <a:spLocks noChangeArrowheads="1"/>
              </p:cNvSpPr>
              <p:nvPr/>
            </p:nvSpPr>
            <p:spPr bwMode="auto">
              <a:xfrm>
                <a:off x="599" y="3883"/>
                <a:ext cx="300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APOYO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42" name="Rectangle 186"/>
              <p:cNvSpPr>
                <a:spLocks noChangeArrowheads="1"/>
              </p:cNvSpPr>
              <p:nvPr/>
            </p:nvSpPr>
            <p:spPr bwMode="auto">
              <a:xfrm>
                <a:off x="851" y="3883"/>
                <a:ext cx="68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43" name="Rectangle 187"/>
              <p:cNvSpPr>
                <a:spLocks noChangeArrowheads="1"/>
              </p:cNvSpPr>
              <p:nvPr/>
            </p:nvSpPr>
            <p:spPr bwMode="auto">
              <a:xfrm>
                <a:off x="10" y="422"/>
                <a:ext cx="386" cy="3793"/>
              </a:xfrm>
              <a:prstGeom prst="rect">
                <a:avLst/>
              </a:prstGeom>
              <a:solidFill>
                <a:srgbClr val="243F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44" name="Freeform 188"/>
              <p:cNvSpPr>
                <a:spLocks noEditPoints="1"/>
              </p:cNvSpPr>
              <p:nvPr/>
            </p:nvSpPr>
            <p:spPr bwMode="auto">
              <a:xfrm>
                <a:off x="10" y="422"/>
                <a:ext cx="386" cy="3793"/>
              </a:xfrm>
              <a:custGeom>
                <a:avLst/>
                <a:gdLst/>
                <a:ahLst/>
                <a:cxnLst>
                  <a:cxn ang="0">
                    <a:pos x="164" y="79"/>
                  </a:cxn>
                  <a:cxn ang="0">
                    <a:pos x="96" y="446"/>
                  </a:cxn>
                  <a:cxn ang="0">
                    <a:pos x="38" y="1250"/>
                  </a:cxn>
                  <a:cxn ang="0">
                    <a:pos x="29" y="2273"/>
                  </a:cxn>
                  <a:cxn ang="0">
                    <a:pos x="77" y="3164"/>
                  </a:cxn>
                  <a:cxn ang="0">
                    <a:pos x="145" y="3680"/>
                  </a:cxn>
                  <a:cxn ang="0">
                    <a:pos x="193" y="3767"/>
                  </a:cxn>
                  <a:cxn ang="0">
                    <a:pos x="222" y="3732"/>
                  </a:cxn>
                  <a:cxn ang="0">
                    <a:pos x="280" y="3409"/>
                  </a:cxn>
                  <a:cxn ang="0">
                    <a:pos x="338" y="2631"/>
                  </a:cxn>
                  <a:cxn ang="0">
                    <a:pos x="357" y="1608"/>
                  </a:cxn>
                  <a:cxn ang="0">
                    <a:pos x="319" y="700"/>
                  </a:cxn>
                  <a:cxn ang="0">
                    <a:pos x="241" y="132"/>
                  </a:cxn>
                  <a:cxn ang="0">
                    <a:pos x="193" y="27"/>
                  </a:cxn>
                  <a:cxn ang="0">
                    <a:pos x="222" y="18"/>
                  </a:cxn>
                  <a:cxn ang="0">
                    <a:pos x="280" y="201"/>
                  </a:cxn>
                  <a:cxn ang="0">
                    <a:pos x="357" y="839"/>
                  </a:cxn>
                  <a:cxn ang="0">
                    <a:pos x="386" y="1801"/>
                  </a:cxn>
                  <a:cxn ang="0">
                    <a:pos x="367" y="2797"/>
                  </a:cxn>
                  <a:cxn ang="0">
                    <a:pos x="299" y="3513"/>
                  </a:cxn>
                  <a:cxn ang="0">
                    <a:pos x="232" y="3758"/>
                  </a:cxn>
                  <a:cxn ang="0">
                    <a:pos x="193" y="3793"/>
                  </a:cxn>
                  <a:cxn ang="0">
                    <a:pos x="145" y="3749"/>
                  </a:cxn>
                  <a:cxn ang="0">
                    <a:pos x="77" y="3461"/>
                  </a:cxn>
                  <a:cxn ang="0">
                    <a:pos x="19" y="2718"/>
                  </a:cxn>
                  <a:cxn ang="0">
                    <a:pos x="0" y="1705"/>
                  </a:cxn>
                  <a:cxn ang="0">
                    <a:pos x="38" y="769"/>
                  </a:cxn>
                  <a:cxn ang="0">
                    <a:pos x="106" y="158"/>
                  </a:cxn>
                  <a:cxn ang="0">
                    <a:pos x="164" y="18"/>
                  </a:cxn>
                  <a:cxn ang="0">
                    <a:pos x="183" y="18"/>
                  </a:cxn>
                  <a:cxn ang="0">
                    <a:pos x="135" y="97"/>
                  </a:cxn>
                  <a:cxn ang="0">
                    <a:pos x="67" y="569"/>
                  </a:cxn>
                  <a:cxn ang="0">
                    <a:pos x="19" y="1425"/>
                  </a:cxn>
                  <a:cxn ang="0">
                    <a:pos x="19" y="2456"/>
                  </a:cxn>
                  <a:cxn ang="0">
                    <a:pos x="67" y="3295"/>
                  </a:cxn>
                  <a:cxn ang="0">
                    <a:pos x="145" y="3706"/>
                  </a:cxn>
                  <a:cxn ang="0">
                    <a:pos x="193" y="3784"/>
                  </a:cxn>
                  <a:cxn ang="0">
                    <a:pos x="241" y="3706"/>
                  </a:cxn>
                  <a:cxn ang="0">
                    <a:pos x="309" y="3295"/>
                  </a:cxn>
                  <a:cxn ang="0">
                    <a:pos x="357" y="2456"/>
                  </a:cxn>
                  <a:cxn ang="0">
                    <a:pos x="367" y="1425"/>
                  </a:cxn>
                  <a:cxn ang="0">
                    <a:pos x="319" y="569"/>
                  </a:cxn>
                  <a:cxn ang="0">
                    <a:pos x="241" y="97"/>
                  </a:cxn>
                  <a:cxn ang="0">
                    <a:pos x="193" y="18"/>
                  </a:cxn>
                  <a:cxn ang="0">
                    <a:pos x="154" y="53"/>
                  </a:cxn>
                  <a:cxn ang="0">
                    <a:pos x="96" y="333"/>
                  </a:cxn>
                  <a:cxn ang="0">
                    <a:pos x="29" y="1084"/>
                  </a:cxn>
                  <a:cxn ang="0">
                    <a:pos x="19" y="2089"/>
                  </a:cxn>
                  <a:cxn ang="0">
                    <a:pos x="48" y="3024"/>
                  </a:cxn>
                  <a:cxn ang="0">
                    <a:pos x="125" y="3636"/>
                  </a:cxn>
                  <a:cxn ang="0">
                    <a:pos x="174" y="3767"/>
                  </a:cxn>
                  <a:cxn ang="0">
                    <a:pos x="222" y="3749"/>
                  </a:cxn>
                  <a:cxn ang="0">
                    <a:pos x="280" y="3505"/>
                  </a:cxn>
                  <a:cxn ang="0">
                    <a:pos x="348" y="2797"/>
                  </a:cxn>
                  <a:cxn ang="0">
                    <a:pos x="367" y="1801"/>
                  </a:cxn>
                  <a:cxn ang="0">
                    <a:pos x="338" y="848"/>
                  </a:cxn>
                  <a:cxn ang="0">
                    <a:pos x="270" y="201"/>
                  </a:cxn>
                  <a:cxn ang="0">
                    <a:pos x="212" y="27"/>
                  </a:cxn>
                </a:cxnLst>
                <a:rect l="0" t="0" r="r" b="b"/>
                <a:pathLst>
                  <a:path w="386" h="3793">
                    <a:moveTo>
                      <a:pt x="193" y="27"/>
                    </a:moveTo>
                    <a:lnTo>
                      <a:pt x="193" y="27"/>
                    </a:lnTo>
                    <a:lnTo>
                      <a:pt x="193" y="27"/>
                    </a:lnTo>
                    <a:lnTo>
                      <a:pt x="183" y="27"/>
                    </a:lnTo>
                    <a:lnTo>
                      <a:pt x="183" y="35"/>
                    </a:lnTo>
                    <a:lnTo>
                      <a:pt x="183" y="35"/>
                    </a:lnTo>
                    <a:lnTo>
                      <a:pt x="174" y="44"/>
                    </a:lnTo>
                    <a:lnTo>
                      <a:pt x="174" y="53"/>
                    </a:lnTo>
                    <a:lnTo>
                      <a:pt x="174" y="62"/>
                    </a:lnTo>
                    <a:lnTo>
                      <a:pt x="164" y="70"/>
                    </a:lnTo>
                    <a:lnTo>
                      <a:pt x="164" y="79"/>
                    </a:lnTo>
                    <a:lnTo>
                      <a:pt x="154" y="88"/>
                    </a:lnTo>
                    <a:lnTo>
                      <a:pt x="154" y="105"/>
                    </a:lnTo>
                    <a:lnTo>
                      <a:pt x="145" y="114"/>
                    </a:lnTo>
                    <a:lnTo>
                      <a:pt x="145" y="132"/>
                    </a:lnTo>
                    <a:lnTo>
                      <a:pt x="135" y="167"/>
                    </a:lnTo>
                    <a:lnTo>
                      <a:pt x="125" y="201"/>
                    </a:lnTo>
                    <a:lnTo>
                      <a:pt x="125" y="245"/>
                    </a:lnTo>
                    <a:lnTo>
                      <a:pt x="116" y="289"/>
                    </a:lnTo>
                    <a:lnTo>
                      <a:pt x="106" y="341"/>
                    </a:lnTo>
                    <a:lnTo>
                      <a:pt x="96" y="394"/>
                    </a:lnTo>
                    <a:lnTo>
                      <a:pt x="96" y="446"/>
                    </a:lnTo>
                    <a:lnTo>
                      <a:pt x="87" y="507"/>
                    </a:lnTo>
                    <a:lnTo>
                      <a:pt x="77" y="569"/>
                    </a:lnTo>
                    <a:lnTo>
                      <a:pt x="77" y="630"/>
                    </a:lnTo>
                    <a:lnTo>
                      <a:pt x="67" y="700"/>
                    </a:lnTo>
                    <a:lnTo>
                      <a:pt x="67" y="769"/>
                    </a:lnTo>
                    <a:lnTo>
                      <a:pt x="58" y="848"/>
                    </a:lnTo>
                    <a:lnTo>
                      <a:pt x="58" y="918"/>
                    </a:lnTo>
                    <a:lnTo>
                      <a:pt x="48" y="997"/>
                    </a:lnTo>
                    <a:lnTo>
                      <a:pt x="48" y="1084"/>
                    </a:lnTo>
                    <a:lnTo>
                      <a:pt x="38" y="1163"/>
                    </a:lnTo>
                    <a:lnTo>
                      <a:pt x="38" y="1250"/>
                    </a:lnTo>
                    <a:lnTo>
                      <a:pt x="38" y="1338"/>
                    </a:lnTo>
                    <a:lnTo>
                      <a:pt x="38" y="1425"/>
                    </a:lnTo>
                    <a:lnTo>
                      <a:pt x="29" y="1521"/>
                    </a:lnTo>
                    <a:lnTo>
                      <a:pt x="29" y="1608"/>
                    </a:lnTo>
                    <a:lnTo>
                      <a:pt x="29" y="1705"/>
                    </a:lnTo>
                    <a:lnTo>
                      <a:pt x="29" y="1801"/>
                    </a:lnTo>
                    <a:lnTo>
                      <a:pt x="29" y="1897"/>
                    </a:lnTo>
                    <a:lnTo>
                      <a:pt x="29" y="1993"/>
                    </a:lnTo>
                    <a:lnTo>
                      <a:pt x="29" y="2089"/>
                    </a:lnTo>
                    <a:lnTo>
                      <a:pt x="29" y="2185"/>
                    </a:lnTo>
                    <a:lnTo>
                      <a:pt x="29" y="2273"/>
                    </a:lnTo>
                    <a:lnTo>
                      <a:pt x="38" y="2369"/>
                    </a:lnTo>
                    <a:lnTo>
                      <a:pt x="38" y="2456"/>
                    </a:lnTo>
                    <a:lnTo>
                      <a:pt x="38" y="2543"/>
                    </a:lnTo>
                    <a:lnTo>
                      <a:pt x="38" y="2631"/>
                    </a:lnTo>
                    <a:lnTo>
                      <a:pt x="48" y="2710"/>
                    </a:lnTo>
                    <a:lnTo>
                      <a:pt x="48" y="2797"/>
                    </a:lnTo>
                    <a:lnTo>
                      <a:pt x="58" y="2876"/>
                    </a:lnTo>
                    <a:lnTo>
                      <a:pt x="58" y="2945"/>
                    </a:lnTo>
                    <a:lnTo>
                      <a:pt x="67" y="3024"/>
                    </a:lnTo>
                    <a:lnTo>
                      <a:pt x="67" y="3094"/>
                    </a:lnTo>
                    <a:lnTo>
                      <a:pt x="77" y="3164"/>
                    </a:lnTo>
                    <a:lnTo>
                      <a:pt x="77" y="3225"/>
                    </a:lnTo>
                    <a:lnTo>
                      <a:pt x="87" y="3286"/>
                    </a:lnTo>
                    <a:lnTo>
                      <a:pt x="96" y="3347"/>
                    </a:lnTo>
                    <a:lnTo>
                      <a:pt x="96" y="3409"/>
                    </a:lnTo>
                    <a:lnTo>
                      <a:pt x="106" y="3461"/>
                    </a:lnTo>
                    <a:lnTo>
                      <a:pt x="116" y="3505"/>
                    </a:lnTo>
                    <a:lnTo>
                      <a:pt x="125" y="3548"/>
                    </a:lnTo>
                    <a:lnTo>
                      <a:pt x="125" y="3592"/>
                    </a:lnTo>
                    <a:lnTo>
                      <a:pt x="135" y="3627"/>
                    </a:lnTo>
                    <a:lnTo>
                      <a:pt x="145" y="3662"/>
                    </a:lnTo>
                    <a:lnTo>
                      <a:pt x="145" y="3680"/>
                    </a:lnTo>
                    <a:lnTo>
                      <a:pt x="154" y="3697"/>
                    </a:lnTo>
                    <a:lnTo>
                      <a:pt x="154" y="3706"/>
                    </a:lnTo>
                    <a:lnTo>
                      <a:pt x="164" y="3714"/>
                    </a:lnTo>
                    <a:lnTo>
                      <a:pt x="164" y="3732"/>
                    </a:lnTo>
                    <a:lnTo>
                      <a:pt x="174" y="3741"/>
                    </a:lnTo>
                    <a:lnTo>
                      <a:pt x="174" y="3749"/>
                    </a:lnTo>
                    <a:lnTo>
                      <a:pt x="174" y="3749"/>
                    </a:lnTo>
                    <a:lnTo>
                      <a:pt x="183" y="3758"/>
                    </a:lnTo>
                    <a:lnTo>
                      <a:pt x="183" y="3767"/>
                    </a:lnTo>
                    <a:lnTo>
                      <a:pt x="183" y="3767"/>
                    </a:lnTo>
                    <a:lnTo>
                      <a:pt x="193" y="3767"/>
                    </a:lnTo>
                    <a:lnTo>
                      <a:pt x="193" y="3767"/>
                    </a:lnTo>
                    <a:lnTo>
                      <a:pt x="193" y="3767"/>
                    </a:lnTo>
                    <a:lnTo>
                      <a:pt x="193" y="3767"/>
                    </a:lnTo>
                    <a:lnTo>
                      <a:pt x="193" y="3767"/>
                    </a:lnTo>
                    <a:lnTo>
                      <a:pt x="193" y="3767"/>
                    </a:lnTo>
                    <a:lnTo>
                      <a:pt x="203" y="3758"/>
                    </a:lnTo>
                    <a:lnTo>
                      <a:pt x="203" y="3758"/>
                    </a:lnTo>
                    <a:lnTo>
                      <a:pt x="203" y="3749"/>
                    </a:lnTo>
                    <a:lnTo>
                      <a:pt x="212" y="3749"/>
                    </a:lnTo>
                    <a:lnTo>
                      <a:pt x="212" y="3741"/>
                    </a:lnTo>
                    <a:lnTo>
                      <a:pt x="222" y="3732"/>
                    </a:lnTo>
                    <a:lnTo>
                      <a:pt x="222" y="3714"/>
                    </a:lnTo>
                    <a:lnTo>
                      <a:pt x="222" y="3706"/>
                    </a:lnTo>
                    <a:lnTo>
                      <a:pt x="232" y="3688"/>
                    </a:lnTo>
                    <a:lnTo>
                      <a:pt x="232" y="3680"/>
                    </a:lnTo>
                    <a:lnTo>
                      <a:pt x="241" y="3662"/>
                    </a:lnTo>
                    <a:lnTo>
                      <a:pt x="251" y="3627"/>
                    </a:lnTo>
                    <a:lnTo>
                      <a:pt x="251" y="3592"/>
                    </a:lnTo>
                    <a:lnTo>
                      <a:pt x="261" y="3548"/>
                    </a:lnTo>
                    <a:lnTo>
                      <a:pt x="270" y="3505"/>
                    </a:lnTo>
                    <a:lnTo>
                      <a:pt x="280" y="3461"/>
                    </a:lnTo>
                    <a:lnTo>
                      <a:pt x="280" y="3409"/>
                    </a:lnTo>
                    <a:lnTo>
                      <a:pt x="290" y="3347"/>
                    </a:lnTo>
                    <a:lnTo>
                      <a:pt x="299" y="3286"/>
                    </a:lnTo>
                    <a:lnTo>
                      <a:pt x="299" y="3225"/>
                    </a:lnTo>
                    <a:lnTo>
                      <a:pt x="309" y="3164"/>
                    </a:lnTo>
                    <a:lnTo>
                      <a:pt x="319" y="3094"/>
                    </a:lnTo>
                    <a:lnTo>
                      <a:pt x="319" y="3024"/>
                    </a:lnTo>
                    <a:lnTo>
                      <a:pt x="328" y="2945"/>
                    </a:lnTo>
                    <a:lnTo>
                      <a:pt x="328" y="2876"/>
                    </a:lnTo>
                    <a:lnTo>
                      <a:pt x="338" y="2797"/>
                    </a:lnTo>
                    <a:lnTo>
                      <a:pt x="338" y="2710"/>
                    </a:lnTo>
                    <a:lnTo>
                      <a:pt x="338" y="2631"/>
                    </a:lnTo>
                    <a:lnTo>
                      <a:pt x="348" y="2543"/>
                    </a:lnTo>
                    <a:lnTo>
                      <a:pt x="348" y="2456"/>
                    </a:lnTo>
                    <a:lnTo>
                      <a:pt x="348" y="2369"/>
                    </a:lnTo>
                    <a:lnTo>
                      <a:pt x="348" y="2273"/>
                    </a:lnTo>
                    <a:lnTo>
                      <a:pt x="357" y="2185"/>
                    </a:lnTo>
                    <a:lnTo>
                      <a:pt x="357" y="2089"/>
                    </a:lnTo>
                    <a:lnTo>
                      <a:pt x="357" y="1993"/>
                    </a:lnTo>
                    <a:lnTo>
                      <a:pt x="357" y="1897"/>
                    </a:lnTo>
                    <a:lnTo>
                      <a:pt x="357" y="1801"/>
                    </a:lnTo>
                    <a:lnTo>
                      <a:pt x="357" y="1705"/>
                    </a:lnTo>
                    <a:lnTo>
                      <a:pt x="357" y="1608"/>
                    </a:lnTo>
                    <a:lnTo>
                      <a:pt x="348" y="1521"/>
                    </a:lnTo>
                    <a:lnTo>
                      <a:pt x="348" y="1425"/>
                    </a:lnTo>
                    <a:lnTo>
                      <a:pt x="348" y="1338"/>
                    </a:lnTo>
                    <a:lnTo>
                      <a:pt x="348" y="1250"/>
                    </a:lnTo>
                    <a:lnTo>
                      <a:pt x="338" y="1163"/>
                    </a:lnTo>
                    <a:lnTo>
                      <a:pt x="338" y="1084"/>
                    </a:lnTo>
                    <a:lnTo>
                      <a:pt x="338" y="997"/>
                    </a:lnTo>
                    <a:lnTo>
                      <a:pt x="328" y="918"/>
                    </a:lnTo>
                    <a:lnTo>
                      <a:pt x="328" y="848"/>
                    </a:lnTo>
                    <a:lnTo>
                      <a:pt x="319" y="769"/>
                    </a:lnTo>
                    <a:lnTo>
                      <a:pt x="319" y="700"/>
                    </a:lnTo>
                    <a:lnTo>
                      <a:pt x="309" y="630"/>
                    </a:lnTo>
                    <a:lnTo>
                      <a:pt x="299" y="569"/>
                    </a:lnTo>
                    <a:lnTo>
                      <a:pt x="299" y="507"/>
                    </a:lnTo>
                    <a:lnTo>
                      <a:pt x="290" y="446"/>
                    </a:lnTo>
                    <a:lnTo>
                      <a:pt x="280" y="394"/>
                    </a:lnTo>
                    <a:lnTo>
                      <a:pt x="280" y="341"/>
                    </a:lnTo>
                    <a:lnTo>
                      <a:pt x="270" y="289"/>
                    </a:lnTo>
                    <a:lnTo>
                      <a:pt x="261" y="245"/>
                    </a:lnTo>
                    <a:lnTo>
                      <a:pt x="251" y="201"/>
                    </a:lnTo>
                    <a:lnTo>
                      <a:pt x="251" y="167"/>
                    </a:lnTo>
                    <a:lnTo>
                      <a:pt x="241" y="132"/>
                    </a:lnTo>
                    <a:lnTo>
                      <a:pt x="232" y="114"/>
                    </a:lnTo>
                    <a:lnTo>
                      <a:pt x="232" y="105"/>
                    </a:lnTo>
                    <a:lnTo>
                      <a:pt x="222" y="88"/>
                    </a:lnTo>
                    <a:lnTo>
                      <a:pt x="222" y="79"/>
                    </a:lnTo>
                    <a:lnTo>
                      <a:pt x="222" y="70"/>
                    </a:lnTo>
                    <a:lnTo>
                      <a:pt x="212" y="53"/>
                    </a:lnTo>
                    <a:lnTo>
                      <a:pt x="212" y="53"/>
                    </a:lnTo>
                    <a:lnTo>
                      <a:pt x="203" y="44"/>
                    </a:lnTo>
                    <a:lnTo>
                      <a:pt x="203" y="35"/>
                    </a:lnTo>
                    <a:lnTo>
                      <a:pt x="203" y="35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3" y="27"/>
                    </a:lnTo>
                    <a:close/>
                    <a:moveTo>
                      <a:pt x="203" y="0"/>
                    </a:moveTo>
                    <a:lnTo>
                      <a:pt x="203" y="0"/>
                    </a:lnTo>
                    <a:lnTo>
                      <a:pt x="203" y="0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232" y="27"/>
                    </a:lnTo>
                    <a:lnTo>
                      <a:pt x="232" y="35"/>
                    </a:lnTo>
                    <a:lnTo>
                      <a:pt x="241" y="44"/>
                    </a:lnTo>
                    <a:lnTo>
                      <a:pt x="241" y="62"/>
                    </a:lnTo>
                    <a:lnTo>
                      <a:pt x="251" y="70"/>
                    </a:lnTo>
                    <a:lnTo>
                      <a:pt x="251" y="79"/>
                    </a:lnTo>
                    <a:lnTo>
                      <a:pt x="261" y="97"/>
                    </a:lnTo>
                    <a:lnTo>
                      <a:pt x="261" y="114"/>
                    </a:lnTo>
                    <a:lnTo>
                      <a:pt x="270" y="123"/>
                    </a:lnTo>
                    <a:lnTo>
                      <a:pt x="270" y="158"/>
                    </a:lnTo>
                    <a:lnTo>
                      <a:pt x="280" y="201"/>
                    </a:lnTo>
                    <a:lnTo>
                      <a:pt x="290" y="236"/>
                    </a:lnTo>
                    <a:lnTo>
                      <a:pt x="299" y="289"/>
                    </a:lnTo>
                    <a:lnTo>
                      <a:pt x="309" y="333"/>
                    </a:lnTo>
                    <a:lnTo>
                      <a:pt x="309" y="385"/>
                    </a:lnTo>
                    <a:lnTo>
                      <a:pt x="319" y="446"/>
                    </a:lnTo>
                    <a:lnTo>
                      <a:pt x="328" y="499"/>
                    </a:lnTo>
                    <a:lnTo>
                      <a:pt x="328" y="569"/>
                    </a:lnTo>
                    <a:lnTo>
                      <a:pt x="338" y="630"/>
                    </a:lnTo>
                    <a:lnTo>
                      <a:pt x="348" y="700"/>
                    </a:lnTo>
                    <a:lnTo>
                      <a:pt x="348" y="769"/>
                    </a:lnTo>
                    <a:lnTo>
                      <a:pt x="357" y="839"/>
                    </a:lnTo>
                    <a:lnTo>
                      <a:pt x="357" y="918"/>
                    </a:lnTo>
                    <a:lnTo>
                      <a:pt x="367" y="997"/>
                    </a:lnTo>
                    <a:lnTo>
                      <a:pt x="367" y="1084"/>
                    </a:lnTo>
                    <a:lnTo>
                      <a:pt x="367" y="1163"/>
                    </a:lnTo>
                    <a:lnTo>
                      <a:pt x="377" y="1250"/>
                    </a:lnTo>
                    <a:lnTo>
                      <a:pt x="377" y="1338"/>
                    </a:lnTo>
                    <a:lnTo>
                      <a:pt x="377" y="1425"/>
                    </a:lnTo>
                    <a:lnTo>
                      <a:pt x="377" y="1521"/>
                    </a:lnTo>
                    <a:lnTo>
                      <a:pt x="386" y="1608"/>
                    </a:lnTo>
                    <a:lnTo>
                      <a:pt x="386" y="1705"/>
                    </a:lnTo>
                    <a:lnTo>
                      <a:pt x="386" y="1801"/>
                    </a:lnTo>
                    <a:lnTo>
                      <a:pt x="386" y="1897"/>
                    </a:lnTo>
                    <a:lnTo>
                      <a:pt x="386" y="1993"/>
                    </a:lnTo>
                    <a:lnTo>
                      <a:pt x="386" y="2089"/>
                    </a:lnTo>
                    <a:lnTo>
                      <a:pt x="386" y="2185"/>
                    </a:lnTo>
                    <a:lnTo>
                      <a:pt x="377" y="2281"/>
                    </a:lnTo>
                    <a:lnTo>
                      <a:pt x="377" y="2369"/>
                    </a:lnTo>
                    <a:lnTo>
                      <a:pt x="377" y="2456"/>
                    </a:lnTo>
                    <a:lnTo>
                      <a:pt x="377" y="2543"/>
                    </a:lnTo>
                    <a:lnTo>
                      <a:pt x="367" y="2631"/>
                    </a:lnTo>
                    <a:lnTo>
                      <a:pt x="367" y="2718"/>
                    </a:lnTo>
                    <a:lnTo>
                      <a:pt x="367" y="2797"/>
                    </a:lnTo>
                    <a:lnTo>
                      <a:pt x="357" y="2876"/>
                    </a:lnTo>
                    <a:lnTo>
                      <a:pt x="357" y="2954"/>
                    </a:lnTo>
                    <a:lnTo>
                      <a:pt x="348" y="3024"/>
                    </a:lnTo>
                    <a:lnTo>
                      <a:pt x="348" y="3094"/>
                    </a:lnTo>
                    <a:lnTo>
                      <a:pt x="338" y="3164"/>
                    </a:lnTo>
                    <a:lnTo>
                      <a:pt x="328" y="3234"/>
                    </a:lnTo>
                    <a:lnTo>
                      <a:pt x="328" y="3295"/>
                    </a:lnTo>
                    <a:lnTo>
                      <a:pt x="319" y="3356"/>
                    </a:lnTo>
                    <a:lnTo>
                      <a:pt x="309" y="3409"/>
                    </a:lnTo>
                    <a:lnTo>
                      <a:pt x="309" y="3461"/>
                    </a:lnTo>
                    <a:lnTo>
                      <a:pt x="299" y="3513"/>
                    </a:lnTo>
                    <a:lnTo>
                      <a:pt x="290" y="3557"/>
                    </a:lnTo>
                    <a:lnTo>
                      <a:pt x="280" y="3601"/>
                    </a:lnTo>
                    <a:lnTo>
                      <a:pt x="270" y="3636"/>
                    </a:lnTo>
                    <a:lnTo>
                      <a:pt x="270" y="3671"/>
                    </a:lnTo>
                    <a:lnTo>
                      <a:pt x="261" y="3688"/>
                    </a:lnTo>
                    <a:lnTo>
                      <a:pt x="261" y="3697"/>
                    </a:lnTo>
                    <a:lnTo>
                      <a:pt x="251" y="3714"/>
                    </a:lnTo>
                    <a:lnTo>
                      <a:pt x="251" y="3723"/>
                    </a:lnTo>
                    <a:lnTo>
                      <a:pt x="241" y="3741"/>
                    </a:lnTo>
                    <a:lnTo>
                      <a:pt x="241" y="3749"/>
                    </a:lnTo>
                    <a:lnTo>
                      <a:pt x="232" y="3758"/>
                    </a:lnTo>
                    <a:lnTo>
                      <a:pt x="232" y="3767"/>
                    </a:lnTo>
                    <a:lnTo>
                      <a:pt x="222" y="3776"/>
                    </a:lnTo>
                    <a:lnTo>
                      <a:pt x="222" y="3784"/>
                    </a:lnTo>
                    <a:lnTo>
                      <a:pt x="212" y="3784"/>
                    </a:lnTo>
                    <a:lnTo>
                      <a:pt x="212" y="3784"/>
                    </a:lnTo>
                    <a:lnTo>
                      <a:pt x="212" y="3793"/>
                    </a:lnTo>
                    <a:lnTo>
                      <a:pt x="203" y="3793"/>
                    </a:lnTo>
                    <a:lnTo>
                      <a:pt x="203" y="3793"/>
                    </a:lnTo>
                    <a:lnTo>
                      <a:pt x="203" y="3793"/>
                    </a:lnTo>
                    <a:lnTo>
                      <a:pt x="193" y="3793"/>
                    </a:lnTo>
                    <a:lnTo>
                      <a:pt x="193" y="3793"/>
                    </a:lnTo>
                    <a:lnTo>
                      <a:pt x="183" y="3793"/>
                    </a:lnTo>
                    <a:lnTo>
                      <a:pt x="183" y="3793"/>
                    </a:lnTo>
                    <a:lnTo>
                      <a:pt x="174" y="3793"/>
                    </a:lnTo>
                    <a:lnTo>
                      <a:pt x="174" y="3784"/>
                    </a:lnTo>
                    <a:lnTo>
                      <a:pt x="174" y="3784"/>
                    </a:lnTo>
                    <a:lnTo>
                      <a:pt x="164" y="3784"/>
                    </a:lnTo>
                    <a:lnTo>
                      <a:pt x="164" y="3776"/>
                    </a:lnTo>
                    <a:lnTo>
                      <a:pt x="154" y="3776"/>
                    </a:lnTo>
                    <a:lnTo>
                      <a:pt x="154" y="3767"/>
                    </a:lnTo>
                    <a:lnTo>
                      <a:pt x="145" y="3758"/>
                    </a:lnTo>
                    <a:lnTo>
                      <a:pt x="145" y="3749"/>
                    </a:lnTo>
                    <a:lnTo>
                      <a:pt x="135" y="3741"/>
                    </a:lnTo>
                    <a:lnTo>
                      <a:pt x="135" y="3723"/>
                    </a:lnTo>
                    <a:lnTo>
                      <a:pt x="125" y="3714"/>
                    </a:lnTo>
                    <a:lnTo>
                      <a:pt x="125" y="3697"/>
                    </a:lnTo>
                    <a:lnTo>
                      <a:pt x="116" y="3688"/>
                    </a:lnTo>
                    <a:lnTo>
                      <a:pt x="116" y="3671"/>
                    </a:lnTo>
                    <a:lnTo>
                      <a:pt x="106" y="3636"/>
                    </a:lnTo>
                    <a:lnTo>
                      <a:pt x="96" y="3601"/>
                    </a:lnTo>
                    <a:lnTo>
                      <a:pt x="96" y="3557"/>
                    </a:lnTo>
                    <a:lnTo>
                      <a:pt x="87" y="3513"/>
                    </a:lnTo>
                    <a:lnTo>
                      <a:pt x="77" y="3461"/>
                    </a:lnTo>
                    <a:lnTo>
                      <a:pt x="67" y="3409"/>
                    </a:lnTo>
                    <a:lnTo>
                      <a:pt x="67" y="3356"/>
                    </a:lnTo>
                    <a:lnTo>
                      <a:pt x="58" y="3295"/>
                    </a:lnTo>
                    <a:lnTo>
                      <a:pt x="48" y="3234"/>
                    </a:lnTo>
                    <a:lnTo>
                      <a:pt x="48" y="3164"/>
                    </a:lnTo>
                    <a:lnTo>
                      <a:pt x="38" y="3094"/>
                    </a:lnTo>
                    <a:lnTo>
                      <a:pt x="38" y="3024"/>
                    </a:lnTo>
                    <a:lnTo>
                      <a:pt x="29" y="2954"/>
                    </a:lnTo>
                    <a:lnTo>
                      <a:pt x="29" y="2876"/>
                    </a:lnTo>
                    <a:lnTo>
                      <a:pt x="19" y="2797"/>
                    </a:lnTo>
                    <a:lnTo>
                      <a:pt x="19" y="2718"/>
                    </a:lnTo>
                    <a:lnTo>
                      <a:pt x="9" y="2631"/>
                    </a:lnTo>
                    <a:lnTo>
                      <a:pt x="9" y="2543"/>
                    </a:lnTo>
                    <a:lnTo>
                      <a:pt x="9" y="2456"/>
                    </a:lnTo>
                    <a:lnTo>
                      <a:pt x="9" y="2369"/>
                    </a:lnTo>
                    <a:lnTo>
                      <a:pt x="0" y="2281"/>
                    </a:lnTo>
                    <a:lnTo>
                      <a:pt x="0" y="2185"/>
                    </a:lnTo>
                    <a:lnTo>
                      <a:pt x="0" y="2089"/>
                    </a:lnTo>
                    <a:lnTo>
                      <a:pt x="0" y="1993"/>
                    </a:lnTo>
                    <a:lnTo>
                      <a:pt x="0" y="1897"/>
                    </a:lnTo>
                    <a:lnTo>
                      <a:pt x="0" y="1801"/>
                    </a:lnTo>
                    <a:lnTo>
                      <a:pt x="0" y="1705"/>
                    </a:lnTo>
                    <a:lnTo>
                      <a:pt x="0" y="1608"/>
                    </a:lnTo>
                    <a:lnTo>
                      <a:pt x="0" y="1521"/>
                    </a:lnTo>
                    <a:lnTo>
                      <a:pt x="9" y="1425"/>
                    </a:lnTo>
                    <a:lnTo>
                      <a:pt x="9" y="1338"/>
                    </a:lnTo>
                    <a:lnTo>
                      <a:pt x="9" y="1250"/>
                    </a:lnTo>
                    <a:lnTo>
                      <a:pt x="9" y="1163"/>
                    </a:lnTo>
                    <a:lnTo>
                      <a:pt x="19" y="1084"/>
                    </a:lnTo>
                    <a:lnTo>
                      <a:pt x="19" y="997"/>
                    </a:lnTo>
                    <a:lnTo>
                      <a:pt x="29" y="918"/>
                    </a:lnTo>
                    <a:lnTo>
                      <a:pt x="29" y="839"/>
                    </a:lnTo>
                    <a:lnTo>
                      <a:pt x="38" y="769"/>
                    </a:lnTo>
                    <a:lnTo>
                      <a:pt x="38" y="700"/>
                    </a:lnTo>
                    <a:lnTo>
                      <a:pt x="48" y="630"/>
                    </a:lnTo>
                    <a:lnTo>
                      <a:pt x="48" y="569"/>
                    </a:lnTo>
                    <a:lnTo>
                      <a:pt x="58" y="499"/>
                    </a:lnTo>
                    <a:lnTo>
                      <a:pt x="67" y="446"/>
                    </a:lnTo>
                    <a:lnTo>
                      <a:pt x="67" y="385"/>
                    </a:lnTo>
                    <a:lnTo>
                      <a:pt x="77" y="333"/>
                    </a:lnTo>
                    <a:lnTo>
                      <a:pt x="87" y="289"/>
                    </a:lnTo>
                    <a:lnTo>
                      <a:pt x="96" y="236"/>
                    </a:lnTo>
                    <a:lnTo>
                      <a:pt x="96" y="201"/>
                    </a:lnTo>
                    <a:lnTo>
                      <a:pt x="106" y="158"/>
                    </a:lnTo>
                    <a:lnTo>
                      <a:pt x="116" y="123"/>
                    </a:lnTo>
                    <a:lnTo>
                      <a:pt x="125" y="105"/>
                    </a:lnTo>
                    <a:lnTo>
                      <a:pt x="125" y="97"/>
                    </a:lnTo>
                    <a:lnTo>
                      <a:pt x="125" y="79"/>
                    </a:lnTo>
                    <a:lnTo>
                      <a:pt x="135" y="70"/>
                    </a:lnTo>
                    <a:lnTo>
                      <a:pt x="135" y="62"/>
                    </a:lnTo>
                    <a:lnTo>
                      <a:pt x="145" y="44"/>
                    </a:lnTo>
                    <a:lnTo>
                      <a:pt x="145" y="35"/>
                    </a:lnTo>
                    <a:lnTo>
                      <a:pt x="154" y="27"/>
                    </a:lnTo>
                    <a:lnTo>
                      <a:pt x="154" y="18"/>
                    </a:lnTo>
                    <a:lnTo>
                      <a:pt x="164" y="18"/>
                    </a:lnTo>
                    <a:lnTo>
                      <a:pt x="164" y="9"/>
                    </a:lnTo>
                    <a:lnTo>
                      <a:pt x="174" y="9"/>
                    </a:lnTo>
                    <a:lnTo>
                      <a:pt x="174" y="9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203" y="0"/>
                    </a:lnTo>
                    <a:close/>
                    <a:moveTo>
                      <a:pt x="193" y="18"/>
                    </a:moveTo>
                    <a:lnTo>
                      <a:pt x="183" y="18"/>
                    </a:lnTo>
                    <a:lnTo>
                      <a:pt x="183" y="18"/>
                    </a:lnTo>
                    <a:lnTo>
                      <a:pt x="174" y="18"/>
                    </a:lnTo>
                    <a:lnTo>
                      <a:pt x="174" y="27"/>
                    </a:lnTo>
                    <a:lnTo>
                      <a:pt x="174" y="27"/>
                    </a:lnTo>
                    <a:lnTo>
                      <a:pt x="164" y="35"/>
                    </a:lnTo>
                    <a:lnTo>
                      <a:pt x="164" y="44"/>
                    </a:lnTo>
                    <a:lnTo>
                      <a:pt x="154" y="53"/>
                    </a:lnTo>
                    <a:lnTo>
                      <a:pt x="154" y="62"/>
                    </a:lnTo>
                    <a:lnTo>
                      <a:pt x="145" y="70"/>
                    </a:lnTo>
                    <a:lnTo>
                      <a:pt x="145" y="88"/>
                    </a:lnTo>
                    <a:lnTo>
                      <a:pt x="135" y="97"/>
                    </a:lnTo>
                    <a:lnTo>
                      <a:pt x="135" y="114"/>
                    </a:lnTo>
                    <a:lnTo>
                      <a:pt x="135" y="132"/>
                    </a:lnTo>
                    <a:lnTo>
                      <a:pt x="125" y="158"/>
                    </a:lnTo>
                    <a:lnTo>
                      <a:pt x="116" y="201"/>
                    </a:lnTo>
                    <a:lnTo>
                      <a:pt x="106" y="245"/>
                    </a:lnTo>
                    <a:lnTo>
                      <a:pt x="96" y="289"/>
                    </a:lnTo>
                    <a:lnTo>
                      <a:pt x="96" y="333"/>
                    </a:lnTo>
                    <a:lnTo>
                      <a:pt x="87" y="385"/>
                    </a:lnTo>
                    <a:lnTo>
                      <a:pt x="77" y="446"/>
                    </a:lnTo>
                    <a:lnTo>
                      <a:pt x="67" y="507"/>
                    </a:lnTo>
                    <a:lnTo>
                      <a:pt x="67" y="569"/>
                    </a:lnTo>
                    <a:lnTo>
                      <a:pt x="58" y="630"/>
                    </a:lnTo>
                    <a:lnTo>
                      <a:pt x="58" y="700"/>
                    </a:lnTo>
                    <a:lnTo>
                      <a:pt x="48" y="769"/>
                    </a:lnTo>
                    <a:lnTo>
                      <a:pt x="48" y="848"/>
                    </a:lnTo>
                    <a:lnTo>
                      <a:pt x="38" y="918"/>
                    </a:lnTo>
                    <a:lnTo>
                      <a:pt x="38" y="997"/>
                    </a:lnTo>
                    <a:lnTo>
                      <a:pt x="29" y="1084"/>
                    </a:lnTo>
                    <a:lnTo>
                      <a:pt x="29" y="1163"/>
                    </a:lnTo>
                    <a:lnTo>
                      <a:pt x="29" y="1250"/>
                    </a:lnTo>
                    <a:lnTo>
                      <a:pt x="19" y="1338"/>
                    </a:lnTo>
                    <a:lnTo>
                      <a:pt x="19" y="1425"/>
                    </a:lnTo>
                    <a:lnTo>
                      <a:pt x="19" y="1521"/>
                    </a:lnTo>
                    <a:lnTo>
                      <a:pt x="19" y="1608"/>
                    </a:lnTo>
                    <a:lnTo>
                      <a:pt x="19" y="1705"/>
                    </a:lnTo>
                    <a:lnTo>
                      <a:pt x="9" y="1801"/>
                    </a:lnTo>
                    <a:lnTo>
                      <a:pt x="9" y="1897"/>
                    </a:lnTo>
                    <a:lnTo>
                      <a:pt x="9" y="1993"/>
                    </a:lnTo>
                    <a:lnTo>
                      <a:pt x="19" y="2089"/>
                    </a:lnTo>
                    <a:lnTo>
                      <a:pt x="19" y="2185"/>
                    </a:lnTo>
                    <a:lnTo>
                      <a:pt x="19" y="2281"/>
                    </a:lnTo>
                    <a:lnTo>
                      <a:pt x="19" y="2369"/>
                    </a:lnTo>
                    <a:lnTo>
                      <a:pt x="19" y="2456"/>
                    </a:lnTo>
                    <a:lnTo>
                      <a:pt x="29" y="2543"/>
                    </a:lnTo>
                    <a:lnTo>
                      <a:pt x="29" y="2631"/>
                    </a:lnTo>
                    <a:lnTo>
                      <a:pt x="29" y="2710"/>
                    </a:lnTo>
                    <a:lnTo>
                      <a:pt x="38" y="2797"/>
                    </a:lnTo>
                    <a:lnTo>
                      <a:pt x="38" y="2876"/>
                    </a:lnTo>
                    <a:lnTo>
                      <a:pt x="48" y="2954"/>
                    </a:lnTo>
                    <a:lnTo>
                      <a:pt x="48" y="3024"/>
                    </a:lnTo>
                    <a:lnTo>
                      <a:pt x="58" y="3094"/>
                    </a:lnTo>
                    <a:lnTo>
                      <a:pt x="58" y="3164"/>
                    </a:lnTo>
                    <a:lnTo>
                      <a:pt x="67" y="3225"/>
                    </a:lnTo>
                    <a:lnTo>
                      <a:pt x="67" y="3295"/>
                    </a:lnTo>
                    <a:lnTo>
                      <a:pt x="77" y="3347"/>
                    </a:lnTo>
                    <a:lnTo>
                      <a:pt x="87" y="3409"/>
                    </a:lnTo>
                    <a:lnTo>
                      <a:pt x="96" y="3461"/>
                    </a:lnTo>
                    <a:lnTo>
                      <a:pt x="96" y="3505"/>
                    </a:lnTo>
                    <a:lnTo>
                      <a:pt x="106" y="3557"/>
                    </a:lnTo>
                    <a:lnTo>
                      <a:pt x="116" y="3592"/>
                    </a:lnTo>
                    <a:lnTo>
                      <a:pt x="125" y="3636"/>
                    </a:lnTo>
                    <a:lnTo>
                      <a:pt x="135" y="3671"/>
                    </a:lnTo>
                    <a:lnTo>
                      <a:pt x="135" y="3680"/>
                    </a:lnTo>
                    <a:lnTo>
                      <a:pt x="135" y="3697"/>
                    </a:lnTo>
                    <a:lnTo>
                      <a:pt x="145" y="3706"/>
                    </a:lnTo>
                    <a:lnTo>
                      <a:pt x="145" y="3723"/>
                    </a:lnTo>
                    <a:lnTo>
                      <a:pt x="154" y="3732"/>
                    </a:lnTo>
                    <a:lnTo>
                      <a:pt x="154" y="3741"/>
                    </a:lnTo>
                    <a:lnTo>
                      <a:pt x="164" y="3749"/>
                    </a:lnTo>
                    <a:lnTo>
                      <a:pt x="164" y="3758"/>
                    </a:lnTo>
                    <a:lnTo>
                      <a:pt x="174" y="3767"/>
                    </a:lnTo>
                    <a:lnTo>
                      <a:pt x="174" y="3767"/>
                    </a:lnTo>
                    <a:lnTo>
                      <a:pt x="174" y="3776"/>
                    </a:lnTo>
                    <a:lnTo>
                      <a:pt x="183" y="3776"/>
                    </a:lnTo>
                    <a:lnTo>
                      <a:pt x="183" y="3784"/>
                    </a:lnTo>
                    <a:lnTo>
                      <a:pt x="193" y="3784"/>
                    </a:lnTo>
                    <a:lnTo>
                      <a:pt x="193" y="3784"/>
                    </a:lnTo>
                    <a:lnTo>
                      <a:pt x="203" y="3776"/>
                    </a:lnTo>
                    <a:lnTo>
                      <a:pt x="203" y="3776"/>
                    </a:lnTo>
                    <a:lnTo>
                      <a:pt x="212" y="3767"/>
                    </a:lnTo>
                    <a:lnTo>
                      <a:pt x="212" y="3767"/>
                    </a:lnTo>
                    <a:lnTo>
                      <a:pt x="222" y="3758"/>
                    </a:lnTo>
                    <a:lnTo>
                      <a:pt x="222" y="3749"/>
                    </a:lnTo>
                    <a:lnTo>
                      <a:pt x="232" y="3741"/>
                    </a:lnTo>
                    <a:lnTo>
                      <a:pt x="232" y="3732"/>
                    </a:lnTo>
                    <a:lnTo>
                      <a:pt x="232" y="3723"/>
                    </a:lnTo>
                    <a:lnTo>
                      <a:pt x="241" y="3706"/>
                    </a:lnTo>
                    <a:lnTo>
                      <a:pt x="241" y="3697"/>
                    </a:lnTo>
                    <a:lnTo>
                      <a:pt x="251" y="3680"/>
                    </a:lnTo>
                    <a:lnTo>
                      <a:pt x="251" y="3671"/>
                    </a:lnTo>
                    <a:lnTo>
                      <a:pt x="261" y="3636"/>
                    </a:lnTo>
                    <a:lnTo>
                      <a:pt x="270" y="3592"/>
                    </a:lnTo>
                    <a:lnTo>
                      <a:pt x="280" y="3557"/>
                    </a:lnTo>
                    <a:lnTo>
                      <a:pt x="280" y="3505"/>
                    </a:lnTo>
                    <a:lnTo>
                      <a:pt x="290" y="3461"/>
                    </a:lnTo>
                    <a:lnTo>
                      <a:pt x="299" y="3409"/>
                    </a:lnTo>
                    <a:lnTo>
                      <a:pt x="309" y="3347"/>
                    </a:lnTo>
                    <a:lnTo>
                      <a:pt x="309" y="3295"/>
                    </a:lnTo>
                    <a:lnTo>
                      <a:pt x="319" y="3225"/>
                    </a:lnTo>
                    <a:lnTo>
                      <a:pt x="319" y="3164"/>
                    </a:lnTo>
                    <a:lnTo>
                      <a:pt x="328" y="3094"/>
                    </a:lnTo>
                    <a:lnTo>
                      <a:pt x="338" y="3024"/>
                    </a:lnTo>
                    <a:lnTo>
                      <a:pt x="338" y="2954"/>
                    </a:lnTo>
                    <a:lnTo>
                      <a:pt x="348" y="2876"/>
                    </a:lnTo>
                    <a:lnTo>
                      <a:pt x="348" y="2797"/>
                    </a:lnTo>
                    <a:lnTo>
                      <a:pt x="348" y="2710"/>
                    </a:lnTo>
                    <a:lnTo>
                      <a:pt x="357" y="2631"/>
                    </a:lnTo>
                    <a:lnTo>
                      <a:pt x="357" y="2543"/>
                    </a:lnTo>
                    <a:lnTo>
                      <a:pt x="357" y="2456"/>
                    </a:lnTo>
                    <a:lnTo>
                      <a:pt x="367" y="2369"/>
                    </a:lnTo>
                    <a:lnTo>
                      <a:pt x="367" y="2281"/>
                    </a:lnTo>
                    <a:lnTo>
                      <a:pt x="367" y="2185"/>
                    </a:lnTo>
                    <a:lnTo>
                      <a:pt x="367" y="2089"/>
                    </a:lnTo>
                    <a:lnTo>
                      <a:pt x="367" y="1993"/>
                    </a:lnTo>
                    <a:lnTo>
                      <a:pt x="367" y="1897"/>
                    </a:lnTo>
                    <a:lnTo>
                      <a:pt x="367" y="1801"/>
                    </a:lnTo>
                    <a:lnTo>
                      <a:pt x="367" y="1705"/>
                    </a:lnTo>
                    <a:lnTo>
                      <a:pt x="367" y="1608"/>
                    </a:lnTo>
                    <a:lnTo>
                      <a:pt x="367" y="1521"/>
                    </a:lnTo>
                    <a:lnTo>
                      <a:pt x="367" y="1425"/>
                    </a:lnTo>
                    <a:lnTo>
                      <a:pt x="357" y="1338"/>
                    </a:lnTo>
                    <a:lnTo>
                      <a:pt x="357" y="1250"/>
                    </a:lnTo>
                    <a:lnTo>
                      <a:pt x="357" y="1163"/>
                    </a:lnTo>
                    <a:lnTo>
                      <a:pt x="348" y="1084"/>
                    </a:lnTo>
                    <a:lnTo>
                      <a:pt x="348" y="997"/>
                    </a:lnTo>
                    <a:lnTo>
                      <a:pt x="348" y="918"/>
                    </a:lnTo>
                    <a:lnTo>
                      <a:pt x="338" y="848"/>
                    </a:lnTo>
                    <a:lnTo>
                      <a:pt x="338" y="769"/>
                    </a:lnTo>
                    <a:lnTo>
                      <a:pt x="328" y="700"/>
                    </a:lnTo>
                    <a:lnTo>
                      <a:pt x="319" y="630"/>
                    </a:lnTo>
                    <a:lnTo>
                      <a:pt x="319" y="569"/>
                    </a:lnTo>
                    <a:lnTo>
                      <a:pt x="309" y="507"/>
                    </a:lnTo>
                    <a:lnTo>
                      <a:pt x="309" y="446"/>
                    </a:lnTo>
                    <a:lnTo>
                      <a:pt x="299" y="385"/>
                    </a:lnTo>
                    <a:lnTo>
                      <a:pt x="290" y="333"/>
                    </a:lnTo>
                    <a:lnTo>
                      <a:pt x="280" y="289"/>
                    </a:lnTo>
                    <a:lnTo>
                      <a:pt x="280" y="245"/>
                    </a:lnTo>
                    <a:lnTo>
                      <a:pt x="270" y="201"/>
                    </a:lnTo>
                    <a:lnTo>
                      <a:pt x="261" y="158"/>
                    </a:lnTo>
                    <a:lnTo>
                      <a:pt x="251" y="132"/>
                    </a:lnTo>
                    <a:lnTo>
                      <a:pt x="251" y="114"/>
                    </a:lnTo>
                    <a:lnTo>
                      <a:pt x="241" y="97"/>
                    </a:lnTo>
                    <a:lnTo>
                      <a:pt x="241" y="88"/>
                    </a:lnTo>
                    <a:lnTo>
                      <a:pt x="232" y="70"/>
                    </a:lnTo>
                    <a:lnTo>
                      <a:pt x="232" y="62"/>
                    </a:lnTo>
                    <a:lnTo>
                      <a:pt x="232" y="53"/>
                    </a:lnTo>
                    <a:lnTo>
                      <a:pt x="222" y="44"/>
                    </a:lnTo>
                    <a:lnTo>
                      <a:pt x="222" y="35"/>
                    </a:lnTo>
                    <a:lnTo>
                      <a:pt x="212" y="27"/>
                    </a:lnTo>
                    <a:lnTo>
                      <a:pt x="212" y="27"/>
                    </a:lnTo>
                    <a:lnTo>
                      <a:pt x="203" y="18"/>
                    </a:lnTo>
                    <a:lnTo>
                      <a:pt x="203" y="18"/>
                    </a:lnTo>
                    <a:lnTo>
                      <a:pt x="193" y="18"/>
                    </a:lnTo>
                    <a:lnTo>
                      <a:pt x="193" y="18"/>
                    </a:lnTo>
                    <a:lnTo>
                      <a:pt x="193" y="18"/>
                    </a:lnTo>
                    <a:close/>
                    <a:moveTo>
                      <a:pt x="193" y="18"/>
                    </a:moveTo>
                    <a:lnTo>
                      <a:pt x="183" y="18"/>
                    </a:lnTo>
                    <a:lnTo>
                      <a:pt x="183" y="18"/>
                    </a:lnTo>
                    <a:lnTo>
                      <a:pt x="174" y="18"/>
                    </a:lnTo>
                    <a:lnTo>
                      <a:pt x="174" y="27"/>
                    </a:lnTo>
                    <a:lnTo>
                      <a:pt x="174" y="27"/>
                    </a:lnTo>
                    <a:lnTo>
                      <a:pt x="164" y="35"/>
                    </a:lnTo>
                    <a:lnTo>
                      <a:pt x="164" y="44"/>
                    </a:lnTo>
                    <a:lnTo>
                      <a:pt x="154" y="53"/>
                    </a:lnTo>
                    <a:lnTo>
                      <a:pt x="154" y="62"/>
                    </a:lnTo>
                    <a:lnTo>
                      <a:pt x="145" y="70"/>
                    </a:lnTo>
                    <a:lnTo>
                      <a:pt x="145" y="88"/>
                    </a:lnTo>
                    <a:lnTo>
                      <a:pt x="135" y="97"/>
                    </a:lnTo>
                    <a:lnTo>
                      <a:pt x="135" y="114"/>
                    </a:lnTo>
                    <a:lnTo>
                      <a:pt x="135" y="132"/>
                    </a:lnTo>
                    <a:lnTo>
                      <a:pt x="125" y="158"/>
                    </a:lnTo>
                    <a:lnTo>
                      <a:pt x="116" y="201"/>
                    </a:lnTo>
                    <a:lnTo>
                      <a:pt x="106" y="245"/>
                    </a:lnTo>
                    <a:lnTo>
                      <a:pt x="96" y="289"/>
                    </a:lnTo>
                    <a:lnTo>
                      <a:pt x="96" y="333"/>
                    </a:lnTo>
                    <a:lnTo>
                      <a:pt x="87" y="385"/>
                    </a:lnTo>
                    <a:lnTo>
                      <a:pt x="77" y="446"/>
                    </a:lnTo>
                    <a:lnTo>
                      <a:pt x="67" y="507"/>
                    </a:lnTo>
                    <a:lnTo>
                      <a:pt x="67" y="569"/>
                    </a:lnTo>
                    <a:lnTo>
                      <a:pt x="58" y="630"/>
                    </a:lnTo>
                    <a:lnTo>
                      <a:pt x="58" y="700"/>
                    </a:lnTo>
                    <a:lnTo>
                      <a:pt x="48" y="769"/>
                    </a:lnTo>
                    <a:lnTo>
                      <a:pt x="48" y="848"/>
                    </a:lnTo>
                    <a:lnTo>
                      <a:pt x="38" y="918"/>
                    </a:lnTo>
                    <a:lnTo>
                      <a:pt x="38" y="997"/>
                    </a:lnTo>
                    <a:lnTo>
                      <a:pt x="29" y="1084"/>
                    </a:lnTo>
                    <a:lnTo>
                      <a:pt x="29" y="1163"/>
                    </a:lnTo>
                    <a:lnTo>
                      <a:pt x="29" y="1250"/>
                    </a:lnTo>
                    <a:lnTo>
                      <a:pt x="19" y="1338"/>
                    </a:lnTo>
                    <a:lnTo>
                      <a:pt x="19" y="1425"/>
                    </a:lnTo>
                    <a:lnTo>
                      <a:pt x="19" y="1521"/>
                    </a:lnTo>
                    <a:lnTo>
                      <a:pt x="19" y="1608"/>
                    </a:lnTo>
                    <a:lnTo>
                      <a:pt x="19" y="1705"/>
                    </a:lnTo>
                    <a:lnTo>
                      <a:pt x="9" y="1801"/>
                    </a:lnTo>
                    <a:lnTo>
                      <a:pt x="9" y="1897"/>
                    </a:lnTo>
                    <a:lnTo>
                      <a:pt x="9" y="1993"/>
                    </a:lnTo>
                    <a:lnTo>
                      <a:pt x="19" y="2089"/>
                    </a:lnTo>
                    <a:lnTo>
                      <a:pt x="19" y="2185"/>
                    </a:lnTo>
                    <a:lnTo>
                      <a:pt x="19" y="2281"/>
                    </a:lnTo>
                    <a:lnTo>
                      <a:pt x="19" y="2369"/>
                    </a:lnTo>
                    <a:lnTo>
                      <a:pt x="19" y="2456"/>
                    </a:lnTo>
                    <a:lnTo>
                      <a:pt x="29" y="2543"/>
                    </a:lnTo>
                    <a:lnTo>
                      <a:pt x="29" y="2631"/>
                    </a:lnTo>
                    <a:lnTo>
                      <a:pt x="29" y="2710"/>
                    </a:lnTo>
                    <a:lnTo>
                      <a:pt x="38" y="2797"/>
                    </a:lnTo>
                    <a:lnTo>
                      <a:pt x="38" y="2876"/>
                    </a:lnTo>
                    <a:lnTo>
                      <a:pt x="48" y="2954"/>
                    </a:lnTo>
                    <a:lnTo>
                      <a:pt x="48" y="3024"/>
                    </a:lnTo>
                    <a:lnTo>
                      <a:pt x="58" y="3094"/>
                    </a:lnTo>
                    <a:lnTo>
                      <a:pt x="58" y="3164"/>
                    </a:lnTo>
                    <a:lnTo>
                      <a:pt x="67" y="3225"/>
                    </a:lnTo>
                    <a:lnTo>
                      <a:pt x="67" y="3295"/>
                    </a:lnTo>
                    <a:lnTo>
                      <a:pt x="77" y="3347"/>
                    </a:lnTo>
                    <a:lnTo>
                      <a:pt x="87" y="3409"/>
                    </a:lnTo>
                    <a:lnTo>
                      <a:pt x="96" y="3461"/>
                    </a:lnTo>
                    <a:lnTo>
                      <a:pt x="96" y="3505"/>
                    </a:lnTo>
                    <a:lnTo>
                      <a:pt x="106" y="3557"/>
                    </a:lnTo>
                    <a:lnTo>
                      <a:pt x="116" y="3592"/>
                    </a:lnTo>
                    <a:lnTo>
                      <a:pt x="125" y="3636"/>
                    </a:lnTo>
                    <a:lnTo>
                      <a:pt x="135" y="3671"/>
                    </a:lnTo>
                    <a:lnTo>
                      <a:pt x="135" y="3680"/>
                    </a:lnTo>
                    <a:lnTo>
                      <a:pt x="135" y="3697"/>
                    </a:lnTo>
                    <a:lnTo>
                      <a:pt x="145" y="3706"/>
                    </a:lnTo>
                    <a:lnTo>
                      <a:pt x="145" y="3723"/>
                    </a:lnTo>
                    <a:lnTo>
                      <a:pt x="154" y="3732"/>
                    </a:lnTo>
                    <a:lnTo>
                      <a:pt x="154" y="3741"/>
                    </a:lnTo>
                    <a:lnTo>
                      <a:pt x="164" y="3749"/>
                    </a:lnTo>
                    <a:lnTo>
                      <a:pt x="164" y="3758"/>
                    </a:lnTo>
                    <a:lnTo>
                      <a:pt x="174" y="3767"/>
                    </a:lnTo>
                    <a:lnTo>
                      <a:pt x="174" y="3767"/>
                    </a:lnTo>
                    <a:lnTo>
                      <a:pt x="174" y="3776"/>
                    </a:lnTo>
                    <a:lnTo>
                      <a:pt x="183" y="3776"/>
                    </a:lnTo>
                    <a:lnTo>
                      <a:pt x="183" y="3784"/>
                    </a:lnTo>
                    <a:lnTo>
                      <a:pt x="193" y="3784"/>
                    </a:lnTo>
                    <a:lnTo>
                      <a:pt x="193" y="3784"/>
                    </a:lnTo>
                    <a:lnTo>
                      <a:pt x="203" y="3776"/>
                    </a:lnTo>
                    <a:lnTo>
                      <a:pt x="203" y="3776"/>
                    </a:lnTo>
                    <a:lnTo>
                      <a:pt x="212" y="3767"/>
                    </a:lnTo>
                    <a:lnTo>
                      <a:pt x="212" y="3767"/>
                    </a:lnTo>
                    <a:lnTo>
                      <a:pt x="222" y="3758"/>
                    </a:lnTo>
                    <a:lnTo>
                      <a:pt x="222" y="3749"/>
                    </a:lnTo>
                    <a:lnTo>
                      <a:pt x="232" y="3741"/>
                    </a:lnTo>
                    <a:lnTo>
                      <a:pt x="232" y="3732"/>
                    </a:lnTo>
                    <a:lnTo>
                      <a:pt x="232" y="3723"/>
                    </a:lnTo>
                    <a:lnTo>
                      <a:pt x="241" y="3706"/>
                    </a:lnTo>
                    <a:lnTo>
                      <a:pt x="241" y="3697"/>
                    </a:lnTo>
                    <a:lnTo>
                      <a:pt x="251" y="3680"/>
                    </a:lnTo>
                    <a:lnTo>
                      <a:pt x="251" y="3671"/>
                    </a:lnTo>
                    <a:lnTo>
                      <a:pt x="261" y="3636"/>
                    </a:lnTo>
                    <a:lnTo>
                      <a:pt x="270" y="3592"/>
                    </a:lnTo>
                    <a:lnTo>
                      <a:pt x="280" y="3557"/>
                    </a:lnTo>
                    <a:lnTo>
                      <a:pt x="280" y="3505"/>
                    </a:lnTo>
                    <a:lnTo>
                      <a:pt x="290" y="3461"/>
                    </a:lnTo>
                    <a:lnTo>
                      <a:pt x="299" y="3409"/>
                    </a:lnTo>
                    <a:lnTo>
                      <a:pt x="309" y="3347"/>
                    </a:lnTo>
                    <a:lnTo>
                      <a:pt x="309" y="3295"/>
                    </a:lnTo>
                    <a:lnTo>
                      <a:pt x="319" y="3225"/>
                    </a:lnTo>
                    <a:lnTo>
                      <a:pt x="319" y="3164"/>
                    </a:lnTo>
                    <a:lnTo>
                      <a:pt x="328" y="3094"/>
                    </a:lnTo>
                    <a:lnTo>
                      <a:pt x="338" y="3024"/>
                    </a:lnTo>
                    <a:lnTo>
                      <a:pt x="338" y="2954"/>
                    </a:lnTo>
                    <a:lnTo>
                      <a:pt x="348" y="2876"/>
                    </a:lnTo>
                    <a:lnTo>
                      <a:pt x="348" y="2797"/>
                    </a:lnTo>
                    <a:lnTo>
                      <a:pt x="348" y="2710"/>
                    </a:lnTo>
                    <a:lnTo>
                      <a:pt x="357" y="2631"/>
                    </a:lnTo>
                    <a:lnTo>
                      <a:pt x="357" y="2543"/>
                    </a:lnTo>
                    <a:lnTo>
                      <a:pt x="357" y="2456"/>
                    </a:lnTo>
                    <a:lnTo>
                      <a:pt x="367" y="2369"/>
                    </a:lnTo>
                    <a:lnTo>
                      <a:pt x="367" y="2281"/>
                    </a:lnTo>
                    <a:lnTo>
                      <a:pt x="367" y="2185"/>
                    </a:lnTo>
                    <a:lnTo>
                      <a:pt x="367" y="2089"/>
                    </a:lnTo>
                    <a:lnTo>
                      <a:pt x="367" y="1993"/>
                    </a:lnTo>
                    <a:lnTo>
                      <a:pt x="367" y="1897"/>
                    </a:lnTo>
                    <a:lnTo>
                      <a:pt x="367" y="1801"/>
                    </a:lnTo>
                    <a:lnTo>
                      <a:pt x="367" y="1705"/>
                    </a:lnTo>
                    <a:lnTo>
                      <a:pt x="367" y="1608"/>
                    </a:lnTo>
                    <a:lnTo>
                      <a:pt x="367" y="1521"/>
                    </a:lnTo>
                    <a:lnTo>
                      <a:pt x="367" y="1425"/>
                    </a:lnTo>
                    <a:lnTo>
                      <a:pt x="357" y="1338"/>
                    </a:lnTo>
                    <a:lnTo>
                      <a:pt x="357" y="1250"/>
                    </a:lnTo>
                    <a:lnTo>
                      <a:pt x="357" y="1163"/>
                    </a:lnTo>
                    <a:lnTo>
                      <a:pt x="348" y="1084"/>
                    </a:lnTo>
                    <a:lnTo>
                      <a:pt x="348" y="997"/>
                    </a:lnTo>
                    <a:lnTo>
                      <a:pt x="348" y="918"/>
                    </a:lnTo>
                    <a:lnTo>
                      <a:pt x="338" y="848"/>
                    </a:lnTo>
                    <a:lnTo>
                      <a:pt x="338" y="769"/>
                    </a:lnTo>
                    <a:lnTo>
                      <a:pt x="328" y="700"/>
                    </a:lnTo>
                    <a:lnTo>
                      <a:pt x="319" y="630"/>
                    </a:lnTo>
                    <a:lnTo>
                      <a:pt x="319" y="569"/>
                    </a:lnTo>
                    <a:lnTo>
                      <a:pt x="309" y="507"/>
                    </a:lnTo>
                    <a:lnTo>
                      <a:pt x="309" y="446"/>
                    </a:lnTo>
                    <a:lnTo>
                      <a:pt x="299" y="385"/>
                    </a:lnTo>
                    <a:lnTo>
                      <a:pt x="290" y="333"/>
                    </a:lnTo>
                    <a:lnTo>
                      <a:pt x="280" y="289"/>
                    </a:lnTo>
                    <a:lnTo>
                      <a:pt x="280" y="245"/>
                    </a:lnTo>
                    <a:lnTo>
                      <a:pt x="270" y="201"/>
                    </a:lnTo>
                    <a:lnTo>
                      <a:pt x="261" y="158"/>
                    </a:lnTo>
                    <a:lnTo>
                      <a:pt x="251" y="132"/>
                    </a:lnTo>
                    <a:lnTo>
                      <a:pt x="251" y="114"/>
                    </a:lnTo>
                    <a:lnTo>
                      <a:pt x="241" y="97"/>
                    </a:lnTo>
                    <a:lnTo>
                      <a:pt x="241" y="88"/>
                    </a:lnTo>
                    <a:lnTo>
                      <a:pt x="232" y="70"/>
                    </a:lnTo>
                    <a:lnTo>
                      <a:pt x="232" y="62"/>
                    </a:lnTo>
                    <a:lnTo>
                      <a:pt x="232" y="53"/>
                    </a:lnTo>
                    <a:lnTo>
                      <a:pt x="222" y="44"/>
                    </a:lnTo>
                    <a:lnTo>
                      <a:pt x="222" y="35"/>
                    </a:lnTo>
                    <a:lnTo>
                      <a:pt x="212" y="27"/>
                    </a:lnTo>
                    <a:lnTo>
                      <a:pt x="212" y="27"/>
                    </a:lnTo>
                    <a:lnTo>
                      <a:pt x="203" y="18"/>
                    </a:lnTo>
                    <a:lnTo>
                      <a:pt x="203" y="18"/>
                    </a:lnTo>
                    <a:lnTo>
                      <a:pt x="193" y="18"/>
                    </a:lnTo>
                    <a:lnTo>
                      <a:pt x="193" y="18"/>
                    </a:lnTo>
                    <a:lnTo>
                      <a:pt x="193" y="1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45" name="Rectangle 189"/>
              <p:cNvSpPr>
                <a:spLocks noChangeArrowheads="1"/>
              </p:cNvSpPr>
              <p:nvPr/>
            </p:nvSpPr>
            <p:spPr bwMode="auto">
              <a:xfrm>
                <a:off x="10" y="422"/>
                <a:ext cx="386" cy="3793"/>
              </a:xfrm>
              <a:prstGeom prst="rect">
                <a:avLst/>
              </a:prstGeom>
              <a:solidFill>
                <a:srgbClr val="243F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46" name="Freeform 190"/>
              <p:cNvSpPr>
                <a:spLocks/>
              </p:cNvSpPr>
              <p:nvPr/>
            </p:nvSpPr>
            <p:spPr bwMode="auto">
              <a:xfrm>
                <a:off x="10" y="422"/>
                <a:ext cx="357" cy="3767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164" y="9"/>
                  </a:cxn>
                  <a:cxn ang="0">
                    <a:pos x="145" y="35"/>
                  </a:cxn>
                  <a:cxn ang="0">
                    <a:pos x="135" y="70"/>
                  </a:cxn>
                  <a:cxn ang="0">
                    <a:pos x="125" y="114"/>
                  </a:cxn>
                  <a:cxn ang="0">
                    <a:pos x="96" y="228"/>
                  </a:cxn>
                  <a:cxn ang="0">
                    <a:pos x="77" y="368"/>
                  </a:cxn>
                  <a:cxn ang="0">
                    <a:pos x="58" y="551"/>
                  </a:cxn>
                  <a:cxn ang="0">
                    <a:pos x="38" y="752"/>
                  </a:cxn>
                  <a:cxn ang="0">
                    <a:pos x="29" y="979"/>
                  </a:cxn>
                  <a:cxn ang="0">
                    <a:pos x="19" y="1233"/>
                  </a:cxn>
                  <a:cxn ang="0">
                    <a:pos x="9" y="1504"/>
                  </a:cxn>
                  <a:cxn ang="0">
                    <a:pos x="9" y="1783"/>
                  </a:cxn>
                  <a:cxn ang="0">
                    <a:pos x="9" y="2072"/>
                  </a:cxn>
                  <a:cxn ang="0">
                    <a:pos x="9" y="2351"/>
                  </a:cxn>
                  <a:cxn ang="0">
                    <a:pos x="19" y="2613"/>
                  </a:cxn>
                  <a:cxn ang="0">
                    <a:pos x="29" y="2858"/>
                  </a:cxn>
                  <a:cxn ang="0">
                    <a:pos x="48" y="3077"/>
                  </a:cxn>
                  <a:cxn ang="0">
                    <a:pos x="58" y="3278"/>
                  </a:cxn>
                  <a:cxn ang="0">
                    <a:pos x="87" y="3444"/>
                  </a:cxn>
                  <a:cxn ang="0">
                    <a:pos x="106" y="3575"/>
                  </a:cxn>
                  <a:cxn ang="0">
                    <a:pos x="125" y="3662"/>
                  </a:cxn>
                  <a:cxn ang="0">
                    <a:pos x="135" y="3706"/>
                  </a:cxn>
                  <a:cxn ang="0">
                    <a:pos x="154" y="3732"/>
                  </a:cxn>
                  <a:cxn ang="0">
                    <a:pos x="164" y="3749"/>
                  </a:cxn>
                  <a:cxn ang="0">
                    <a:pos x="174" y="3767"/>
                  </a:cxn>
                  <a:cxn ang="0">
                    <a:pos x="193" y="3758"/>
                  </a:cxn>
                  <a:cxn ang="0">
                    <a:pos x="203" y="3749"/>
                  </a:cxn>
                  <a:cxn ang="0">
                    <a:pos x="222" y="3723"/>
                  </a:cxn>
                  <a:cxn ang="0">
                    <a:pos x="232" y="3688"/>
                  </a:cxn>
                  <a:cxn ang="0">
                    <a:pos x="241" y="3645"/>
                  </a:cxn>
                  <a:cxn ang="0">
                    <a:pos x="270" y="3540"/>
                  </a:cxn>
                  <a:cxn ang="0">
                    <a:pos x="290" y="3391"/>
                  </a:cxn>
                  <a:cxn ang="0">
                    <a:pos x="309" y="3208"/>
                  </a:cxn>
                  <a:cxn ang="0">
                    <a:pos x="328" y="3007"/>
                  </a:cxn>
                  <a:cxn ang="0">
                    <a:pos x="338" y="2779"/>
                  </a:cxn>
                  <a:cxn ang="0">
                    <a:pos x="348" y="2526"/>
                  </a:cxn>
                  <a:cxn ang="0">
                    <a:pos x="357" y="2264"/>
                  </a:cxn>
                  <a:cxn ang="0">
                    <a:pos x="357" y="1975"/>
                  </a:cxn>
                  <a:cxn ang="0">
                    <a:pos x="357" y="1687"/>
                  </a:cxn>
                  <a:cxn ang="0">
                    <a:pos x="357" y="1407"/>
                  </a:cxn>
                  <a:cxn ang="0">
                    <a:pos x="348" y="1145"/>
                  </a:cxn>
                  <a:cxn ang="0">
                    <a:pos x="338" y="901"/>
                  </a:cxn>
                  <a:cxn ang="0">
                    <a:pos x="319" y="682"/>
                  </a:cxn>
                  <a:cxn ang="0">
                    <a:pos x="299" y="490"/>
                  </a:cxn>
                  <a:cxn ang="0">
                    <a:pos x="280" y="315"/>
                  </a:cxn>
                  <a:cxn ang="0">
                    <a:pos x="261" y="184"/>
                  </a:cxn>
                  <a:cxn ang="0">
                    <a:pos x="241" y="97"/>
                  </a:cxn>
                  <a:cxn ang="0">
                    <a:pos x="222" y="53"/>
                  </a:cxn>
                  <a:cxn ang="0">
                    <a:pos x="212" y="27"/>
                  </a:cxn>
                  <a:cxn ang="0">
                    <a:pos x="203" y="9"/>
                  </a:cxn>
                  <a:cxn ang="0">
                    <a:pos x="183" y="0"/>
                  </a:cxn>
                </a:cxnLst>
                <a:rect l="0" t="0" r="r" b="b"/>
                <a:pathLst>
                  <a:path w="357" h="3767">
                    <a:moveTo>
                      <a:pt x="183" y="0"/>
                    </a:moveTo>
                    <a:lnTo>
                      <a:pt x="174" y="0"/>
                    </a:lnTo>
                    <a:lnTo>
                      <a:pt x="174" y="0"/>
                    </a:lnTo>
                    <a:lnTo>
                      <a:pt x="164" y="0"/>
                    </a:lnTo>
                    <a:lnTo>
                      <a:pt x="164" y="9"/>
                    </a:lnTo>
                    <a:lnTo>
                      <a:pt x="164" y="9"/>
                    </a:lnTo>
                    <a:lnTo>
                      <a:pt x="154" y="18"/>
                    </a:lnTo>
                    <a:lnTo>
                      <a:pt x="154" y="27"/>
                    </a:lnTo>
                    <a:lnTo>
                      <a:pt x="145" y="35"/>
                    </a:lnTo>
                    <a:lnTo>
                      <a:pt x="145" y="44"/>
                    </a:lnTo>
                    <a:lnTo>
                      <a:pt x="135" y="53"/>
                    </a:lnTo>
                    <a:lnTo>
                      <a:pt x="135" y="70"/>
                    </a:lnTo>
                    <a:lnTo>
                      <a:pt x="125" y="79"/>
                    </a:lnTo>
                    <a:lnTo>
                      <a:pt x="125" y="97"/>
                    </a:lnTo>
                    <a:lnTo>
                      <a:pt x="125" y="114"/>
                    </a:lnTo>
                    <a:lnTo>
                      <a:pt x="116" y="140"/>
                    </a:lnTo>
                    <a:lnTo>
                      <a:pt x="106" y="184"/>
                    </a:lnTo>
                    <a:lnTo>
                      <a:pt x="96" y="228"/>
                    </a:lnTo>
                    <a:lnTo>
                      <a:pt x="87" y="271"/>
                    </a:lnTo>
                    <a:lnTo>
                      <a:pt x="87" y="315"/>
                    </a:lnTo>
                    <a:lnTo>
                      <a:pt x="77" y="368"/>
                    </a:lnTo>
                    <a:lnTo>
                      <a:pt x="67" y="429"/>
                    </a:lnTo>
                    <a:lnTo>
                      <a:pt x="58" y="490"/>
                    </a:lnTo>
                    <a:lnTo>
                      <a:pt x="58" y="551"/>
                    </a:lnTo>
                    <a:lnTo>
                      <a:pt x="48" y="612"/>
                    </a:lnTo>
                    <a:lnTo>
                      <a:pt x="48" y="682"/>
                    </a:lnTo>
                    <a:lnTo>
                      <a:pt x="38" y="752"/>
                    </a:lnTo>
                    <a:lnTo>
                      <a:pt x="38" y="831"/>
                    </a:lnTo>
                    <a:lnTo>
                      <a:pt x="29" y="901"/>
                    </a:lnTo>
                    <a:lnTo>
                      <a:pt x="29" y="979"/>
                    </a:lnTo>
                    <a:lnTo>
                      <a:pt x="19" y="1067"/>
                    </a:lnTo>
                    <a:lnTo>
                      <a:pt x="19" y="1145"/>
                    </a:lnTo>
                    <a:lnTo>
                      <a:pt x="19" y="1233"/>
                    </a:lnTo>
                    <a:lnTo>
                      <a:pt x="9" y="1320"/>
                    </a:lnTo>
                    <a:lnTo>
                      <a:pt x="9" y="1407"/>
                    </a:lnTo>
                    <a:lnTo>
                      <a:pt x="9" y="1504"/>
                    </a:lnTo>
                    <a:lnTo>
                      <a:pt x="9" y="1591"/>
                    </a:lnTo>
                    <a:lnTo>
                      <a:pt x="9" y="1687"/>
                    </a:lnTo>
                    <a:lnTo>
                      <a:pt x="9" y="1783"/>
                    </a:lnTo>
                    <a:lnTo>
                      <a:pt x="0" y="1879"/>
                    </a:lnTo>
                    <a:lnTo>
                      <a:pt x="9" y="1975"/>
                    </a:lnTo>
                    <a:lnTo>
                      <a:pt x="9" y="2072"/>
                    </a:lnTo>
                    <a:lnTo>
                      <a:pt x="9" y="2168"/>
                    </a:lnTo>
                    <a:lnTo>
                      <a:pt x="9" y="2264"/>
                    </a:lnTo>
                    <a:lnTo>
                      <a:pt x="9" y="2351"/>
                    </a:lnTo>
                    <a:lnTo>
                      <a:pt x="9" y="2439"/>
                    </a:lnTo>
                    <a:lnTo>
                      <a:pt x="19" y="2526"/>
                    </a:lnTo>
                    <a:lnTo>
                      <a:pt x="19" y="2613"/>
                    </a:lnTo>
                    <a:lnTo>
                      <a:pt x="19" y="2701"/>
                    </a:lnTo>
                    <a:lnTo>
                      <a:pt x="29" y="2779"/>
                    </a:lnTo>
                    <a:lnTo>
                      <a:pt x="29" y="2858"/>
                    </a:lnTo>
                    <a:lnTo>
                      <a:pt x="38" y="2937"/>
                    </a:lnTo>
                    <a:lnTo>
                      <a:pt x="38" y="3007"/>
                    </a:lnTo>
                    <a:lnTo>
                      <a:pt x="48" y="3077"/>
                    </a:lnTo>
                    <a:lnTo>
                      <a:pt x="48" y="3146"/>
                    </a:lnTo>
                    <a:lnTo>
                      <a:pt x="58" y="3208"/>
                    </a:lnTo>
                    <a:lnTo>
                      <a:pt x="58" y="3278"/>
                    </a:lnTo>
                    <a:lnTo>
                      <a:pt x="67" y="3330"/>
                    </a:lnTo>
                    <a:lnTo>
                      <a:pt x="77" y="3391"/>
                    </a:lnTo>
                    <a:lnTo>
                      <a:pt x="87" y="3444"/>
                    </a:lnTo>
                    <a:lnTo>
                      <a:pt x="87" y="3487"/>
                    </a:lnTo>
                    <a:lnTo>
                      <a:pt x="96" y="3540"/>
                    </a:lnTo>
                    <a:lnTo>
                      <a:pt x="106" y="3575"/>
                    </a:lnTo>
                    <a:lnTo>
                      <a:pt x="116" y="3618"/>
                    </a:lnTo>
                    <a:lnTo>
                      <a:pt x="125" y="3645"/>
                    </a:lnTo>
                    <a:lnTo>
                      <a:pt x="125" y="3662"/>
                    </a:lnTo>
                    <a:lnTo>
                      <a:pt x="125" y="3680"/>
                    </a:lnTo>
                    <a:lnTo>
                      <a:pt x="135" y="3688"/>
                    </a:lnTo>
                    <a:lnTo>
                      <a:pt x="135" y="3706"/>
                    </a:lnTo>
                    <a:lnTo>
                      <a:pt x="145" y="3714"/>
                    </a:lnTo>
                    <a:lnTo>
                      <a:pt x="145" y="3723"/>
                    </a:lnTo>
                    <a:lnTo>
                      <a:pt x="154" y="3732"/>
                    </a:lnTo>
                    <a:lnTo>
                      <a:pt x="154" y="3741"/>
                    </a:lnTo>
                    <a:lnTo>
                      <a:pt x="164" y="3749"/>
                    </a:lnTo>
                    <a:lnTo>
                      <a:pt x="164" y="3749"/>
                    </a:lnTo>
                    <a:lnTo>
                      <a:pt x="164" y="3758"/>
                    </a:lnTo>
                    <a:lnTo>
                      <a:pt x="174" y="3758"/>
                    </a:lnTo>
                    <a:lnTo>
                      <a:pt x="174" y="3767"/>
                    </a:lnTo>
                    <a:lnTo>
                      <a:pt x="183" y="3767"/>
                    </a:lnTo>
                    <a:lnTo>
                      <a:pt x="183" y="3767"/>
                    </a:lnTo>
                    <a:lnTo>
                      <a:pt x="193" y="3758"/>
                    </a:lnTo>
                    <a:lnTo>
                      <a:pt x="193" y="3758"/>
                    </a:lnTo>
                    <a:lnTo>
                      <a:pt x="203" y="3749"/>
                    </a:lnTo>
                    <a:lnTo>
                      <a:pt x="203" y="3749"/>
                    </a:lnTo>
                    <a:lnTo>
                      <a:pt x="212" y="3741"/>
                    </a:lnTo>
                    <a:lnTo>
                      <a:pt x="212" y="3732"/>
                    </a:lnTo>
                    <a:lnTo>
                      <a:pt x="222" y="3723"/>
                    </a:lnTo>
                    <a:lnTo>
                      <a:pt x="222" y="3714"/>
                    </a:lnTo>
                    <a:lnTo>
                      <a:pt x="222" y="3706"/>
                    </a:lnTo>
                    <a:lnTo>
                      <a:pt x="232" y="3688"/>
                    </a:lnTo>
                    <a:lnTo>
                      <a:pt x="232" y="3680"/>
                    </a:lnTo>
                    <a:lnTo>
                      <a:pt x="241" y="3662"/>
                    </a:lnTo>
                    <a:lnTo>
                      <a:pt x="241" y="3645"/>
                    </a:lnTo>
                    <a:lnTo>
                      <a:pt x="251" y="3618"/>
                    </a:lnTo>
                    <a:lnTo>
                      <a:pt x="261" y="3575"/>
                    </a:lnTo>
                    <a:lnTo>
                      <a:pt x="270" y="3540"/>
                    </a:lnTo>
                    <a:lnTo>
                      <a:pt x="270" y="3487"/>
                    </a:lnTo>
                    <a:lnTo>
                      <a:pt x="280" y="3444"/>
                    </a:lnTo>
                    <a:lnTo>
                      <a:pt x="290" y="3391"/>
                    </a:lnTo>
                    <a:lnTo>
                      <a:pt x="299" y="3330"/>
                    </a:lnTo>
                    <a:lnTo>
                      <a:pt x="299" y="3278"/>
                    </a:lnTo>
                    <a:lnTo>
                      <a:pt x="309" y="3208"/>
                    </a:lnTo>
                    <a:lnTo>
                      <a:pt x="309" y="3146"/>
                    </a:lnTo>
                    <a:lnTo>
                      <a:pt x="319" y="3077"/>
                    </a:lnTo>
                    <a:lnTo>
                      <a:pt x="328" y="3007"/>
                    </a:lnTo>
                    <a:lnTo>
                      <a:pt x="328" y="2937"/>
                    </a:lnTo>
                    <a:lnTo>
                      <a:pt x="338" y="2858"/>
                    </a:lnTo>
                    <a:lnTo>
                      <a:pt x="338" y="2779"/>
                    </a:lnTo>
                    <a:lnTo>
                      <a:pt x="338" y="2701"/>
                    </a:lnTo>
                    <a:lnTo>
                      <a:pt x="348" y="2613"/>
                    </a:lnTo>
                    <a:lnTo>
                      <a:pt x="348" y="2526"/>
                    </a:lnTo>
                    <a:lnTo>
                      <a:pt x="348" y="2439"/>
                    </a:lnTo>
                    <a:lnTo>
                      <a:pt x="357" y="2351"/>
                    </a:lnTo>
                    <a:lnTo>
                      <a:pt x="357" y="2264"/>
                    </a:lnTo>
                    <a:lnTo>
                      <a:pt x="357" y="2168"/>
                    </a:lnTo>
                    <a:lnTo>
                      <a:pt x="357" y="2072"/>
                    </a:lnTo>
                    <a:lnTo>
                      <a:pt x="357" y="1975"/>
                    </a:lnTo>
                    <a:lnTo>
                      <a:pt x="357" y="1879"/>
                    </a:lnTo>
                    <a:lnTo>
                      <a:pt x="357" y="1783"/>
                    </a:lnTo>
                    <a:lnTo>
                      <a:pt x="357" y="1687"/>
                    </a:lnTo>
                    <a:lnTo>
                      <a:pt x="357" y="1591"/>
                    </a:lnTo>
                    <a:lnTo>
                      <a:pt x="357" y="1504"/>
                    </a:lnTo>
                    <a:lnTo>
                      <a:pt x="357" y="1407"/>
                    </a:lnTo>
                    <a:lnTo>
                      <a:pt x="348" y="1320"/>
                    </a:lnTo>
                    <a:lnTo>
                      <a:pt x="348" y="1233"/>
                    </a:lnTo>
                    <a:lnTo>
                      <a:pt x="348" y="1145"/>
                    </a:lnTo>
                    <a:lnTo>
                      <a:pt x="338" y="1067"/>
                    </a:lnTo>
                    <a:lnTo>
                      <a:pt x="338" y="979"/>
                    </a:lnTo>
                    <a:lnTo>
                      <a:pt x="338" y="901"/>
                    </a:lnTo>
                    <a:lnTo>
                      <a:pt x="328" y="831"/>
                    </a:lnTo>
                    <a:lnTo>
                      <a:pt x="328" y="752"/>
                    </a:lnTo>
                    <a:lnTo>
                      <a:pt x="319" y="682"/>
                    </a:lnTo>
                    <a:lnTo>
                      <a:pt x="309" y="612"/>
                    </a:lnTo>
                    <a:lnTo>
                      <a:pt x="309" y="551"/>
                    </a:lnTo>
                    <a:lnTo>
                      <a:pt x="299" y="490"/>
                    </a:lnTo>
                    <a:lnTo>
                      <a:pt x="299" y="429"/>
                    </a:lnTo>
                    <a:lnTo>
                      <a:pt x="290" y="368"/>
                    </a:lnTo>
                    <a:lnTo>
                      <a:pt x="280" y="315"/>
                    </a:lnTo>
                    <a:lnTo>
                      <a:pt x="270" y="271"/>
                    </a:lnTo>
                    <a:lnTo>
                      <a:pt x="270" y="228"/>
                    </a:lnTo>
                    <a:lnTo>
                      <a:pt x="261" y="184"/>
                    </a:lnTo>
                    <a:lnTo>
                      <a:pt x="251" y="140"/>
                    </a:lnTo>
                    <a:lnTo>
                      <a:pt x="241" y="114"/>
                    </a:lnTo>
                    <a:lnTo>
                      <a:pt x="241" y="97"/>
                    </a:lnTo>
                    <a:lnTo>
                      <a:pt x="232" y="79"/>
                    </a:lnTo>
                    <a:lnTo>
                      <a:pt x="232" y="70"/>
                    </a:lnTo>
                    <a:lnTo>
                      <a:pt x="222" y="53"/>
                    </a:lnTo>
                    <a:lnTo>
                      <a:pt x="222" y="44"/>
                    </a:lnTo>
                    <a:lnTo>
                      <a:pt x="222" y="35"/>
                    </a:lnTo>
                    <a:lnTo>
                      <a:pt x="212" y="27"/>
                    </a:lnTo>
                    <a:lnTo>
                      <a:pt x="212" y="18"/>
                    </a:lnTo>
                    <a:lnTo>
                      <a:pt x="203" y="9"/>
                    </a:lnTo>
                    <a:lnTo>
                      <a:pt x="203" y="9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47" name="Freeform 191"/>
              <p:cNvSpPr>
                <a:spLocks/>
              </p:cNvSpPr>
              <p:nvPr/>
            </p:nvSpPr>
            <p:spPr bwMode="auto">
              <a:xfrm>
                <a:off x="10" y="422"/>
                <a:ext cx="357" cy="3767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164" y="9"/>
                  </a:cxn>
                  <a:cxn ang="0">
                    <a:pos x="145" y="35"/>
                  </a:cxn>
                  <a:cxn ang="0">
                    <a:pos x="135" y="70"/>
                  </a:cxn>
                  <a:cxn ang="0">
                    <a:pos x="125" y="114"/>
                  </a:cxn>
                  <a:cxn ang="0">
                    <a:pos x="96" y="228"/>
                  </a:cxn>
                  <a:cxn ang="0">
                    <a:pos x="77" y="368"/>
                  </a:cxn>
                  <a:cxn ang="0">
                    <a:pos x="58" y="551"/>
                  </a:cxn>
                  <a:cxn ang="0">
                    <a:pos x="38" y="752"/>
                  </a:cxn>
                  <a:cxn ang="0">
                    <a:pos x="29" y="979"/>
                  </a:cxn>
                  <a:cxn ang="0">
                    <a:pos x="19" y="1233"/>
                  </a:cxn>
                  <a:cxn ang="0">
                    <a:pos x="9" y="1504"/>
                  </a:cxn>
                  <a:cxn ang="0">
                    <a:pos x="9" y="1783"/>
                  </a:cxn>
                  <a:cxn ang="0">
                    <a:pos x="9" y="2072"/>
                  </a:cxn>
                  <a:cxn ang="0">
                    <a:pos x="9" y="2351"/>
                  </a:cxn>
                  <a:cxn ang="0">
                    <a:pos x="19" y="2613"/>
                  </a:cxn>
                  <a:cxn ang="0">
                    <a:pos x="29" y="2858"/>
                  </a:cxn>
                  <a:cxn ang="0">
                    <a:pos x="48" y="3077"/>
                  </a:cxn>
                  <a:cxn ang="0">
                    <a:pos x="58" y="3278"/>
                  </a:cxn>
                  <a:cxn ang="0">
                    <a:pos x="87" y="3444"/>
                  </a:cxn>
                  <a:cxn ang="0">
                    <a:pos x="106" y="3575"/>
                  </a:cxn>
                  <a:cxn ang="0">
                    <a:pos x="125" y="3662"/>
                  </a:cxn>
                  <a:cxn ang="0">
                    <a:pos x="135" y="3706"/>
                  </a:cxn>
                  <a:cxn ang="0">
                    <a:pos x="154" y="3732"/>
                  </a:cxn>
                  <a:cxn ang="0">
                    <a:pos x="164" y="3749"/>
                  </a:cxn>
                  <a:cxn ang="0">
                    <a:pos x="174" y="3767"/>
                  </a:cxn>
                  <a:cxn ang="0">
                    <a:pos x="193" y="3758"/>
                  </a:cxn>
                  <a:cxn ang="0">
                    <a:pos x="203" y="3749"/>
                  </a:cxn>
                  <a:cxn ang="0">
                    <a:pos x="222" y="3723"/>
                  </a:cxn>
                  <a:cxn ang="0">
                    <a:pos x="232" y="3688"/>
                  </a:cxn>
                  <a:cxn ang="0">
                    <a:pos x="241" y="3645"/>
                  </a:cxn>
                  <a:cxn ang="0">
                    <a:pos x="270" y="3540"/>
                  </a:cxn>
                  <a:cxn ang="0">
                    <a:pos x="290" y="3391"/>
                  </a:cxn>
                  <a:cxn ang="0">
                    <a:pos x="309" y="3208"/>
                  </a:cxn>
                  <a:cxn ang="0">
                    <a:pos x="328" y="3007"/>
                  </a:cxn>
                  <a:cxn ang="0">
                    <a:pos x="338" y="2779"/>
                  </a:cxn>
                  <a:cxn ang="0">
                    <a:pos x="348" y="2526"/>
                  </a:cxn>
                  <a:cxn ang="0">
                    <a:pos x="357" y="2264"/>
                  </a:cxn>
                  <a:cxn ang="0">
                    <a:pos x="357" y="1975"/>
                  </a:cxn>
                  <a:cxn ang="0">
                    <a:pos x="357" y="1687"/>
                  </a:cxn>
                  <a:cxn ang="0">
                    <a:pos x="357" y="1407"/>
                  </a:cxn>
                  <a:cxn ang="0">
                    <a:pos x="348" y="1145"/>
                  </a:cxn>
                  <a:cxn ang="0">
                    <a:pos x="338" y="901"/>
                  </a:cxn>
                  <a:cxn ang="0">
                    <a:pos x="319" y="682"/>
                  </a:cxn>
                  <a:cxn ang="0">
                    <a:pos x="299" y="490"/>
                  </a:cxn>
                  <a:cxn ang="0">
                    <a:pos x="280" y="315"/>
                  </a:cxn>
                  <a:cxn ang="0">
                    <a:pos x="261" y="184"/>
                  </a:cxn>
                  <a:cxn ang="0">
                    <a:pos x="241" y="97"/>
                  </a:cxn>
                  <a:cxn ang="0">
                    <a:pos x="222" y="53"/>
                  </a:cxn>
                  <a:cxn ang="0">
                    <a:pos x="212" y="27"/>
                  </a:cxn>
                  <a:cxn ang="0">
                    <a:pos x="203" y="9"/>
                  </a:cxn>
                  <a:cxn ang="0">
                    <a:pos x="183" y="0"/>
                  </a:cxn>
                </a:cxnLst>
                <a:rect l="0" t="0" r="r" b="b"/>
                <a:pathLst>
                  <a:path w="357" h="3767">
                    <a:moveTo>
                      <a:pt x="183" y="0"/>
                    </a:moveTo>
                    <a:lnTo>
                      <a:pt x="174" y="0"/>
                    </a:lnTo>
                    <a:lnTo>
                      <a:pt x="174" y="0"/>
                    </a:lnTo>
                    <a:lnTo>
                      <a:pt x="164" y="0"/>
                    </a:lnTo>
                    <a:lnTo>
                      <a:pt x="164" y="9"/>
                    </a:lnTo>
                    <a:lnTo>
                      <a:pt x="164" y="9"/>
                    </a:lnTo>
                    <a:lnTo>
                      <a:pt x="154" y="18"/>
                    </a:lnTo>
                    <a:lnTo>
                      <a:pt x="154" y="27"/>
                    </a:lnTo>
                    <a:lnTo>
                      <a:pt x="145" y="35"/>
                    </a:lnTo>
                    <a:lnTo>
                      <a:pt x="145" y="44"/>
                    </a:lnTo>
                    <a:lnTo>
                      <a:pt x="135" y="53"/>
                    </a:lnTo>
                    <a:lnTo>
                      <a:pt x="135" y="70"/>
                    </a:lnTo>
                    <a:lnTo>
                      <a:pt x="125" y="79"/>
                    </a:lnTo>
                    <a:lnTo>
                      <a:pt x="125" y="97"/>
                    </a:lnTo>
                    <a:lnTo>
                      <a:pt x="125" y="114"/>
                    </a:lnTo>
                    <a:lnTo>
                      <a:pt x="116" y="140"/>
                    </a:lnTo>
                    <a:lnTo>
                      <a:pt x="106" y="184"/>
                    </a:lnTo>
                    <a:lnTo>
                      <a:pt x="96" y="228"/>
                    </a:lnTo>
                    <a:lnTo>
                      <a:pt x="87" y="271"/>
                    </a:lnTo>
                    <a:lnTo>
                      <a:pt x="87" y="315"/>
                    </a:lnTo>
                    <a:lnTo>
                      <a:pt x="77" y="368"/>
                    </a:lnTo>
                    <a:lnTo>
                      <a:pt x="67" y="429"/>
                    </a:lnTo>
                    <a:lnTo>
                      <a:pt x="58" y="490"/>
                    </a:lnTo>
                    <a:lnTo>
                      <a:pt x="58" y="551"/>
                    </a:lnTo>
                    <a:lnTo>
                      <a:pt x="48" y="612"/>
                    </a:lnTo>
                    <a:lnTo>
                      <a:pt x="48" y="682"/>
                    </a:lnTo>
                    <a:lnTo>
                      <a:pt x="38" y="752"/>
                    </a:lnTo>
                    <a:lnTo>
                      <a:pt x="38" y="831"/>
                    </a:lnTo>
                    <a:lnTo>
                      <a:pt x="29" y="901"/>
                    </a:lnTo>
                    <a:lnTo>
                      <a:pt x="29" y="979"/>
                    </a:lnTo>
                    <a:lnTo>
                      <a:pt x="19" y="1067"/>
                    </a:lnTo>
                    <a:lnTo>
                      <a:pt x="19" y="1145"/>
                    </a:lnTo>
                    <a:lnTo>
                      <a:pt x="19" y="1233"/>
                    </a:lnTo>
                    <a:lnTo>
                      <a:pt x="9" y="1320"/>
                    </a:lnTo>
                    <a:lnTo>
                      <a:pt x="9" y="1407"/>
                    </a:lnTo>
                    <a:lnTo>
                      <a:pt x="9" y="1504"/>
                    </a:lnTo>
                    <a:lnTo>
                      <a:pt x="9" y="1591"/>
                    </a:lnTo>
                    <a:lnTo>
                      <a:pt x="9" y="1687"/>
                    </a:lnTo>
                    <a:lnTo>
                      <a:pt x="9" y="1783"/>
                    </a:lnTo>
                    <a:lnTo>
                      <a:pt x="0" y="1879"/>
                    </a:lnTo>
                    <a:lnTo>
                      <a:pt x="9" y="1975"/>
                    </a:lnTo>
                    <a:lnTo>
                      <a:pt x="9" y="2072"/>
                    </a:lnTo>
                    <a:lnTo>
                      <a:pt x="9" y="2168"/>
                    </a:lnTo>
                    <a:lnTo>
                      <a:pt x="9" y="2264"/>
                    </a:lnTo>
                    <a:lnTo>
                      <a:pt x="9" y="2351"/>
                    </a:lnTo>
                    <a:lnTo>
                      <a:pt x="9" y="2439"/>
                    </a:lnTo>
                    <a:lnTo>
                      <a:pt x="19" y="2526"/>
                    </a:lnTo>
                    <a:lnTo>
                      <a:pt x="19" y="2613"/>
                    </a:lnTo>
                    <a:lnTo>
                      <a:pt x="19" y="2701"/>
                    </a:lnTo>
                    <a:lnTo>
                      <a:pt x="29" y="2779"/>
                    </a:lnTo>
                    <a:lnTo>
                      <a:pt x="29" y="2858"/>
                    </a:lnTo>
                    <a:lnTo>
                      <a:pt x="38" y="2937"/>
                    </a:lnTo>
                    <a:lnTo>
                      <a:pt x="38" y="3007"/>
                    </a:lnTo>
                    <a:lnTo>
                      <a:pt x="48" y="3077"/>
                    </a:lnTo>
                    <a:lnTo>
                      <a:pt x="48" y="3146"/>
                    </a:lnTo>
                    <a:lnTo>
                      <a:pt x="58" y="3208"/>
                    </a:lnTo>
                    <a:lnTo>
                      <a:pt x="58" y="3278"/>
                    </a:lnTo>
                    <a:lnTo>
                      <a:pt x="67" y="3330"/>
                    </a:lnTo>
                    <a:lnTo>
                      <a:pt x="77" y="3391"/>
                    </a:lnTo>
                    <a:lnTo>
                      <a:pt x="87" y="3444"/>
                    </a:lnTo>
                    <a:lnTo>
                      <a:pt x="87" y="3487"/>
                    </a:lnTo>
                    <a:lnTo>
                      <a:pt x="96" y="3540"/>
                    </a:lnTo>
                    <a:lnTo>
                      <a:pt x="106" y="3575"/>
                    </a:lnTo>
                    <a:lnTo>
                      <a:pt x="116" y="3618"/>
                    </a:lnTo>
                    <a:lnTo>
                      <a:pt x="125" y="3645"/>
                    </a:lnTo>
                    <a:lnTo>
                      <a:pt x="125" y="3662"/>
                    </a:lnTo>
                    <a:lnTo>
                      <a:pt x="125" y="3680"/>
                    </a:lnTo>
                    <a:lnTo>
                      <a:pt x="135" y="3688"/>
                    </a:lnTo>
                    <a:lnTo>
                      <a:pt x="135" y="3706"/>
                    </a:lnTo>
                    <a:lnTo>
                      <a:pt x="145" y="3714"/>
                    </a:lnTo>
                    <a:lnTo>
                      <a:pt x="145" y="3723"/>
                    </a:lnTo>
                    <a:lnTo>
                      <a:pt x="154" y="3732"/>
                    </a:lnTo>
                    <a:lnTo>
                      <a:pt x="154" y="3741"/>
                    </a:lnTo>
                    <a:lnTo>
                      <a:pt x="164" y="3749"/>
                    </a:lnTo>
                    <a:lnTo>
                      <a:pt x="164" y="3749"/>
                    </a:lnTo>
                    <a:lnTo>
                      <a:pt x="164" y="3758"/>
                    </a:lnTo>
                    <a:lnTo>
                      <a:pt x="174" y="3758"/>
                    </a:lnTo>
                    <a:lnTo>
                      <a:pt x="174" y="3767"/>
                    </a:lnTo>
                    <a:lnTo>
                      <a:pt x="183" y="3767"/>
                    </a:lnTo>
                    <a:lnTo>
                      <a:pt x="183" y="3767"/>
                    </a:lnTo>
                    <a:lnTo>
                      <a:pt x="193" y="3758"/>
                    </a:lnTo>
                    <a:lnTo>
                      <a:pt x="193" y="3758"/>
                    </a:lnTo>
                    <a:lnTo>
                      <a:pt x="203" y="3749"/>
                    </a:lnTo>
                    <a:lnTo>
                      <a:pt x="203" y="3749"/>
                    </a:lnTo>
                    <a:lnTo>
                      <a:pt x="212" y="3741"/>
                    </a:lnTo>
                    <a:lnTo>
                      <a:pt x="212" y="3732"/>
                    </a:lnTo>
                    <a:lnTo>
                      <a:pt x="222" y="3723"/>
                    </a:lnTo>
                    <a:lnTo>
                      <a:pt x="222" y="3714"/>
                    </a:lnTo>
                    <a:lnTo>
                      <a:pt x="222" y="3706"/>
                    </a:lnTo>
                    <a:lnTo>
                      <a:pt x="232" y="3688"/>
                    </a:lnTo>
                    <a:lnTo>
                      <a:pt x="232" y="3680"/>
                    </a:lnTo>
                    <a:lnTo>
                      <a:pt x="241" y="3662"/>
                    </a:lnTo>
                    <a:lnTo>
                      <a:pt x="241" y="3645"/>
                    </a:lnTo>
                    <a:lnTo>
                      <a:pt x="251" y="3618"/>
                    </a:lnTo>
                    <a:lnTo>
                      <a:pt x="261" y="3575"/>
                    </a:lnTo>
                    <a:lnTo>
                      <a:pt x="270" y="3540"/>
                    </a:lnTo>
                    <a:lnTo>
                      <a:pt x="270" y="3487"/>
                    </a:lnTo>
                    <a:lnTo>
                      <a:pt x="280" y="3444"/>
                    </a:lnTo>
                    <a:lnTo>
                      <a:pt x="290" y="3391"/>
                    </a:lnTo>
                    <a:lnTo>
                      <a:pt x="299" y="3330"/>
                    </a:lnTo>
                    <a:lnTo>
                      <a:pt x="299" y="3278"/>
                    </a:lnTo>
                    <a:lnTo>
                      <a:pt x="309" y="3208"/>
                    </a:lnTo>
                    <a:lnTo>
                      <a:pt x="309" y="3146"/>
                    </a:lnTo>
                    <a:lnTo>
                      <a:pt x="319" y="3077"/>
                    </a:lnTo>
                    <a:lnTo>
                      <a:pt x="328" y="3007"/>
                    </a:lnTo>
                    <a:lnTo>
                      <a:pt x="328" y="2937"/>
                    </a:lnTo>
                    <a:lnTo>
                      <a:pt x="338" y="2858"/>
                    </a:lnTo>
                    <a:lnTo>
                      <a:pt x="338" y="2779"/>
                    </a:lnTo>
                    <a:lnTo>
                      <a:pt x="338" y="2701"/>
                    </a:lnTo>
                    <a:lnTo>
                      <a:pt x="348" y="2613"/>
                    </a:lnTo>
                    <a:lnTo>
                      <a:pt x="348" y="2526"/>
                    </a:lnTo>
                    <a:lnTo>
                      <a:pt x="348" y="2439"/>
                    </a:lnTo>
                    <a:lnTo>
                      <a:pt x="357" y="2351"/>
                    </a:lnTo>
                    <a:lnTo>
                      <a:pt x="357" y="2264"/>
                    </a:lnTo>
                    <a:lnTo>
                      <a:pt x="357" y="2168"/>
                    </a:lnTo>
                    <a:lnTo>
                      <a:pt x="357" y="2072"/>
                    </a:lnTo>
                    <a:lnTo>
                      <a:pt x="357" y="1975"/>
                    </a:lnTo>
                    <a:lnTo>
                      <a:pt x="357" y="1879"/>
                    </a:lnTo>
                    <a:lnTo>
                      <a:pt x="357" y="1783"/>
                    </a:lnTo>
                    <a:lnTo>
                      <a:pt x="357" y="1687"/>
                    </a:lnTo>
                    <a:lnTo>
                      <a:pt x="357" y="1591"/>
                    </a:lnTo>
                    <a:lnTo>
                      <a:pt x="357" y="1504"/>
                    </a:lnTo>
                    <a:lnTo>
                      <a:pt x="357" y="1407"/>
                    </a:lnTo>
                    <a:lnTo>
                      <a:pt x="348" y="1320"/>
                    </a:lnTo>
                    <a:lnTo>
                      <a:pt x="348" y="1233"/>
                    </a:lnTo>
                    <a:lnTo>
                      <a:pt x="348" y="1145"/>
                    </a:lnTo>
                    <a:lnTo>
                      <a:pt x="338" y="1067"/>
                    </a:lnTo>
                    <a:lnTo>
                      <a:pt x="338" y="979"/>
                    </a:lnTo>
                    <a:lnTo>
                      <a:pt x="338" y="901"/>
                    </a:lnTo>
                    <a:lnTo>
                      <a:pt x="328" y="831"/>
                    </a:lnTo>
                    <a:lnTo>
                      <a:pt x="328" y="752"/>
                    </a:lnTo>
                    <a:lnTo>
                      <a:pt x="319" y="682"/>
                    </a:lnTo>
                    <a:lnTo>
                      <a:pt x="309" y="612"/>
                    </a:lnTo>
                    <a:lnTo>
                      <a:pt x="309" y="551"/>
                    </a:lnTo>
                    <a:lnTo>
                      <a:pt x="299" y="490"/>
                    </a:lnTo>
                    <a:lnTo>
                      <a:pt x="299" y="429"/>
                    </a:lnTo>
                    <a:lnTo>
                      <a:pt x="290" y="368"/>
                    </a:lnTo>
                    <a:lnTo>
                      <a:pt x="280" y="315"/>
                    </a:lnTo>
                    <a:lnTo>
                      <a:pt x="270" y="271"/>
                    </a:lnTo>
                    <a:lnTo>
                      <a:pt x="270" y="228"/>
                    </a:lnTo>
                    <a:lnTo>
                      <a:pt x="261" y="184"/>
                    </a:lnTo>
                    <a:lnTo>
                      <a:pt x="251" y="140"/>
                    </a:lnTo>
                    <a:lnTo>
                      <a:pt x="241" y="114"/>
                    </a:lnTo>
                    <a:lnTo>
                      <a:pt x="241" y="97"/>
                    </a:lnTo>
                    <a:lnTo>
                      <a:pt x="232" y="79"/>
                    </a:lnTo>
                    <a:lnTo>
                      <a:pt x="232" y="70"/>
                    </a:lnTo>
                    <a:lnTo>
                      <a:pt x="222" y="53"/>
                    </a:lnTo>
                    <a:lnTo>
                      <a:pt x="222" y="44"/>
                    </a:lnTo>
                    <a:lnTo>
                      <a:pt x="222" y="35"/>
                    </a:lnTo>
                    <a:lnTo>
                      <a:pt x="212" y="27"/>
                    </a:lnTo>
                    <a:lnTo>
                      <a:pt x="212" y="18"/>
                    </a:lnTo>
                    <a:lnTo>
                      <a:pt x="203" y="9"/>
                    </a:lnTo>
                    <a:lnTo>
                      <a:pt x="203" y="9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83" y="0"/>
                    </a:lnTo>
                    <a:lnTo>
                      <a:pt x="183" y="0"/>
                    </a:lnTo>
                  </a:path>
                </a:pathLst>
              </a:custGeom>
              <a:noFill/>
              <a:ln w="29">
                <a:solidFill>
                  <a:srgbClr val="F2F2F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248" name="Rectangle 192"/>
              <p:cNvSpPr>
                <a:spLocks noChangeArrowheads="1"/>
              </p:cNvSpPr>
              <p:nvPr/>
            </p:nvSpPr>
            <p:spPr bwMode="auto">
              <a:xfrm>
                <a:off x="126" y="1008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49" name="Rectangle 193"/>
              <p:cNvSpPr>
                <a:spLocks noChangeArrowheads="1"/>
              </p:cNvSpPr>
              <p:nvPr/>
            </p:nvSpPr>
            <p:spPr bwMode="auto">
              <a:xfrm>
                <a:off x="126" y="1227"/>
                <a:ext cx="11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50" name="Rectangle 194"/>
              <p:cNvSpPr>
                <a:spLocks noChangeArrowheads="1"/>
              </p:cNvSpPr>
              <p:nvPr/>
            </p:nvSpPr>
            <p:spPr bwMode="auto">
              <a:xfrm>
                <a:off x="184" y="1227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51" name="Rectangle 195"/>
              <p:cNvSpPr>
                <a:spLocks noChangeArrowheads="1"/>
              </p:cNvSpPr>
              <p:nvPr/>
            </p:nvSpPr>
            <p:spPr bwMode="auto">
              <a:xfrm>
                <a:off x="126" y="1454"/>
                <a:ext cx="10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52" name="Rectangle 196"/>
              <p:cNvSpPr>
                <a:spLocks noChangeArrowheads="1"/>
              </p:cNvSpPr>
              <p:nvPr/>
            </p:nvSpPr>
            <p:spPr bwMode="auto">
              <a:xfrm>
                <a:off x="174" y="1454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53" name="Rectangle 197"/>
              <p:cNvSpPr>
                <a:spLocks noChangeArrowheads="1"/>
              </p:cNvSpPr>
              <p:nvPr/>
            </p:nvSpPr>
            <p:spPr bwMode="auto">
              <a:xfrm>
                <a:off x="126" y="1673"/>
                <a:ext cx="8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54" name="Rectangle 198"/>
              <p:cNvSpPr>
                <a:spLocks noChangeArrowheads="1"/>
              </p:cNvSpPr>
              <p:nvPr/>
            </p:nvSpPr>
            <p:spPr bwMode="auto">
              <a:xfrm>
                <a:off x="155" y="1673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55" name="Rectangle 199"/>
              <p:cNvSpPr>
                <a:spLocks noChangeArrowheads="1"/>
              </p:cNvSpPr>
              <p:nvPr/>
            </p:nvSpPr>
            <p:spPr bwMode="auto">
              <a:xfrm>
                <a:off x="126" y="1900"/>
                <a:ext cx="10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56" name="Rectangle 200"/>
              <p:cNvSpPr>
                <a:spLocks noChangeArrowheads="1"/>
              </p:cNvSpPr>
              <p:nvPr/>
            </p:nvSpPr>
            <p:spPr bwMode="auto">
              <a:xfrm>
                <a:off x="174" y="1900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57" name="Rectangle 201"/>
              <p:cNvSpPr>
                <a:spLocks noChangeArrowheads="1"/>
              </p:cNvSpPr>
              <p:nvPr/>
            </p:nvSpPr>
            <p:spPr bwMode="auto">
              <a:xfrm>
                <a:off x="126" y="2118"/>
                <a:ext cx="12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58" name="Rectangle 202"/>
              <p:cNvSpPr>
                <a:spLocks noChangeArrowheads="1"/>
              </p:cNvSpPr>
              <p:nvPr/>
            </p:nvSpPr>
            <p:spPr bwMode="auto">
              <a:xfrm>
                <a:off x="193" y="2118"/>
                <a:ext cx="7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59" name="Rectangle 203"/>
              <p:cNvSpPr>
                <a:spLocks noChangeArrowheads="1"/>
              </p:cNvSpPr>
              <p:nvPr/>
            </p:nvSpPr>
            <p:spPr bwMode="auto">
              <a:xfrm>
                <a:off x="126" y="2337"/>
                <a:ext cx="10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261" name="Rectangle 205"/>
            <p:cNvSpPr>
              <a:spLocks noChangeArrowheads="1"/>
            </p:cNvSpPr>
            <p:nvPr/>
          </p:nvSpPr>
          <p:spPr bwMode="auto">
            <a:xfrm>
              <a:off x="174" y="2337"/>
              <a:ext cx="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62" name="Rectangle 206"/>
            <p:cNvSpPr>
              <a:spLocks noChangeArrowheads="1"/>
            </p:cNvSpPr>
            <p:nvPr/>
          </p:nvSpPr>
          <p:spPr bwMode="auto">
            <a:xfrm>
              <a:off x="126" y="2564"/>
              <a:ext cx="10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63" name="Rectangle 207"/>
            <p:cNvSpPr>
              <a:spLocks noChangeArrowheads="1"/>
            </p:cNvSpPr>
            <p:nvPr/>
          </p:nvSpPr>
          <p:spPr bwMode="auto">
            <a:xfrm>
              <a:off x="174" y="2564"/>
              <a:ext cx="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64" name="Rectangle 208"/>
            <p:cNvSpPr>
              <a:spLocks noChangeArrowheads="1"/>
            </p:cNvSpPr>
            <p:nvPr/>
          </p:nvSpPr>
          <p:spPr bwMode="auto">
            <a:xfrm>
              <a:off x="5248" y="580"/>
              <a:ext cx="367" cy="3522"/>
            </a:xfrm>
            <a:prstGeom prst="rect">
              <a:avLst/>
            </a:prstGeom>
            <a:solidFill>
              <a:srgbClr val="243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45265" name="Freeform 209"/>
            <p:cNvSpPr>
              <a:spLocks noEditPoints="1"/>
            </p:cNvSpPr>
            <p:nvPr/>
          </p:nvSpPr>
          <p:spPr bwMode="auto">
            <a:xfrm>
              <a:off x="5248" y="580"/>
              <a:ext cx="367" cy="3522"/>
            </a:xfrm>
            <a:custGeom>
              <a:avLst/>
              <a:gdLst/>
              <a:ahLst/>
              <a:cxnLst>
                <a:cxn ang="0">
                  <a:pos x="155" y="70"/>
                </a:cxn>
                <a:cxn ang="0">
                  <a:pos x="87" y="463"/>
                </a:cxn>
                <a:cxn ang="0">
                  <a:pos x="39" y="1162"/>
                </a:cxn>
                <a:cxn ang="0">
                  <a:pos x="29" y="2027"/>
                </a:cxn>
                <a:cxn ang="0">
                  <a:pos x="68" y="2805"/>
                </a:cxn>
                <a:cxn ang="0">
                  <a:pos x="126" y="3338"/>
                </a:cxn>
                <a:cxn ang="0">
                  <a:pos x="184" y="3495"/>
                </a:cxn>
                <a:cxn ang="0">
                  <a:pos x="203" y="3478"/>
                </a:cxn>
                <a:cxn ang="0">
                  <a:pos x="271" y="3163"/>
                </a:cxn>
                <a:cxn ang="0">
                  <a:pos x="319" y="2517"/>
                </a:cxn>
                <a:cxn ang="0">
                  <a:pos x="338" y="1669"/>
                </a:cxn>
                <a:cxn ang="0">
                  <a:pos x="319" y="856"/>
                </a:cxn>
                <a:cxn ang="0">
                  <a:pos x="261" y="262"/>
                </a:cxn>
                <a:cxn ang="0">
                  <a:pos x="193" y="35"/>
                </a:cxn>
                <a:cxn ang="0">
                  <a:pos x="203" y="9"/>
                </a:cxn>
                <a:cxn ang="0">
                  <a:pos x="261" y="148"/>
                </a:cxn>
                <a:cxn ang="0">
                  <a:pos x="329" y="646"/>
                </a:cxn>
                <a:cxn ang="0">
                  <a:pos x="367" y="1407"/>
                </a:cxn>
                <a:cxn ang="0">
                  <a:pos x="358" y="2281"/>
                </a:cxn>
                <a:cxn ang="0">
                  <a:pos x="319" y="2997"/>
                </a:cxn>
                <a:cxn ang="0">
                  <a:pos x="251" y="3434"/>
                </a:cxn>
                <a:cxn ang="0">
                  <a:pos x="203" y="3522"/>
                </a:cxn>
                <a:cxn ang="0">
                  <a:pos x="164" y="3513"/>
                </a:cxn>
                <a:cxn ang="0">
                  <a:pos x="97" y="3338"/>
                </a:cxn>
                <a:cxn ang="0">
                  <a:pos x="39" y="2805"/>
                </a:cxn>
                <a:cxn ang="0">
                  <a:pos x="0" y="2027"/>
                </a:cxn>
                <a:cxn ang="0">
                  <a:pos x="10" y="1153"/>
                </a:cxn>
                <a:cxn ang="0">
                  <a:pos x="58" y="463"/>
                </a:cxn>
                <a:cxn ang="0">
                  <a:pos x="126" y="61"/>
                </a:cxn>
                <a:cxn ang="0">
                  <a:pos x="174" y="0"/>
                </a:cxn>
                <a:cxn ang="0">
                  <a:pos x="164" y="26"/>
                </a:cxn>
                <a:cxn ang="0">
                  <a:pos x="97" y="262"/>
                </a:cxn>
                <a:cxn ang="0">
                  <a:pos x="39" y="856"/>
                </a:cxn>
                <a:cxn ang="0">
                  <a:pos x="19" y="1669"/>
                </a:cxn>
                <a:cxn ang="0">
                  <a:pos x="29" y="2517"/>
                </a:cxn>
                <a:cxn ang="0">
                  <a:pos x="87" y="3163"/>
                </a:cxn>
                <a:cxn ang="0">
                  <a:pos x="155" y="3478"/>
                </a:cxn>
                <a:cxn ang="0">
                  <a:pos x="193" y="3504"/>
                </a:cxn>
                <a:cxn ang="0">
                  <a:pos x="261" y="3338"/>
                </a:cxn>
                <a:cxn ang="0">
                  <a:pos x="319" y="2805"/>
                </a:cxn>
                <a:cxn ang="0">
                  <a:pos x="348" y="2027"/>
                </a:cxn>
                <a:cxn ang="0">
                  <a:pos x="338" y="1162"/>
                </a:cxn>
                <a:cxn ang="0">
                  <a:pos x="300" y="463"/>
                </a:cxn>
                <a:cxn ang="0">
                  <a:pos x="232" y="61"/>
                </a:cxn>
                <a:cxn ang="0">
                  <a:pos x="184" y="9"/>
                </a:cxn>
                <a:cxn ang="0">
                  <a:pos x="145" y="61"/>
                </a:cxn>
                <a:cxn ang="0">
                  <a:pos x="68" y="463"/>
                </a:cxn>
                <a:cxn ang="0">
                  <a:pos x="29" y="1162"/>
                </a:cxn>
                <a:cxn ang="0">
                  <a:pos x="19" y="2027"/>
                </a:cxn>
                <a:cxn ang="0">
                  <a:pos x="48" y="2805"/>
                </a:cxn>
                <a:cxn ang="0">
                  <a:pos x="116" y="3338"/>
                </a:cxn>
                <a:cxn ang="0">
                  <a:pos x="174" y="3504"/>
                </a:cxn>
                <a:cxn ang="0">
                  <a:pos x="213" y="3478"/>
                </a:cxn>
                <a:cxn ang="0">
                  <a:pos x="290" y="3163"/>
                </a:cxn>
                <a:cxn ang="0">
                  <a:pos x="338" y="2517"/>
                </a:cxn>
                <a:cxn ang="0">
                  <a:pos x="348" y="1669"/>
                </a:cxn>
                <a:cxn ang="0">
                  <a:pos x="329" y="856"/>
                </a:cxn>
                <a:cxn ang="0">
                  <a:pos x="271" y="262"/>
                </a:cxn>
                <a:cxn ang="0">
                  <a:pos x="203" y="26"/>
                </a:cxn>
              </a:cxnLst>
              <a:rect l="0" t="0" r="r" b="b"/>
              <a:pathLst>
                <a:path w="367" h="3522">
                  <a:moveTo>
                    <a:pt x="184" y="26"/>
                  </a:moveTo>
                  <a:lnTo>
                    <a:pt x="184" y="26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74" y="26"/>
                  </a:lnTo>
                  <a:lnTo>
                    <a:pt x="174" y="35"/>
                  </a:lnTo>
                  <a:lnTo>
                    <a:pt x="174" y="35"/>
                  </a:lnTo>
                  <a:lnTo>
                    <a:pt x="164" y="43"/>
                  </a:lnTo>
                  <a:lnTo>
                    <a:pt x="164" y="52"/>
                  </a:lnTo>
                  <a:lnTo>
                    <a:pt x="155" y="70"/>
                  </a:lnTo>
                  <a:lnTo>
                    <a:pt x="145" y="96"/>
                  </a:lnTo>
                  <a:lnTo>
                    <a:pt x="145" y="122"/>
                  </a:lnTo>
                  <a:lnTo>
                    <a:pt x="135" y="148"/>
                  </a:lnTo>
                  <a:lnTo>
                    <a:pt x="126" y="183"/>
                  </a:lnTo>
                  <a:lnTo>
                    <a:pt x="116" y="227"/>
                  </a:lnTo>
                  <a:lnTo>
                    <a:pt x="116" y="262"/>
                  </a:lnTo>
                  <a:lnTo>
                    <a:pt x="106" y="314"/>
                  </a:lnTo>
                  <a:lnTo>
                    <a:pt x="97" y="358"/>
                  </a:lnTo>
                  <a:lnTo>
                    <a:pt x="97" y="411"/>
                  </a:lnTo>
                  <a:lnTo>
                    <a:pt x="87" y="463"/>
                  </a:lnTo>
                  <a:lnTo>
                    <a:pt x="77" y="524"/>
                  </a:lnTo>
                  <a:lnTo>
                    <a:pt x="77" y="585"/>
                  </a:lnTo>
                  <a:lnTo>
                    <a:pt x="68" y="646"/>
                  </a:lnTo>
                  <a:lnTo>
                    <a:pt x="68" y="716"/>
                  </a:lnTo>
                  <a:lnTo>
                    <a:pt x="58" y="778"/>
                  </a:lnTo>
                  <a:lnTo>
                    <a:pt x="58" y="856"/>
                  </a:lnTo>
                  <a:lnTo>
                    <a:pt x="48" y="926"/>
                  </a:lnTo>
                  <a:lnTo>
                    <a:pt x="48" y="1005"/>
                  </a:lnTo>
                  <a:lnTo>
                    <a:pt x="48" y="1075"/>
                  </a:lnTo>
                  <a:lnTo>
                    <a:pt x="39" y="1162"/>
                  </a:lnTo>
                  <a:lnTo>
                    <a:pt x="39" y="1241"/>
                  </a:lnTo>
                  <a:lnTo>
                    <a:pt x="39" y="1319"/>
                  </a:lnTo>
                  <a:lnTo>
                    <a:pt x="39" y="1407"/>
                  </a:lnTo>
                  <a:lnTo>
                    <a:pt x="29" y="1494"/>
                  </a:lnTo>
                  <a:lnTo>
                    <a:pt x="29" y="1582"/>
                  </a:lnTo>
                  <a:lnTo>
                    <a:pt x="29" y="1669"/>
                  </a:lnTo>
                  <a:lnTo>
                    <a:pt x="29" y="1756"/>
                  </a:lnTo>
                  <a:lnTo>
                    <a:pt x="29" y="1852"/>
                  </a:lnTo>
                  <a:lnTo>
                    <a:pt x="29" y="1940"/>
                  </a:lnTo>
                  <a:lnTo>
                    <a:pt x="29" y="2027"/>
                  </a:lnTo>
                  <a:lnTo>
                    <a:pt x="39" y="2115"/>
                  </a:lnTo>
                  <a:lnTo>
                    <a:pt x="39" y="2193"/>
                  </a:lnTo>
                  <a:lnTo>
                    <a:pt x="39" y="2281"/>
                  </a:lnTo>
                  <a:lnTo>
                    <a:pt x="39" y="2359"/>
                  </a:lnTo>
                  <a:lnTo>
                    <a:pt x="48" y="2438"/>
                  </a:lnTo>
                  <a:lnTo>
                    <a:pt x="48" y="2517"/>
                  </a:lnTo>
                  <a:lnTo>
                    <a:pt x="48" y="2595"/>
                  </a:lnTo>
                  <a:lnTo>
                    <a:pt x="58" y="2665"/>
                  </a:lnTo>
                  <a:lnTo>
                    <a:pt x="58" y="2735"/>
                  </a:lnTo>
                  <a:lnTo>
                    <a:pt x="68" y="2805"/>
                  </a:lnTo>
                  <a:lnTo>
                    <a:pt x="68" y="2875"/>
                  </a:lnTo>
                  <a:lnTo>
                    <a:pt x="77" y="2936"/>
                  </a:lnTo>
                  <a:lnTo>
                    <a:pt x="77" y="2997"/>
                  </a:lnTo>
                  <a:lnTo>
                    <a:pt x="87" y="3050"/>
                  </a:lnTo>
                  <a:lnTo>
                    <a:pt x="97" y="3111"/>
                  </a:lnTo>
                  <a:lnTo>
                    <a:pt x="97" y="3163"/>
                  </a:lnTo>
                  <a:lnTo>
                    <a:pt x="106" y="3207"/>
                  </a:lnTo>
                  <a:lnTo>
                    <a:pt x="116" y="3251"/>
                  </a:lnTo>
                  <a:lnTo>
                    <a:pt x="116" y="3294"/>
                  </a:lnTo>
                  <a:lnTo>
                    <a:pt x="126" y="3338"/>
                  </a:lnTo>
                  <a:lnTo>
                    <a:pt x="135" y="3373"/>
                  </a:lnTo>
                  <a:lnTo>
                    <a:pt x="145" y="3399"/>
                  </a:lnTo>
                  <a:lnTo>
                    <a:pt x="145" y="3425"/>
                  </a:lnTo>
                  <a:lnTo>
                    <a:pt x="155" y="3452"/>
                  </a:lnTo>
                  <a:lnTo>
                    <a:pt x="164" y="3469"/>
                  </a:lnTo>
                  <a:lnTo>
                    <a:pt x="164" y="3478"/>
                  </a:lnTo>
                  <a:lnTo>
                    <a:pt x="174" y="3487"/>
                  </a:lnTo>
                  <a:lnTo>
                    <a:pt x="174" y="3487"/>
                  </a:lnTo>
                  <a:lnTo>
                    <a:pt x="184" y="3495"/>
                  </a:lnTo>
                  <a:lnTo>
                    <a:pt x="184" y="3495"/>
                  </a:lnTo>
                  <a:lnTo>
                    <a:pt x="184" y="3495"/>
                  </a:lnTo>
                  <a:lnTo>
                    <a:pt x="184" y="3495"/>
                  </a:lnTo>
                  <a:lnTo>
                    <a:pt x="184" y="3495"/>
                  </a:lnTo>
                  <a:lnTo>
                    <a:pt x="184" y="3495"/>
                  </a:lnTo>
                  <a:lnTo>
                    <a:pt x="184" y="3495"/>
                  </a:lnTo>
                  <a:lnTo>
                    <a:pt x="184" y="3495"/>
                  </a:lnTo>
                  <a:lnTo>
                    <a:pt x="193" y="3487"/>
                  </a:lnTo>
                  <a:lnTo>
                    <a:pt x="193" y="3487"/>
                  </a:lnTo>
                  <a:lnTo>
                    <a:pt x="193" y="3478"/>
                  </a:lnTo>
                  <a:lnTo>
                    <a:pt x="203" y="3478"/>
                  </a:lnTo>
                  <a:lnTo>
                    <a:pt x="203" y="3469"/>
                  </a:lnTo>
                  <a:lnTo>
                    <a:pt x="213" y="3452"/>
                  </a:lnTo>
                  <a:lnTo>
                    <a:pt x="222" y="3425"/>
                  </a:lnTo>
                  <a:lnTo>
                    <a:pt x="232" y="3399"/>
                  </a:lnTo>
                  <a:lnTo>
                    <a:pt x="232" y="3364"/>
                  </a:lnTo>
                  <a:lnTo>
                    <a:pt x="242" y="3338"/>
                  </a:lnTo>
                  <a:lnTo>
                    <a:pt x="251" y="3294"/>
                  </a:lnTo>
                  <a:lnTo>
                    <a:pt x="261" y="3251"/>
                  </a:lnTo>
                  <a:lnTo>
                    <a:pt x="261" y="3207"/>
                  </a:lnTo>
                  <a:lnTo>
                    <a:pt x="271" y="3163"/>
                  </a:lnTo>
                  <a:lnTo>
                    <a:pt x="280" y="3111"/>
                  </a:lnTo>
                  <a:lnTo>
                    <a:pt x="280" y="3050"/>
                  </a:lnTo>
                  <a:lnTo>
                    <a:pt x="290" y="2997"/>
                  </a:lnTo>
                  <a:lnTo>
                    <a:pt x="300" y="2936"/>
                  </a:lnTo>
                  <a:lnTo>
                    <a:pt x="300" y="2875"/>
                  </a:lnTo>
                  <a:lnTo>
                    <a:pt x="309" y="2805"/>
                  </a:lnTo>
                  <a:lnTo>
                    <a:pt x="309" y="2735"/>
                  </a:lnTo>
                  <a:lnTo>
                    <a:pt x="319" y="2665"/>
                  </a:lnTo>
                  <a:lnTo>
                    <a:pt x="319" y="2595"/>
                  </a:lnTo>
                  <a:lnTo>
                    <a:pt x="319" y="2517"/>
                  </a:lnTo>
                  <a:lnTo>
                    <a:pt x="329" y="2438"/>
                  </a:lnTo>
                  <a:lnTo>
                    <a:pt x="329" y="2359"/>
                  </a:lnTo>
                  <a:lnTo>
                    <a:pt x="329" y="2281"/>
                  </a:lnTo>
                  <a:lnTo>
                    <a:pt x="329" y="2193"/>
                  </a:lnTo>
                  <a:lnTo>
                    <a:pt x="338" y="2115"/>
                  </a:lnTo>
                  <a:lnTo>
                    <a:pt x="338" y="2027"/>
                  </a:lnTo>
                  <a:lnTo>
                    <a:pt x="338" y="1940"/>
                  </a:lnTo>
                  <a:lnTo>
                    <a:pt x="338" y="1852"/>
                  </a:lnTo>
                  <a:lnTo>
                    <a:pt x="338" y="1756"/>
                  </a:lnTo>
                  <a:lnTo>
                    <a:pt x="338" y="1669"/>
                  </a:lnTo>
                  <a:lnTo>
                    <a:pt x="338" y="1582"/>
                  </a:lnTo>
                  <a:lnTo>
                    <a:pt x="338" y="1494"/>
                  </a:lnTo>
                  <a:lnTo>
                    <a:pt x="338" y="1407"/>
                  </a:lnTo>
                  <a:lnTo>
                    <a:pt x="329" y="1319"/>
                  </a:lnTo>
                  <a:lnTo>
                    <a:pt x="329" y="1241"/>
                  </a:lnTo>
                  <a:lnTo>
                    <a:pt x="329" y="1162"/>
                  </a:lnTo>
                  <a:lnTo>
                    <a:pt x="329" y="1075"/>
                  </a:lnTo>
                  <a:lnTo>
                    <a:pt x="319" y="1005"/>
                  </a:lnTo>
                  <a:lnTo>
                    <a:pt x="319" y="926"/>
                  </a:lnTo>
                  <a:lnTo>
                    <a:pt x="319" y="856"/>
                  </a:lnTo>
                  <a:lnTo>
                    <a:pt x="309" y="778"/>
                  </a:lnTo>
                  <a:lnTo>
                    <a:pt x="309" y="716"/>
                  </a:lnTo>
                  <a:lnTo>
                    <a:pt x="300" y="646"/>
                  </a:lnTo>
                  <a:lnTo>
                    <a:pt x="300" y="585"/>
                  </a:lnTo>
                  <a:lnTo>
                    <a:pt x="290" y="524"/>
                  </a:lnTo>
                  <a:lnTo>
                    <a:pt x="280" y="463"/>
                  </a:lnTo>
                  <a:lnTo>
                    <a:pt x="280" y="411"/>
                  </a:lnTo>
                  <a:lnTo>
                    <a:pt x="271" y="358"/>
                  </a:lnTo>
                  <a:lnTo>
                    <a:pt x="261" y="314"/>
                  </a:lnTo>
                  <a:lnTo>
                    <a:pt x="261" y="262"/>
                  </a:lnTo>
                  <a:lnTo>
                    <a:pt x="251" y="227"/>
                  </a:lnTo>
                  <a:lnTo>
                    <a:pt x="242" y="183"/>
                  </a:lnTo>
                  <a:lnTo>
                    <a:pt x="232" y="148"/>
                  </a:lnTo>
                  <a:lnTo>
                    <a:pt x="232" y="122"/>
                  </a:lnTo>
                  <a:lnTo>
                    <a:pt x="222" y="96"/>
                  </a:lnTo>
                  <a:lnTo>
                    <a:pt x="213" y="70"/>
                  </a:lnTo>
                  <a:lnTo>
                    <a:pt x="203" y="52"/>
                  </a:lnTo>
                  <a:lnTo>
                    <a:pt x="203" y="43"/>
                  </a:lnTo>
                  <a:lnTo>
                    <a:pt x="193" y="35"/>
                  </a:lnTo>
                  <a:lnTo>
                    <a:pt x="193" y="35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84" y="26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9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22" y="17"/>
                  </a:lnTo>
                  <a:lnTo>
                    <a:pt x="222" y="26"/>
                  </a:lnTo>
                  <a:lnTo>
                    <a:pt x="232" y="35"/>
                  </a:lnTo>
                  <a:lnTo>
                    <a:pt x="232" y="43"/>
                  </a:lnTo>
                  <a:lnTo>
                    <a:pt x="242" y="61"/>
                  </a:lnTo>
                  <a:lnTo>
                    <a:pt x="251" y="87"/>
                  </a:lnTo>
                  <a:lnTo>
                    <a:pt x="261" y="113"/>
                  </a:lnTo>
                  <a:lnTo>
                    <a:pt x="261" y="148"/>
                  </a:lnTo>
                  <a:lnTo>
                    <a:pt x="271" y="183"/>
                  </a:lnTo>
                  <a:lnTo>
                    <a:pt x="280" y="218"/>
                  </a:lnTo>
                  <a:lnTo>
                    <a:pt x="290" y="262"/>
                  </a:lnTo>
                  <a:lnTo>
                    <a:pt x="290" y="306"/>
                  </a:lnTo>
                  <a:lnTo>
                    <a:pt x="300" y="358"/>
                  </a:lnTo>
                  <a:lnTo>
                    <a:pt x="309" y="411"/>
                  </a:lnTo>
                  <a:lnTo>
                    <a:pt x="309" y="463"/>
                  </a:lnTo>
                  <a:lnTo>
                    <a:pt x="319" y="524"/>
                  </a:lnTo>
                  <a:lnTo>
                    <a:pt x="319" y="585"/>
                  </a:lnTo>
                  <a:lnTo>
                    <a:pt x="329" y="646"/>
                  </a:lnTo>
                  <a:lnTo>
                    <a:pt x="338" y="708"/>
                  </a:lnTo>
                  <a:lnTo>
                    <a:pt x="338" y="778"/>
                  </a:lnTo>
                  <a:lnTo>
                    <a:pt x="348" y="847"/>
                  </a:lnTo>
                  <a:lnTo>
                    <a:pt x="348" y="926"/>
                  </a:lnTo>
                  <a:lnTo>
                    <a:pt x="348" y="996"/>
                  </a:lnTo>
                  <a:lnTo>
                    <a:pt x="358" y="1075"/>
                  </a:lnTo>
                  <a:lnTo>
                    <a:pt x="358" y="1153"/>
                  </a:lnTo>
                  <a:lnTo>
                    <a:pt x="358" y="1241"/>
                  </a:lnTo>
                  <a:lnTo>
                    <a:pt x="358" y="1319"/>
                  </a:lnTo>
                  <a:lnTo>
                    <a:pt x="367" y="1407"/>
                  </a:lnTo>
                  <a:lnTo>
                    <a:pt x="367" y="1494"/>
                  </a:lnTo>
                  <a:lnTo>
                    <a:pt x="367" y="1582"/>
                  </a:lnTo>
                  <a:lnTo>
                    <a:pt x="367" y="1669"/>
                  </a:lnTo>
                  <a:lnTo>
                    <a:pt x="367" y="1756"/>
                  </a:lnTo>
                  <a:lnTo>
                    <a:pt x="367" y="1852"/>
                  </a:lnTo>
                  <a:lnTo>
                    <a:pt x="367" y="1940"/>
                  </a:lnTo>
                  <a:lnTo>
                    <a:pt x="367" y="2027"/>
                  </a:lnTo>
                  <a:lnTo>
                    <a:pt x="367" y="2115"/>
                  </a:lnTo>
                  <a:lnTo>
                    <a:pt x="358" y="2193"/>
                  </a:lnTo>
                  <a:lnTo>
                    <a:pt x="358" y="2281"/>
                  </a:lnTo>
                  <a:lnTo>
                    <a:pt x="358" y="2359"/>
                  </a:lnTo>
                  <a:lnTo>
                    <a:pt x="358" y="2438"/>
                  </a:lnTo>
                  <a:lnTo>
                    <a:pt x="348" y="2517"/>
                  </a:lnTo>
                  <a:lnTo>
                    <a:pt x="348" y="2595"/>
                  </a:lnTo>
                  <a:lnTo>
                    <a:pt x="348" y="2665"/>
                  </a:lnTo>
                  <a:lnTo>
                    <a:pt x="338" y="2735"/>
                  </a:lnTo>
                  <a:lnTo>
                    <a:pt x="338" y="2805"/>
                  </a:lnTo>
                  <a:lnTo>
                    <a:pt x="329" y="2875"/>
                  </a:lnTo>
                  <a:lnTo>
                    <a:pt x="319" y="2936"/>
                  </a:lnTo>
                  <a:lnTo>
                    <a:pt x="319" y="2997"/>
                  </a:lnTo>
                  <a:lnTo>
                    <a:pt x="309" y="3058"/>
                  </a:lnTo>
                  <a:lnTo>
                    <a:pt x="309" y="3111"/>
                  </a:lnTo>
                  <a:lnTo>
                    <a:pt x="300" y="3163"/>
                  </a:lnTo>
                  <a:lnTo>
                    <a:pt x="290" y="3216"/>
                  </a:lnTo>
                  <a:lnTo>
                    <a:pt x="290" y="3259"/>
                  </a:lnTo>
                  <a:lnTo>
                    <a:pt x="280" y="3303"/>
                  </a:lnTo>
                  <a:lnTo>
                    <a:pt x="271" y="3338"/>
                  </a:lnTo>
                  <a:lnTo>
                    <a:pt x="261" y="3373"/>
                  </a:lnTo>
                  <a:lnTo>
                    <a:pt x="261" y="3408"/>
                  </a:lnTo>
                  <a:lnTo>
                    <a:pt x="251" y="3434"/>
                  </a:lnTo>
                  <a:lnTo>
                    <a:pt x="242" y="3460"/>
                  </a:lnTo>
                  <a:lnTo>
                    <a:pt x="232" y="3478"/>
                  </a:lnTo>
                  <a:lnTo>
                    <a:pt x="232" y="3487"/>
                  </a:lnTo>
                  <a:lnTo>
                    <a:pt x="222" y="3495"/>
                  </a:lnTo>
                  <a:lnTo>
                    <a:pt x="222" y="3504"/>
                  </a:lnTo>
                  <a:lnTo>
                    <a:pt x="213" y="3513"/>
                  </a:lnTo>
                  <a:lnTo>
                    <a:pt x="213" y="3513"/>
                  </a:lnTo>
                  <a:lnTo>
                    <a:pt x="203" y="3513"/>
                  </a:lnTo>
                  <a:lnTo>
                    <a:pt x="203" y="3513"/>
                  </a:lnTo>
                  <a:lnTo>
                    <a:pt x="203" y="3522"/>
                  </a:lnTo>
                  <a:lnTo>
                    <a:pt x="193" y="3522"/>
                  </a:lnTo>
                  <a:lnTo>
                    <a:pt x="193" y="3522"/>
                  </a:lnTo>
                  <a:lnTo>
                    <a:pt x="184" y="3522"/>
                  </a:lnTo>
                  <a:lnTo>
                    <a:pt x="184" y="3522"/>
                  </a:lnTo>
                  <a:lnTo>
                    <a:pt x="174" y="3522"/>
                  </a:lnTo>
                  <a:lnTo>
                    <a:pt x="174" y="3522"/>
                  </a:lnTo>
                  <a:lnTo>
                    <a:pt x="174" y="3522"/>
                  </a:lnTo>
                  <a:lnTo>
                    <a:pt x="164" y="3513"/>
                  </a:lnTo>
                  <a:lnTo>
                    <a:pt x="164" y="3513"/>
                  </a:lnTo>
                  <a:lnTo>
                    <a:pt x="164" y="3513"/>
                  </a:lnTo>
                  <a:lnTo>
                    <a:pt x="155" y="3504"/>
                  </a:lnTo>
                  <a:lnTo>
                    <a:pt x="155" y="3504"/>
                  </a:lnTo>
                  <a:lnTo>
                    <a:pt x="145" y="3495"/>
                  </a:lnTo>
                  <a:lnTo>
                    <a:pt x="145" y="3487"/>
                  </a:lnTo>
                  <a:lnTo>
                    <a:pt x="135" y="3478"/>
                  </a:lnTo>
                  <a:lnTo>
                    <a:pt x="126" y="3460"/>
                  </a:lnTo>
                  <a:lnTo>
                    <a:pt x="126" y="3434"/>
                  </a:lnTo>
                  <a:lnTo>
                    <a:pt x="116" y="3408"/>
                  </a:lnTo>
                  <a:lnTo>
                    <a:pt x="106" y="3373"/>
                  </a:lnTo>
                  <a:lnTo>
                    <a:pt x="97" y="3338"/>
                  </a:lnTo>
                  <a:lnTo>
                    <a:pt x="87" y="3303"/>
                  </a:lnTo>
                  <a:lnTo>
                    <a:pt x="87" y="3259"/>
                  </a:lnTo>
                  <a:lnTo>
                    <a:pt x="77" y="3216"/>
                  </a:lnTo>
                  <a:lnTo>
                    <a:pt x="68" y="3163"/>
                  </a:lnTo>
                  <a:lnTo>
                    <a:pt x="68" y="3111"/>
                  </a:lnTo>
                  <a:lnTo>
                    <a:pt x="58" y="3058"/>
                  </a:lnTo>
                  <a:lnTo>
                    <a:pt x="48" y="2997"/>
                  </a:lnTo>
                  <a:lnTo>
                    <a:pt x="48" y="2936"/>
                  </a:lnTo>
                  <a:lnTo>
                    <a:pt x="39" y="2875"/>
                  </a:lnTo>
                  <a:lnTo>
                    <a:pt x="39" y="2805"/>
                  </a:lnTo>
                  <a:lnTo>
                    <a:pt x="29" y="2735"/>
                  </a:lnTo>
                  <a:lnTo>
                    <a:pt x="29" y="2665"/>
                  </a:lnTo>
                  <a:lnTo>
                    <a:pt x="19" y="2595"/>
                  </a:lnTo>
                  <a:lnTo>
                    <a:pt x="19" y="2517"/>
                  </a:lnTo>
                  <a:lnTo>
                    <a:pt x="19" y="2438"/>
                  </a:lnTo>
                  <a:lnTo>
                    <a:pt x="10" y="2359"/>
                  </a:lnTo>
                  <a:lnTo>
                    <a:pt x="10" y="2281"/>
                  </a:lnTo>
                  <a:lnTo>
                    <a:pt x="10" y="2193"/>
                  </a:lnTo>
                  <a:lnTo>
                    <a:pt x="10" y="2115"/>
                  </a:lnTo>
                  <a:lnTo>
                    <a:pt x="0" y="2027"/>
                  </a:lnTo>
                  <a:lnTo>
                    <a:pt x="0" y="1940"/>
                  </a:lnTo>
                  <a:lnTo>
                    <a:pt x="0" y="1852"/>
                  </a:lnTo>
                  <a:lnTo>
                    <a:pt x="0" y="1756"/>
                  </a:lnTo>
                  <a:lnTo>
                    <a:pt x="0" y="1669"/>
                  </a:lnTo>
                  <a:lnTo>
                    <a:pt x="0" y="1582"/>
                  </a:lnTo>
                  <a:lnTo>
                    <a:pt x="0" y="1494"/>
                  </a:lnTo>
                  <a:lnTo>
                    <a:pt x="10" y="1407"/>
                  </a:lnTo>
                  <a:lnTo>
                    <a:pt x="10" y="1319"/>
                  </a:lnTo>
                  <a:lnTo>
                    <a:pt x="10" y="1241"/>
                  </a:lnTo>
                  <a:lnTo>
                    <a:pt x="10" y="1153"/>
                  </a:lnTo>
                  <a:lnTo>
                    <a:pt x="19" y="1075"/>
                  </a:lnTo>
                  <a:lnTo>
                    <a:pt x="19" y="996"/>
                  </a:lnTo>
                  <a:lnTo>
                    <a:pt x="19" y="926"/>
                  </a:lnTo>
                  <a:lnTo>
                    <a:pt x="29" y="847"/>
                  </a:lnTo>
                  <a:lnTo>
                    <a:pt x="29" y="778"/>
                  </a:lnTo>
                  <a:lnTo>
                    <a:pt x="39" y="708"/>
                  </a:lnTo>
                  <a:lnTo>
                    <a:pt x="39" y="646"/>
                  </a:lnTo>
                  <a:lnTo>
                    <a:pt x="48" y="585"/>
                  </a:lnTo>
                  <a:lnTo>
                    <a:pt x="48" y="524"/>
                  </a:lnTo>
                  <a:lnTo>
                    <a:pt x="58" y="463"/>
                  </a:lnTo>
                  <a:lnTo>
                    <a:pt x="68" y="411"/>
                  </a:lnTo>
                  <a:lnTo>
                    <a:pt x="68" y="358"/>
                  </a:lnTo>
                  <a:lnTo>
                    <a:pt x="77" y="306"/>
                  </a:lnTo>
                  <a:lnTo>
                    <a:pt x="87" y="262"/>
                  </a:lnTo>
                  <a:lnTo>
                    <a:pt x="87" y="218"/>
                  </a:lnTo>
                  <a:lnTo>
                    <a:pt x="97" y="183"/>
                  </a:lnTo>
                  <a:lnTo>
                    <a:pt x="106" y="148"/>
                  </a:lnTo>
                  <a:lnTo>
                    <a:pt x="116" y="113"/>
                  </a:lnTo>
                  <a:lnTo>
                    <a:pt x="126" y="87"/>
                  </a:lnTo>
                  <a:lnTo>
                    <a:pt x="126" y="61"/>
                  </a:lnTo>
                  <a:lnTo>
                    <a:pt x="135" y="43"/>
                  </a:lnTo>
                  <a:lnTo>
                    <a:pt x="145" y="35"/>
                  </a:lnTo>
                  <a:lnTo>
                    <a:pt x="145" y="26"/>
                  </a:lnTo>
                  <a:lnTo>
                    <a:pt x="155" y="17"/>
                  </a:lnTo>
                  <a:lnTo>
                    <a:pt x="155" y="9"/>
                  </a:lnTo>
                  <a:lnTo>
                    <a:pt x="164" y="9"/>
                  </a:lnTo>
                  <a:lnTo>
                    <a:pt x="164" y="9"/>
                  </a:lnTo>
                  <a:lnTo>
                    <a:pt x="16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3" y="0"/>
                  </a:lnTo>
                  <a:close/>
                  <a:moveTo>
                    <a:pt x="184" y="9"/>
                  </a:moveTo>
                  <a:lnTo>
                    <a:pt x="184" y="9"/>
                  </a:lnTo>
                  <a:lnTo>
                    <a:pt x="174" y="9"/>
                  </a:lnTo>
                  <a:lnTo>
                    <a:pt x="174" y="17"/>
                  </a:lnTo>
                  <a:lnTo>
                    <a:pt x="164" y="17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55" y="35"/>
                  </a:lnTo>
                  <a:lnTo>
                    <a:pt x="155" y="43"/>
                  </a:lnTo>
                  <a:lnTo>
                    <a:pt x="145" y="61"/>
                  </a:lnTo>
                  <a:lnTo>
                    <a:pt x="135" y="87"/>
                  </a:lnTo>
                  <a:lnTo>
                    <a:pt x="126" y="113"/>
                  </a:lnTo>
                  <a:lnTo>
                    <a:pt x="116" y="148"/>
                  </a:lnTo>
                  <a:lnTo>
                    <a:pt x="116" y="183"/>
                  </a:lnTo>
                  <a:lnTo>
                    <a:pt x="106" y="218"/>
                  </a:lnTo>
                  <a:lnTo>
                    <a:pt x="97" y="262"/>
                  </a:lnTo>
                  <a:lnTo>
                    <a:pt x="87" y="306"/>
                  </a:lnTo>
                  <a:lnTo>
                    <a:pt x="87" y="358"/>
                  </a:lnTo>
                  <a:lnTo>
                    <a:pt x="77" y="411"/>
                  </a:lnTo>
                  <a:lnTo>
                    <a:pt x="68" y="463"/>
                  </a:lnTo>
                  <a:lnTo>
                    <a:pt x="68" y="524"/>
                  </a:lnTo>
                  <a:lnTo>
                    <a:pt x="58" y="585"/>
                  </a:lnTo>
                  <a:lnTo>
                    <a:pt x="58" y="646"/>
                  </a:lnTo>
                  <a:lnTo>
                    <a:pt x="48" y="716"/>
                  </a:lnTo>
                  <a:lnTo>
                    <a:pt x="48" y="778"/>
                  </a:lnTo>
                  <a:lnTo>
                    <a:pt x="39" y="856"/>
                  </a:lnTo>
                  <a:lnTo>
                    <a:pt x="39" y="926"/>
                  </a:lnTo>
                  <a:lnTo>
                    <a:pt x="29" y="1005"/>
                  </a:lnTo>
                  <a:lnTo>
                    <a:pt x="29" y="1075"/>
                  </a:lnTo>
                  <a:lnTo>
                    <a:pt x="29" y="1162"/>
                  </a:lnTo>
                  <a:lnTo>
                    <a:pt x="29" y="1241"/>
                  </a:lnTo>
                  <a:lnTo>
                    <a:pt x="19" y="1319"/>
                  </a:lnTo>
                  <a:lnTo>
                    <a:pt x="19" y="1407"/>
                  </a:lnTo>
                  <a:lnTo>
                    <a:pt x="19" y="1494"/>
                  </a:lnTo>
                  <a:lnTo>
                    <a:pt x="19" y="1582"/>
                  </a:lnTo>
                  <a:lnTo>
                    <a:pt x="19" y="1669"/>
                  </a:lnTo>
                  <a:lnTo>
                    <a:pt x="19" y="1756"/>
                  </a:lnTo>
                  <a:lnTo>
                    <a:pt x="19" y="1852"/>
                  </a:lnTo>
                  <a:lnTo>
                    <a:pt x="19" y="1940"/>
                  </a:lnTo>
                  <a:lnTo>
                    <a:pt x="19" y="2027"/>
                  </a:lnTo>
                  <a:lnTo>
                    <a:pt x="19" y="2115"/>
                  </a:lnTo>
                  <a:lnTo>
                    <a:pt x="19" y="2193"/>
                  </a:lnTo>
                  <a:lnTo>
                    <a:pt x="29" y="2281"/>
                  </a:lnTo>
                  <a:lnTo>
                    <a:pt x="29" y="2359"/>
                  </a:lnTo>
                  <a:lnTo>
                    <a:pt x="29" y="2438"/>
                  </a:lnTo>
                  <a:lnTo>
                    <a:pt x="29" y="2517"/>
                  </a:lnTo>
                  <a:lnTo>
                    <a:pt x="39" y="2595"/>
                  </a:lnTo>
                  <a:lnTo>
                    <a:pt x="39" y="2665"/>
                  </a:lnTo>
                  <a:lnTo>
                    <a:pt x="48" y="2735"/>
                  </a:lnTo>
                  <a:lnTo>
                    <a:pt x="48" y="2805"/>
                  </a:lnTo>
                  <a:lnTo>
                    <a:pt x="58" y="2875"/>
                  </a:lnTo>
                  <a:lnTo>
                    <a:pt x="58" y="2936"/>
                  </a:lnTo>
                  <a:lnTo>
                    <a:pt x="68" y="2997"/>
                  </a:lnTo>
                  <a:lnTo>
                    <a:pt x="68" y="3058"/>
                  </a:lnTo>
                  <a:lnTo>
                    <a:pt x="77" y="3111"/>
                  </a:lnTo>
                  <a:lnTo>
                    <a:pt x="87" y="3163"/>
                  </a:lnTo>
                  <a:lnTo>
                    <a:pt x="87" y="3207"/>
                  </a:lnTo>
                  <a:lnTo>
                    <a:pt x="97" y="3259"/>
                  </a:lnTo>
                  <a:lnTo>
                    <a:pt x="106" y="3294"/>
                  </a:lnTo>
                  <a:lnTo>
                    <a:pt x="116" y="3338"/>
                  </a:lnTo>
                  <a:lnTo>
                    <a:pt x="116" y="3373"/>
                  </a:lnTo>
                  <a:lnTo>
                    <a:pt x="126" y="3399"/>
                  </a:lnTo>
                  <a:lnTo>
                    <a:pt x="135" y="3434"/>
                  </a:lnTo>
                  <a:lnTo>
                    <a:pt x="145" y="3452"/>
                  </a:lnTo>
                  <a:lnTo>
                    <a:pt x="155" y="3469"/>
                  </a:lnTo>
                  <a:lnTo>
                    <a:pt x="155" y="3478"/>
                  </a:lnTo>
                  <a:lnTo>
                    <a:pt x="164" y="3487"/>
                  </a:lnTo>
                  <a:lnTo>
                    <a:pt x="164" y="3495"/>
                  </a:lnTo>
                  <a:lnTo>
                    <a:pt x="164" y="3504"/>
                  </a:lnTo>
                  <a:lnTo>
                    <a:pt x="174" y="3504"/>
                  </a:lnTo>
                  <a:lnTo>
                    <a:pt x="174" y="3504"/>
                  </a:lnTo>
                  <a:lnTo>
                    <a:pt x="184" y="3504"/>
                  </a:lnTo>
                  <a:lnTo>
                    <a:pt x="184" y="3513"/>
                  </a:lnTo>
                  <a:lnTo>
                    <a:pt x="193" y="3504"/>
                  </a:lnTo>
                  <a:lnTo>
                    <a:pt x="193" y="3504"/>
                  </a:lnTo>
                  <a:lnTo>
                    <a:pt x="193" y="3504"/>
                  </a:lnTo>
                  <a:lnTo>
                    <a:pt x="203" y="3504"/>
                  </a:lnTo>
                  <a:lnTo>
                    <a:pt x="203" y="3495"/>
                  </a:lnTo>
                  <a:lnTo>
                    <a:pt x="213" y="3487"/>
                  </a:lnTo>
                  <a:lnTo>
                    <a:pt x="213" y="3478"/>
                  </a:lnTo>
                  <a:lnTo>
                    <a:pt x="222" y="3469"/>
                  </a:lnTo>
                  <a:lnTo>
                    <a:pt x="232" y="3452"/>
                  </a:lnTo>
                  <a:lnTo>
                    <a:pt x="232" y="3434"/>
                  </a:lnTo>
                  <a:lnTo>
                    <a:pt x="242" y="3399"/>
                  </a:lnTo>
                  <a:lnTo>
                    <a:pt x="251" y="3373"/>
                  </a:lnTo>
                  <a:lnTo>
                    <a:pt x="261" y="3338"/>
                  </a:lnTo>
                  <a:lnTo>
                    <a:pt x="261" y="3294"/>
                  </a:lnTo>
                  <a:lnTo>
                    <a:pt x="271" y="3259"/>
                  </a:lnTo>
                  <a:lnTo>
                    <a:pt x="280" y="3207"/>
                  </a:lnTo>
                  <a:lnTo>
                    <a:pt x="290" y="3163"/>
                  </a:lnTo>
                  <a:lnTo>
                    <a:pt x="290" y="3111"/>
                  </a:lnTo>
                  <a:lnTo>
                    <a:pt x="300" y="3058"/>
                  </a:lnTo>
                  <a:lnTo>
                    <a:pt x="300" y="2997"/>
                  </a:lnTo>
                  <a:lnTo>
                    <a:pt x="309" y="2936"/>
                  </a:lnTo>
                  <a:lnTo>
                    <a:pt x="319" y="2875"/>
                  </a:lnTo>
                  <a:lnTo>
                    <a:pt x="319" y="2805"/>
                  </a:lnTo>
                  <a:lnTo>
                    <a:pt x="329" y="2735"/>
                  </a:lnTo>
                  <a:lnTo>
                    <a:pt x="329" y="2665"/>
                  </a:lnTo>
                  <a:lnTo>
                    <a:pt x="329" y="2595"/>
                  </a:lnTo>
                  <a:lnTo>
                    <a:pt x="338" y="2517"/>
                  </a:lnTo>
                  <a:lnTo>
                    <a:pt x="338" y="2438"/>
                  </a:lnTo>
                  <a:lnTo>
                    <a:pt x="338" y="2359"/>
                  </a:lnTo>
                  <a:lnTo>
                    <a:pt x="348" y="2281"/>
                  </a:lnTo>
                  <a:lnTo>
                    <a:pt x="348" y="2193"/>
                  </a:lnTo>
                  <a:lnTo>
                    <a:pt x="348" y="2115"/>
                  </a:lnTo>
                  <a:lnTo>
                    <a:pt x="348" y="2027"/>
                  </a:lnTo>
                  <a:lnTo>
                    <a:pt x="348" y="1940"/>
                  </a:lnTo>
                  <a:lnTo>
                    <a:pt x="348" y="1852"/>
                  </a:lnTo>
                  <a:lnTo>
                    <a:pt x="358" y="1756"/>
                  </a:lnTo>
                  <a:lnTo>
                    <a:pt x="348" y="1669"/>
                  </a:lnTo>
                  <a:lnTo>
                    <a:pt x="348" y="1582"/>
                  </a:lnTo>
                  <a:lnTo>
                    <a:pt x="348" y="1494"/>
                  </a:lnTo>
                  <a:lnTo>
                    <a:pt x="348" y="1407"/>
                  </a:lnTo>
                  <a:lnTo>
                    <a:pt x="348" y="1319"/>
                  </a:lnTo>
                  <a:lnTo>
                    <a:pt x="348" y="1241"/>
                  </a:lnTo>
                  <a:lnTo>
                    <a:pt x="338" y="1162"/>
                  </a:lnTo>
                  <a:lnTo>
                    <a:pt x="338" y="1075"/>
                  </a:lnTo>
                  <a:lnTo>
                    <a:pt x="338" y="1005"/>
                  </a:lnTo>
                  <a:lnTo>
                    <a:pt x="329" y="926"/>
                  </a:lnTo>
                  <a:lnTo>
                    <a:pt x="329" y="856"/>
                  </a:lnTo>
                  <a:lnTo>
                    <a:pt x="329" y="778"/>
                  </a:lnTo>
                  <a:lnTo>
                    <a:pt x="319" y="716"/>
                  </a:lnTo>
                  <a:lnTo>
                    <a:pt x="319" y="646"/>
                  </a:lnTo>
                  <a:lnTo>
                    <a:pt x="309" y="585"/>
                  </a:lnTo>
                  <a:lnTo>
                    <a:pt x="300" y="524"/>
                  </a:lnTo>
                  <a:lnTo>
                    <a:pt x="300" y="463"/>
                  </a:lnTo>
                  <a:lnTo>
                    <a:pt x="290" y="411"/>
                  </a:lnTo>
                  <a:lnTo>
                    <a:pt x="290" y="358"/>
                  </a:lnTo>
                  <a:lnTo>
                    <a:pt x="280" y="306"/>
                  </a:lnTo>
                  <a:lnTo>
                    <a:pt x="271" y="262"/>
                  </a:lnTo>
                  <a:lnTo>
                    <a:pt x="261" y="218"/>
                  </a:lnTo>
                  <a:lnTo>
                    <a:pt x="261" y="183"/>
                  </a:lnTo>
                  <a:lnTo>
                    <a:pt x="251" y="148"/>
                  </a:lnTo>
                  <a:lnTo>
                    <a:pt x="242" y="113"/>
                  </a:lnTo>
                  <a:lnTo>
                    <a:pt x="232" y="87"/>
                  </a:lnTo>
                  <a:lnTo>
                    <a:pt x="232" y="61"/>
                  </a:lnTo>
                  <a:lnTo>
                    <a:pt x="222" y="43"/>
                  </a:lnTo>
                  <a:lnTo>
                    <a:pt x="213" y="35"/>
                  </a:lnTo>
                  <a:lnTo>
                    <a:pt x="213" y="26"/>
                  </a:lnTo>
                  <a:lnTo>
                    <a:pt x="203" y="26"/>
                  </a:lnTo>
                  <a:lnTo>
                    <a:pt x="203" y="17"/>
                  </a:lnTo>
                  <a:lnTo>
                    <a:pt x="193" y="1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84" y="9"/>
                  </a:lnTo>
                  <a:lnTo>
                    <a:pt x="184" y="9"/>
                  </a:lnTo>
                  <a:close/>
                  <a:moveTo>
                    <a:pt x="184" y="9"/>
                  </a:moveTo>
                  <a:lnTo>
                    <a:pt x="184" y="9"/>
                  </a:lnTo>
                  <a:lnTo>
                    <a:pt x="174" y="9"/>
                  </a:lnTo>
                  <a:lnTo>
                    <a:pt x="174" y="17"/>
                  </a:lnTo>
                  <a:lnTo>
                    <a:pt x="164" y="17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55" y="35"/>
                  </a:lnTo>
                  <a:lnTo>
                    <a:pt x="155" y="43"/>
                  </a:lnTo>
                  <a:lnTo>
                    <a:pt x="145" y="61"/>
                  </a:lnTo>
                  <a:lnTo>
                    <a:pt x="135" y="87"/>
                  </a:lnTo>
                  <a:lnTo>
                    <a:pt x="126" y="113"/>
                  </a:lnTo>
                  <a:lnTo>
                    <a:pt x="116" y="148"/>
                  </a:lnTo>
                  <a:lnTo>
                    <a:pt x="116" y="183"/>
                  </a:lnTo>
                  <a:lnTo>
                    <a:pt x="106" y="218"/>
                  </a:lnTo>
                  <a:lnTo>
                    <a:pt x="97" y="262"/>
                  </a:lnTo>
                  <a:lnTo>
                    <a:pt x="87" y="306"/>
                  </a:lnTo>
                  <a:lnTo>
                    <a:pt x="87" y="358"/>
                  </a:lnTo>
                  <a:lnTo>
                    <a:pt x="77" y="411"/>
                  </a:lnTo>
                  <a:lnTo>
                    <a:pt x="68" y="463"/>
                  </a:lnTo>
                  <a:lnTo>
                    <a:pt x="68" y="524"/>
                  </a:lnTo>
                  <a:lnTo>
                    <a:pt x="58" y="585"/>
                  </a:lnTo>
                  <a:lnTo>
                    <a:pt x="58" y="646"/>
                  </a:lnTo>
                  <a:lnTo>
                    <a:pt x="48" y="716"/>
                  </a:lnTo>
                  <a:lnTo>
                    <a:pt x="48" y="778"/>
                  </a:lnTo>
                  <a:lnTo>
                    <a:pt x="39" y="856"/>
                  </a:lnTo>
                  <a:lnTo>
                    <a:pt x="39" y="926"/>
                  </a:lnTo>
                  <a:lnTo>
                    <a:pt x="29" y="1005"/>
                  </a:lnTo>
                  <a:lnTo>
                    <a:pt x="29" y="1075"/>
                  </a:lnTo>
                  <a:lnTo>
                    <a:pt x="29" y="1162"/>
                  </a:lnTo>
                  <a:lnTo>
                    <a:pt x="29" y="1241"/>
                  </a:lnTo>
                  <a:lnTo>
                    <a:pt x="19" y="1319"/>
                  </a:lnTo>
                  <a:lnTo>
                    <a:pt x="19" y="1407"/>
                  </a:lnTo>
                  <a:lnTo>
                    <a:pt x="19" y="1494"/>
                  </a:lnTo>
                  <a:lnTo>
                    <a:pt x="19" y="1582"/>
                  </a:lnTo>
                  <a:lnTo>
                    <a:pt x="19" y="1669"/>
                  </a:lnTo>
                  <a:lnTo>
                    <a:pt x="19" y="1756"/>
                  </a:lnTo>
                  <a:lnTo>
                    <a:pt x="19" y="1852"/>
                  </a:lnTo>
                  <a:lnTo>
                    <a:pt x="19" y="1940"/>
                  </a:lnTo>
                  <a:lnTo>
                    <a:pt x="19" y="2027"/>
                  </a:lnTo>
                  <a:lnTo>
                    <a:pt x="19" y="2115"/>
                  </a:lnTo>
                  <a:lnTo>
                    <a:pt x="19" y="2193"/>
                  </a:lnTo>
                  <a:lnTo>
                    <a:pt x="29" y="2281"/>
                  </a:lnTo>
                  <a:lnTo>
                    <a:pt x="29" y="2359"/>
                  </a:lnTo>
                  <a:lnTo>
                    <a:pt x="29" y="2438"/>
                  </a:lnTo>
                  <a:lnTo>
                    <a:pt x="29" y="2517"/>
                  </a:lnTo>
                  <a:lnTo>
                    <a:pt x="39" y="2595"/>
                  </a:lnTo>
                  <a:lnTo>
                    <a:pt x="39" y="2665"/>
                  </a:lnTo>
                  <a:lnTo>
                    <a:pt x="48" y="2735"/>
                  </a:lnTo>
                  <a:lnTo>
                    <a:pt x="48" y="2805"/>
                  </a:lnTo>
                  <a:lnTo>
                    <a:pt x="58" y="2875"/>
                  </a:lnTo>
                  <a:lnTo>
                    <a:pt x="58" y="2936"/>
                  </a:lnTo>
                  <a:lnTo>
                    <a:pt x="68" y="2997"/>
                  </a:lnTo>
                  <a:lnTo>
                    <a:pt x="68" y="3058"/>
                  </a:lnTo>
                  <a:lnTo>
                    <a:pt x="77" y="3111"/>
                  </a:lnTo>
                  <a:lnTo>
                    <a:pt x="87" y="3163"/>
                  </a:lnTo>
                  <a:lnTo>
                    <a:pt x="87" y="3207"/>
                  </a:lnTo>
                  <a:lnTo>
                    <a:pt x="97" y="3259"/>
                  </a:lnTo>
                  <a:lnTo>
                    <a:pt x="106" y="3294"/>
                  </a:lnTo>
                  <a:lnTo>
                    <a:pt x="116" y="3338"/>
                  </a:lnTo>
                  <a:lnTo>
                    <a:pt x="116" y="3373"/>
                  </a:lnTo>
                  <a:lnTo>
                    <a:pt x="126" y="3399"/>
                  </a:lnTo>
                  <a:lnTo>
                    <a:pt x="135" y="3434"/>
                  </a:lnTo>
                  <a:lnTo>
                    <a:pt x="145" y="3452"/>
                  </a:lnTo>
                  <a:lnTo>
                    <a:pt x="155" y="3469"/>
                  </a:lnTo>
                  <a:lnTo>
                    <a:pt x="155" y="3478"/>
                  </a:lnTo>
                  <a:lnTo>
                    <a:pt x="164" y="3487"/>
                  </a:lnTo>
                  <a:lnTo>
                    <a:pt x="164" y="3495"/>
                  </a:lnTo>
                  <a:lnTo>
                    <a:pt x="164" y="3504"/>
                  </a:lnTo>
                  <a:lnTo>
                    <a:pt x="174" y="3504"/>
                  </a:lnTo>
                  <a:lnTo>
                    <a:pt x="174" y="3504"/>
                  </a:lnTo>
                  <a:lnTo>
                    <a:pt x="184" y="3504"/>
                  </a:lnTo>
                  <a:lnTo>
                    <a:pt x="184" y="3513"/>
                  </a:lnTo>
                  <a:lnTo>
                    <a:pt x="193" y="3504"/>
                  </a:lnTo>
                  <a:lnTo>
                    <a:pt x="193" y="3504"/>
                  </a:lnTo>
                  <a:lnTo>
                    <a:pt x="193" y="3504"/>
                  </a:lnTo>
                  <a:lnTo>
                    <a:pt x="203" y="3504"/>
                  </a:lnTo>
                  <a:lnTo>
                    <a:pt x="203" y="3495"/>
                  </a:lnTo>
                  <a:lnTo>
                    <a:pt x="213" y="3487"/>
                  </a:lnTo>
                  <a:lnTo>
                    <a:pt x="213" y="3478"/>
                  </a:lnTo>
                  <a:lnTo>
                    <a:pt x="222" y="3469"/>
                  </a:lnTo>
                  <a:lnTo>
                    <a:pt x="232" y="3452"/>
                  </a:lnTo>
                  <a:lnTo>
                    <a:pt x="232" y="3434"/>
                  </a:lnTo>
                  <a:lnTo>
                    <a:pt x="242" y="3399"/>
                  </a:lnTo>
                  <a:lnTo>
                    <a:pt x="251" y="3373"/>
                  </a:lnTo>
                  <a:lnTo>
                    <a:pt x="261" y="3338"/>
                  </a:lnTo>
                  <a:lnTo>
                    <a:pt x="261" y="3294"/>
                  </a:lnTo>
                  <a:lnTo>
                    <a:pt x="271" y="3259"/>
                  </a:lnTo>
                  <a:lnTo>
                    <a:pt x="280" y="3207"/>
                  </a:lnTo>
                  <a:lnTo>
                    <a:pt x="290" y="3163"/>
                  </a:lnTo>
                  <a:lnTo>
                    <a:pt x="290" y="3111"/>
                  </a:lnTo>
                  <a:lnTo>
                    <a:pt x="300" y="3058"/>
                  </a:lnTo>
                  <a:lnTo>
                    <a:pt x="300" y="2997"/>
                  </a:lnTo>
                  <a:lnTo>
                    <a:pt x="309" y="2936"/>
                  </a:lnTo>
                  <a:lnTo>
                    <a:pt x="319" y="2875"/>
                  </a:lnTo>
                  <a:lnTo>
                    <a:pt x="319" y="2805"/>
                  </a:lnTo>
                  <a:lnTo>
                    <a:pt x="329" y="2735"/>
                  </a:lnTo>
                  <a:lnTo>
                    <a:pt x="329" y="2665"/>
                  </a:lnTo>
                  <a:lnTo>
                    <a:pt x="329" y="2595"/>
                  </a:lnTo>
                  <a:lnTo>
                    <a:pt x="338" y="2517"/>
                  </a:lnTo>
                  <a:lnTo>
                    <a:pt x="338" y="2438"/>
                  </a:lnTo>
                  <a:lnTo>
                    <a:pt x="338" y="2359"/>
                  </a:lnTo>
                  <a:lnTo>
                    <a:pt x="348" y="2281"/>
                  </a:lnTo>
                  <a:lnTo>
                    <a:pt x="348" y="2193"/>
                  </a:lnTo>
                  <a:lnTo>
                    <a:pt x="348" y="2115"/>
                  </a:lnTo>
                  <a:lnTo>
                    <a:pt x="348" y="2027"/>
                  </a:lnTo>
                  <a:lnTo>
                    <a:pt x="348" y="1940"/>
                  </a:lnTo>
                  <a:lnTo>
                    <a:pt x="348" y="1852"/>
                  </a:lnTo>
                  <a:lnTo>
                    <a:pt x="358" y="1756"/>
                  </a:lnTo>
                  <a:lnTo>
                    <a:pt x="348" y="1669"/>
                  </a:lnTo>
                  <a:lnTo>
                    <a:pt x="348" y="1582"/>
                  </a:lnTo>
                  <a:lnTo>
                    <a:pt x="348" y="1494"/>
                  </a:lnTo>
                  <a:lnTo>
                    <a:pt x="348" y="1407"/>
                  </a:lnTo>
                  <a:lnTo>
                    <a:pt x="348" y="1319"/>
                  </a:lnTo>
                  <a:lnTo>
                    <a:pt x="348" y="1241"/>
                  </a:lnTo>
                  <a:lnTo>
                    <a:pt x="338" y="1162"/>
                  </a:lnTo>
                  <a:lnTo>
                    <a:pt x="338" y="1075"/>
                  </a:lnTo>
                  <a:lnTo>
                    <a:pt x="338" y="1005"/>
                  </a:lnTo>
                  <a:lnTo>
                    <a:pt x="329" y="926"/>
                  </a:lnTo>
                  <a:lnTo>
                    <a:pt x="329" y="856"/>
                  </a:lnTo>
                  <a:lnTo>
                    <a:pt x="329" y="778"/>
                  </a:lnTo>
                  <a:lnTo>
                    <a:pt x="319" y="716"/>
                  </a:lnTo>
                  <a:lnTo>
                    <a:pt x="319" y="646"/>
                  </a:lnTo>
                  <a:lnTo>
                    <a:pt x="309" y="585"/>
                  </a:lnTo>
                  <a:lnTo>
                    <a:pt x="300" y="524"/>
                  </a:lnTo>
                  <a:lnTo>
                    <a:pt x="300" y="463"/>
                  </a:lnTo>
                  <a:lnTo>
                    <a:pt x="290" y="411"/>
                  </a:lnTo>
                  <a:lnTo>
                    <a:pt x="290" y="358"/>
                  </a:lnTo>
                  <a:lnTo>
                    <a:pt x="280" y="306"/>
                  </a:lnTo>
                  <a:lnTo>
                    <a:pt x="271" y="262"/>
                  </a:lnTo>
                  <a:lnTo>
                    <a:pt x="261" y="218"/>
                  </a:lnTo>
                  <a:lnTo>
                    <a:pt x="261" y="183"/>
                  </a:lnTo>
                  <a:lnTo>
                    <a:pt x="251" y="148"/>
                  </a:lnTo>
                  <a:lnTo>
                    <a:pt x="242" y="113"/>
                  </a:lnTo>
                  <a:lnTo>
                    <a:pt x="232" y="87"/>
                  </a:lnTo>
                  <a:lnTo>
                    <a:pt x="232" y="61"/>
                  </a:lnTo>
                  <a:lnTo>
                    <a:pt x="222" y="43"/>
                  </a:lnTo>
                  <a:lnTo>
                    <a:pt x="213" y="35"/>
                  </a:lnTo>
                  <a:lnTo>
                    <a:pt x="213" y="26"/>
                  </a:lnTo>
                  <a:lnTo>
                    <a:pt x="203" y="26"/>
                  </a:lnTo>
                  <a:lnTo>
                    <a:pt x="203" y="17"/>
                  </a:lnTo>
                  <a:lnTo>
                    <a:pt x="193" y="1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84" y="9"/>
                  </a:lnTo>
                  <a:lnTo>
                    <a:pt x="184" y="9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45266" name="Rectangle 210"/>
            <p:cNvSpPr>
              <a:spLocks noChangeArrowheads="1"/>
            </p:cNvSpPr>
            <p:nvPr/>
          </p:nvSpPr>
          <p:spPr bwMode="auto">
            <a:xfrm>
              <a:off x="5248" y="580"/>
              <a:ext cx="367" cy="3522"/>
            </a:xfrm>
            <a:prstGeom prst="rect">
              <a:avLst/>
            </a:prstGeom>
            <a:solidFill>
              <a:srgbClr val="243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45267" name="Freeform 211"/>
            <p:cNvSpPr>
              <a:spLocks/>
            </p:cNvSpPr>
            <p:nvPr/>
          </p:nvSpPr>
          <p:spPr bwMode="auto">
            <a:xfrm>
              <a:off x="5258" y="571"/>
              <a:ext cx="338" cy="3504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45" y="18"/>
                </a:cxn>
                <a:cxn ang="0">
                  <a:pos x="135" y="35"/>
                </a:cxn>
                <a:cxn ang="0">
                  <a:pos x="106" y="105"/>
                </a:cxn>
                <a:cxn ang="0">
                  <a:pos x="87" y="210"/>
                </a:cxn>
                <a:cxn ang="0">
                  <a:pos x="67" y="350"/>
                </a:cxn>
                <a:cxn ang="0">
                  <a:pos x="48" y="516"/>
                </a:cxn>
                <a:cxn ang="0">
                  <a:pos x="29" y="708"/>
                </a:cxn>
                <a:cxn ang="0">
                  <a:pos x="19" y="918"/>
                </a:cxn>
                <a:cxn ang="0">
                  <a:pos x="9" y="1145"/>
                </a:cxn>
                <a:cxn ang="0">
                  <a:pos x="0" y="1398"/>
                </a:cxn>
                <a:cxn ang="0">
                  <a:pos x="0" y="1660"/>
                </a:cxn>
                <a:cxn ang="0">
                  <a:pos x="0" y="1931"/>
                </a:cxn>
                <a:cxn ang="0">
                  <a:pos x="0" y="2185"/>
                </a:cxn>
                <a:cxn ang="0">
                  <a:pos x="9" y="2429"/>
                </a:cxn>
                <a:cxn ang="0">
                  <a:pos x="19" y="2657"/>
                </a:cxn>
                <a:cxn ang="0">
                  <a:pos x="38" y="2866"/>
                </a:cxn>
                <a:cxn ang="0">
                  <a:pos x="48" y="3050"/>
                </a:cxn>
                <a:cxn ang="0">
                  <a:pos x="67" y="3198"/>
                </a:cxn>
                <a:cxn ang="0">
                  <a:pos x="96" y="3330"/>
                </a:cxn>
                <a:cxn ang="0">
                  <a:pos x="116" y="3426"/>
                </a:cxn>
                <a:cxn ang="0">
                  <a:pos x="135" y="3469"/>
                </a:cxn>
                <a:cxn ang="0">
                  <a:pos x="145" y="3496"/>
                </a:cxn>
                <a:cxn ang="0">
                  <a:pos x="164" y="3496"/>
                </a:cxn>
                <a:cxn ang="0">
                  <a:pos x="174" y="3496"/>
                </a:cxn>
                <a:cxn ang="0">
                  <a:pos x="183" y="3487"/>
                </a:cxn>
                <a:cxn ang="0">
                  <a:pos x="203" y="3461"/>
                </a:cxn>
                <a:cxn ang="0">
                  <a:pos x="222" y="3391"/>
                </a:cxn>
                <a:cxn ang="0">
                  <a:pos x="241" y="3286"/>
                </a:cxn>
                <a:cxn ang="0">
                  <a:pos x="270" y="3155"/>
                </a:cxn>
                <a:cxn ang="0">
                  <a:pos x="280" y="2989"/>
                </a:cxn>
                <a:cxn ang="0">
                  <a:pos x="299" y="2796"/>
                </a:cxn>
                <a:cxn ang="0">
                  <a:pos x="309" y="2587"/>
                </a:cxn>
                <a:cxn ang="0">
                  <a:pos x="319" y="2351"/>
                </a:cxn>
                <a:cxn ang="0">
                  <a:pos x="328" y="2106"/>
                </a:cxn>
                <a:cxn ang="0">
                  <a:pos x="328" y="1844"/>
                </a:cxn>
                <a:cxn ang="0">
                  <a:pos x="328" y="1573"/>
                </a:cxn>
                <a:cxn ang="0">
                  <a:pos x="328" y="1311"/>
                </a:cxn>
                <a:cxn ang="0">
                  <a:pos x="319" y="1066"/>
                </a:cxn>
                <a:cxn ang="0">
                  <a:pos x="309" y="848"/>
                </a:cxn>
                <a:cxn ang="0">
                  <a:pos x="299" y="638"/>
                </a:cxn>
                <a:cxn ang="0">
                  <a:pos x="280" y="454"/>
                </a:cxn>
                <a:cxn ang="0">
                  <a:pos x="261" y="297"/>
                </a:cxn>
                <a:cxn ang="0">
                  <a:pos x="241" y="175"/>
                </a:cxn>
                <a:cxn ang="0">
                  <a:pos x="212" y="79"/>
                </a:cxn>
                <a:cxn ang="0">
                  <a:pos x="193" y="26"/>
                </a:cxn>
                <a:cxn ang="0">
                  <a:pos x="183" y="9"/>
                </a:cxn>
                <a:cxn ang="0">
                  <a:pos x="174" y="0"/>
                </a:cxn>
              </a:cxnLst>
              <a:rect l="0" t="0" r="r" b="b"/>
              <a:pathLst>
                <a:path w="338" h="3504">
                  <a:moveTo>
                    <a:pt x="164" y="0"/>
                  </a:moveTo>
                  <a:lnTo>
                    <a:pt x="164" y="0"/>
                  </a:lnTo>
                  <a:lnTo>
                    <a:pt x="154" y="0"/>
                  </a:lnTo>
                  <a:lnTo>
                    <a:pt x="154" y="9"/>
                  </a:lnTo>
                  <a:lnTo>
                    <a:pt x="145" y="9"/>
                  </a:lnTo>
                  <a:lnTo>
                    <a:pt x="145" y="18"/>
                  </a:lnTo>
                  <a:lnTo>
                    <a:pt x="135" y="18"/>
                  </a:lnTo>
                  <a:lnTo>
                    <a:pt x="135" y="26"/>
                  </a:lnTo>
                  <a:lnTo>
                    <a:pt x="135" y="35"/>
                  </a:lnTo>
                  <a:lnTo>
                    <a:pt x="125" y="52"/>
                  </a:lnTo>
                  <a:lnTo>
                    <a:pt x="116" y="79"/>
                  </a:lnTo>
                  <a:lnTo>
                    <a:pt x="106" y="105"/>
                  </a:lnTo>
                  <a:lnTo>
                    <a:pt x="96" y="140"/>
                  </a:lnTo>
                  <a:lnTo>
                    <a:pt x="96" y="175"/>
                  </a:lnTo>
                  <a:lnTo>
                    <a:pt x="87" y="210"/>
                  </a:lnTo>
                  <a:lnTo>
                    <a:pt x="77" y="253"/>
                  </a:lnTo>
                  <a:lnTo>
                    <a:pt x="67" y="297"/>
                  </a:lnTo>
                  <a:lnTo>
                    <a:pt x="67" y="350"/>
                  </a:lnTo>
                  <a:lnTo>
                    <a:pt x="58" y="402"/>
                  </a:lnTo>
                  <a:lnTo>
                    <a:pt x="48" y="454"/>
                  </a:lnTo>
                  <a:lnTo>
                    <a:pt x="48" y="516"/>
                  </a:lnTo>
                  <a:lnTo>
                    <a:pt x="38" y="577"/>
                  </a:lnTo>
                  <a:lnTo>
                    <a:pt x="38" y="638"/>
                  </a:lnTo>
                  <a:lnTo>
                    <a:pt x="29" y="708"/>
                  </a:lnTo>
                  <a:lnTo>
                    <a:pt x="29" y="769"/>
                  </a:lnTo>
                  <a:lnTo>
                    <a:pt x="19" y="848"/>
                  </a:lnTo>
                  <a:lnTo>
                    <a:pt x="19" y="918"/>
                  </a:lnTo>
                  <a:lnTo>
                    <a:pt x="9" y="996"/>
                  </a:lnTo>
                  <a:lnTo>
                    <a:pt x="9" y="1066"/>
                  </a:lnTo>
                  <a:lnTo>
                    <a:pt x="9" y="1145"/>
                  </a:lnTo>
                  <a:lnTo>
                    <a:pt x="9" y="1232"/>
                  </a:lnTo>
                  <a:lnTo>
                    <a:pt x="0" y="1311"/>
                  </a:lnTo>
                  <a:lnTo>
                    <a:pt x="0" y="1398"/>
                  </a:lnTo>
                  <a:lnTo>
                    <a:pt x="0" y="1486"/>
                  </a:lnTo>
                  <a:lnTo>
                    <a:pt x="0" y="1573"/>
                  </a:lnTo>
                  <a:lnTo>
                    <a:pt x="0" y="1660"/>
                  </a:lnTo>
                  <a:lnTo>
                    <a:pt x="0" y="1748"/>
                  </a:lnTo>
                  <a:lnTo>
                    <a:pt x="0" y="1844"/>
                  </a:lnTo>
                  <a:lnTo>
                    <a:pt x="0" y="1931"/>
                  </a:lnTo>
                  <a:lnTo>
                    <a:pt x="0" y="2019"/>
                  </a:lnTo>
                  <a:lnTo>
                    <a:pt x="0" y="2106"/>
                  </a:lnTo>
                  <a:lnTo>
                    <a:pt x="0" y="2185"/>
                  </a:lnTo>
                  <a:lnTo>
                    <a:pt x="9" y="2272"/>
                  </a:lnTo>
                  <a:lnTo>
                    <a:pt x="9" y="2351"/>
                  </a:lnTo>
                  <a:lnTo>
                    <a:pt x="9" y="2429"/>
                  </a:lnTo>
                  <a:lnTo>
                    <a:pt x="9" y="2508"/>
                  </a:lnTo>
                  <a:lnTo>
                    <a:pt x="19" y="2587"/>
                  </a:lnTo>
                  <a:lnTo>
                    <a:pt x="19" y="2657"/>
                  </a:lnTo>
                  <a:lnTo>
                    <a:pt x="29" y="2727"/>
                  </a:lnTo>
                  <a:lnTo>
                    <a:pt x="29" y="2796"/>
                  </a:lnTo>
                  <a:lnTo>
                    <a:pt x="38" y="2866"/>
                  </a:lnTo>
                  <a:lnTo>
                    <a:pt x="38" y="2928"/>
                  </a:lnTo>
                  <a:lnTo>
                    <a:pt x="48" y="2989"/>
                  </a:lnTo>
                  <a:lnTo>
                    <a:pt x="48" y="3050"/>
                  </a:lnTo>
                  <a:lnTo>
                    <a:pt x="58" y="3102"/>
                  </a:lnTo>
                  <a:lnTo>
                    <a:pt x="67" y="3155"/>
                  </a:lnTo>
                  <a:lnTo>
                    <a:pt x="67" y="3198"/>
                  </a:lnTo>
                  <a:lnTo>
                    <a:pt x="77" y="3251"/>
                  </a:lnTo>
                  <a:lnTo>
                    <a:pt x="87" y="3286"/>
                  </a:lnTo>
                  <a:lnTo>
                    <a:pt x="96" y="3330"/>
                  </a:lnTo>
                  <a:lnTo>
                    <a:pt x="96" y="3364"/>
                  </a:lnTo>
                  <a:lnTo>
                    <a:pt x="106" y="3391"/>
                  </a:lnTo>
                  <a:lnTo>
                    <a:pt x="116" y="3426"/>
                  </a:lnTo>
                  <a:lnTo>
                    <a:pt x="125" y="3443"/>
                  </a:lnTo>
                  <a:lnTo>
                    <a:pt x="135" y="3461"/>
                  </a:lnTo>
                  <a:lnTo>
                    <a:pt x="135" y="3469"/>
                  </a:lnTo>
                  <a:lnTo>
                    <a:pt x="135" y="3478"/>
                  </a:lnTo>
                  <a:lnTo>
                    <a:pt x="145" y="3487"/>
                  </a:lnTo>
                  <a:lnTo>
                    <a:pt x="145" y="3496"/>
                  </a:lnTo>
                  <a:lnTo>
                    <a:pt x="154" y="3496"/>
                  </a:lnTo>
                  <a:lnTo>
                    <a:pt x="154" y="3496"/>
                  </a:lnTo>
                  <a:lnTo>
                    <a:pt x="164" y="3496"/>
                  </a:lnTo>
                  <a:lnTo>
                    <a:pt x="164" y="3504"/>
                  </a:lnTo>
                  <a:lnTo>
                    <a:pt x="174" y="3496"/>
                  </a:lnTo>
                  <a:lnTo>
                    <a:pt x="174" y="3496"/>
                  </a:lnTo>
                  <a:lnTo>
                    <a:pt x="174" y="3496"/>
                  </a:lnTo>
                  <a:lnTo>
                    <a:pt x="183" y="3496"/>
                  </a:lnTo>
                  <a:lnTo>
                    <a:pt x="183" y="3487"/>
                  </a:lnTo>
                  <a:lnTo>
                    <a:pt x="193" y="3478"/>
                  </a:lnTo>
                  <a:lnTo>
                    <a:pt x="193" y="3469"/>
                  </a:lnTo>
                  <a:lnTo>
                    <a:pt x="203" y="3461"/>
                  </a:lnTo>
                  <a:lnTo>
                    <a:pt x="203" y="3443"/>
                  </a:lnTo>
                  <a:lnTo>
                    <a:pt x="212" y="3426"/>
                  </a:lnTo>
                  <a:lnTo>
                    <a:pt x="222" y="3391"/>
                  </a:lnTo>
                  <a:lnTo>
                    <a:pt x="232" y="3364"/>
                  </a:lnTo>
                  <a:lnTo>
                    <a:pt x="241" y="3330"/>
                  </a:lnTo>
                  <a:lnTo>
                    <a:pt x="241" y="3286"/>
                  </a:lnTo>
                  <a:lnTo>
                    <a:pt x="251" y="3251"/>
                  </a:lnTo>
                  <a:lnTo>
                    <a:pt x="261" y="3198"/>
                  </a:lnTo>
                  <a:lnTo>
                    <a:pt x="270" y="3155"/>
                  </a:lnTo>
                  <a:lnTo>
                    <a:pt x="270" y="3102"/>
                  </a:lnTo>
                  <a:lnTo>
                    <a:pt x="280" y="3050"/>
                  </a:lnTo>
                  <a:lnTo>
                    <a:pt x="280" y="2989"/>
                  </a:lnTo>
                  <a:lnTo>
                    <a:pt x="290" y="2928"/>
                  </a:lnTo>
                  <a:lnTo>
                    <a:pt x="299" y="2866"/>
                  </a:lnTo>
                  <a:lnTo>
                    <a:pt x="299" y="2796"/>
                  </a:lnTo>
                  <a:lnTo>
                    <a:pt x="309" y="2727"/>
                  </a:lnTo>
                  <a:lnTo>
                    <a:pt x="309" y="2657"/>
                  </a:lnTo>
                  <a:lnTo>
                    <a:pt x="309" y="2587"/>
                  </a:lnTo>
                  <a:lnTo>
                    <a:pt x="319" y="2508"/>
                  </a:lnTo>
                  <a:lnTo>
                    <a:pt x="319" y="2429"/>
                  </a:lnTo>
                  <a:lnTo>
                    <a:pt x="319" y="2351"/>
                  </a:lnTo>
                  <a:lnTo>
                    <a:pt x="328" y="2272"/>
                  </a:lnTo>
                  <a:lnTo>
                    <a:pt x="328" y="2185"/>
                  </a:lnTo>
                  <a:lnTo>
                    <a:pt x="328" y="2106"/>
                  </a:lnTo>
                  <a:lnTo>
                    <a:pt x="328" y="2019"/>
                  </a:lnTo>
                  <a:lnTo>
                    <a:pt x="328" y="1931"/>
                  </a:lnTo>
                  <a:lnTo>
                    <a:pt x="328" y="1844"/>
                  </a:lnTo>
                  <a:lnTo>
                    <a:pt x="338" y="1748"/>
                  </a:lnTo>
                  <a:lnTo>
                    <a:pt x="328" y="1660"/>
                  </a:lnTo>
                  <a:lnTo>
                    <a:pt x="328" y="1573"/>
                  </a:lnTo>
                  <a:lnTo>
                    <a:pt x="328" y="1486"/>
                  </a:lnTo>
                  <a:lnTo>
                    <a:pt x="328" y="1398"/>
                  </a:lnTo>
                  <a:lnTo>
                    <a:pt x="328" y="1311"/>
                  </a:lnTo>
                  <a:lnTo>
                    <a:pt x="328" y="1232"/>
                  </a:lnTo>
                  <a:lnTo>
                    <a:pt x="319" y="1145"/>
                  </a:lnTo>
                  <a:lnTo>
                    <a:pt x="319" y="1066"/>
                  </a:lnTo>
                  <a:lnTo>
                    <a:pt x="319" y="996"/>
                  </a:lnTo>
                  <a:lnTo>
                    <a:pt x="309" y="918"/>
                  </a:lnTo>
                  <a:lnTo>
                    <a:pt x="309" y="848"/>
                  </a:lnTo>
                  <a:lnTo>
                    <a:pt x="309" y="769"/>
                  </a:lnTo>
                  <a:lnTo>
                    <a:pt x="299" y="708"/>
                  </a:lnTo>
                  <a:lnTo>
                    <a:pt x="299" y="638"/>
                  </a:lnTo>
                  <a:lnTo>
                    <a:pt x="290" y="577"/>
                  </a:lnTo>
                  <a:lnTo>
                    <a:pt x="280" y="516"/>
                  </a:lnTo>
                  <a:lnTo>
                    <a:pt x="280" y="454"/>
                  </a:lnTo>
                  <a:lnTo>
                    <a:pt x="270" y="402"/>
                  </a:lnTo>
                  <a:lnTo>
                    <a:pt x="270" y="350"/>
                  </a:lnTo>
                  <a:lnTo>
                    <a:pt x="261" y="297"/>
                  </a:lnTo>
                  <a:lnTo>
                    <a:pt x="251" y="253"/>
                  </a:lnTo>
                  <a:lnTo>
                    <a:pt x="241" y="210"/>
                  </a:lnTo>
                  <a:lnTo>
                    <a:pt x="241" y="175"/>
                  </a:lnTo>
                  <a:lnTo>
                    <a:pt x="232" y="140"/>
                  </a:lnTo>
                  <a:lnTo>
                    <a:pt x="222" y="105"/>
                  </a:lnTo>
                  <a:lnTo>
                    <a:pt x="212" y="79"/>
                  </a:lnTo>
                  <a:lnTo>
                    <a:pt x="203" y="52"/>
                  </a:lnTo>
                  <a:lnTo>
                    <a:pt x="203" y="35"/>
                  </a:lnTo>
                  <a:lnTo>
                    <a:pt x="193" y="26"/>
                  </a:lnTo>
                  <a:lnTo>
                    <a:pt x="193" y="18"/>
                  </a:lnTo>
                  <a:lnTo>
                    <a:pt x="183" y="18"/>
                  </a:lnTo>
                  <a:lnTo>
                    <a:pt x="183" y="9"/>
                  </a:lnTo>
                  <a:lnTo>
                    <a:pt x="174" y="9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45268" name="Freeform 212"/>
            <p:cNvSpPr>
              <a:spLocks/>
            </p:cNvSpPr>
            <p:nvPr/>
          </p:nvSpPr>
          <p:spPr bwMode="auto">
            <a:xfrm>
              <a:off x="5258" y="571"/>
              <a:ext cx="338" cy="3504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45" y="18"/>
                </a:cxn>
                <a:cxn ang="0">
                  <a:pos x="135" y="35"/>
                </a:cxn>
                <a:cxn ang="0">
                  <a:pos x="106" y="105"/>
                </a:cxn>
                <a:cxn ang="0">
                  <a:pos x="87" y="210"/>
                </a:cxn>
                <a:cxn ang="0">
                  <a:pos x="67" y="350"/>
                </a:cxn>
                <a:cxn ang="0">
                  <a:pos x="48" y="516"/>
                </a:cxn>
                <a:cxn ang="0">
                  <a:pos x="29" y="708"/>
                </a:cxn>
                <a:cxn ang="0">
                  <a:pos x="19" y="918"/>
                </a:cxn>
                <a:cxn ang="0">
                  <a:pos x="9" y="1145"/>
                </a:cxn>
                <a:cxn ang="0">
                  <a:pos x="0" y="1398"/>
                </a:cxn>
                <a:cxn ang="0">
                  <a:pos x="0" y="1660"/>
                </a:cxn>
                <a:cxn ang="0">
                  <a:pos x="0" y="1931"/>
                </a:cxn>
                <a:cxn ang="0">
                  <a:pos x="0" y="2185"/>
                </a:cxn>
                <a:cxn ang="0">
                  <a:pos x="9" y="2429"/>
                </a:cxn>
                <a:cxn ang="0">
                  <a:pos x="19" y="2657"/>
                </a:cxn>
                <a:cxn ang="0">
                  <a:pos x="38" y="2866"/>
                </a:cxn>
                <a:cxn ang="0">
                  <a:pos x="48" y="3050"/>
                </a:cxn>
                <a:cxn ang="0">
                  <a:pos x="67" y="3198"/>
                </a:cxn>
                <a:cxn ang="0">
                  <a:pos x="96" y="3330"/>
                </a:cxn>
                <a:cxn ang="0">
                  <a:pos x="116" y="3426"/>
                </a:cxn>
                <a:cxn ang="0">
                  <a:pos x="135" y="3469"/>
                </a:cxn>
                <a:cxn ang="0">
                  <a:pos x="145" y="3496"/>
                </a:cxn>
                <a:cxn ang="0">
                  <a:pos x="164" y="3496"/>
                </a:cxn>
                <a:cxn ang="0">
                  <a:pos x="174" y="3496"/>
                </a:cxn>
                <a:cxn ang="0">
                  <a:pos x="183" y="3487"/>
                </a:cxn>
                <a:cxn ang="0">
                  <a:pos x="203" y="3461"/>
                </a:cxn>
                <a:cxn ang="0">
                  <a:pos x="222" y="3391"/>
                </a:cxn>
                <a:cxn ang="0">
                  <a:pos x="241" y="3286"/>
                </a:cxn>
                <a:cxn ang="0">
                  <a:pos x="270" y="3155"/>
                </a:cxn>
                <a:cxn ang="0">
                  <a:pos x="280" y="2989"/>
                </a:cxn>
                <a:cxn ang="0">
                  <a:pos x="299" y="2796"/>
                </a:cxn>
                <a:cxn ang="0">
                  <a:pos x="309" y="2587"/>
                </a:cxn>
                <a:cxn ang="0">
                  <a:pos x="319" y="2351"/>
                </a:cxn>
                <a:cxn ang="0">
                  <a:pos x="328" y="2106"/>
                </a:cxn>
                <a:cxn ang="0">
                  <a:pos x="328" y="1844"/>
                </a:cxn>
                <a:cxn ang="0">
                  <a:pos x="328" y="1573"/>
                </a:cxn>
                <a:cxn ang="0">
                  <a:pos x="328" y="1311"/>
                </a:cxn>
                <a:cxn ang="0">
                  <a:pos x="319" y="1066"/>
                </a:cxn>
                <a:cxn ang="0">
                  <a:pos x="309" y="848"/>
                </a:cxn>
                <a:cxn ang="0">
                  <a:pos x="299" y="638"/>
                </a:cxn>
                <a:cxn ang="0">
                  <a:pos x="280" y="454"/>
                </a:cxn>
                <a:cxn ang="0">
                  <a:pos x="261" y="297"/>
                </a:cxn>
                <a:cxn ang="0">
                  <a:pos x="241" y="175"/>
                </a:cxn>
                <a:cxn ang="0">
                  <a:pos x="212" y="79"/>
                </a:cxn>
                <a:cxn ang="0">
                  <a:pos x="193" y="26"/>
                </a:cxn>
                <a:cxn ang="0">
                  <a:pos x="183" y="9"/>
                </a:cxn>
                <a:cxn ang="0">
                  <a:pos x="174" y="0"/>
                </a:cxn>
              </a:cxnLst>
              <a:rect l="0" t="0" r="r" b="b"/>
              <a:pathLst>
                <a:path w="338" h="3504">
                  <a:moveTo>
                    <a:pt x="164" y="0"/>
                  </a:moveTo>
                  <a:lnTo>
                    <a:pt x="164" y="0"/>
                  </a:lnTo>
                  <a:lnTo>
                    <a:pt x="154" y="0"/>
                  </a:lnTo>
                  <a:lnTo>
                    <a:pt x="154" y="9"/>
                  </a:lnTo>
                  <a:lnTo>
                    <a:pt x="145" y="9"/>
                  </a:lnTo>
                  <a:lnTo>
                    <a:pt x="145" y="18"/>
                  </a:lnTo>
                  <a:lnTo>
                    <a:pt x="135" y="18"/>
                  </a:lnTo>
                  <a:lnTo>
                    <a:pt x="135" y="26"/>
                  </a:lnTo>
                  <a:lnTo>
                    <a:pt x="135" y="35"/>
                  </a:lnTo>
                  <a:lnTo>
                    <a:pt x="125" y="52"/>
                  </a:lnTo>
                  <a:lnTo>
                    <a:pt x="116" y="79"/>
                  </a:lnTo>
                  <a:lnTo>
                    <a:pt x="106" y="105"/>
                  </a:lnTo>
                  <a:lnTo>
                    <a:pt x="96" y="140"/>
                  </a:lnTo>
                  <a:lnTo>
                    <a:pt x="96" y="175"/>
                  </a:lnTo>
                  <a:lnTo>
                    <a:pt x="87" y="210"/>
                  </a:lnTo>
                  <a:lnTo>
                    <a:pt x="77" y="253"/>
                  </a:lnTo>
                  <a:lnTo>
                    <a:pt x="67" y="297"/>
                  </a:lnTo>
                  <a:lnTo>
                    <a:pt x="67" y="350"/>
                  </a:lnTo>
                  <a:lnTo>
                    <a:pt x="58" y="402"/>
                  </a:lnTo>
                  <a:lnTo>
                    <a:pt x="48" y="454"/>
                  </a:lnTo>
                  <a:lnTo>
                    <a:pt x="48" y="516"/>
                  </a:lnTo>
                  <a:lnTo>
                    <a:pt x="38" y="577"/>
                  </a:lnTo>
                  <a:lnTo>
                    <a:pt x="38" y="638"/>
                  </a:lnTo>
                  <a:lnTo>
                    <a:pt x="29" y="708"/>
                  </a:lnTo>
                  <a:lnTo>
                    <a:pt x="29" y="769"/>
                  </a:lnTo>
                  <a:lnTo>
                    <a:pt x="19" y="848"/>
                  </a:lnTo>
                  <a:lnTo>
                    <a:pt x="19" y="918"/>
                  </a:lnTo>
                  <a:lnTo>
                    <a:pt x="9" y="996"/>
                  </a:lnTo>
                  <a:lnTo>
                    <a:pt x="9" y="1066"/>
                  </a:lnTo>
                  <a:lnTo>
                    <a:pt x="9" y="1145"/>
                  </a:lnTo>
                  <a:lnTo>
                    <a:pt x="9" y="1232"/>
                  </a:lnTo>
                  <a:lnTo>
                    <a:pt x="0" y="1311"/>
                  </a:lnTo>
                  <a:lnTo>
                    <a:pt x="0" y="1398"/>
                  </a:lnTo>
                  <a:lnTo>
                    <a:pt x="0" y="1486"/>
                  </a:lnTo>
                  <a:lnTo>
                    <a:pt x="0" y="1573"/>
                  </a:lnTo>
                  <a:lnTo>
                    <a:pt x="0" y="1660"/>
                  </a:lnTo>
                  <a:lnTo>
                    <a:pt x="0" y="1748"/>
                  </a:lnTo>
                  <a:lnTo>
                    <a:pt x="0" y="1844"/>
                  </a:lnTo>
                  <a:lnTo>
                    <a:pt x="0" y="1931"/>
                  </a:lnTo>
                  <a:lnTo>
                    <a:pt x="0" y="2019"/>
                  </a:lnTo>
                  <a:lnTo>
                    <a:pt x="0" y="2106"/>
                  </a:lnTo>
                  <a:lnTo>
                    <a:pt x="0" y="2185"/>
                  </a:lnTo>
                  <a:lnTo>
                    <a:pt x="9" y="2272"/>
                  </a:lnTo>
                  <a:lnTo>
                    <a:pt x="9" y="2351"/>
                  </a:lnTo>
                  <a:lnTo>
                    <a:pt x="9" y="2429"/>
                  </a:lnTo>
                  <a:lnTo>
                    <a:pt x="9" y="2508"/>
                  </a:lnTo>
                  <a:lnTo>
                    <a:pt x="19" y="2587"/>
                  </a:lnTo>
                  <a:lnTo>
                    <a:pt x="19" y="2657"/>
                  </a:lnTo>
                  <a:lnTo>
                    <a:pt x="29" y="2727"/>
                  </a:lnTo>
                  <a:lnTo>
                    <a:pt x="29" y="2796"/>
                  </a:lnTo>
                  <a:lnTo>
                    <a:pt x="38" y="2866"/>
                  </a:lnTo>
                  <a:lnTo>
                    <a:pt x="38" y="2928"/>
                  </a:lnTo>
                  <a:lnTo>
                    <a:pt x="48" y="2989"/>
                  </a:lnTo>
                  <a:lnTo>
                    <a:pt x="48" y="3050"/>
                  </a:lnTo>
                  <a:lnTo>
                    <a:pt x="58" y="3102"/>
                  </a:lnTo>
                  <a:lnTo>
                    <a:pt x="67" y="3155"/>
                  </a:lnTo>
                  <a:lnTo>
                    <a:pt x="67" y="3198"/>
                  </a:lnTo>
                  <a:lnTo>
                    <a:pt x="77" y="3251"/>
                  </a:lnTo>
                  <a:lnTo>
                    <a:pt x="87" y="3286"/>
                  </a:lnTo>
                  <a:lnTo>
                    <a:pt x="96" y="3330"/>
                  </a:lnTo>
                  <a:lnTo>
                    <a:pt x="96" y="3364"/>
                  </a:lnTo>
                  <a:lnTo>
                    <a:pt x="106" y="3391"/>
                  </a:lnTo>
                  <a:lnTo>
                    <a:pt x="116" y="3426"/>
                  </a:lnTo>
                  <a:lnTo>
                    <a:pt x="125" y="3443"/>
                  </a:lnTo>
                  <a:lnTo>
                    <a:pt x="135" y="3461"/>
                  </a:lnTo>
                  <a:lnTo>
                    <a:pt x="135" y="3469"/>
                  </a:lnTo>
                  <a:lnTo>
                    <a:pt x="135" y="3478"/>
                  </a:lnTo>
                  <a:lnTo>
                    <a:pt x="145" y="3487"/>
                  </a:lnTo>
                  <a:lnTo>
                    <a:pt x="145" y="3496"/>
                  </a:lnTo>
                  <a:lnTo>
                    <a:pt x="154" y="3496"/>
                  </a:lnTo>
                  <a:lnTo>
                    <a:pt x="154" y="3496"/>
                  </a:lnTo>
                  <a:lnTo>
                    <a:pt x="164" y="3496"/>
                  </a:lnTo>
                  <a:lnTo>
                    <a:pt x="164" y="3504"/>
                  </a:lnTo>
                  <a:lnTo>
                    <a:pt x="174" y="3496"/>
                  </a:lnTo>
                  <a:lnTo>
                    <a:pt x="174" y="3496"/>
                  </a:lnTo>
                  <a:lnTo>
                    <a:pt x="174" y="3496"/>
                  </a:lnTo>
                  <a:lnTo>
                    <a:pt x="183" y="3496"/>
                  </a:lnTo>
                  <a:lnTo>
                    <a:pt x="183" y="3487"/>
                  </a:lnTo>
                  <a:lnTo>
                    <a:pt x="193" y="3478"/>
                  </a:lnTo>
                  <a:lnTo>
                    <a:pt x="193" y="3469"/>
                  </a:lnTo>
                  <a:lnTo>
                    <a:pt x="203" y="3461"/>
                  </a:lnTo>
                  <a:lnTo>
                    <a:pt x="203" y="3443"/>
                  </a:lnTo>
                  <a:lnTo>
                    <a:pt x="212" y="3426"/>
                  </a:lnTo>
                  <a:lnTo>
                    <a:pt x="222" y="3391"/>
                  </a:lnTo>
                  <a:lnTo>
                    <a:pt x="232" y="3364"/>
                  </a:lnTo>
                  <a:lnTo>
                    <a:pt x="241" y="3330"/>
                  </a:lnTo>
                  <a:lnTo>
                    <a:pt x="241" y="3286"/>
                  </a:lnTo>
                  <a:lnTo>
                    <a:pt x="251" y="3251"/>
                  </a:lnTo>
                  <a:lnTo>
                    <a:pt x="261" y="3198"/>
                  </a:lnTo>
                  <a:lnTo>
                    <a:pt x="270" y="3155"/>
                  </a:lnTo>
                  <a:lnTo>
                    <a:pt x="270" y="3102"/>
                  </a:lnTo>
                  <a:lnTo>
                    <a:pt x="280" y="3050"/>
                  </a:lnTo>
                  <a:lnTo>
                    <a:pt x="280" y="2989"/>
                  </a:lnTo>
                  <a:lnTo>
                    <a:pt x="290" y="2928"/>
                  </a:lnTo>
                  <a:lnTo>
                    <a:pt x="299" y="2866"/>
                  </a:lnTo>
                  <a:lnTo>
                    <a:pt x="299" y="2796"/>
                  </a:lnTo>
                  <a:lnTo>
                    <a:pt x="309" y="2727"/>
                  </a:lnTo>
                  <a:lnTo>
                    <a:pt x="309" y="2657"/>
                  </a:lnTo>
                  <a:lnTo>
                    <a:pt x="309" y="2587"/>
                  </a:lnTo>
                  <a:lnTo>
                    <a:pt x="319" y="2508"/>
                  </a:lnTo>
                  <a:lnTo>
                    <a:pt x="319" y="2429"/>
                  </a:lnTo>
                  <a:lnTo>
                    <a:pt x="319" y="2351"/>
                  </a:lnTo>
                  <a:lnTo>
                    <a:pt x="328" y="2272"/>
                  </a:lnTo>
                  <a:lnTo>
                    <a:pt x="328" y="2185"/>
                  </a:lnTo>
                  <a:lnTo>
                    <a:pt x="328" y="2106"/>
                  </a:lnTo>
                  <a:lnTo>
                    <a:pt x="328" y="2019"/>
                  </a:lnTo>
                  <a:lnTo>
                    <a:pt x="328" y="1931"/>
                  </a:lnTo>
                  <a:lnTo>
                    <a:pt x="328" y="1844"/>
                  </a:lnTo>
                  <a:lnTo>
                    <a:pt x="338" y="1748"/>
                  </a:lnTo>
                  <a:lnTo>
                    <a:pt x="328" y="1660"/>
                  </a:lnTo>
                  <a:lnTo>
                    <a:pt x="328" y="1573"/>
                  </a:lnTo>
                  <a:lnTo>
                    <a:pt x="328" y="1486"/>
                  </a:lnTo>
                  <a:lnTo>
                    <a:pt x="328" y="1398"/>
                  </a:lnTo>
                  <a:lnTo>
                    <a:pt x="328" y="1311"/>
                  </a:lnTo>
                  <a:lnTo>
                    <a:pt x="328" y="1232"/>
                  </a:lnTo>
                  <a:lnTo>
                    <a:pt x="319" y="1145"/>
                  </a:lnTo>
                  <a:lnTo>
                    <a:pt x="319" y="1066"/>
                  </a:lnTo>
                  <a:lnTo>
                    <a:pt x="319" y="996"/>
                  </a:lnTo>
                  <a:lnTo>
                    <a:pt x="309" y="918"/>
                  </a:lnTo>
                  <a:lnTo>
                    <a:pt x="309" y="848"/>
                  </a:lnTo>
                  <a:lnTo>
                    <a:pt x="309" y="769"/>
                  </a:lnTo>
                  <a:lnTo>
                    <a:pt x="299" y="708"/>
                  </a:lnTo>
                  <a:lnTo>
                    <a:pt x="299" y="638"/>
                  </a:lnTo>
                  <a:lnTo>
                    <a:pt x="290" y="577"/>
                  </a:lnTo>
                  <a:lnTo>
                    <a:pt x="280" y="516"/>
                  </a:lnTo>
                  <a:lnTo>
                    <a:pt x="280" y="454"/>
                  </a:lnTo>
                  <a:lnTo>
                    <a:pt x="270" y="402"/>
                  </a:lnTo>
                  <a:lnTo>
                    <a:pt x="270" y="350"/>
                  </a:lnTo>
                  <a:lnTo>
                    <a:pt x="261" y="297"/>
                  </a:lnTo>
                  <a:lnTo>
                    <a:pt x="251" y="253"/>
                  </a:lnTo>
                  <a:lnTo>
                    <a:pt x="241" y="210"/>
                  </a:lnTo>
                  <a:lnTo>
                    <a:pt x="241" y="175"/>
                  </a:lnTo>
                  <a:lnTo>
                    <a:pt x="232" y="140"/>
                  </a:lnTo>
                  <a:lnTo>
                    <a:pt x="222" y="105"/>
                  </a:lnTo>
                  <a:lnTo>
                    <a:pt x="212" y="79"/>
                  </a:lnTo>
                  <a:lnTo>
                    <a:pt x="203" y="52"/>
                  </a:lnTo>
                  <a:lnTo>
                    <a:pt x="203" y="35"/>
                  </a:lnTo>
                  <a:lnTo>
                    <a:pt x="193" y="26"/>
                  </a:lnTo>
                  <a:lnTo>
                    <a:pt x="193" y="18"/>
                  </a:lnTo>
                  <a:lnTo>
                    <a:pt x="183" y="18"/>
                  </a:lnTo>
                  <a:lnTo>
                    <a:pt x="183" y="9"/>
                  </a:lnTo>
                  <a:lnTo>
                    <a:pt x="174" y="9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64" y="0"/>
                  </a:lnTo>
                </a:path>
              </a:pathLst>
            </a:custGeom>
            <a:noFill/>
            <a:ln w="29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45269" name="Rectangle 213"/>
            <p:cNvSpPr>
              <a:spLocks noChangeArrowheads="1"/>
            </p:cNvSpPr>
            <p:nvPr/>
          </p:nvSpPr>
          <p:spPr bwMode="auto">
            <a:xfrm>
              <a:off x="5364" y="1122"/>
              <a:ext cx="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70" name="Rectangle 214"/>
            <p:cNvSpPr>
              <a:spLocks noChangeArrowheads="1"/>
            </p:cNvSpPr>
            <p:nvPr/>
          </p:nvSpPr>
          <p:spPr bwMode="auto">
            <a:xfrm>
              <a:off x="5364" y="1340"/>
              <a:ext cx="11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71" name="Rectangle 215"/>
            <p:cNvSpPr>
              <a:spLocks noChangeArrowheads="1"/>
            </p:cNvSpPr>
            <p:nvPr/>
          </p:nvSpPr>
          <p:spPr bwMode="auto">
            <a:xfrm>
              <a:off x="5422" y="1340"/>
              <a:ext cx="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72" name="Rectangle 216"/>
            <p:cNvSpPr>
              <a:spLocks noChangeArrowheads="1"/>
            </p:cNvSpPr>
            <p:nvPr/>
          </p:nvSpPr>
          <p:spPr bwMode="auto">
            <a:xfrm>
              <a:off x="5364" y="1568"/>
              <a:ext cx="10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73" name="Rectangle 217"/>
            <p:cNvSpPr>
              <a:spLocks noChangeArrowheads="1"/>
            </p:cNvSpPr>
            <p:nvPr/>
          </p:nvSpPr>
          <p:spPr bwMode="auto">
            <a:xfrm>
              <a:off x="5412" y="1568"/>
              <a:ext cx="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74" name="Rectangle 218"/>
            <p:cNvSpPr>
              <a:spLocks noChangeArrowheads="1"/>
            </p:cNvSpPr>
            <p:nvPr/>
          </p:nvSpPr>
          <p:spPr bwMode="auto">
            <a:xfrm>
              <a:off x="5364" y="1786"/>
              <a:ext cx="8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75" name="Rectangle 219"/>
            <p:cNvSpPr>
              <a:spLocks noChangeArrowheads="1"/>
            </p:cNvSpPr>
            <p:nvPr/>
          </p:nvSpPr>
          <p:spPr bwMode="auto">
            <a:xfrm>
              <a:off x="5393" y="1786"/>
              <a:ext cx="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76" name="Rectangle 220"/>
            <p:cNvSpPr>
              <a:spLocks noChangeArrowheads="1"/>
            </p:cNvSpPr>
            <p:nvPr/>
          </p:nvSpPr>
          <p:spPr bwMode="auto">
            <a:xfrm>
              <a:off x="5364" y="2013"/>
              <a:ext cx="10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77" name="Rectangle 221"/>
            <p:cNvSpPr>
              <a:spLocks noChangeArrowheads="1"/>
            </p:cNvSpPr>
            <p:nvPr/>
          </p:nvSpPr>
          <p:spPr bwMode="auto">
            <a:xfrm>
              <a:off x="5412" y="2013"/>
              <a:ext cx="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78" name="Rectangle 222"/>
            <p:cNvSpPr>
              <a:spLocks noChangeArrowheads="1"/>
            </p:cNvSpPr>
            <p:nvPr/>
          </p:nvSpPr>
          <p:spPr bwMode="auto">
            <a:xfrm>
              <a:off x="5364" y="2232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79" name="Rectangle 223"/>
            <p:cNvSpPr>
              <a:spLocks noChangeArrowheads="1"/>
            </p:cNvSpPr>
            <p:nvPr/>
          </p:nvSpPr>
          <p:spPr bwMode="auto">
            <a:xfrm>
              <a:off x="5432" y="2232"/>
              <a:ext cx="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80" name="Rectangle 224"/>
            <p:cNvSpPr>
              <a:spLocks noChangeArrowheads="1"/>
            </p:cNvSpPr>
            <p:nvPr/>
          </p:nvSpPr>
          <p:spPr bwMode="auto">
            <a:xfrm>
              <a:off x="5364" y="2450"/>
              <a:ext cx="10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81" name="Rectangle 225"/>
            <p:cNvSpPr>
              <a:spLocks noChangeArrowheads="1"/>
            </p:cNvSpPr>
            <p:nvPr/>
          </p:nvSpPr>
          <p:spPr bwMode="auto">
            <a:xfrm>
              <a:off x="5412" y="2450"/>
              <a:ext cx="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82" name="Rectangle 226"/>
            <p:cNvSpPr>
              <a:spLocks noChangeArrowheads="1"/>
            </p:cNvSpPr>
            <p:nvPr/>
          </p:nvSpPr>
          <p:spPr bwMode="auto">
            <a:xfrm>
              <a:off x="5364" y="2677"/>
              <a:ext cx="10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83" name="Rectangle 227"/>
            <p:cNvSpPr>
              <a:spLocks noChangeArrowheads="1"/>
            </p:cNvSpPr>
            <p:nvPr/>
          </p:nvSpPr>
          <p:spPr bwMode="auto">
            <a:xfrm>
              <a:off x="5412" y="2677"/>
              <a:ext cx="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84" name="Freeform 228"/>
            <p:cNvSpPr>
              <a:spLocks/>
            </p:cNvSpPr>
            <p:nvPr/>
          </p:nvSpPr>
          <p:spPr bwMode="auto">
            <a:xfrm>
              <a:off x="474" y="2424"/>
              <a:ext cx="1072" cy="812"/>
            </a:xfrm>
            <a:custGeom>
              <a:avLst/>
              <a:gdLst/>
              <a:ahLst/>
              <a:cxnLst>
                <a:cxn ang="0">
                  <a:pos x="802" y="0"/>
                </a:cxn>
                <a:cxn ang="0">
                  <a:pos x="802" y="201"/>
                </a:cxn>
                <a:cxn ang="0">
                  <a:pos x="0" y="201"/>
                </a:cxn>
                <a:cxn ang="0">
                  <a:pos x="0" y="611"/>
                </a:cxn>
                <a:cxn ang="0">
                  <a:pos x="802" y="611"/>
                </a:cxn>
                <a:cxn ang="0">
                  <a:pos x="802" y="812"/>
                </a:cxn>
                <a:cxn ang="0">
                  <a:pos x="1072" y="410"/>
                </a:cxn>
                <a:cxn ang="0">
                  <a:pos x="802" y="0"/>
                </a:cxn>
              </a:cxnLst>
              <a:rect l="0" t="0" r="r" b="b"/>
              <a:pathLst>
                <a:path w="1072" h="812">
                  <a:moveTo>
                    <a:pt x="802" y="0"/>
                  </a:moveTo>
                  <a:lnTo>
                    <a:pt x="802" y="201"/>
                  </a:lnTo>
                  <a:lnTo>
                    <a:pt x="0" y="201"/>
                  </a:lnTo>
                  <a:lnTo>
                    <a:pt x="0" y="611"/>
                  </a:lnTo>
                  <a:lnTo>
                    <a:pt x="802" y="611"/>
                  </a:lnTo>
                  <a:lnTo>
                    <a:pt x="802" y="812"/>
                  </a:lnTo>
                  <a:lnTo>
                    <a:pt x="1072" y="410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45285" name="Freeform 229"/>
            <p:cNvSpPr>
              <a:spLocks/>
            </p:cNvSpPr>
            <p:nvPr/>
          </p:nvSpPr>
          <p:spPr bwMode="auto">
            <a:xfrm>
              <a:off x="474" y="2424"/>
              <a:ext cx="1072" cy="812"/>
            </a:xfrm>
            <a:custGeom>
              <a:avLst/>
              <a:gdLst/>
              <a:ahLst/>
              <a:cxnLst>
                <a:cxn ang="0">
                  <a:pos x="802" y="0"/>
                </a:cxn>
                <a:cxn ang="0">
                  <a:pos x="802" y="201"/>
                </a:cxn>
                <a:cxn ang="0">
                  <a:pos x="0" y="201"/>
                </a:cxn>
                <a:cxn ang="0">
                  <a:pos x="0" y="611"/>
                </a:cxn>
                <a:cxn ang="0">
                  <a:pos x="802" y="611"/>
                </a:cxn>
                <a:cxn ang="0">
                  <a:pos x="802" y="812"/>
                </a:cxn>
                <a:cxn ang="0">
                  <a:pos x="1072" y="410"/>
                </a:cxn>
                <a:cxn ang="0">
                  <a:pos x="802" y="0"/>
                </a:cxn>
              </a:cxnLst>
              <a:rect l="0" t="0" r="r" b="b"/>
              <a:pathLst>
                <a:path w="1072" h="812">
                  <a:moveTo>
                    <a:pt x="802" y="0"/>
                  </a:moveTo>
                  <a:lnTo>
                    <a:pt x="802" y="201"/>
                  </a:lnTo>
                  <a:lnTo>
                    <a:pt x="0" y="201"/>
                  </a:lnTo>
                  <a:lnTo>
                    <a:pt x="0" y="611"/>
                  </a:lnTo>
                  <a:lnTo>
                    <a:pt x="802" y="611"/>
                  </a:lnTo>
                  <a:lnTo>
                    <a:pt x="802" y="812"/>
                  </a:lnTo>
                  <a:lnTo>
                    <a:pt x="1072" y="410"/>
                  </a:lnTo>
                  <a:lnTo>
                    <a:pt x="802" y="0"/>
                  </a:lnTo>
                  <a:close/>
                </a:path>
              </a:pathLst>
            </a:custGeom>
            <a:noFill/>
            <a:ln w="29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45286" name="Rectangle 230"/>
            <p:cNvSpPr>
              <a:spLocks noChangeArrowheads="1"/>
            </p:cNvSpPr>
            <p:nvPr/>
          </p:nvSpPr>
          <p:spPr bwMode="auto">
            <a:xfrm>
              <a:off x="561" y="2642"/>
              <a:ext cx="4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PROCESOS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87" name="Rectangle 231"/>
            <p:cNvSpPr>
              <a:spLocks noChangeArrowheads="1"/>
            </p:cNvSpPr>
            <p:nvPr/>
          </p:nvSpPr>
          <p:spPr bwMode="auto">
            <a:xfrm>
              <a:off x="561" y="2755"/>
              <a:ext cx="72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AGREGADORES DE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88" name="Rectangle 232"/>
            <p:cNvSpPr>
              <a:spLocks noChangeArrowheads="1"/>
            </p:cNvSpPr>
            <p:nvPr/>
          </p:nvSpPr>
          <p:spPr bwMode="auto">
            <a:xfrm>
              <a:off x="561" y="2861"/>
              <a:ext cx="60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VALOR O BASICOS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89" name="Rectangle 233"/>
            <p:cNvSpPr>
              <a:spLocks noChangeArrowheads="1"/>
            </p:cNvSpPr>
            <p:nvPr/>
          </p:nvSpPr>
          <p:spPr bwMode="auto">
            <a:xfrm>
              <a:off x="1131" y="2861"/>
              <a:ext cx="5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Selección de procesos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7329510" cy="3941763"/>
          </a:xfrm>
        </p:spPr>
        <p:txBody>
          <a:bodyPr>
            <a:normAutofit lnSpcReduction="10000"/>
          </a:bodyPr>
          <a:lstStyle/>
          <a:p>
            <a:pPr lvl="0"/>
            <a:r>
              <a:rPr lang="es-EC" dirty="0" smtClean="0"/>
              <a:t>PREGUNTAS CLAVES:</a:t>
            </a:r>
          </a:p>
          <a:p>
            <a:pPr lvl="1"/>
            <a:r>
              <a:rPr lang="es-EC" dirty="0" smtClean="0"/>
              <a:t>¿Si se mejora este proceso, incrementa la imagen de SETRAFOR?</a:t>
            </a:r>
          </a:p>
          <a:p>
            <a:pPr lvl="1"/>
            <a:r>
              <a:rPr lang="es-EC" dirty="0" smtClean="0"/>
              <a:t>¿Al mejorar este proceso se optimiza la utilización de los recursos y reduce los tiempos?</a:t>
            </a:r>
          </a:p>
          <a:p>
            <a:pPr lvl="1"/>
            <a:r>
              <a:rPr lang="es-EC" dirty="0" smtClean="0"/>
              <a:t>¿Al mejorar este proceso incrementa los ingresos para SETRAFOR?</a:t>
            </a:r>
          </a:p>
          <a:p>
            <a:pPr lvl="1"/>
            <a:r>
              <a:rPr lang="es-EC" dirty="0" smtClean="0"/>
              <a:t>¿Al mejorar este proceso mejora la eficiencia del aprovechamiento forestal?</a:t>
            </a:r>
          </a:p>
          <a:p>
            <a:pPr lvl="1"/>
            <a:r>
              <a:rPr lang="es-EC" dirty="0" smtClean="0"/>
              <a:t>¿Al mejorar este proceso se obtiene mayor satisfacción del cliente interno?</a:t>
            </a:r>
          </a:p>
          <a:p>
            <a:endParaRPr lang="es-EC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642910" y="0"/>
          <a:ext cx="8072494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57158" y="500042"/>
            <a:ext cx="4900618" cy="537716"/>
          </a:xfrm>
        </p:spPr>
        <p:txBody>
          <a:bodyPr>
            <a:normAutofit fontScale="90000"/>
          </a:bodyPr>
          <a:lstStyle/>
          <a:p>
            <a:r>
              <a:rPr lang="es-EC" sz="2400" dirty="0" smtClean="0">
                <a:solidFill>
                  <a:schemeClr val="tx1"/>
                </a:solidFill>
              </a:rPr>
              <a:t>Mapa de Proceso Seleccionado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 rot="19543583">
            <a:off x="4043570" y="5333202"/>
            <a:ext cx="1357322" cy="57150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3071810"/>
            <a:ext cx="7329510" cy="1605416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Caracterización y Diagramación de Procesos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Llamada ovalada">
            <a:hlinkClick r:id="rId2" action="ppaction://hlinkfile"/>
          </p:cNvPr>
          <p:cNvSpPr/>
          <p:nvPr/>
        </p:nvSpPr>
        <p:spPr>
          <a:xfrm>
            <a:off x="6858016" y="1500174"/>
            <a:ext cx="1071570" cy="11430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57158" y="1928802"/>
          <a:ext cx="7215238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211"/>
                <a:gridCol w="1878948"/>
                <a:gridCol w="240507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PROCESO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0" algn="l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NO. ACTIV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NO. PERSONAS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Selección,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contratación e inducción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Capacitación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Gestión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seguridad industrial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Administración Nómina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42910" y="57148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Matriz de análisis resumida de los procesos seleccionados y diagramados</a:t>
            </a:r>
            <a:endParaRPr lang="es-EC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CAPITULO IV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1285852" y="3286124"/>
            <a:ext cx="7286676" cy="857256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PROPUESTA DE MEJORAMIENTO DE PROCESOS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Flecha arriba">
            <a:hlinkClick r:id="rId2" action="ppaction://hlinksldjump"/>
          </p:cNvPr>
          <p:cNvSpPr/>
          <p:nvPr/>
        </p:nvSpPr>
        <p:spPr>
          <a:xfrm>
            <a:off x="8358214" y="6000768"/>
            <a:ext cx="571504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605284"/>
          </a:xfrm>
        </p:spPr>
        <p:txBody>
          <a:bodyPr>
            <a:normAutofit/>
          </a:bodyPr>
          <a:lstStyle/>
          <a:p>
            <a:r>
              <a:rPr lang="es-EC" dirty="0" smtClean="0"/>
              <a:t>CADENA DE VALOR PROPUESTA</a:t>
            </a:r>
            <a:endParaRPr lang="es-EC" dirty="0"/>
          </a:p>
        </p:txBody>
      </p:sp>
      <p:grpSp>
        <p:nvGrpSpPr>
          <p:cNvPr id="37891" name="Group 3"/>
          <p:cNvGrpSpPr>
            <a:grpSpLocks noChangeAspect="1"/>
          </p:cNvGrpSpPr>
          <p:nvPr/>
        </p:nvGrpSpPr>
        <p:grpSpPr bwMode="auto">
          <a:xfrm>
            <a:off x="285720" y="1142984"/>
            <a:ext cx="8501063" cy="5414962"/>
            <a:chOff x="225" y="639"/>
            <a:chExt cx="5355" cy="3411"/>
          </a:xfrm>
        </p:grpSpPr>
        <p:sp>
          <p:nvSpPr>
            <p:cNvPr id="37890" name="AutoShape 2"/>
            <p:cNvSpPr>
              <a:spLocks noChangeAspect="1" noChangeArrowheads="1" noTextEdit="1"/>
            </p:cNvSpPr>
            <p:nvPr/>
          </p:nvSpPr>
          <p:spPr bwMode="auto">
            <a:xfrm>
              <a:off x="225" y="639"/>
              <a:ext cx="5355" cy="3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092" name="Group 204"/>
            <p:cNvGrpSpPr>
              <a:grpSpLocks/>
            </p:cNvGrpSpPr>
            <p:nvPr/>
          </p:nvGrpSpPr>
          <p:grpSpPr bwMode="auto">
            <a:xfrm>
              <a:off x="225" y="639"/>
              <a:ext cx="4731" cy="3223"/>
              <a:chOff x="225" y="639"/>
              <a:chExt cx="4731" cy="3223"/>
            </a:xfrm>
          </p:grpSpPr>
          <p:sp>
            <p:nvSpPr>
              <p:cNvPr id="37892" name="Rectangle 4"/>
              <p:cNvSpPr>
                <a:spLocks noChangeArrowheads="1"/>
              </p:cNvSpPr>
              <p:nvPr/>
            </p:nvSpPr>
            <p:spPr bwMode="auto">
              <a:xfrm>
                <a:off x="225" y="639"/>
                <a:ext cx="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93" name="Rectangle 5"/>
              <p:cNvSpPr>
                <a:spLocks noChangeArrowheads="1"/>
              </p:cNvSpPr>
              <p:nvPr/>
            </p:nvSpPr>
            <p:spPr bwMode="auto">
              <a:xfrm>
                <a:off x="1517" y="1041"/>
                <a:ext cx="3439" cy="277"/>
              </a:xfrm>
              <a:prstGeom prst="rect">
                <a:avLst/>
              </a:prstGeom>
              <a:solidFill>
                <a:srgbClr val="9747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94" name="Freeform 6"/>
              <p:cNvSpPr>
                <a:spLocks noEditPoints="1"/>
              </p:cNvSpPr>
              <p:nvPr/>
            </p:nvSpPr>
            <p:spPr bwMode="auto">
              <a:xfrm>
                <a:off x="1517" y="1041"/>
                <a:ext cx="3439" cy="277"/>
              </a:xfrm>
              <a:custGeom>
                <a:avLst/>
                <a:gdLst/>
                <a:ahLst/>
                <a:cxnLst>
                  <a:cxn ang="0">
                    <a:pos x="33" y="27"/>
                  </a:cxn>
                  <a:cxn ang="0">
                    <a:pos x="33" y="250"/>
                  </a:cxn>
                  <a:cxn ang="0">
                    <a:pos x="3406" y="250"/>
                  </a:cxn>
                  <a:cxn ang="0">
                    <a:pos x="3406" y="27"/>
                  </a:cxn>
                  <a:cxn ang="0">
                    <a:pos x="33" y="27"/>
                  </a:cxn>
                  <a:cxn ang="0">
                    <a:pos x="3439" y="0"/>
                  </a:cxn>
                  <a:cxn ang="0">
                    <a:pos x="3439" y="277"/>
                  </a:cxn>
                  <a:cxn ang="0">
                    <a:pos x="0" y="277"/>
                  </a:cxn>
                  <a:cxn ang="0">
                    <a:pos x="0" y="0"/>
                  </a:cxn>
                  <a:cxn ang="0">
                    <a:pos x="3439" y="0"/>
                  </a:cxn>
                  <a:cxn ang="0">
                    <a:pos x="22" y="9"/>
                  </a:cxn>
                  <a:cxn ang="0">
                    <a:pos x="22" y="268"/>
                  </a:cxn>
                  <a:cxn ang="0">
                    <a:pos x="3428" y="268"/>
                  </a:cxn>
                  <a:cxn ang="0">
                    <a:pos x="3428" y="9"/>
                  </a:cxn>
                  <a:cxn ang="0">
                    <a:pos x="22" y="9"/>
                  </a:cxn>
                  <a:cxn ang="0">
                    <a:pos x="22" y="9"/>
                  </a:cxn>
                  <a:cxn ang="0">
                    <a:pos x="22" y="268"/>
                  </a:cxn>
                  <a:cxn ang="0">
                    <a:pos x="3428" y="268"/>
                  </a:cxn>
                  <a:cxn ang="0">
                    <a:pos x="3428" y="9"/>
                  </a:cxn>
                  <a:cxn ang="0">
                    <a:pos x="22" y="9"/>
                  </a:cxn>
                </a:cxnLst>
                <a:rect l="0" t="0" r="r" b="b"/>
                <a:pathLst>
                  <a:path w="3439" h="277">
                    <a:moveTo>
                      <a:pt x="33" y="27"/>
                    </a:moveTo>
                    <a:lnTo>
                      <a:pt x="33" y="250"/>
                    </a:lnTo>
                    <a:lnTo>
                      <a:pt x="3406" y="250"/>
                    </a:lnTo>
                    <a:lnTo>
                      <a:pt x="3406" y="27"/>
                    </a:lnTo>
                    <a:lnTo>
                      <a:pt x="33" y="27"/>
                    </a:lnTo>
                    <a:close/>
                    <a:moveTo>
                      <a:pt x="3439" y="0"/>
                    </a:moveTo>
                    <a:lnTo>
                      <a:pt x="3439" y="277"/>
                    </a:lnTo>
                    <a:lnTo>
                      <a:pt x="0" y="277"/>
                    </a:lnTo>
                    <a:lnTo>
                      <a:pt x="0" y="0"/>
                    </a:lnTo>
                    <a:lnTo>
                      <a:pt x="3439" y="0"/>
                    </a:lnTo>
                    <a:close/>
                    <a:moveTo>
                      <a:pt x="22" y="9"/>
                    </a:moveTo>
                    <a:lnTo>
                      <a:pt x="22" y="268"/>
                    </a:lnTo>
                    <a:lnTo>
                      <a:pt x="3428" y="268"/>
                    </a:lnTo>
                    <a:lnTo>
                      <a:pt x="3428" y="9"/>
                    </a:lnTo>
                    <a:lnTo>
                      <a:pt x="22" y="9"/>
                    </a:lnTo>
                    <a:close/>
                    <a:moveTo>
                      <a:pt x="22" y="9"/>
                    </a:moveTo>
                    <a:lnTo>
                      <a:pt x="22" y="268"/>
                    </a:lnTo>
                    <a:lnTo>
                      <a:pt x="3428" y="268"/>
                    </a:lnTo>
                    <a:lnTo>
                      <a:pt x="3428" y="9"/>
                    </a:lnTo>
                    <a:lnTo>
                      <a:pt x="22" y="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95" name="Rectangle 7"/>
              <p:cNvSpPr>
                <a:spLocks noChangeArrowheads="1"/>
              </p:cNvSpPr>
              <p:nvPr/>
            </p:nvSpPr>
            <p:spPr bwMode="auto">
              <a:xfrm>
                <a:off x="1517" y="1041"/>
                <a:ext cx="3439" cy="277"/>
              </a:xfrm>
              <a:prstGeom prst="rect">
                <a:avLst/>
              </a:prstGeom>
              <a:solidFill>
                <a:srgbClr val="9747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96" name="Rectangle 8"/>
              <p:cNvSpPr>
                <a:spLocks noChangeArrowheads="1"/>
              </p:cNvSpPr>
              <p:nvPr/>
            </p:nvSpPr>
            <p:spPr bwMode="auto">
              <a:xfrm>
                <a:off x="1528" y="1032"/>
                <a:ext cx="3406" cy="9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97" name="Rectangle 9"/>
              <p:cNvSpPr>
                <a:spLocks noChangeArrowheads="1"/>
              </p:cNvSpPr>
              <p:nvPr/>
            </p:nvSpPr>
            <p:spPr bwMode="auto">
              <a:xfrm>
                <a:off x="1528" y="1041"/>
                <a:ext cx="3406" cy="1"/>
              </a:xfrm>
              <a:prstGeom prst="rect">
                <a:avLst/>
              </a:prstGeom>
              <a:solidFill>
                <a:srgbClr val="3661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98" name="Rectangle 10"/>
              <p:cNvSpPr>
                <a:spLocks noChangeArrowheads="1"/>
              </p:cNvSpPr>
              <p:nvPr/>
            </p:nvSpPr>
            <p:spPr bwMode="auto">
              <a:xfrm>
                <a:off x="1528" y="1041"/>
                <a:ext cx="3406" cy="9"/>
              </a:xfrm>
              <a:prstGeom prst="rect">
                <a:avLst/>
              </a:prstGeom>
              <a:solidFill>
                <a:srgbClr val="3763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99" name="Rectangle 11"/>
              <p:cNvSpPr>
                <a:spLocks noChangeArrowheads="1"/>
              </p:cNvSpPr>
              <p:nvPr/>
            </p:nvSpPr>
            <p:spPr bwMode="auto">
              <a:xfrm>
                <a:off x="1528" y="1050"/>
                <a:ext cx="3406" cy="1"/>
              </a:xfrm>
              <a:prstGeom prst="rect">
                <a:avLst/>
              </a:prstGeom>
              <a:solidFill>
                <a:srgbClr val="3765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00" name="Rectangle 12"/>
              <p:cNvSpPr>
                <a:spLocks noChangeArrowheads="1"/>
              </p:cNvSpPr>
              <p:nvPr/>
            </p:nvSpPr>
            <p:spPr bwMode="auto">
              <a:xfrm>
                <a:off x="1528" y="1050"/>
                <a:ext cx="3406" cy="9"/>
              </a:xfrm>
              <a:prstGeom prst="rect">
                <a:avLst/>
              </a:prstGeom>
              <a:solidFill>
                <a:srgbClr val="3867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01" name="Rectangle 13"/>
              <p:cNvSpPr>
                <a:spLocks noChangeArrowheads="1"/>
              </p:cNvSpPr>
              <p:nvPr/>
            </p:nvSpPr>
            <p:spPr bwMode="auto">
              <a:xfrm>
                <a:off x="1528" y="1059"/>
                <a:ext cx="3406" cy="1"/>
              </a:xfrm>
              <a:prstGeom prst="rect">
                <a:avLst/>
              </a:prstGeom>
              <a:solidFill>
                <a:srgbClr val="3868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02" name="Rectangle 14"/>
              <p:cNvSpPr>
                <a:spLocks noChangeArrowheads="1"/>
              </p:cNvSpPr>
              <p:nvPr/>
            </p:nvSpPr>
            <p:spPr bwMode="auto">
              <a:xfrm>
                <a:off x="1528" y="1059"/>
                <a:ext cx="3406" cy="1"/>
              </a:xfrm>
              <a:prstGeom prst="rect">
                <a:avLst/>
              </a:prstGeom>
              <a:solidFill>
                <a:srgbClr val="386A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03" name="Rectangle 15"/>
              <p:cNvSpPr>
                <a:spLocks noChangeArrowheads="1"/>
              </p:cNvSpPr>
              <p:nvPr/>
            </p:nvSpPr>
            <p:spPr bwMode="auto">
              <a:xfrm>
                <a:off x="1528" y="1059"/>
                <a:ext cx="3406" cy="9"/>
              </a:xfrm>
              <a:prstGeom prst="rect">
                <a:avLst/>
              </a:prstGeom>
              <a:solidFill>
                <a:srgbClr val="396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04" name="Rectangle 16"/>
              <p:cNvSpPr>
                <a:spLocks noChangeArrowheads="1"/>
              </p:cNvSpPr>
              <p:nvPr/>
            </p:nvSpPr>
            <p:spPr bwMode="auto">
              <a:xfrm>
                <a:off x="1528" y="1068"/>
                <a:ext cx="3406" cy="1"/>
              </a:xfrm>
              <a:prstGeom prst="rect">
                <a:avLst/>
              </a:prstGeom>
              <a:solidFill>
                <a:srgbClr val="3A6E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05" name="Rectangle 17"/>
              <p:cNvSpPr>
                <a:spLocks noChangeArrowheads="1"/>
              </p:cNvSpPr>
              <p:nvPr/>
            </p:nvSpPr>
            <p:spPr bwMode="auto">
              <a:xfrm>
                <a:off x="1528" y="1068"/>
                <a:ext cx="3406" cy="1"/>
              </a:xfrm>
              <a:prstGeom prst="rect">
                <a:avLst/>
              </a:prstGeom>
              <a:solidFill>
                <a:srgbClr val="3A70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06" name="Rectangle 18"/>
              <p:cNvSpPr>
                <a:spLocks noChangeArrowheads="1"/>
              </p:cNvSpPr>
              <p:nvPr/>
            </p:nvSpPr>
            <p:spPr bwMode="auto">
              <a:xfrm>
                <a:off x="1528" y="1068"/>
                <a:ext cx="3406" cy="1"/>
              </a:xfrm>
              <a:prstGeom prst="rect">
                <a:avLst/>
              </a:prstGeom>
              <a:solidFill>
                <a:srgbClr val="3A72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07" name="Rectangle 19"/>
              <p:cNvSpPr>
                <a:spLocks noChangeArrowheads="1"/>
              </p:cNvSpPr>
              <p:nvPr/>
            </p:nvSpPr>
            <p:spPr bwMode="auto">
              <a:xfrm>
                <a:off x="1528" y="1068"/>
                <a:ext cx="3406" cy="9"/>
              </a:xfrm>
              <a:prstGeom prst="rect">
                <a:avLst/>
              </a:prstGeom>
              <a:solidFill>
                <a:srgbClr val="3B74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08" name="Rectangle 20"/>
              <p:cNvSpPr>
                <a:spLocks noChangeArrowheads="1"/>
              </p:cNvSpPr>
              <p:nvPr/>
            </p:nvSpPr>
            <p:spPr bwMode="auto">
              <a:xfrm>
                <a:off x="1528" y="1077"/>
                <a:ext cx="3406" cy="1"/>
              </a:xfrm>
              <a:prstGeom prst="rect">
                <a:avLst/>
              </a:prstGeom>
              <a:solidFill>
                <a:srgbClr val="3B76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09" name="Rectangle 21"/>
              <p:cNvSpPr>
                <a:spLocks noChangeArrowheads="1"/>
              </p:cNvSpPr>
              <p:nvPr/>
            </p:nvSpPr>
            <p:spPr bwMode="auto">
              <a:xfrm>
                <a:off x="1528" y="1077"/>
                <a:ext cx="3406" cy="1"/>
              </a:xfrm>
              <a:prstGeom prst="rect">
                <a:avLst/>
              </a:prstGeom>
              <a:solidFill>
                <a:srgbClr val="3C78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10" name="Rectangle 22"/>
              <p:cNvSpPr>
                <a:spLocks noChangeArrowheads="1"/>
              </p:cNvSpPr>
              <p:nvPr/>
            </p:nvSpPr>
            <p:spPr bwMode="auto">
              <a:xfrm>
                <a:off x="1528" y="1077"/>
                <a:ext cx="3406" cy="1"/>
              </a:xfrm>
              <a:prstGeom prst="rect">
                <a:avLst/>
              </a:prstGeom>
              <a:solidFill>
                <a:srgbClr val="3C7A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11" name="Rectangle 23"/>
              <p:cNvSpPr>
                <a:spLocks noChangeArrowheads="1"/>
              </p:cNvSpPr>
              <p:nvPr/>
            </p:nvSpPr>
            <p:spPr bwMode="auto">
              <a:xfrm>
                <a:off x="1528" y="1077"/>
                <a:ext cx="3406" cy="8"/>
              </a:xfrm>
              <a:prstGeom prst="rect">
                <a:avLst/>
              </a:prstGeom>
              <a:solidFill>
                <a:srgbClr val="3D7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12" name="Rectangle 24"/>
              <p:cNvSpPr>
                <a:spLocks noChangeArrowheads="1"/>
              </p:cNvSpPr>
              <p:nvPr/>
            </p:nvSpPr>
            <p:spPr bwMode="auto">
              <a:xfrm>
                <a:off x="1528" y="1085"/>
                <a:ext cx="3406" cy="1"/>
              </a:xfrm>
              <a:prstGeom prst="rect">
                <a:avLst/>
              </a:prstGeom>
              <a:solidFill>
                <a:srgbClr val="3E7E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13" name="Rectangle 25"/>
              <p:cNvSpPr>
                <a:spLocks noChangeArrowheads="1"/>
              </p:cNvSpPr>
              <p:nvPr/>
            </p:nvSpPr>
            <p:spPr bwMode="auto">
              <a:xfrm>
                <a:off x="1528" y="1085"/>
                <a:ext cx="3406" cy="1"/>
              </a:xfrm>
              <a:prstGeom prst="rect">
                <a:avLst/>
              </a:prstGeom>
              <a:solidFill>
                <a:srgbClr val="3E80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14" name="Rectangle 26"/>
              <p:cNvSpPr>
                <a:spLocks noChangeArrowheads="1"/>
              </p:cNvSpPr>
              <p:nvPr/>
            </p:nvSpPr>
            <p:spPr bwMode="auto">
              <a:xfrm>
                <a:off x="1528" y="1085"/>
                <a:ext cx="3406" cy="1"/>
              </a:xfrm>
              <a:prstGeom prst="rect">
                <a:avLst/>
              </a:prstGeom>
              <a:solidFill>
                <a:srgbClr val="3F82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15" name="Rectangle 27"/>
              <p:cNvSpPr>
                <a:spLocks noChangeArrowheads="1"/>
              </p:cNvSpPr>
              <p:nvPr/>
            </p:nvSpPr>
            <p:spPr bwMode="auto">
              <a:xfrm>
                <a:off x="1528" y="1085"/>
                <a:ext cx="3406" cy="1"/>
              </a:xfrm>
              <a:prstGeom prst="rect">
                <a:avLst/>
              </a:prstGeom>
              <a:solidFill>
                <a:srgbClr val="3F84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16" name="Rectangle 28"/>
              <p:cNvSpPr>
                <a:spLocks noChangeArrowheads="1"/>
              </p:cNvSpPr>
              <p:nvPr/>
            </p:nvSpPr>
            <p:spPr bwMode="auto">
              <a:xfrm>
                <a:off x="1528" y="1085"/>
                <a:ext cx="3406" cy="9"/>
              </a:xfrm>
              <a:prstGeom prst="rect">
                <a:avLst/>
              </a:prstGeom>
              <a:solidFill>
                <a:srgbClr val="4086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17" name="Rectangle 29"/>
              <p:cNvSpPr>
                <a:spLocks noChangeArrowheads="1"/>
              </p:cNvSpPr>
              <p:nvPr/>
            </p:nvSpPr>
            <p:spPr bwMode="auto">
              <a:xfrm>
                <a:off x="1528" y="1094"/>
                <a:ext cx="3406" cy="1"/>
              </a:xfrm>
              <a:prstGeom prst="rect">
                <a:avLst/>
              </a:prstGeom>
              <a:solidFill>
                <a:srgbClr val="4188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18" name="Rectangle 30"/>
              <p:cNvSpPr>
                <a:spLocks noChangeArrowheads="1"/>
              </p:cNvSpPr>
              <p:nvPr/>
            </p:nvSpPr>
            <p:spPr bwMode="auto">
              <a:xfrm>
                <a:off x="1528" y="1094"/>
                <a:ext cx="3406" cy="1"/>
              </a:xfrm>
              <a:prstGeom prst="rect">
                <a:avLst/>
              </a:prstGeom>
              <a:solidFill>
                <a:srgbClr val="418A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19" name="Rectangle 31"/>
              <p:cNvSpPr>
                <a:spLocks noChangeArrowheads="1"/>
              </p:cNvSpPr>
              <p:nvPr/>
            </p:nvSpPr>
            <p:spPr bwMode="auto">
              <a:xfrm>
                <a:off x="1528" y="1094"/>
                <a:ext cx="3406" cy="1"/>
              </a:xfrm>
              <a:prstGeom prst="rect">
                <a:avLst/>
              </a:prstGeom>
              <a:solidFill>
                <a:srgbClr val="418C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20" name="Rectangle 32"/>
              <p:cNvSpPr>
                <a:spLocks noChangeArrowheads="1"/>
              </p:cNvSpPr>
              <p:nvPr/>
            </p:nvSpPr>
            <p:spPr bwMode="auto">
              <a:xfrm>
                <a:off x="1528" y="1094"/>
                <a:ext cx="3406" cy="9"/>
              </a:xfrm>
              <a:prstGeom prst="rect">
                <a:avLst/>
              </a:prstGeom>
              <a:solidFill>
                <a:srgbClr val="428E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21" name="Rectangle 33"/>
              <p:cNvSpPr>
                <a:spLocks noChangeArrowheads="1"/>
              </p:cNvSpPr>
              <p:nvPr/>
            </p:nvSpPr>
            <p:spPr bwMode="auto">
              <a:xfrm>
                <a:off x="1528" y="1103"/>
                <a:ext cx="3406" cy="1"/>
              </a:xfrm>
              <a:prstGeom prst="rect">
                <a:avLst/>
              </a:prstGeom>
              <a:solidFill>
                <a:srgbClr val="4290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22" name="Rectangle 34"/>
              <p:cNvSpPr>
                <a:spLocks noChangeArrowheads="1"/>
              </p:cNvSpPr>
              <p:nvPr/>
            </p:nvSpPr>
            <p:spPr bwMode="auto">
              <a:xfrm>
                <a:off x="1528" y="1103"/>
                <a:ext cx="3406" cy="1"/>
              </a:xfrm>
              <a:prstGeom prst="rect">
                <a:avLst/>
              </a:prstGeom>
              <a:solidFill>
                <a:srgbClr val="4392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23" name="Rectangle 35"/>
              <p:cNvSpPr>
                <a:spLocks noChangeArrowheads="1"/>
              </p:cNvSpPr>
              <p:nvPr/>
            </p:nvSpPr>
            <p:spPr bwMode="auto">
              <a:xfrm>
                <a:off x="1528" y="1103"/>
                <a:ext cx="3406" cy="1"/>
              </a:xfrm>
              <a:prstGeom prst="rect">
                <a:avLst/>
              </a:prstGeom>
              <a:solidFill>
                <a:srgbClr val="4494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24" name="Rectangle 36"/>
              <p:cNvSpPr>
                <a:spLocks noChangeArrowheads="1"/>
              </p:cNvSpPr>
              <p:nvPr/>
            </p:nvSpPr>
            <p:spPr bwMode="auto">
              <a:xfrm>
                <a:off x="1528" y="1103"/>
                <a:ext cx="3406" cy="9"/>
              </a:xfrm>
              <a:prstGeom prst="rect">
                <a:avLst/>
              </a:prstGeom>
              <a:solidFill>
                <a:srgbClr val="4596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25" name="Rectangle 37"/>
              <p:cNvSpPr>
                <a:spLocks noChangeArrowheads="1"/>
              </p:cNvSpPr>
              <p:nvPr/>
            </p:nvSpPr>
            <p:spPr bwMode="auto">
              <a:xfrm>
                <a:off x="1528" y="1112"/>
                <a:ext cx="3406" cy="1"/>
              </a:xfrm>
              <a:prstGeom prst="rect">
                <a:avLst/>
              </a:prstGeom>
              <a:solidFill>
                <a:srgbClr val="4598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26" name="Rectangle 38"/>
              <p:cNvSpPr>
                <a:spLocks noChangeArrowheads="1"/>
              </p:cNvSpPr>
              <p:nvPr/>
            </p:nvSpPr>
            <p:spPr bwMode="auto">
              <a:xfrm>
                <a:off x="1528" y="1112"/>
                <a:ext cx="3406" cy="1"/>
              </a:xfrm>
              <a:prstGeom prst="rect">
                <a:avLst/>
              </a:prstGeom>
              <a:solidFill>
                <a:srgbClr val="4699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27" name="Rectangle 39"/>
              <p:cNvSpPr>
                <a:spLocks noChangeArrowheads="1"/>
              </p:cNvSpPr>
              <p:nvPr/>
            </p:nvSpPr>
            <p:spPr bwMode="auto">
              <a:xfrm>
                <a:off x="1528" y="1112"/>
                <a:ext cx="3406" cy="1"/>
              </a:xfrm>
              <a:prstGeom prst="rect">
                <a:avLst/>
              </a:prstGeom>
              <a:solidFill>
                <a:srgbClr val="469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28" name="Rectangle 40"/>
              <p:cNvSpPr>
                <a:spLocks noChangeArrowheads="1"/>
              </p:cNvSpPr>
              <p:nvPr/>
            </p:nvSpPr>
            <p:spPr bwMode="auto">
              <a:xfrm>
                <a:off x="1528" y="1112"/>
                <a:ext cx="3406" cy="9"/>
              </a:xfrm>
              <a:prstGeom prst="rect">
                <a:avLst/>
              </a:prstGeom>
              <a:solidFill>
                <a:srgbClr val="469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29" name="Rectangle 41"/>
              <p:cNvSpPr>
                <a:spLocks noChangeArrowheads="1"/>
              </p:cNvSpPr>
              <p:nvPr/>
            </p:nvSpPr>
            <p:spPr bwMode="auto">
              <a:xfrm>
                <a:off x="1528" y="1121"/>
                <a:ext cx="3406" cy="1"/>
              </a:xfrm>
              <a:prstGeom prst="rect">
                <a:avLst/>
              </a:prstGeom>
              <a:solidFill>
                <a:srgbClr val="479F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30" name="Rectangle 42"/>
              <p:cNvSpPr>
                <a:spLocks noChangeArrowheads="1"/>
              </p:cNvSpPr>
              <p:nvPr/>
            </p:nvSpPr>
            <p:spPr bwMode="auto">
              <a:xfrm>
                <a:off x="1528" y="1121"/>
                <a:ext cx="3406" cy="1"/>
              </a:xfrm>
              <a:prstGeom prst="rect">
                <a:avLst/>
              </a:prstGeom>
              <a:solidFill>
                <a:srgbClr val="48A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31" name="Rectangle 43"/>
              <p:cNvSpPr>
                <a:spLocks noChangeArrowheads="1"/>
              </p:cNvSpPr>
              <p:nvPr/>
            </p:nvSpPr>
            <p:spPr bwMode="auto">
              <a:xfrm>
                <a:off x="1528" y="1121"/>
                <a:ext cx="3406" cy="9"/>
              </a:xfrm>
              <a:prstGeom prst="rect">
                <a:avLst/>
              </a:prstGeom>
              <a:solidFill>
                <a:srgbClr val="48A3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32" name="Rectangle 44"/>
              <p:cNvSpPr>
                <a:spLocks noChangeArrowheads="1"/>
              </p:cNvSpPr>
              <p:nvPr/>
            </p:nvSpPr>
            <p:spPr bwMode="auto">
              <a:xfrm>
                <a:off x="1528" y="1130"/>
                <a:ext cx="3406" cy="9"/>
              </a:xfrm>
              <a:prstGeom prst="rect">
                <a:avLst/>
              </a:prstGeom>
              <a:solidFill>
                <a:srgbClr val="49A5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33" name="Rectangle 45"/>
              <p:cNvSpPr>
                <a:spLocks noChangeArrowheads="1"/>
              </p:cNvSpPr>
              <p:nvPr/>
            </p:nvSpPr>
            <p:spPr bwMode="auto">
              <a:xfrm>
                <a:off x="1528" y="1139"/>
                <a:ext cx="3406" cy="1"/>
              </a:xfrm>
              <a:prstGeom prst="rect">
                <a:avLst/>
              </a:prstGeom>
              <a:solidFill>
                <a:srgbClr val="49A7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34" name="Rectangle 46"/>
              <p:cNvSpPr>
                <a:spLocks noChangeArrowheads="1"/>
              </p:cNvSpPr>
              <p:nvPr/>
            </p:nvSpPr>
            <p:spPr bwMode="auto">
              <a:xfrm>
                <a:off x="1528" y="1139"/>
                <a:ext cx="3406" cy="9"/>
              </a:xfrm>
              <a:prstGeom prst="rect">
                <a:avLst/>
              </a:prstGeom>
              <a:solidFill>
                <a:srgbClr val="4AA9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35" name="Rectangle 47"/>
              <p:cNvSpPr>
                <a:spLocks noChangeArrowheads="1"/>
              </p:cNvSpPr>
              <p:nvPr/>
            </p:nvSpPr>
            <p:spPr bwMode="auto">
              <a:xfrm>
                <a:off x="1528" y="1148"/>
                <a:ext cx="3406" cy="27"/>
              </a:xfrm>
              <a:prstGeom prst="rect">
                <a:avLst/>
              </a:prstGeom>
              <a:solidFill>
                <a:srgbClr val="4BAB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36" name="Rectangle 48"/>
              <p:cNvSpPr>
                <a:spLocks noChangeArrowheads="1"/>
              </p:cNvSpPr>
              <p:nvPr/>
            </p:nvSpPr>
            <p:spPr bwMode="auto">
              <a:xfrm>
                <a:off x="1528" y="1175"/>
                <a:ext cx="3406" cy="9"/>
              </a:xfrm>
              <a:prstGeom prst="rect">
                <a:avLst/>
              </a:prstGeom>
              <a:solidFill>
                <a:srgbClr val="4AA9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37" name="Rectangle 49"/>
              <p:cNvSpPr>
                <a:spLocks noChangeArrowheads="1"/>
              </p:cNvSpPr>
              <p:nvPr/>
            </p:nvSpPr>
            <p:spPr bwMode="auto">
              <a:xfrm>
                <a:off x="1528" y="1184"/>
                <a:ext cx="3406" cy="1"/>
              </a:xfrm>
              <a:prstGeom prst="rect">
                <a:avLst/>
              </a:prstGeom>
              <a:solidFill>
                <a:srgbClr val="49A7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38" name="Rectangle 50"/>
              <p:cNvSpPr>
                <a:spLocks noChangeArrowheads="1"/>
              </p:cNvSpPr>
              <p:nvPr/>
            </p:nvSpPr>
            <p:spPr bwMode="auto">
              <a:xfrm>
                <a:off x="1528" y="1184"/>
                <a:ext cx="3406" cy="9"/>
              </a:xfrm>
              <a:prstGeom prst="rect">
                <a:avLst/>
              </a:prstGeom>
              <a:solidFill>
                <a:srgbClr val="49A5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39" name="Rectangle 51"/>
              <p:cNvSpPr>
                <a:spLocks noChangeArrowheads="1"/>
              </p:cNvSpPr>
              <p:nvPr/>
            </p:nvSpPr>
            <p:spPr bwMode="auto">
              <a:xfrm>
                <a:off x="1528" y="1193"/>
                <a:ext cx="3406" cy="1"/>
              </a:xfrm>
              <a:prstGeom prst="rect">
                <a:avLst/>
              </a:prstGeom>
              <a:solidFill>
                <a:srgbClr val="48A3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40" name="Rectangle 52"/>
              <p:cNvSpPr>
                <a:spLocks noChangeArrowheads="1"/>
              </p:cNvSpPr>
              <p:nvPr/>
            </p:nvSpPr>
            <p:spPr bwMode="auto">
              <a:xfrm>
                <a:off x="1528" y="1193"/>
                <a:ext cx="3406" cy="9"/>
              </a:xfrm>
              <a:prstGeom prst="rect">
                <a:avLst/>
              </a:prstGeom>
              <a:solidFill>
                <a:srgbClr val="48A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41" name="Rectangle 53"/>
              <p:cNvSpPr>
                <a:spLocks noChangeArrowheads="1"/>
              </p:cNvSpPr>
              <p:nvPr/>
            </p:nvSpPr>
            <p:spPr bwMode="auto">
              <a:xfrm>
                <a:off x="1528" y="1202"/>
                <a:ext cx="3406" cy="1"/>
              </a:xfrm>
              <a:prstGeom prst="rect">
                <a:avLst/>
              </a:prstGeom>
              <a:solidFill>
                <a:srgbClr val="479F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42" name="Rectangle 54"/>
              <p:cNvSpPr>
                <a:spLocks noChangeArrowheads="1"/>
              </p:cNvSpPr>
              <p:nvPr/>
            </p:nvSpPr>
            <p:spPr bwMode="auto">
              <a:xfrm>
                <a:off x="1528" y="1202"/>
                <a:ext cx="3406" cy="1"/>
              </a:xfrm>
              <a:prstGeom prst="rect">
                <a:avLst/>
              </a:prstGeom>
              <a:solidFill>
                <a:srgbClr val="469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43" name="Rectangle 55"/>
              <p:cNvSpPr>
                <a:spLocks noChangeArrowheads="1"/>
              </p:cNvSpPr>
              <p:nvPr/>
            </p:nvSpPr>
            <p:spPr bwMode="auto">
              <a:xfrm>
                <a:off x="1528" y="1202"/>
                <a:ext cx="3406" cy="8"/>
              </a:xfrm>
              <a:prstGeom prst="rect">
                <a:avLst/>
              </a:prstGeom>
              <a:solidFill>
                <a:srgbClr val="469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44" name="Rectangle 56"/>
              <p:cNvSpPr>
                <a:spLocks noChangeArrowheads="1"/>
              </p:cNvSpPr>
              <p:nvPr/>
            </p:nvSpPr>
            <p:spPr bwMode="auto">
              <a:xfrm>
                <a:off x="1528" y="1210"/>
                <a:ext cx="3406" cy="1"/>
              </a:xfrm>
              <a:prstGeom prst="rect">
                <a:avLst/>
              </a:prstGeom>
              <a:solidFill>
                <a:srgbClr val="4699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45" name="Rectangle 57"/>
              <p:cNvSpPr>
                <a:spLocks noChangeArrowheads="1"/>
              </p:cNvSpPr>
              <p:nvPr/>
            </p:nvSpPr>
            <p:spPr bwMode="auto">
              <a:xfrm>
                <a:off x="1528" y="1210"/>
                <a:ext cx="3406" cy="1"/>
              </a:xfrm>
              <a:prstGeom prst="rect">
                <a:avLst/>
              </a:prstGeom>
              <a:solidFill>
                <a:srgbClr val="4598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46" name="Rectangle 58"/>
              <p:cNvSpPr>
                <a:spLocks noChangeArrowheads="1"/>
              </p:cNvSpPr>
              <p:nvPr/>
            </p:nvSpPr>
            <p:spPr bwMode="auto">
              <a:xfrm>
                <a:off x="1528" y="1210"/>
                <a:ext cx="3406" cy="1"/>
              </a:xfrm>
              <a:prstGeom prst="rect">
                <a:avLst/>
              </a:prstGeom>
              <a:solidFill>
                <a:srgbClr val="4596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47" name="Rectangle 59"/>
              <p:cNvSpPr>
                <a:spLocks noChangeArrowheads="1"/>
              </p:cNvSpPr>
              <p:nvPr/>
            </p:nvSpPr>
            <p:spPr bwMode="auto">
              <a:xfrm>
                <a:off x="1528" y="1210"/>
                <a:ext cx="3406" cy="9"/>
              </a:xfrm>
              <a:prstGeom prst="rect">
                <a:avLst/>
              </a:prstGeom>
              <a:solidFill>
                <a:srgbClr val="4494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48" name="Rectangle 60"/>
              <p:cNvSpPr>
                <a:spLocks noChangeArrowheads="1"/>
              </p:cNvSpPr>
              <p:nvPr/>
            </p:nvSpPr>
            <p:spPr bwMode="auto">
              <a:xfrm>
                <a:off x="1528" y="1219"/>
                <a:ext cx="3406" cy="1"/>
              </a:xfrm>
              <a:prstGeom prst="rect">
                <a:avLst/>
              </a:prstGeom>
              <a:solidFill>
                <a:srgbClr val="4392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49" name="Rectangle 61"/>
              <p:cNvSpPr>
                <a:spLocks noChangeArrowheads="1"/>
              </p:cNvSpPr>
              <p:nvPr/>
            </p:nvSpPr>
            <p:spPr bwMode="auto">
              <a:xfrm>
                <a:off x="1528" y="1219"/>
                <a:ext cx="3406" cy="1"/>
              </a:xfrm>
              <a:prstGeom prst="rect">
                <a:avLst/>
              </a:prstGeom>
              <a:solidFill>
                <a:srgbClr val="4290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50" name="Rectangle 62"/>
              <p:cNvSpPr>
                <a:spLocks noChangeArrowheads="1"/>
              </p:cNvSpPr>
              <p:nvPr/>
            </p:nvSpPr>
            <p:spPr bwMode="auto">
              <a:xfrm>
                <a:off x="1528" y="1219"/>
                <a:ext cx="3406" cy="1"/>
              </a:xfrm>
              <a:prstGeom prst="rect">
                <a:avLst/>
              </a:prstGeom>
              <a:solidFill>
                <a:srgbClr val="428E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51" name="Rectangle 63"/>
              <p:cNvSpPr>
                <a:spLocks noChangeArrowheads="1"/>
              </p:cNvSpPr>
              <p:nvPr/>
            </p:nvSpPr>
            <p:spPr bwMode="auto">
              <a:xfrm>
                <a:off x="1528" y="1219"/>
                <a:ext cx="3406" cy="9"/>
              </a:xfrm>
              <a:prstGeom prst="rect">
                <a:avLst/>
              </a:prstGeom>
              <a:solidFill>
                <a:srgbClr val="418C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52" name="Rectangle 64"/>
              <p:cNvSpPr>
                <a:spLocks noChangeArrowheads="1"/>
              </p:cNvSpPr>
              <p:nvPr/>
            </p:nvSpPr>
            <p:spPr bwMode="auto">
              <a:xfrm>
                <a:off x="1528" y="1228"/>
                <a:ext cx="3406" cy="1"/>
              </a:xfrm>
              <a:prstGeom prst="rect">
                <a:avLst/>
              </a:prstGeom>
              <a:solidFill>
                <a:srgbClr val="418A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53" name="Rectangle 65"/>
              <p:cNvSpPr>
                <a:spLocks noChangeArrowheads="1"/>
              </p:cNvSpPr>
              <p:nvPr/>
            </p:nvSpPr>
            <p:spPr bwMode="auto">
              <a:xfrm>
                <a:off x="1528" y="1228"/>
                <a:ext cx="3406" cy="1"/>
              </a:xfrm>
              <a:prstGeom prst="rect">
                <a:avLst/>
              </a:prstGeom>
              <a:solidFill>
                <a:srgbClr val="4188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54" name="Rectangle 66"/>
              <p:cNvSpPr>
                <a:spLocks noChangeArrowheads="1"/>
              </p:cNvSpPr>
              <p:nvPr/>
            </p:nvSpPr>
            <p:spPr bwMode="auto">
              <a:xfrm>
                <a:off x="1528" y="1228"/>
                <a:ext cx="3406" cy="1"/>
              </a:xfrm>
              <a:prstGeom prst="rect">
                <a:avLst/>
              </a:prstGeom>
              <a:solidFill>
                <a:srgbClr val="4085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55" name="Rectangle 67"/>
              <p:cNvSpPr>
                <a:spLocks noChangeArrowheads="1"/>
              </p:cNvSpPr>
              <p:nvPr/>
            </p:nvSpPr>
            <p:spPr bwMode="auto">
              <a:xfrm>
                <a:off x="1528" y="1228"/>
                <a:ext cx="3406" cy="9"/>
              </a:xfrm>
              <a:prstGeom prst="rect">
                <a:avLst/>
              </a:prstGeom>
              <a:solidFill>
                <a:srgbClr val="3F83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56" name="Rectangle 68"/>
              <p:cNvSpPr>
                <a:spLocks noChangeArrowheads="1"/>
              </p:cNvSpPr>
              <p:nvPr/>
            </p:nvSpPr>
            <p:spPr bwMode="auto">
              <a:xfrm>
                <a:off x="1528" y="1237"/>
                <a:ext cx="3406" cy="1"/>
              </a:xfrm>
              <a:prstGeom prst="rect">
                <a:avLst/>
              </a:prstGeom>
              <a:solidFill>
                <a:srgbClr val="3E81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57" name="Rectangle 69"/>
              <p:cNvSpPr>
                <a:spLocks noChangeArrowheads="1"/>
              </p:cNvSpPr>
              <p:nvPr/>
            </p:nvSpPr>
            <p:spPr bwMode="auto">
              <a:xfrm>
                <a:off x="1528" y="1237"/>
                <a:ext cx="3406" cy="1"/>
              </a:xfrm>
              <a:prstGeom prst="rect">
                <a:avLst/>
              </a:prstGeom>
              <a:solidFill>
                <a:srgbClr val="3E7F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58" name="Rectangle 70"/>
              <p:cNvSpPr>
                <a:spLocks noChangeArrowheads="1"/>
              </p:cNvSpPr>
              <p:nvPr/>
            </p:nvSpPr>
            <p:spPr bwMode="auto">
              <a:xfrm>
                <a:off x="1528" y="1237"/>
                <a:ext cx="3406" cy="1"/>
              </a:xfrm>
              <a:prstGeom prst="rect">
                <a:avLst/>
              </a:prstGeom>
              <a:solidFill>
                <a:srgbClr val="3D7D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59" name="Rectangle 71"/>
              <p:cNvSpPr>
                <a:spLocks noChangeArrowheads="1"/>
              </p:cNvSpPr>
              <p:nvPr/>
            </p:nvSpPr>
            <p:spPr bwMode="auto">
              <a:xfrm>
                <a:off x="1528" y="1237"/>
                <a:ext cx="3406" cy="9"/>
              </a:xfrm>
              <a:prstGeom prst="rect">
                <a:avLst/>
              </a:prstGeom>
              <a:solidFill>
                <a:srgbClr val="3D7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60" name="Rectangle 72"/>
              <p:cNvSpPr>
                <a:spLocks noChangeArrowheads="1"/>
              </p:cNvSpPr>
              <p:nvPr/>
            </p:nvSpPr>
            <p:spPr bwMode="auto">
              <a:xfrm>
                <a:off x="1528" y="1246"/>
                <a:ext cx="3406" cy="1"/>
              </a:xfrm>
              <a:prstGeom prst="rect">
                <a:avLst/>
              </a:prstGeom>
              <a:solidFill>
                <a:srgbClr val="3C79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61" name="Rectangle 73"/>
              <p:cNvSpPr>
                <a:spLocks noChangeArrowheads="1"/>
              </p:cNvSpPr>
              <p:nvPr/>
            </p:nvSpPr>
            <p:spPr bwMode="auto">
              <a:xfrm>
                <a:off x="1528" y="1246"/>
                <a:ext cx="3406" cy="1"/>
              </a:xfrm>
              <a:prstGeom prst="rect">
                <a:avLst/>
              </a:prstGeom>
              <a:solidFill>
                <a:srgbClr val="3C77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62" name="Rectangle 74"/>
              <p:cNvSpPr>
                <a:spLocks noChangeArrowheads="1"/>
              </p:cNvSpPr>
              <p:nvPr/>
            </p:nvSpPr>
            <p:spPr bwMode="auto">
              <a:xfrm>
                <a:off x="1528" y="1246"/>
                <a:ext cx="3406" cy="1"/>
              </a:xfrm>
              <a:prstGeom prst="rect">
                <a:avLst/>
              </a:prstGeom>
              <a:solidFill>
                <a:srgbClr val="3B75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63" name="Rectangle 75"/>
              <p:cNvSpPr>
                <a:spLocks noChangeArrowheads="1"/>
              </p:cNvSpPr>
              <p:nvPr/>
            </p:nvSpPr>
            <p:spPr bwMode="auto">
              <a:xfrm>
                <a:off x="1528" y="1246"/>
                <a:ext cx="3406" cy="9"/>
              </a:xfrm>
              <a:prstGeom prst="rect">
                <a:avLst/>
              </a:prstGeom>
              <a:solidFill>
                <a:srgbClr val="3B73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64" name="Rectangle 76"/>
              <p:cNvSpPr>
                <a:spLocks noChangeArrowheads="1"/>
              </p:cNvSpPr>
              <p:nvPr/>
            </p:nvSpPr>
            <p:spPr bwMode="auto">
              <a:xfrm>
                <a:off x="1528" y="1255"/>
                <a:ext cx="3406" cy="1"/>
              </a:xfrm>
              <a:prstGeom prst="rect">
                <a:avLst/>
              </a:prstGeom>
              <a:solidFill>
                <a:srgbClr val="3A71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65" name="Rectangle 77"/>
              <p:cNvSpPr>
                <a:spLocks noChangeArrowheads="1"/>
              </p:cNvSpPr>
              <p:nvPr/>
            </p:nvSpPr>
            <p:spPr bwMode="auto">
              <a:xfrm>
                <a:off x="1528" y="1255"/>
                <a:ext cx="3406" cy="1"/>
              </a:xfrm>
              <a:prstGeom prst="rect">
                <a:avLst/>
              </a:prstGeom>
              <a:solidFill>
                <a:srgbClr val="3A6F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66" name="Rectangle 78"/>
              <p:cNvSpPr>
                <a:spLocks noChangeArrowheads="1"/>
              </p:cNvSpPr>
              <p:nvPr/>
            </p:nvSpPr>
            <p:spPr bwMode="auto">
              <a:xfrm>
                <a:off x="1528" y="1255"/>
                <a:ext cx="3406" cy="1"/>
              </a:xfrm>
              <a:prstGeom prst="rect">
                <a:avLst/>
              </a:prstGeom>
              <a:solidFill>
                <a:srgbClr val="3A6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67" name="Rectangle 79"/>
              <p:cNvSpPr>
                <a:spLocks noChangeArrowheads="1"/>
              </p:cNvSpPr>
              <p:nvPr/>
            </p:nvSpPr>
            <p:spPr bwMode="auto">
              <a:xfrm>
                <a:off x="1528" y="1255"/>
                <a:ext cx="3406" cy="9"/>
              </a:xfrm>
              <a:prstGeom prst="rect">
                <a:avLst/>
              </a:prstGeom>
              <a:solidFill>
                <a:srgbClr val="396B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68" name="Rectangle 80"/>
              <p:cNvSpPr>
                <a:spLocks noChangeArrowheads="1"/>
              </p:cNvSpPr>
              <p:nvPr/>
            </p:nvSpPr>
            <p:spPr bwMode="auto">
              <a:xfrm>
                <a:off x="1528" y="1264"/>
                <a:ext cx="3406" cy="1"/>
              </a:xfrm>
              <a:prstGeom prst="rect">
                <a:avLst/>
              </a:prstGeom>
              <a:solidFill>
                <a:srgbClr val="3869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69" name="Rectangle 81"/>
              <p:cNvSpPr>
                <a:spLocks noChangeArrowheads="1"/>
              </p:cNvSpPr>
              <p:nvPr/>
            </p:nvSpPr>
            <p:spPr bwMode="auto">
              <a:xfrm>
                <a:off x="1528" y="1264"/>
                <a:ext cx="3406" cy="1"/>
              </a:xfrm>
              <a:prstGeom prst="rect">
                <a:avLst/>
              </a:prstGeom>
              <a:solidFill>
                <a:srgbClr val="3867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70" name="Rectangle 82"/>
              <p:cNvSpPr>
                <a:spLocks noChangeArrowheads="1"/>
              </p:cNvSpPr>
              <p:nvPr/>
            </p:nvSpPr>
            <p:spPr bwMode="auto">
              <a:xfrm>
                <a:off x="1528" y="1264"/>
                <a:ext cx="3406" cy="9"/>
              </a:xfrm>
              <a:prstGeom prst="rect">
                <a:avLst/>
              </a:prstGeom>
              <a:solidFill>
                <a:srgbClr val="3865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71" name="Rectangle 83"/>
              <p:cNvSpPr>
                <a:spLocks noChangeArrowheads="1"/>
              </p:cNvSpPr>
              <p:nvPr/>
            </p:nvSpPr>
            <p:spPr bwMode="auto">
              <a:xfrm>
                <a:off x="1528" y="1273"/>
                <a:ext cx="3406" cy="1"/>
              </a:xfrm>
              <a:prstGeom prst="rect">
                <a:avLst/>
              </a:prstGeom>
              <a:solidFill>
                <a:srgbClr val="3763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72" name="Rectangle 84"/>
              <p:cNvSpPr>
                <a:spLocks noChangeArrowheads="1"/>
              </p:cNvSpPr>
              <p:nvPr/>
            </p:nvSpPr>
            <p:spPr bwMode="auto">
              <a:xfrm>
                <a:off x="1528" y="1273"/>
                <a:ext cx="3406" cy="9"/>
              </a:xfrm>
              <a:prstGeom prst="rect">
                <a:avLst/>
              </a:prstGeom>
              <a:solidFill>
                <a:srgbClr val="3661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73" name="Rectangle 85"/>
              <p:cNvSpPr>
                <a:spLocks noChangeArrowheads="1"/>
              </p:cNvSpPr>
              <p:nvPr/>
            </p:nvSpPr>
            <p:spPr bwMode="auto">
              <a:xfrm>
                <a:off x="1528" y="1282"/>
                <a:ext cx="3406" cy="9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74" name="Rectangle 86"/>
              <p:cNvSpPr>
                <a:spLocks noChangeArrowheads="1"/>
              </p:cNvSpPr>
              <p:nvPr/>
            </p:nvSpPr>
            <p:spPr bwMode="auto">
              <a:xfrm>
                <a:off x="1528" y="1032"/>
                <a:ext cx="3406" cy="259"/>
              </a:xfrm>
              <a:prstGeom prst="rect">
                <a:avLst/>
              </a:prstGeom>
              <a:noFill/>
              <a:ln w="33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75" name="Rectangle 87"/>
              <p:cNvSpPr>
                <a:spLocks noChangeArrowheads="1"/>
              </p:cNvSpPr>
              <p:nvPr/>
            </p:nvSpPr>
            <p:spPr bwMode="auto">
              <a:xfrm>
                <a:off x="2930" y="1086"/>
                <a:ext cx="60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DIRECTORIO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76" name="Rectangle 88"/>
              <p:cNvSpPr>
                <a:spLocks noChangeArrowheads="1"/>
              </p:cNvSpPr>
              <p:nvPr/>
            </p:nvSpPr>
            <p:spPr bwMode="auto">
              <a:xfrm>
                <a:off x="3532" y="1086"/>
                <a:ext cx="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77" name="Rectangle 89"/>
              <p:cNvSpPr>
                <a:spLocks noChangeArrowheads="1"/>
              </p:cNvSpPr>
              <p:nvPr/>
            </p:nvSpPr>
            <p:spPr bwMode="auto">
              <a:xfrm>
                <a:off x="1517" y="3612"/>
                <a:ext cx="3439" cy="250"/>
              </a:xfrm>
              <a:prstGeom prst="rect">
                <a:avLst/>
              </a:prstGeom>
              <a:solidFill>
                <a:srgbClr val="9747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78" name="Freeform 90"/>
              <p:cNvSpPr>
                <a:spLocks noEditPoints="1"/>
              </p:cNvSpPr>
              <p:nvPr/>
            </p:nvSpPr>
            <p:spPr bwMode="auto">
              <a:xfrm>
                <a:off x="1517" y="3612"/>
                <a:ext cx="3439" cy="250"/>
              </a:xfrm>
              <a:custGeom>
                <a:avLst/>
                <a:gdLst/>
                <a:ahLst/>
                <a:cxnLst>
                  <a:cxn ang="0">
                    <a:pos x="33" y="27"/>
                  </a:cxn>
                  <a:cxn ang="0">
                    <a:pos x="33" y="224"/>
                  </a:cxn>
                  <a:cxn ang="0">
                    <a:pos x="3406" y="224"/>
                  </a:cxn>
                  <a:cxn ang="0">
                    <a:pos x="3406" y="27"/>
                  </a:cxn>
                  <a:cxn ang="0">
                    <a:pos x="33" y="27"/>
                  </a:cxn>
                  <a:cxn ang="0">
                    <a:pos x="3439" y="0"/>
                  </a:cxn>
                  <a:cxn ang="0">
                    <a:pos x="3439" y="250"/>
                  </a:cxn>
                  <a:cxn ang="0">
                    <a:pos x="0" y="250"/>
                  </a:cxn>
                  <a:cxn ang="0">
                    <a:pos x="0" y="0"/>
                  </a:cxn>
                  <a:cxn ang="0">
                    <a:pos x="3439" y="0"/>
                  </a:cxn>
                  <a:cxn ang="0">
                    <a:pos x="22" y="18"/>
                  </a:cxn>
                  <a:cxn ang="0">
                    <a:pos x="22" y="233"/>
                  </a:cxn>
                  <a:cxn ang="0">
                    <a:pos x="3428" y="233"/>
                  </a:cxn>
                  <a:cxn ang="0">
                    <a:pos x="3428" y="18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2" y="233"/>
                  </a:cxn>
                  <a:cxn ang="0">
                    <a:pos x="3428" y="233"/>
                  </a:cxn>
                  <a:cxn ang="0">
                    <a:pos x="3428" y="18"/>
                  </a:cxn>
                  <a:cxn ang="0">
                    <a:pos x="22" y="18"/>
                  </a:cxn>
                </a:cxnLst>
                <a:rect l="0" t="0" r="r" b="b"/>
                <a:pathLst>
                  <a:path w="3439" h="250">
                    <a:moveTo>
                      <a:pt x="33" y="27"/>
                    </a:moveTo>
                    <a:lnTo>
                      <a:pt x="33" y="224"/>
                    </a:lnTo>
                    <a:lnTo>
                      <a:pt x="3406" y="224"/>
                    </a:lnTo>
                    <a:lnTo>
                      <a:pt x="3406" y="27"/>
                    </a:lnTo>
                    <a:lnTo>
                      <a:pt x="33" y="27"/>
                    </a:lnTo>
                    <a:close/>
                    <a:moveTo>
                      <a:pt x="3439" y="0"/>
                    </a:moveTo>
                    <a:lnTo>
                      <a:pt x="3439" y="250"/>
                    </a:lnTo>
                    <a:lnTo>
                      <a:pt x="0" y="250"/>
                    </a:lnTo>
                    <a:lnTo>
                      <a:pt x="0" y="0"/>
                    </a:lnTo>
                    <a:lnTo>
                      <a:pt x="3439" y="0"/>
                    </a:lnTo>
                    <a:close/>
                    <a:moveTo>
                      <a:pt x="22" y="18"/>
                    </a:moveTo>
                    <a:lnTo>
                      <a:pt x="22" y="233"/>
                    </a:lnTo>
                    <a:lnTo>
                      <a:pt x="3428" y="233"/>
                    </a:lnTo>
                    <a:lnTo>
                      <a:pt x="3428" y="18"/>
                    </a:lnTo>
                    <a:lnTo>
                      <a:pt x="22" y="18"/>
                    </a:lnTo>
                    <a:close/>
                    <a:moveTo>
                      <a:pt x="22" y="18"/>
                    </a:moveTo>
                    <a:lnTo>
                      <a:pt x="22" y="233"/>
                    </a:lnTo>
                    <a:lnTo>
                      <a:pt x="3428" y="233"/>
                    </a:lnTo>
                    <a:lnTo>
                      <a:pt x="3428" y="18"/>
                    </a:lnTo>
                    <a:lnTo>
                      <a:pt x="22" y="1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79" name="Rectangle 91"/>
              <p:cNvSpPr>
                <a:spLocks noChangeArrowheads="1"/>
              </p:cNvSpPr>
              <p:nvPr/>
            </p:nvSpPr>
            <p:spPr bwMode="auto">
              <a:xfrm>
                <a:off x="1517" y="3612"/>
                <a:ext cx="3439" cy="250"/>
              </a:xfrm>
              <a:prstGeom prst="rect">
                <a:avLst/>
              </a:prstGeom>
              <a:solidFill>
                <a:srgbClr val="9747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80" name="Rectangle 92"/>
              <p:cNvSpPr>
                <a:spLocks noChangeArrowheads="1"/>
              </p:cNvSpPr>
              <p:nvPr/>
            </p:nvSpPr>
            <p:spPr bwMode="auto">
              <a:xfrm>
                <a:off x="1528" y="3612"/>
                <a:ext cx="3406" cy="1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81" name="Rectangle 93"/>
              <p:cNvSpPr>
                <a:spLocks noChangeArrowheads="1"/>
              </p:cNvSpPr>
              <p:nvPr/>
            </p:nvSpPr>
            <p:spPr bwMode="auto">
              <a:xfrm>
                <a:off x="1528" y="3612"/>
                <a:ext cx="3406" cy="9"/>
              </a:xfrm>
              <a:prstGeom prst="rect">
                <a:avLst/>
              </a:prstGeom>
              <a:solidFill>
                <a:srgbClr val="3661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82" name="Rectangle 94"/>
              <p:cNvSpPr>
                <a:spLocks noChangeArrowheads="1"/>
              </p:cNvSpPr>
              <p:nvPr/>
            </p:nvSpPr>
            <p:spPr bwMode="auto">
              <a:xfrm>
                <a:off x="1528" y="3621"/>
                <a:ext cx="3406" cy="1"/>
              </a:xfrm>
              <a:prstGeom prst="rect">
                <a:avLst/>
              </a:prstGeom>
              <a:solidFill>
                <a:srgbClr val="3763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83" name="Rectangle 95"/>
              <p:cNvSpPr>
                <a:spLocks noChangeArrowheads="1"/>
              </p:cNvSpPr>
              <p:nvPr/>
            </p:nvSpPr>
            <p:spPr bwMode="auto">
              <a:xfrm>
                <a:off x="1528" y="3621"/>
                <a:ext cx="3406" cy="9"/>
              </a:xfrm>
              <a:prstGeom prst="rect">
                <a:avLst/>
              </a:prstGeom>
              <a:solidFill>
                <a:srgbClr val="3765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84" name="Rectangle 96"/>
              <p:cNvSpPr>
                <a:spLocks noChangeArrowheads="1"/>
              </p:cNvSpPr>
              <p:nvPr/>
            </p:nvSpPr>
            <p:spPr bwMode="auto">
              <a:xfrm>
                <a:off x="1528" y="3630"/>
                <a:ext cx="3406" cy="1"/>
              </a:xfrm>
              <a:prstGeom prst="rect">
                <a:avLst/>
              </a:prstGeom>
              <a:solidFill>
                <a:srgbClr val="3867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85" name="Rectangle 97"/>
              <p:cNvSpPr>
                <a:spLocks noChangeArrowheads="1"/>
              </p:cNvSpPr>
              <p:nvPr/>
            </p:nvSpPr>
            <p:spPr bwMode="auto">
              <a:xfrm>
                <a:off x="1528" y="3630"/>
                <a:ext cx="3406" cy="1"/>
              </a:xfrm>
              <a:prstGeom prst="rect">
                <a:avLst/>
              </a:prstGeom>
              <a:solidFill>
                <a:srgbClr val="3869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86" name="Rectangle 98"/>
              <p:cNvSpPr>
                <a:spLocks noChangeArrowheads="1"/>
              </p:cNvSpPr>
              <p:nvPr/>
            </p:nvSpPr>
            <p:spPr bwMode="auto">
              <a:xfrm>
                <a:off x="1528" y="3630"/>
                <a:ext cx="3406" cy="9"/>
              </a:xfrm>
              <a:prstGeom prst="rect">
                <a:avLst/>
              </a:prstGeom>
              <a:solidFill>
                <a:srgbClr val="396B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87" name="Rectangle 99"/>
              <p:cNvSpPr>
                <a:spLocks noChangeArrowheads="1"/>
              </p:cNvSpPr>
              <p:nvPr/>
            </p:nvSpPr>
            <p:spPr bwMode="auto">
              <a:xfrm>
                <a:off x="1528" y="3639"/>
                <a:ext cx="3406" cy="1"/>
              </a:xfrm>
              <a:prstGeom prst="rect">
                <a:avLst/>
              </a:prstGeom>
              <a:solidFill>
                <a:srgbClr val="3A6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88" name="Rectangle 100"/>
              <p:cNvSpPr>
                <a:spLocks noChangeArrowheads="1"/>
              </p:cNvSpPr>
              <p:nvPr/>
            </p:nvSpPr>
            <p:spPr bwMode="auto">
              <a:xfrm>
                <a:off x="1528" y="3639"/>
                <a:ext cx="3406" cy="1"/>
              </a:xfrm>
              <a:prstGeom prst="rect">
                <a:avLst/>
              </a:prstGeom>
              <a:solidFill>
                <a:srgbClr val="3A6F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89" name="Rectangle 101"/>
              <p:cNvSpPr>
                <a:spLocks noChangeArrowheads="1"/>
              </p:cNvSpPr>
              <p:nvPr/>
            </p:nvSpPr>
            <p:spPr bwMode="auto">
              <a:xfrm>
                <a:off x="1528" y="3639"/>
                <a:ext cx="3406" cy="1"/>
              </a:xfrm>
              <a:prstGeom prst="rect">
                <a:avLst/>
              </a:prstGeom>
              <a:solidFill>
                <a:srgbClr val="3A71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90" name="Rectangle 102"/>
              <p:cNvSpPr>
                <a:spLocks noChangeArrowheads="1"/>
              </p:cNvSpPr>
              <p:nvPr/>
            </p:nvSpPr>
            <p:spPr bwMode="auto">
              <a:xfrm>
                <a:off x="1528" y="3639"/>
                <a:ext cx="3406" cy="1"/>
              </a:xfrm>
              <a:prstGeom prst="rect">
                <a:avLst/>
              </a:prstGeom>
              <a:solidFill>
                <a:srgbClr val="3B73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91" name="Rectangle 103"/>
              <p:cNvSpPr>
                <a:spLocks noChangeArrowheads="1"/>
              </p:cNvSpPr>
              <p:nvPr/>
            </p:nvSpPr>
            <p:spPr bwMode="auto">
              <a:xfrm>
                <a:off x="1528" y="3639"/>
                <a:ext cx="3406" cy="9"/>
              </a:xfrm>
              <a:prstGeom prst="rect">
                <a:avLst/>
              </a:prstGeom>
              <a:solidFill>
                <a:srgbClr val="3B75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92" name="Rectangle 104"/>
              <p:cNvSpPr>
                <a:spLocks noChangeArrowheads="1"/>
              </p:cNvSpPr>
              <p:nvPr/>
            </p:nvSpPr>
            <p:spPr bwMode="auto">
              <a:xfrm>
                <a:off x="1528" y="3648"/>
                <a:ext cx="3406" cy="1"/>
              </a:xfrm>
              <a:prstGeom prst="rect">
                <a:avLst/>
              </a:prstGeom>
              <a:solidFill>
                <a:srgbClr val="3C77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93" name="Rectangle 105"/>
              <p:cNvSpPr>
                <a:spLocks noChangeArrowheads="1"/>
              </p:cNvSpPr>
              <p:nvPr/>
            </p:nvSpPr>
            <p:spPr bwMode="auto">
              <a:xfrm>
                <a:off x="1528" y="3648"/>
                <a:ext cx="3406" cy="1"/>
              </a:xfrm>
              <a:prstGeom prst="rect">
                <a:avLst/>
              </a:prstGeom>
              <a:solidFill>
                <a:srgbClr val="3C79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94" name="Rectangle 106"/>
              <p:cNvSpPr>
                <a:spLocks noChangeArrowheads="1"/>
              </p:cNvSpPr>
              <p:nvPr/>
            </p:nvSpPr>
            <p:spPr bwMode="auto">
              <a:xfrm>
                <a:off x="1528" y="3648"/>
                <a:ext cx="3406" cy="1"/>
              </a:xfrm>
              <a:prstGeom prst="rect">
                <a:avLst/>
              </a:prstGeom>
              <a:solidFill>
                <a:srgbClr val="3D7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95" name="Rectangle 107"/>
              <p:cNvSpPr>
                <a:spLocks noChangeArrowheads="1"/>
              </p:cNvSpPr>
              <p:nvPr/>
            </p:nvSpPr>
            <p:spPr bwMode="auto">
              <a:xfrm>
                <a:off x="1528" y="3648"/>
                <a:ext cx="3406" cy="1"/>
              </a:xfrm>
              <a:prstGeom prst="rect">
                <a:avLst/>
              </a:prstGeom>
              <a:solidFill>
                <a:srgbClr val="3D7D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96" name="Rectangle 108"/>
              <p:cNvSpPr>
                <a:spLocks noChangeArrowheads="1"/>
              </p:cNvSpPr>
              <p:nvPr/>
            </p:nvSpPr>
            <p:spPr bwMode="auto">
              <a:xfrm>
                <a:off x="1528" y="3648"/>
                <a:ext cx="3406" cy="9"/>
              </a:xfrm>
              <a:prstGeom prst="rect">
                <a:avLst/>
              </a:prstGeom>
              <a:solidFill>
                <a:srgbClr val="3E7F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97" name="Rectangle 109"/>
              <p:cNvSpPr>
                <a:spLocks noChangeArrowheads="1"/>
              </p:cNvSpPr>
              <p:nvPr/>
            </p:nvSpPr>
            <p:spPr bwMode="auto">
              <a:xfrm>
                <a:off x="1528" y="3657"/>
                <a:ext cx="3406" cy="1"/>
              </a:xfrm>
              <a:prstGeom prst="rect">
                <a:avLst/>
              </a:prstGeom>
              <a:solidFill>
                <a:srgbClr val="3E81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98" name="Rectangle 110"/>
              <p:cNvSpPr>
                <a:spLocks noChangeArrowheads="1"/>
              </p:cNvSpPr>
              <p:nvPr/>
            </p:nvSpPr>
            <p:spPr bwMode="auto">
              <a:xfrm>
                <a:off x="1528" y="3657"/>
                <a:ext cx="3406" cy="1"/>
              </a:xfrm>
              <a:prstGeom prst="rect">
                <a:avLst/>
              </a:prstGeom>
              <a:solidFill>
                <a:srgbClr val="3F84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99" name="Rectangle 111"/>
              <p:cNvSpPr>
                <a:spLocks noChangeArrowheads="1"/>
              </p:cNvSpPr>
              <p:nvPr/>
            </p:nvSpPr>
            <p:spPr bwMode="auto">
              <a:xfrm>
                <a:off x="1528" y="3657"/>
                <a:ext cx="3406" cy="1"/>
              </a:xfrm>
              <a:prstGeom prst="rect">
                <a:avLst/>
              </a:prstGeom>
              <a:solidFill>
                <a:srgbClr val="4086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00" name="Rectangle 112"/>
              <p:cNvSpPr>
                <a:spLocks noChangeArrowheads="1"/>
              </p:cNvSpPr>
              <p:nvPr/>
            </p:nvSpPr>
            <p:spPr bwMode="auto">
              <a:xfrm>
                <a:off x="1528" y="3657"/>
                <a:ext cx="3406" cy="9"/>
              </a:xfrm>
              <a:prstGeom prst="rect">
                <a:avLst/>
              </a:prstGeom>
              <a:solidFill>
                <a:srgbClr val="4189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01" name="Rectangle 113"/>
              <p:cNvSpPr>
                <a:spLocks noChangeArrowheads="1"/>
              </p:cNvSpPr>
              <p:nvPr/>
            </p:nvSpPr>
            <p:spPr bwMode="auto">
              <a:xfrm>
                <a:off x="1528" y="3666"/>
                <a:ext cx="3406" cy="1"/>
              </a:xfrm>
              <a:prstGeom prst="rect">
                <a:avLst/>
              </a:prstGeom>
              <a:solidFill>
                <a:srgbClr val="418B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02" name="Rectangle 114"/>
              <p:cNvSpPr>
                <a:spLocks noChangeArrowheads="1"/>
              </p:cNvSpPr>
              <p:nvPr/>
            </p:nvSpPr>
            <p:spPr bwMode="auto">
              <a:xfrm>
                <a:off x="1528" y="3666"/>
                <a:ext cx="3406" cy="1"/>
              </a:xfrm>
              <a:prstGeom prst="rect">
                <a:avLst/>
              </a:prstGeom>
              <a:solidFill>
                <a:srgbClr val="418E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03" name="Rectangle 115"/>
              <p:cNvSpPr>
                <a:spLocks noChangeArrowheads="1"/>
              </p:cNvSpPr>
              <p:nvPr/>
            </p:nvSpPr>
            <p:spPr bwMode="auto">
              <a:xfrm>
                <a:off x="1528" y="3666"/>
                <a:ext cx="3406" cy="1"/>
              </a:xfrm>
              <a:prstGeom prst="rect">
                <a:avLst/>
              </a:prstGeom>
              <a:solidFill>
                <a:srgbClr val="4290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04" name="Rectangle 116"/>
              <p:cNvSpPr>
                <a:spLocks noChangeArrowheads="1"/>
              </p:cNvSpPr>
              <p:nvPr/>
            </p:nvSpPr>
            <p:spPr bwMode="auto">
              <a:xfrm>
                <a:off x="1528" y="3666"/>
                <a:ext cx="3406" cy="9"/>
              </a:xfrm>
              <a:prstGeom prst="rect">
                <a:avLst/>
              </a:prstGeom>
              <a:solidFill>
                <a:srgbClr val="4392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05" name="Rectangle 117"/>
              <p:cNvSpPr>
                <a:spLocks noChangeArrowheads="1"/>
              </p:cNvSpPr>
              <p:nvPr/>
            </p:nvSpPr>
            <p:spPr bwMode="auto">
              <a:xfrm>
                <a:off x="1528" y="3675"/>
                <a:ext cx="3406" cy="1"/>
              </a:xfrm>
              <a:prstGeom prst="rect">
                <a:avLst/>
              </a:prstGeom>
              <a:solidFill>
                <a:srgbClr val="4494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06" name="Rectangle 118"/>
              <p:cNvSpPr>
                <a:spLocks noChangeArrowheads="1"/>
              </p:cNvSpPr>
              <p:nvPr/>
            </p:nvSpPr>
            <p:spPr bwMode="auto">
              <a:xfrm>
                <a:off x="1528" y="3675"/>
                <a:ext cx="3406" cy="1"/>
              </a:xfrm>
              <a:prstGeom prst="rect">
                <a:avLst/>
              </a:prstGeom>
              <a:solidFill>
                <a:srgbClr val="4596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07" name="Rectangle 119"/>
              <p:cNvSpPr>
                <a:spLocks noChangeArrowheads="1"/>
              </p:cNvSpPr>
              <p:nvPr/>
            </p:nvSpPr>
            <p:spPr bwMode="auto">
              <a:xfrm>
                <a:off x="1528" y="3675"/>
                <a:ext cx="3406" cy="1"/>
              </a:xfrm>
              <a:prstGeom prst="rect">
                <a:avLst/>
              </a:prstGeom>
              <a:solidFill>
                <a:srgbClr val="4598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08" name="Rectangle 120"/>
              <p:cNvSpPr>
                <a:spLocks noChangeArrowheads="1"/>
              </p:cNvSpPr>
              <p:nvPr/>
            </p:nvSpPr>
            <p:spPr bwMode="auto">
              <a:xfrm>
                <a:off x="1528" y="3675"/>
                <a:ext cx="3406" cy="9"/>
              </a:xfrm>
              <a:prstGeom prst="rect">
                <a:avLst/>
              </a:prstGeom>
              <a:solidFill>
                <a:srgbClr val="469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09" name="Rectangle 121"/>
              <p:cNvSpPr>
                <a:spLocks noChangeArrowheads="1"/>
              </p:cNvSpPr>
              <p:nvPr/>
            </p:nvSpPr>
            <p:spPr bwMode="auto">
              <a:xfrm>
                <a:off x="1528" y="3684"/>
                <a:ext cx="3406" cy="1"/>
              </a:xfrm>
              <a:prstGeom prst="rect">
                <a:avLst/>
              </a:prstGeom>
              <a:solidFill>
                <a:srgbClr val="469C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10" name="Rectangle 122"/>
              <p:cNvSpPr>
                <a:spLocks noChangeArrowheads="1"/>
              </p:cNvSpPr>
              <p:nvPr/>
            </p:nvSpPr>
            <p:spPr bwMode="auto">
              <a:xfrm>
                <a:off x="1528" y="3684"/>
                <a:ext cx="3406" cy="1"/>
              </a:xfrm>
              <a:prstGeom prst="rect">
                <a:avLst/>
              </a:prstGeom>
              <a:solidFill>
                <a:srgbClr val="469E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11" name="Rectangle 123"/>
              <p:cNvSpPr>
                <a:spLocks noChangeArrowheads="1"/>
              </p:cNvSpPr>
              <p:nvPr/>
            </p:nvSpPr>
            <p:spPr bwMode="auto">
              <a:xfrm>
                <a:off x="1528" y="3684"/>
                <a:ext cx="3406" cy="1"/>
              </a:xfrm>
              <a:prstGeom prst="rect">
                <a:avLst/>
              </a:prstGeom>
              <a:solidFill>
                <a:srgbClr val="47A0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12" name="Rectangle 124"/>
              <p:cNvSpPr>
                <a:spLocks noChangeArrowheads="1"/>
              </p:cNvSpPr>
              <p:nvPr/>
            </p:nvSpPr>
            <p:spPr bwMode="auto">
              <a:xfrm>
                <a:off x="1528" y="3684"/>
                <a:ext cx="3406" cy="9"/>
              </a:xfrm>
              <a:prstGeom prst="rect">
                <a:avLst/>
              </a:prstGeom>
              <a:solidFill>
                <a:srgbClr val="48A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13" name="Rectangle 125"/>
              <p:cNvSpPr>
                <a:spLocks noChangeArrowheads="1"/>
              </p:cNvSpPr>
              <p:nvPr/>
            </p:nvSpPr>
            <p:spPr bwMode="auto">
              <a:xfrm>
                <a:off x="1528" y="3693"/>
                <a:ext cx="3406" cy="1"/>
              </a:xfrm>
              <a:prstGeom prst="rect">
                <a:avLst/>
              </a:prstGeom>
              <a:solidFill>
                <a:srgbClr val="48A4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14" name="Rectangle 126"/>
              <p:cNvSpPr>
                <a:spLocks noChangeArrowheads="1"/>
              </p:cNvSpPr>
              <p:nvPr/>
            </p:nvSpPr>
            <p:spPr bwMode="auto">
              <a:xfrm>
                <a:off x="1528" y="3693"/>
                <a:ext cx="3406" cy="9"/>
              </a:xfrm>
              <a:prstGeom prst="rect">
                <a:avLst/>
              </a:prstGeom>
              <a:solidFill>
                <a:srgbClr val="49A6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15" name="Rectangle 127"/>
              <p:cNvSpPr>
                <a:spLocks noChangeArrowheads="1"/>
              </p:cNvSpPr>
              <p:nvPr/>
            </p:nvSpPr>
            <p:spPr bwMode="auto">
              <a:xfrm>
                <a:off x="1528" y="3702"/>
                <a:ext cx="3406" cy="9"/>
              </a:xfrm>
              <a:prstGeom prst="rect">
                <a:avLst/>
              </a:prstGeom>
              <a:solidFill>
                <a:srgbClr val="4AA8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16" name="Rectangle 128"/>
              <p:cNvSpPr>
                <a:spLocks noChangeArrowheads="1"/>
              </p:cNvSpPr>
              <p:nvPr/>
            </p:nvSpPr>
            <p:spPr bwMode="auto">
              <a:xfrm>
                <a:off x="1528" y="3711"/>
                <a:ext cx="3406" cy="1"/>
              </a:xfrm>
              <a:prstGeom prst="rect">
                <a:avLst/>
              </a:prstGeom>
              <a:solidFill>
                <a:srgbClr val="4AA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17" name="Rectangle 129"/>
              <p:cNvSpPr>
                <a:spLocks noChangeArrowheads="1"/>
              </p:cNvSpPr>
              <p:nvPr/>
            </p:nvSpPr>
            <p:spPr bwMode="auto">
              <a:xfrm>
                <a:off x="1528" y="3711"/>
                <a:ext cx="3406" cy="18"/>
              </a:xfrm>
              <a:prstGeom prst="rect">
                <a:avLst/>
              </a:prstGeom>
              <a:solidFill>
                <a:srgbClr val="4BAC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18" name="Rectangle 130"/>
              <p:cNvSpPr>
                <a:spLocks noChangeArrowheads="1"/>
              </p:cNvSpPr>
              <p:nvPr/>
            </p:nvSpPr>
            <p:spPr bwMode="auto">
              <a:xfrm>
                <a:off x="1528" y="3729"/>
                <a:ext cx="3406" cy="8"/>
              </a:xfrm>
              <a:prstGeom prst="rect">
                <a:avLst/>
              </a:prstGeom>
              <a:solidFill>
                <a:srgbClr val="4AA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19" name="Rectangle 131"/>
              <p:cNvSpPr>
                <a:spLocks noChangeArrowheads="1"/>
              </p:cNvSpPr>
              <p:nvPr/>
            </p:nvSpPr>
            <p:spPr bwMode="auto">
              <a:xfrm>
                <a:off x="1528" y="3737"/>
                <a:ext cx="3406" cy="1"/>
              </a:xfrm>
              <a:prstGeom prst="rect">
                <a:avLst/>
              </a:prstGeom>
              <a:solidFill>
                <a:srgbClr val="4AA8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20" name="Rectangle 132"/>
              <p:cNvSpPr>
                <a:spLocks noChangeArrowheads="1"/>
              </p:cNvSpPr>
              <p:nvPr/>
            </p:nvSpPr>
            <p:spPr bwMode="auto">
              <a:xfrm>
                <a:off x="1528" y="3737"/>
                <a:ext cx="3406" cy="9"/>
              </a:xfrm>
              <a:prstGeom prst="rect">
                <a:avLst/>
              </a:prstGeom>
              <a:solidFill>
                <a:srgbClr val="49A6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21" name="Rectangle 133"/>
              <p:cNvSpPr>
                <a:spLocks noChangeArrowheads="1"/>
              </p:cNvSpPr>
              <p:nvPr/>
            </p:nvSpPr>
            <p:spPr bwMode="auto">
              <a:xfrm>
                <a:off x="1528" y="3746"/>
                <a:ext cx="3406" cy="9"/>
              </a:xfrm>
              <a:prstGeom prst="rect">
                <a:avLst/>
              </a:prstGeom>
              <a:solidFill>
                <a:srgbClr val="48A4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22" name="Rectangle 134"/>
              <p:cNvSpPr>
                <a:spLocks noChangeArrowheads="1"/>
              </p:cNvSpPr>
              <p:nvPr/>
            </p:nvSpPr>
            <p:spPr bwMode="auto">
              <a:xfrm>
                <a:off x="1528" y="3755"/>
                <a:ext cx="3406" cy="1"/>
              </a:xfrm>
              <a:prstGeom prst="rect">
                <a:avLst/>
              </a:prstGeom>
              <a:solidFill>
                <a:srgbClr val="48A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23" name="Rectangle 135"/>
              <p:cNvSpPr>
                <a:spLocks noChangeArrowheads="1"/>
              </p:cNvSpPr>
              <p:nvPr/>
            </p:nvSpPr>
            <p:spPr bwMode="auto">
              <a:xfrm>
                <a:off x="1528" y="3755"/>
                <a:ext cx="3406" cy="1"/>
              </a:xfrm>
              <a:prstGeom prst="rect">
                <a:avLst/>
              </a:prstGeom>
              <a:solidFill>
                <a:srgbClr val="47A0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24" name="Rectangle 136"/>
              <p:cNvSpPr>
                <a:spLocks noChangeArrowheads="1"/>
              </p:cNvSpPr>
              <p:nvPr/>
            </p:nvSpPr>
            <p:spPr bwMode="auto">
              <a:xfrm>
                <a:off x="1528" y="3755"/>
                <a:ext cx="3406" cy="1"/>
              </a:xfrm>
              <a:prstGeom prst="rect">
                <a:avLst/>
              </a:prstGeom>
              <a:solidFill>
                <a:srgbClr val="479E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25" name="Rectangle 137"/>
              <p:cNvSpPr>
                <a:spLocks noChangeArrowheads="1"/>
              </p:cNvSpPr>
              <p:nvPr/>
            </p:nvSpPr>
            <p:spPr bwMode="auto">
              <a:xfrm>
                <a:off x="1528" y="3755"/>
                <a:ext cx="3406" cy="9"/>
              </a:xfrm>
              <a:prstGeom prst="rect">
                <a:avLst/>
              </a:prstGeom>
              <a:solidFill>
                <a:srgbClr val="469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26" name="Rectangle 138"/>
              <p:cNvSpPr>
                <a:spLocks noChangeArrowheads="1"/>
              </p:cNvSpPr>
              <p:nvPr/>
            </p:nvSpPr>
            <p:spPr bwMode="auto">
              <a:xfrm>
                <a:off x="1528" y="3764"/>
                <a:ext cx="3406" cy="1"/>
              </a:xfrm>
              <a:prstGeom prst="rect">
                <a:avLst/>
              </a:prstGeom>
              <a:solidFill>
                <a:srgbClr val="469B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27" name="Rectangle 139"/>
              <p:cNvSpPr>
                <a:spLocks noChangeArrowheads="1"/>
              </p:cNvSpPr>
              <p:nvPr/>
            </p:nvSpPr>
            <p:spPr bwMode="auto">
              <a:xfrm>
                <a:off x="1528" y="3764"/>
                <a:ext cx="3406" cy="1"/>
              </a:xfrm>
              <a:prstGeom prst="rect">
                <a:avLst/>
              </a:prstGeom>
              <a:solidFill>
                <a:srgbClr val="4699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28" name="Rectangle 140"/>
              <p:cNvSpPr>
                <a:spLocks noChangeArrowheads="1"/>
              </p:cNvSpPr>
              <p:nvPr/>
            </p:nvSpPr>
            <p:spPr bwMode="auto">
              <a:xfrm>
                <a:off x="1528" y="3764"/>
                <a:ext cx="3406" cy="1"/>
              </a:xfrm>
              <a:prstGeom prst="rect">
                <a:avLst/>
              </a:prstGeom>
              <a:solidFill>
                <a:srgbClr val="4597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29" name="Rectangle 141"/>
              <p:cNvSpPr>
                <a:spLocks noChangeArrowheads="1"/>
              </p:cNvSpPr>
              <p:nvPr/>
            </p:nvSpPr>
            <p:spPr bwMode="auto">
              <a:xfrm>
                <a:off x="1528" y="3764"/>
                <a:ext cx="3406" cy="9"/>
              </a:xfrm>
              <a:prstGeom prst="rect">
                <a:avLst/>
              </a:prstGeom>
              <a:solidFill>
                <a:srgbClr val="4494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30" name="Rectangle 142"/>
              <p:cNvSpPr>
                <a:spLocks noChangeArrowheads="1"/>
              </p:cNvSpPr>
              <p:nvPr/>
            </p:nvSpPr>
            <p:spPr bwMode="auto">
              <a:xfrm>
                <a:off x="1528" y="3773"/>
                <a:ext cx="3406" cy="1"/>
              </a:xfrm>
              <a:prstGeom prst="rect">
                <a:avLst/>
              </a:prstGeom>
              <a:solidFill>
                <a:srgbClr val="4392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31" name="Rectangle 143"/>
              <p:cNvSpPr>
                <a:spLocks noChangeArrowheads="1"/>
              </p:cNvSpPr>
              <p:nvPr/>
            </p:nvSpPr>
            <p:spPr bwMode="auto">
              <a:xfrm>
                <a:off x="1528" y="3773"/>
                <a:ext cx="3406" cy="1"/>
              </a:xfrm>
              <a:prstGeom prst="rect">
                <a:avLst/>
              </a:prstGeom>
              <a:solidFill>
                <a:srgbClr val="4290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32" name="Rectangle 144"/>
              <p:cNvSpPr>
                <a:spLocks noChangeArrowheads="1"/>
              </p:cNvSpPr>
              <p:nvPr/>
            </p:nvSpPr>
            <p:spPr bwMode="auto">
              <a:xfrm>
                <a:off x="1528" y="3773"/>
                <a:ext cx="3406" cy="1"/>
              </a:xfrm>
              <a:prstGeom prst="rect">
                <a:avLst/>
              </a:prstGeom>
              <a:solidFill>
                <a:srgbClr val="418E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33" name="Rectangle 145"/>
              <p:cNvSpPr>
                <a:spLocks noChangeArrowheads="1"/>
              </p:cNvSpPr>
              <p:nvPr/>
            </p:nvSpPr>
            <p:spPr bwMode="auto">
              <a:xfrm>
                <a:off x="1528" y="3773"/>
                <a:ext cx="3406" cy="9"/>
              </a:xfrm>
              <a:prstGeom prst="rect">
                <a:avLst/>
              </a:prstGeom>
              <a:solidFill>
                <a:srgbClr val="418B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34" name="Rectangle 146"/>
              <p:cNvSpPr>
                <a:spLocks noChangeArrowheads="1"/>
              </p:cNvSpPr>
              <p:nvPr/>
            </p:nvSpPr>
            <p:spPr bwMode="auto">
              <a:xfrm>
                <a:off x="1528" y="3782"/>
                <a:ext cx="3406" cy="1"/>
              </a:xfrm>
              <a:prstGeom prst="rect">
                <a:avLst/>
              </a:prstGeom>
              <a:solidFill>
                <a:srgbClr val="4189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35" name="Rectangle 147"/>
              <p:cNvSpPr>
                <a:spLocks noChangeArrowheads="1"/>
              </p:cNvSpPr>
              <p:nvPr/>
            </p:nvSpPr>
            <p:spPr bwMode="auto">
              <a:xfrm>
                <a:off x="1528" y="3782"/>
                <a:ext cx="3406" cy="1"/>
              </a:xfrm>
              <a:prstGeom prst="rect">
                <a:avLst/>
              </a:prstGeom>
              <a:solidFill>
                <a:srgbClr val="4087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36" name="Rectangle 148"/>
              <p:cNvSpPr>
                <a:spLocks noChangeArrowheads="1"/>
              </p:cNvSpPr>
              <p:nvPr/>
            </p:nvSpPr>
            <p:spPr bwMode="auto">
              <a:xfrm>
                <a:off x="1528" y="3782"/>
                <a:ext cx="3406" cy="1"/>
              </a:xfrm>
              <a:prstGeom prst="rect">
                <a:avLst/>
              </a:prstGeom>
              <a:solidFill>
                <a:srgbClr val="4085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37" name="Rectangle 149"/>
              <p:cNvSpPr>
                <a:spLocks noChangeArrowheads="1"/>
              </p:cNvSpPr>
              <p:nvPr/>
            </p:nvSpPr>
            <p:spPr bwMode="auto">
              <a:xfrm>
                <a:off x="1528" y="3782"/>
                <a:ext cx="3406" cy="1"/>
              </a:xfrm>
              <a:prstGeom prst="rect">
                <a:avLst/>
              </a:prstGeom>
              <a:solidFill>
                <a:srgbClr val="3F83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38" name="Rectangle 150"/>
              <p:cNvSpPr>
                <a:spLocks noChangeArrowheads="1"/>
              </p:cNvSpPr>
              <p:nvPr/>
            </p:nvSpPr>
            <p:spPr bwMode="auto">
              <a:xfrm>
                <a:off x="1528" y="3782"/>
                <a:ext cx="3406" cy="9"/>
              </a:xfrm>
              <a:prstGeom prst="rect">
                <a:avLst/>
              </a:prstGeom>
              <a:solidFill>
                <a:srgbClr val="3E80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39" name="Rectangle 151"/>
              <p:cNvSpPr>
                <a:spLocks noChangeArrowheads="1"/>
              </p:cNvSpPr>
              <p:nvPr/>
            </p:nvSpPr>
            <p:spPr bwMode="auto">
              <a:xfrm>
                <a:off x="1528" y="3791"/>
                <a:ext cx="3406" cy="1"/>
              </a:xfrm>
              <a:prstGeom prst="rect">
                <a:avLst/>
              </a:prstGeom>
              <a:solidFill>
                <a:srgbClr val="3D7E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40" name="Rectangle 152"/>
              <p:cNvSpPr>
                <a:spLocks noChangeArrowheads="1"/>
              </p:cNvSpPr>
              <p:nvPr/>
            </p:nvSpPr>
            <p:spPr bwMode="auto">
              <a:xfrm>
                <a:off x="1528" y="3791"/>
                <a:ext cx="3406" cy="1"/>
              </a:xfrm>
              <a:prstGeom prst="rect">
                <a:avLst/>
              </a:prstGeom>
              <a:solidFill>
                <a:srgbClr val="3D7B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41" name="Rectangle 153"/>
              <p:cNvSpPr>
                <a:spLocks noChangeArrowheads="1"/>
              </p:cNvSpPr>
              <p:nvPr/>
            </p:nvSpPr>
            <p:spPr bwMode="auto">
              <a:xfrm>
                <a:off x="1528" y="3791"/>
                <a:ext cx="3406" cy="1"/>
              </a:xfrm>
              <a:prstGeom prst="rect">
                <a:avLst/>
              </a:prstGeom>
              <a:solidFill>
                <a:srgbClr val="3C79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42" name="Rectangle 154"/>
              <p:cNvSpPr>
                <a:spLocks noChangeArrowheads="1"/>
              </p:cNvSpPr>
              <p:nvPr/>
            </p:nvSpPr>
            <p:spPr bwMode="auto">
              <a:xfrm>
                <a:off x="1528" y="3791"/>
                <a:ext cx="3406" cy="9"/>
              </a:xfrm>
              <a:prstGeom prst="rect">
                <a:avLst/>
              </a:prstGeom>
              <a:solidFill>
                <a:srgbClr val="3C77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43" name="Rectangle 155"/>
              <p:cNvSpPr>
                <a:spLocks noChangeArrowheads="1"/>
              </p:cNvSpPr>
              <p:nvPr/>
            </p:nvSpPr>
            <p:spPr bwMode="auto">
              <a:xfrm>
                <a:off x="1528" y="3800"/>
                <a:ext cx="3406" cy="1"/>
              </a:xfrm>
              <a:prstGeom prst="rect">
                <a:avLst/>
              </a:prstGeom>
              <a:solidFill>
                <a:srgbClr val="3B75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44" name="Rectangle 156"/>
              <p:cNvSpPr>
                <a:spLocks noChangeArrowheads="1"/>
              </p:cNvSpPr>
              <p:nvPr/>
            </p:nvSpPr>
            <p:spPr bwMode="auto">
              <a:xfrm>
                <a:off x="1528" y="3800"/>
                <a:ext cx="3406" cy="1"/>
              </a:xfrm>
              <a:prstGeom prst="rect">
                <a:avLst/>
              </a:prstGeom>
              <a:solidFill>
                <a:srgbClr val="3A73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45" name="Rectangle 157"/>
              <p:cNvSpPr>
                <a:spLocks noChangeArrowheads="1"/>
              </p:cNvSpPr>
              <p:nvPr/>
            </p:nvSpPr>
            <p:spPr bwMode="auto">
              <a:xfrm>
                <a:off x="1528" y="3800"/>
                <a:ext cx="3406" cy="1"/>
              </a:xfrm>
              <a:prstGeom prst="rect">
                <a:avLst/>
              </a:prstGeom>
              <a:solidFill>
                <a:srgbClr val="3A71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46" name="Rectangle 158"/>
              <p:cNvSpPr>
                <a:spLocks noChangeArrowheads="1"/>
              </p:cNvSpPr>
              <p:nvPr/>
            </p:nvSpPr>
            <p:spPr bwMode="auto">
              <a:xfrm>
                <a:off x="1528" y="3800"/>
                <a:ext cx="3406" cy="9"/>
              </a:xfrm>
              <a:prstGeom prst="rect">
                <a:avLst/>
              </a:prstGeom>
              <a:solidFill>
                <a:srgbClr val="3A6F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47" name="Rectangle 159"/>
              <p:cNvSpPr>
                <a:spLocks noChangeArrowheads="1"/>
              </p:cNvSpPr>
              <p:nvPr/>
            </p:nvSpPr>
            <p:spPr bwMode="auto">
              <a:xfrm>
                <a:off x="1528" y="3809"/>
                <a:ext cx="3406" cy="1"/>
              </a:xfrm>
              <a:prstGeom prst="rect">
                <a:avLst/>
              </a:prstGeom>
              <a:solidFill>
                <a:srgbClr val="3A6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48" name="Rectangle 160"/>
              <p:cNvSpPr>
                <a:spLocks noChangeArrowheads="1"/>
              </p:cNvSpPr>
              <p:nvPr/>
            </p:nvSpPr>
            <p:spPr bwMode="auto">
              <a:xfrm>
                <a:off x="1528" y="3809"/>
                <a:ext cx="3406" cy="1"/>
              </a:xfrm>
              <a:prstGeom prst="rect">
                <a:avLst/>
              </a:prstGeom>
              <a:solidFill>
                <a:srgbClr val="396B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49" name="Rectangle 161"/>
              <p:cNvSpPr>
                <a:spLocks noChangeArrowheads="1"/>
              </p:cNvSpPr>
              <p:nvPr/>
            </p:nvSpPr>
            <p:spPr bwMode="auto">
              <a:xfrm>
                <a:off x="1528" y="3809"/>
                <a:ext cx="3406" cy="1"/>
              </a:xfrm>
              <a:prstGeom prst="rect">
                <a:avLst/>
              </a:prstGeom>
              <a:solidFill>
                <a:srgbClr val="3869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50" name="Rectangle 162"/>
              <p:cNvSpPr>
                <a:spLocks noChangeArrowheads="1"/>
              </p:cNvSpPr>
              <p:nvPr/>
            </p:nvSpPr>
            <p:spPr bwMode="auto">
              <a:xfrm>
                <a:off x="1528" y="3809"/>
                <a:ext cx="3406" cy="9"/>
              </a:xfrm>
              <a:prstGeom prst="rect">
                <a:avLst/>
              </a:prstGeom>
              <a:solidFill>
                <a:srgbClr val="3867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51" name="Rectangle 163"/>
              <p:cNvSpPr>
                <a:spLocks noChangeArrowheads="1"/>
              </p:cNvSpPr>
              <p:nvPr/>
            </p:nvSpPr>
            <p:spPr bwMode="auto">
              <a:xfrm>
                <a:off x="1528" y="3818"/>
                <a:ext cx="3406" cy="1"/>
              </a:xfrm>
              <a:prstGeom prst="rect">
                <a:avLst/>
              </a:prstGeom>
              <a:solidFill>
                <a:srgbClr val="3765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52" name="Rectangle 164"/>
              <p:cNvSpPr>
                <a:spLocks noChangeArrowheads="1"/>
              </p:cNvSpPr>
              <p:nvPr/>
            </p:nvSpPr>
            <p:spPr bwMode="auto">
              <a:xfrm>
                <a:off x="1528" y="3818"/>
                <a:ext cx="3406" cy="9"/>
              </a:xfrm>
              <a:prstGeom prst="rect">
                <a:avLst/>
              </a:prstGeom>
              <a:solidFill>
                <a:srgbClr val="3763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53" name="Rectangle 165"/>
              <p:cNvSpPr>
                <a:spLocks noChangeArrowheads="1"/>
              </p:cNvSpPr>
              <p:nvPr/>
            </p:nvSpPr>
            <p:spPr bwMode="auto">
              <a:xfrm>
                <a:off x="1528" y="3827"/>
                <a:ext cx="3406" cy="1"/>
              </a:xfrm>
              <a:prstGeom prst="rect">
                <a:avLst/>
              </a:prstGeom>
              <a:solidFill>
                <a:srgbClr val="3661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54" name="Rectangle 166"/>
              <p:cNvSpPr>
                <a:spLocks noChangeArrowheads="1"/>
              </p:cNvSpPr>
              <p:nvPr/>
            </p:nvSpPr>
            <p:spPr bwMode="auto">
              <a:xfrm>
                <a:off x="1528" y="3827"/>
                <a:ext cx="3406" cy="1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55" name="Rectangle 167"/>
              <p:cNvSpPr>
                <a:spLocks noChangeArrowheads="1"/>
              </p:cNvSpPr>
              <p:nvPr/>
            </p:nvSpPr>
            <p:spPr bwMode="auto">
              <a:xfrm>
                <a:off x="1528" y="3612"/>
                <a:ext cx="3406" cy="215"/>
              </a:xfrm>
              <a:prstGeom prst="rect">
                <a:avLst/>
              </a:prstGeom>
              <a:noFill/>
              <a:ln w="33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56" name="Rectangle 168"/>
              <p:cNvSpPr>
                <a:spLocks noChangeArrowheads="1"/>
              </p:cNvSpPr>
              <p:nvPr/>
            </p:nvSpPr>
            <p:spPr bwMode="auto">
              <a:xfrm>
                <a:off x="2415" y="3657"/>
                <a:ext cx="46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GESTION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57" name="Rectangle 169"/>
              <p:cNvSpPr>
                <a:spLocks noChangeArrowheads="1"/>
              </p:cNvSpPr>
              <p:nvPr/>
            </p:nvSpPr>
            <p:spPr bwMode="auto">
              <a:xfrm>
                <a:off x="2875" y="3657"/>
                <a:ext cx="21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DEL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58" name="Rectangle 170"/>
              <p:cNvSpPr>
                <a:spLocks noChangeArrowheads="1"/>
              </p:cNvSpPr>
              <p:nvPr/>
            </p:nvSpPr>
            <p:spPr bwMode="auto">
              <a:xfrm>
                <a:off x="3094" y="3657"/>
                <a:ext cx="92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dirty="0" smtClean="0">
                    <a:latin typeface="Arial" pitchFamily="34" charset="0"/>
                    <a:cs typeface="Arial" pitchFamily="34" charset="0"/>
                  </a:rPr>
                  <a:t>TALENTO </a:t>
                </a:r>
                <a:r>
                  <a:rPr kumimoji="0" lang="es-EC" sz="1200" i="0" u="none" strike="noStrike" normalizeH="0" baseline="0" dirty="0" smtClean="0">
                    <a:latin typeface="Arial" pitchFamily="34" charset="0"/>
                    <a:cs typeface="Arial" pitchFamily="34" charset="0"/>
                  </a:rPr>
                  <a:t>HUMANO </a:t>
                </a:r>
                <a:endParaRPr kumimoji="0" lang="es-EC" sz="1800" i="0" u="none" strike="noStrike" normalizeH="0" baseline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59" name="Rectangle 171"/>
              <p:cNvSpPr>
                <a:spLocks noChangeArrowheads="1"/>
              </p:cNvSpPr>
              <p:nvPr/>
            </p:nvSpPr>
            <p:spPr bwMode="auto">
              <a:xfrm>
                <a:off x="4069" y="3657"/>
                <a:ext cx="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60" name="Rectangle 172"/>
              <p:cNvSpPr>
                <a:spLocks noChangeArrowheads="1"/>
              </p:cNvSpPr>
              <p:nvPr/>
            </p:nvSpPr>
            <p:spPr bwMode="auto">
              <a:xfrm>
                <a:off x="1594" y="3318"/>
                <a:ext cx="3351" cy="169"/>
              </a:xfrm>
              <a:prstGeom prst="rect">
                <a:avLst/>
              </a:prstGeom>
              <a:solidFill>
                <a:srgbClr val="2058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61" name="Rectangle 173"/>
              <p:cNvSpPr>
                <a:spLocks noChangeArrowheads="1"/>
              </p:cNvSpPr>
              <p:nvPr/>
            </p:nvSpPr>
            <p:spPr bwMode="auto">
              <a:xfrm>
                <a:off x="1583" y="3300"/>
                <a:ext cx="3351" cy="9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62" name="Rectangle 174"/>
              <p:cNvSpPr>
                <a:spLocks noChangeArrowheads="1"/>
              </p:cNvSpPr>
              <p:nvPr/>
            </p:nvSpPr>
            <p:spPr bwMode="auto">
              <a:xfrm>
                <a:off x="1583" y="3309"/>
                <a:ext cx="3351" cy="1"/>
              </a:xfrm>
              <a:prstGeom prst="rect">
                <a:avLst/>
              </a:prstGeom>
              <a:solidFill>
                <a:srgbClr val="3661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63" name="Rectangle 175"/>
              <p:cNvSpPr>
                <a:spLocks noChangeArrowheads="1"/>
              </p:cNvSpPr>
              <p:nvPr/>
            </p:nvSpPr>
            <p:spPr bwMode="auto">
              <a:xfrm>
                <a:off x="1583" y="3309"/>
                <a:ext cx="3351" cy="1"/>
              </a:xfrm>
              <a:prstGeom prst="rect">
                <a:avLst/>
              </a:prstGeom>
              <a:solidFill>
                <a:srgbClr val="3763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64" name="Rectangle 176"/>
              <p:cNvSpPr>
                <a:spLocks noChangeArrowheads="1"/>
              </p:cNvSpPr>
              <p:nvPr/>
            </p:nvSpPr>
            <p:spPr bwMode="auto">
              <a:xfrm>
                <a:off x="1583" y="3309"/>
                <a:ext cx="3351" cy="9"/>
              </a:xfrm>
              <a:prstGeom prst="rect">
                <a:avLst/>
              </a:prstGeom>
              <a:solidFill>
                <a:srgbClr val="3865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65" name="Rectangle 177"/>
              <p:cNvSpPr>
                <a:spLocks noChangeArrowheads="1"/>
              </p:cNvSpPr>
              <p:nvPr/>
            </p:nvSpPr>
            <p:spPr bwMode="auto">
              <a:xfrm>
                <a:off x="1583" y="3318"/>
                <a:ext cx="3351" cy="1"/>
              </a:xfrm>
              <a:prstGeom prst="rect">
                <a:avLst/>
              </a:prstGeom>
              <a:solidFill>
                <a:srgbClr val="3867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66" name="Rectangle 178"/>
              <p:cNvSpPr>
                <a:spLocks noChangeArrowheads="1"/>
              </p:cNvSpPr>
              <p:nvPr/>
            </p:nvSpPr>
            <p:spPr bwMode="auto">
              <a:xfrm>
                <a:off x="1583" y="3318"/>
                <a:ext cx="3351" cy="1"/>
              </a:xfrm>
              <a:prstGeom prst="rect">
                <a:avLst/>
              </a:prstGeom>
              <a:solidFill>
                <a:srgbClr val="3869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67" name="Rectangle 179"/>
              <p:cNvSpPr>
                <a:spLocks noChangeArrowheads="1"/>
              </p:cNvSpPr>
              <p:nvPr/>
            </p:nvSpPr>
            <p:spPr bwMode="auto">
              <a:xfrm>
                <a:off x="1583" y="3318"/>
                <a:ext cx="3351" cy="1"/>
              </a:xfrm>
              <a:prstGeom prst="rect">
                <a:avLst/>
              </a:prstGeom>
              <a:solidFill>
                <a:srgbClr val="396B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68" name="Rectangle 180"/>
              <p:cNvSpPr>
                <a:spLocks noChangeArrowheads="1"/>
              </p:cNvSpPr>
              <p:nvPr/>
            </p:nvSpPr>
            <p:spPr bwMode="auto">
              <a:xfrm>
                <a:off x="1583" y="3318"/>
                <a:ext cx="3351" cy="9"/>
              </a:xfrm>
              <a:prstGeom prst="rect">
                <a:avLst/>
              </a:prstGeom>
              <a:solidFill>
                <a:srgbClr val="3A6D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69" name="Rectangle 181"/>
              <p:cNvSpPr>
                <a:spLocks noChangeArrowheads="1"/>
              </p:cNvSpPr>
              <p:nvPr/>
            </p:nvSpPr>
            <p:spPr bwMode="auto">
              <a:xfrm>
                <a:off x="1583" y="3327"/>
                <a:ext cx="3351" cy="1"/>
              </a:xfrm>
              <a:prstGeom prst="rect">
                <a:avLst/>
              </a:prstGeom>
              <a:solidFill>
                <a:srgbClr val="3A6F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70" name="Rectangle 182"/>
              <p:cNvSpPr>
                <a:spLocks noChangeArrowheads="1"/>
              </p:cNvSpPr>
              <p:nvPr/>
            </p:nvSpPr>
            <p:spPr bwMode="auto">
              <a:xfrm>
                <a:off x="1583" y="3327"/>
                <a:ext cx="3351" cy="1"/>
              </a:xfrm>
              <a:prstGeom prst="rect">
                <a:avLst/>
              </a:prstGeom>
              <a:solidFill>
                <a:srgbClr val="3A71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71" name="Rectangle 183"/>
              <p:cNvSpPr>
                <a:spLocks noChangeArrowheads="1"/>
              </p:cNvSpPr>
              <p:nvPr/>
            </p:nvSpPr>
            <p:spPr bwMode="auto">
              <a:xfrm>
                <a:off x="1583" y="3327"/>
                <a:ext cx="3351" cy="1"/>
              </a:xfrm>
              <a:prstGeom prst="rect">
                <a:avLst/>
              </a:prstGeom>
              <a:solidFill>
                <a:srgbClr val="3A73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72" name="Rectangle 184"/>
              <p:cNvSpPr>
                <a:spLocks noChangeArrowheads="1"/>
              </p:cNvSpPr>
              <p:nvPr/>
            </p:nvSpPr>
            <p:spPr bwMode="auto">
              <a:xfrm>
                <a:off x="1583" y="3327"/>
                <a:ext cx="3351" cy="1"/>
              </a:xfrm>
              <a:prstGeom prst="rect">
                <a:avLst/>
              </a:prstGeom>
              <a:solidFill>
                <a:srgbClr val="3B76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73" name="Rectangle 185"/>
              <p:cNvSpPr>
                <a:spLocks noChangeArrowheads="1"/>
              </p:cNvSpPr>
              <p:nvPr/>
            </p:nvSpPr>
            <p:spPr bwMode="auto">
              <a:xfrm>
                <a:off x="1583" y="3327"/>
                <a:ext cx="3351" cy="1"/>
              </a:xfrm>
              <a:prstGeom prst="rect">
                <a:avLst/>
              </a:prstGeom>
              <a:solidFill>
                <a:srgbClr val="3C78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74" name="Rectangle 186"/>
              <p:cNvSpPr>
                <a:spLocks noChangeArrowheads="1"/>
              </p:cNvSpPr>
              <p:nvPr/>
            </p:nvSpPr>
            <p:spPr bwMode="auto">
              <a:xfrm>
                <a:off x="1583" y="3327"/>
                <a:ext cx="3351" cy="9"/>
              </a:xfrm>
              <a:prstGeom prst="rect">
                <a:avLst/>
              </a:prstGeom>
              <a:solidFill>
                <a:srgbClr val="3C7A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75" name="Rectangle 187"/>
              <p:cNvSpPr>
                <a:spLocks noChangeArrowheads="1"/>
              </p:cNvSpPr>
              <p:nvPr/>
            </p:nvSpPr>
            <p:spPr bwMode="auto">
              <a:xfrm>
                <a:off x="1583" y="3336"/>
                <a:ext cx="3351" cy="1"/>
              </a:xfrm>
              <a:prstGeom prst="rect">
                <a:avLst/>
              </a:prstGeom>
              <a:solidFill>
                <a:srgbClr val="3D7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76" name="Rectangle 188"/>
              <p:cNvSpPr>
                <a:spLocks noChangeArrowheads="1"/>
              </p:cNvSpPr>
              <p:nvPr/>
            </p:nvSpPr>
            <p:spPr bwMode="auto">
              <a:xfrm>
                <a:off x="1583" y="3336"/>
                <a:ext cx="3351" cy="1"/>
              </a:xfrm>
              <a:prstGeom prst="rect">
                <a:avLst/>
              </a:prstGeom>
              <a:solidFill>
                <a:srgbClr val="3E7F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77" name="Rectangle 189"/>
              <p:cNvSpPr>
                <a:spLocks noChangeArrowheads="1"/>
              </p:cNvSpPr>
              <p:nvPr/>
            </p:nvSpPr>
            <p:spPr bwMode="auto">
              <a:xfrm>
                <a:off x="1583" y="3336"/>
                <a:ext cx="3351" cy="1"/>
              </a:xfrm>
              <a:prstGeom prst="rect">
                <a:avLst/>
              </a:prstGeom>
              <a:solidFill>
                <a:srgbClr val="3F82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78" name="Rectangle 190"/>
              <p:cNvSpPr>
                <a:spLocks noChangeArrowheads="1"/>
              </p:cNvSpPr>
              <p:nvPr/>
            </p:nvSpPr>
            <p:spPr bwMode="auto">
              <a:xfrm>
                <a:off x="1583" y="3336"/>
                <a:ext cx="3351" cy="1"/>
              </a:xfrm>
              <a:prstGeom prst="rect">
                <a:avLst/>
              </a:prstGeom>
              <a:solidFill>
                <a:srgbClr val="3F84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79" name="Rectangle 191"/>
              <p:cNvSpPr>
                <a:spLocks noChangeArrowheads="1"/>
              </p:cNvSpPr>
              <p:nvPr/>
            </p:nvSpPr>
            <p:spPr bwMode="auto">
              <a:xfrm>
                <a:off x="1583" y="3336"/>
                <a:ext cx="3351" cy="9"/>
              </a:xfrm>
              <a:prstGeom prst="rect">
                <a:avLst/>
              </a:prstGeom>
              <a:solidFill>
                <a:srgbClr val="4087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80" name="Rectangle 192"/>
              <p:cNvSpPr>
                <a:spLocks noChangeArrowheads="1"/>
              </p:cNvSpPr>
              <p:nvPr/>
            </p:nvSpPr>
            <p:spPr bwMode="auto">
              <a:xfrm>
                <a:off x="1583" y="3345"/>
                <a:ext cx="3351" cy="1"/>
              </a:xfrm>
              <a:prstGeom prst="rect">
                <a:avLst/>
              </a:prstGeom>
              <a:solidFill>
                <a:srgbClr val="4189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81" name="Rectangle 193"/>
              <p:cNvSpPr>
                <a:spLocks noChangeArrowheads="1"/>
              </p:cNvSpPr>
              <p:nvPr/>
            </p:nvSpPr>
            <p:spPr bwMode="auto">
              <a:xfrm>
                <a:off x="1583" y="3345"/>
                <a:ext cx="3351" cy="1"/>
              </a:xfrm>
              <a:prstGeom prst="rect">
                <a:avLst/>
              </a:prstGeom>
              <a:solidFill>
                <a:srgbClr val="418A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82" name="Rectangle 194"/>
              <p:cNvSpPr>
                <a:spLocks noChangeArrowheads="1"/>
              </p:cNvSpPr>
              <p:nvPr/>
            </p:nvSpPr>
            <p:spPr bwMode="auto">
              <a:xfrm>
                <a:off x="1583" y="3345"/>
                <a:ext cx="3351" cy="1"/>
              </a:xfrm>
              <a:prstGeom prst="rect">
                <a:avLst/>
              </a:prstGeom>
              <a:solidFill>
                <a:srgbClr val="418C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83" name="Rectangle 195"/>
              <p:cNvSpPr>
                <a:spLocks noChangeArrowheads="1"/>
              </p:cNvSpPr>
              <p:nvPr/>
            </p:nvSpPr>
            <p:spPr bwMode="auto">
              <a:xfrm>
                <a:off x="1583" y="3345"/>
                <a:ext cx="3351" cy="1"/>
              </a:xfrm>
              <a:prstGeom prst="rect">
                <a:avLst/>
              </a:prstGeom>
              <a:solidFill>
                <a:srgbClr val="428F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84" name="Rectangle 196"/>
              <p:cNvSpPr>
                <a:spLocks noChangeArrowheads="1"/>
              </p:cNvSpPr>
              <p:nvPr/>
            </p:nvSpPr>
            <p:spPr bwMode="auto">
              <a:xfrm>
                <a:off x="1583" y="3345"/>
                <a:ext cx="3351" cy="1"/>
              </a:xfrm>
              <a:prstGeom prst="rect">
                <a:avLst/>
              </a:prstGeom>
              <a:solidFill>
                <a:srgbClr val="429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85" name="Rectangle 197"/>
              <p:cNvSpPr>
                <a:spLocks noChangeArrowheads="1"/>
              </p:cNvSpPr>
              <p:nvPr/>
            </p:nvSpPr>
            <p:spPr bwMode="auto">
              <a:xfrm>
                <a:off x="1583" y="3345"/>
                <a:ext cx="3351" cy="9"/>
              </a:xfrm>
              <a:prstGeom prst="rect">
                <a:avLst/>
              </a:prstGeom>
              <a:solidFill>
                <a:srgbClr val="4493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86" name="Rectangle 198"/>
              <p:cNvSpPr>
                <a:spLocks noChangeArrowheads="1"/>
              </p:cNvSpPr>
              <p:nvPr/>
            </p:nvSpPr>
            <p:spPr bwMode="auto">
              <a:xfrm>
                <a:off x="1583" y="3354"/>
                <a:ext cx="3351" cy="1"/>
              </a:xfrm>
              <a:prstGeom prst="rect">
                <a:avLst/>
              </a:prstGeom>
              <a:solidFill>
                <a:srgbClr val="4495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87" name="Rectangle 199"/>
              <p:cNvSpPr>
                <a:spLocks noChangeArrowheads="1"/>
              </p:cNvSpPr>
              <p:nvPr/>
            </p:nvSpPr>
            <p:spPr bwMode="auto">
              <a:xfrm>
                <a:off x="1583" y="3354"/>
                <a:ext cx="3351" cy="1"/>
              </a:xfrm>
              <a:prstGeom prst="rect">
                <a:avLst/>
              </a:prstGeom>
              <a:solidFill>
                <a:srgbClr val="4598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88" name="Rectangle 200"/>
              <p:cNvSpPr>
                <a:spLocks noChangeArrowheads="1"/>
              </p:cNvSpPr>
              <p:nvPr/>
            </p:nvSpPr>
            <p:spPr bwMode="auto">
              <a:xfrm>
                <a:off x="1583" y="3354"/>
                <a:ext cx="3351" cy="1"/>
              </a:xfrm>
              <a:prstGeom prst="rect">
                <a:avLst/>
              </a:prstGeom>
              <a:solidFill>
                <a:srgbClr val="469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89" name="Rectangle 201"/>
              <p:cNvSpPr>
                <a:spLocks noChangeArrowheads="1"/>
              </p:cNvSpPr>
              <p:nvPr/>
            </p:nvSpPr>
            <p:spPr bwMode="auto">
              <a:xfrm>
                <a:off x="1583" y="3354"/>
                <a:ext cx="3351" cy="8"/>
              </a:xfrm>
              <a:prstGeom prst="rect">
                <a:avLst/>
              </a:prstGeom>
              <a:solidFill>
                <a:srgbClr val="469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90" name="Rectangle 202"/>
              <p:cNvSpPr>
                <a:spLocks noChangeArrowheads="1"/>
              </p:cNvSpPr>
              <p:nvPr/>
            </p:nvSpPr>
            <p:spPr bwMode="auto">
              <a:xfrm>
                <a:off x="1583" y="3362"/>
                <a:ext cx="3351" cy="1"/>
              </a:xfrm>
              <a:prstGeom prst="rect">
                <a:avLst/>
              </a:prstGeom>
              <a:solidFill>
                <a:srgbClr val="479F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91" name="Rectangle 203"/>
              <p:cNvSpPr>
                <a:spLocks noChangeArrowheads="1"/>
              </p:cNvSpPr>
              <p:nvPr/>
            </p:nvSpPr>
            <p:spPr bwMode="auto">
              <a:xfrm>
                <a:off x="1583" y="3362"/>
                <a:ext cx="3351" cy="1"/>
              </a:xfrm>
              <a:prstGeom prst="rect">
                <a:avLst/>
              </a:prstGeom>
              <a:solidFill>
                <a:srgbClr val="48A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8293" name="Group 405"/>
            <p:cNvGrpSpPr>
              <a:grpSpLocks/>
            </p:cNvGrpSpPr>
            <p:nvPr/>
          </p:nvGrpSpPr>
          <p:grpSpPr bwMode="auto">
            <a:xfrm>
              <a:off x="1517" y="719"/>
              <a:ext cx="3713" cy="2752"/>
              <a:chOff x="1517" y="719"/>
              <a:chExt cx="3713" cy="2752"/>
            </a:xfrm>
          </p:grpSpPr>
          <p:sp>
            <p:nvSpPr>
              <p:cNvPr id="38093" name="Rectangle 205"/>
              <p:cNvSpPr>
                <a:spLocks noChangeArrowheads="1"/>
              </p:cNvSpPr>
              <p:nvPr/>
            </p:nvSpPr>
            <p:spPr bwMode="auto">
              <a:xfrm>
                <a:off x="1583" y="3362"/>
                <a:ext cx="3351" cy="9"/>
              </a:xfrm>
              <a:prstGeom prst="rect">
                <a:avLst/>
              </a:prstGeom>
              <a:solidFill>
                <a:srgbClr val="48A4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94" name="Rectangle 206"/>
              <p:cNvSpPr>
                <a:spLocks noChangeArrowheads="1"/>
              </p:cNvSpPr>
              <p:nvPr/>
            </p:nvSpPr>
            <p:spPr bwMode="auto">
              <a:xfrm>
                <a:off x="1583" y="3371"/>
                <a:ext cx="3351" cy="1"/>
              </a:xfrm>
              <a:prstGeom prst="rect">
                <a:avLst/>
              </a:prstGeom>
              <a:solidFill>
                <a:srgbClr val="49A6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95" name="Rectangle 207"/>
              <p:cNvSpPr>
                <a:spLocks noChangeArrowheads="1"/>
              </p:cNvSpPr>
              <p:nvPr/>
            </p:nvSpPr>
            <p:spPr bwMode="auto">
              <a:xfrm>
                <a:off x="1583" y="3371"/>
                <a:ext cx="3351" cy="9"/>
              </a:xfrm>
              <a:prstGeom prst="rect">
                <a:avLst/>
              </a:prstGeom>
              <a:solidFill>
                <a:srgbClr val="4AA8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96" name="Rectangle 208"/>
              <p:cNvSpPr>
                <a:spLocks noChangeArrowheads="1"/>
              </p:cNvSpPr>
              <p:nvPr/>
            </p:nvSpPr>
            <p:spPr bwMode="auto">
              <a:xfrm>
                <a:off x="1583" y="3380"/>
                <a:ext cx="3351" cy="1"/>
              </a:xfrm>
              <a:prstGeom prst="rect">
                <a:avLst/>
              </a:prstGeom>
              <a:solidFill>
                <a:srgbClr val="4AA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97" name="Rectangle 209"/>
              <p:cNvSpPr>
                <a:spLocks noChangeArrowheads="1"/>
              </p:cNvSpPr>
              <p:nvPr/>
            </p:nvSpPr>
            <p:spPr bwMode="auto">
              <a:xfrm>
                <a:off x="1583" y="3380"/>
                <a:ext cx="3351" cy="9"/>
              </a:xfrm>
              <a:prstGeom prst="rect">
                <a:avLst/>
              </a:prstGeom>
              <a:solidFill>
                <a:srgbClr val="4BAC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98" name="Rectangle 210"/>
              <p:cNvSpPr>
                <a:spLocks noChangeArrowheads="1"/>
              </p:cNvSpPr>
              <p:nvPr/>
            </p:nvSpPr>
            <p:spPr bwMode="auto">
              <a:xfrm>
                <a:off x="1583" y="3389"/>
                <a:ext cx="3351" cy="9"/>
              </a:xfrm>
              <a:prstGeom prst="rect">
                <a:avLst/>
              </a:prstGeom>
              <a:solidFill>
                <a:srgbClr val="4AA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99" name="Rectangle 211"/>
              <p:cNvSpPr>
                <a:spLocks noChangeArrowheads="1"/>
              </p:cNvSpPr>
              <p:nvPr/>
            </p:nvSpPr>
            <p:spPr bwMode="auto">
              <a:xfrm>
                <a:off x="1583" y="3398"/>
                <a:ext cx="3351" cy="1"/>
              </a:xfrm>
              <a:prstGeom prst="rect">
                <a:avLst/>
              </a:prstGeom>
              <a:solidFill>
                <a:srgbClr val="4AA8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00" name="Rectangle 212"/>
              <p:cNvSpPr>
                <a:spLocks noChangeArrowheads="1"/>
              </p:cNvSpPr>
              <p:nvPr/>
            </p:nvSpPr>
            <p:spPr bwMode="auto">
              <a:xfrm>
                <a:off x="1583" y="3398"/>
                <a:ext cx="3351" cy="9"/>
              </a:xfrm>
              <a:prstGeom prst="rect">
                <a:avLst/>
              </a:prstGeom>
              <a:solidFill>
                <a:srgbClr val="49A6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01" name="Rectangle 213"/>
              <p:cNvSpPr>
                <a:spLocks noChangeArrowheads="1"/>
              </p:cNvSpPr>
              <p:nvPr/>
            </p:nvSpPr>
            <p:spPr bwMode="auto">
              <a:xfrm>
                <a:off x="1583" y="3407"/>
                <a:ext cx="3351" cy="1"/>
              </a:xfrm>
              <a:prstGeom prst="rect">
                <a:avLst/>
              </a:prstGeom>
              <a:solidFill>
                <a:srgbClr val="48A4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02" name="Rectangle 214"/>
              <p:cNvSpPr>
                <a:spLocks noChangeArrowheads="1"/>
              </p:cNvSpPr>
              <p:nvPr/>
            </p:nvSpPr>
            <p:spPr bwMode="auto">
              <a:xfrm>
                <a:off x="1583" y="3407"/>
                <a:ext cx="3351" cy="1"/>
              </a:xfrm>
              <a:prstGeom prst="rect">
                <a:avLst/>
              </a:prstGeom>
              <a:solidFill>
                <a:srgbClr val="48A2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03" name="Rectangle 215"/>
              <p:cNvSpPr>
                <a:spLocks noChangeArrowheads="1"/>
              </p:cNvSpPr>
              <p:nvPr/>
            </p:nvSpPr>
            <p:spPr bwMode="auto">
              <a:xfrm>
                <a:off x="1583" y="3407"/>
                <a:ext cx="3351" cy="9"/>
              </a:xfrm>
              <a:prstGeom prst="rect">
                <a:avLst/>
              </a:prstGeom>
              <a:solidFill>
                <a:srgbClr val="47A0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04" name="Rectangle 216"/>
              <p:cNvSpPr>
                <a:spLocks noChangeArrowheads="1"/>
              </p:cNvSpPr>
              <p:nvPr/>
            </p:nvSpPr>
            <p:spPr bwMode="auto">
              <a:xfrm>
                <a:off x="1583" y="3416"/>
                <a:ext cx="3351" cy="1"/>
              </a:xfrm>
              <a:prstGeom prst="rect">
                <a:avLst/>
              </a:prstGeom>
              <a:solidFill>
                <a:srgbClr val="479E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05" name="Rectangle 217"/>
              <p:cNvSpPr>
                <a:spLocks noChangeArrowheads="1"/>
              </p:cNvSpPr>
              <p:nvPr/>
            </p:nvSpPr>
            <p:spPr bwMode="auto">
              <a:xfrm>
                <a:off x="1583" y="3416"/>
                <a:ext cx="3351" cy="1"/>
              </a:xfrm>
              <a:prstGeom prst="rect">
                <a:avLst/>
              </a:prstGeom>
              <a:solidFill>
                <a:srgbClr val="469C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06" name="Rectangle 218"/>
              <p:cNvSpPr>
                <a:spLocks noChangeArrowheads="1"/>
              </p:cNvSpPr>
              <p:nvPr/>
            </p:nvSpPr>
            <p:spPr bwMode="auto">
              <a:xfrm>
                <a:off x="1583" y="3416"/>
                <a:ext cx="3351" cy="1"/>
              </a:xfrm>
              <a:prstGeom prst="rect">
                <a:avLst/>
              </a:prstGeom>
              <a:solidFill>
                <a:srgbClr val="469A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07" name="Rectangle 219"/>
              <p:cNvSpPr>
                <a:spLocks noChangeArrowheads="1"/>
              </p:cNvSpPr>
              <p:nvPr/>
            </p:nvSpPr>
            <p:spPr bwMode="auto">
              <a:xfrm>
                <a:off x="1583" y="3416"/>
                <a:ext cx="3351" cy="9"/>
              </a:xfrm>
              <a:prstGeom prst="rect">
                <a:avLst/>
              </a:prstGeom>
              <a:solidFill>
                <a:srgbClr val="4597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08" name="Rectangle 220"/>
              <p:cNvSpPr>
                <a:spLocks noChangeArrowheads="1"/>
              </p:cNvSpPr>
              <p:nvPr/>
            </p:nvSpPr>
            <p:spPr bwMode="auto">
              <a:xfrm>
                <a:off x="1583" y="3425"/>
                <a:ext cx="3351" cy="1"/>
              </a:xfrm>
              <a:prstGeom prst="rect">
                <a:avLst/>
              </a:prstGeom>
              <a:solidFill>
                <a:srgbClr val="4494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09" name="Rectangle 221"/>
              <p:cNvSpPr>
                <a:spLocks noChangeArrowheads="1"/>
              </p:cNvSpPr>
              <p:nvPr/>
            </p:nvSpPr>
            <p:spPr bwMode="auto">
              <a:xfrm>
                <a:off x="1583" y="3425"/>
                <a:ext cx="3351" cy="1"/>
              </a:xfrm>
              <a:prstGeom prst="rect">
                <a:avLst/>
              </a:prstGeom>
              <a:solidFill>
                <a:srgbClr val="4391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10" name="Rectangle 222"/>
              <p:cNvSpPr>
                <a:spLocks noChangeArrowheads="1"/>
              </p:cNvSpPr>
              <p:nvPr/>
            </p:nvSpPr>
            <p:spPr bwMode="auto">
              <a:xfrm>
                <a:off x="1583" y="3425"/>
                <a:ext cx="3351" cy="1"/>
              </a:xfrm>
              <a:prstGeom prst="rect">
                <a:avLst/>
              </a:prstGeom>
              <a:solidFill>
                <a:srgbClr val="428F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11" name="Rectangle 223"/>
              <p:cNvSpPr>
                <a:spLocks noChangeArrowheads="1"/>
              </p:cNvSpPr>
              <p:nvPr/>
            </p:nvSpPr>
            <p:spPr bwMode="auto">
              <a:xfrm>
                <a:off x="1583" y="3425"/>
                <a:ext cx="3351" cy="1"/>
              </a:xfrm>
              <a:prstGeom prst="rect">
                <a:avLst/>
              </a:prstGeom>
              <a:solidFill>
                <a:srgbClr val="418D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12" name="Rectangle 224"/>
              <p:cNvSpPr>
                <a:spLocks noChangeArrowheads="1"/>
              </p:cNvSpPr>
              <p:nvPr/>
            </p:nvSpPr>
            <p:spPr bwMode="auto">
              <a:xfrm>
                <a:off x="1583" y="3425"/>
                <a:ext cx="3351" cy="1"/>
              </a:xfrm>
              <a:prstGeom prst="rect">
                <a:avLst/>
              </a:prstGeom>
              <a:solidFill>
                <a:srgbClr val="418B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13" name="Rectangle 225"/>
              <p:cNvSpPr>
                <a:spLocks noChangeArrowheads="1"/>
              </p:cNvSpPr>
              <p:nvPr/>
            </p:nvSpPr>
            <p:spPr bwMode="auto">
              <a:xfrm>
                <a:off x="1583" y="3425"/>
                <a:ext cx="3351" cy="9"/>
              </a:xfrm>
              <a:prstGeom prst="rect">
                <a:avLst/>
              </a:prstGeom>
              <a:solidFill>
                <a:srgbClr val="418A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14" name="Rectangle 226"/>
              <p:cNvSpPr>
                <a:spLocks noChangeArrowheads="1"/>
              </p:cNvSpPr>
              <p:nvPr/>
            </p:nvSpPr>
            <p:spPr bwMode="auto">
              <a:xfrm>
                <a:off x="1583" y="3434"/>
                <a:ext cx="3351" cy="1"/>
              </a:xfrm>
              <a:prstGeom prst="rect">
                <a:avLst/>
              </a:prstGeom>
              <a:solidFill>
                <a:srgbClr val="4188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15" name="Rectangle 227"/>
              <p:cNvSpPr>
                <a:spLocks noChangeArrowheads="1"/>
              </p:cNvSpPr>
              <p:nvPr/>
            </p:nvSpPr>
            <p:spPr bwMode="auto">
              <a:xfrm>
                <a:off x="1583" y="3434"/>
                <a:ext cx="3351" cy="1"/>
              </a:xfrm>
              <a:prstGeom prst="rect">
                <a:avLst/>
              </a:prstGeom>
              <a:solidFill>
                <a:srgbClr val="3F85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16" name="Rectangle 228"/>
              <p:cNvSpPr>
                <a:spLocks noChangeArrowheads="1"/>
              </p:cNvSpPr>
              <p:nvPr/>
            </p:nvSpPr>
            <p:spPr bwMode="auto">
              <a:xfrm>
                <a:off x="1583" y="3434"/>
                <a:ext cx="3351" cy="1"/>
              </a:xfrm>
              <a:prstGeom prst="rect">
                <a:avLst/>
              </a:prstGeom>
              <a:solidFill>
                <a:srgbClr val="3F83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17" name="Rectangle 229"/>
              <p:cNvSpPr>
                <a:spLocks noChangeArrowheads="1"/>
              </p:cNvSpPr>
              <p:nvPr/>
            </p:nvSpPr>
            <p:spPr bwMode="auto">
              <a:xfrm>
                <a:off x="1583" y="3434"/>
                <a:ext cx="3351" cy="1"/>
              </a:xfrm>
              <a:prstGeom prst="rect">
                <a:avLst/>
              </a:prstGeom>
              <a:solidFill>
                <a:srgbClr val="3E80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18" name="Rectangle 230"/>
              <p:cNvSpPr>
                <a:spLocks noChangeArrowheads="1"/>
              </p:cNvSpPr>
              <p:nvPr/>
            </p:nvSpPr>
            <p:spPr bwMode="auto">
              <a:xfrm>
                <a:off x="1583" y="3434"/>
                <a:ext cx="3351" cy="1"/>
              </a:xfrm>
              <a:prstGeom prst="rect">
                <a:avLst/>
              </a:prstGeom>
              <a:solidFill>
                <a:srgbClr val="3E7E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19" name="Rectangle 231"/>
              <p:cNvSpPr>
                <a:spLocks noChangeArrowheads="1"/>
              </p:cNvSpPr>
              <p:nvPr/>
            </p:nvSpPr>
            <p:spPr bwMode="auto">
              <a:xfrm>
                <a:off x="1583" y="3434"/>
                <a:ext cx="3351" cy="9"/>
              </a:xfrm>
              <a:prstGeom prst="rect">
                <a:avLst/>
              </a:prstGeom>
              <a:solidFill>
                <a:srgbClr val="3D7B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20" name="Rectangle 232"/>
              <p:cNvSpPr>
                <a:spLocks noChangeArrowheads="1"/>
              </p:cNvSpPr>
              <p:nvPr/>
            </p:nvSpPr>
            <p:spPr bwMode="auto">
              <a:xfrm>
                <a:off x="1583" y="3443"/>
                <a:ext cx="3351" cy="1"/>
              </a:xfrm>
              <a:prstGeom prst="rect">
                <a:avLst/>
              </a:prstGeom>
              <a:solidFill>
                <a:srgbClr val="3C79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21" name="Rectangle 233"/>
              <p:cNvSpPr>
                <a:spLocks noChangeArrowheads="1"/>
              </p:cNvSpPr>
              <p:nvPr/>
            </p:nvSpPr>
            <p:spPr bwMode="auto">
              <a:xfrm>
                <a:off x="1583" y="3443"/>
                <a:ext cx="3351" cy="1"/>
              </a:xfrm>
              <a:prstGeom prst="rect">
                <a:avLst/>
              </a:prstGeom>
              <a:solidFill>
                <a:srgbClr val="3C77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22" name="Rectangle 234"/>
              <p:cNvSpPr>
                <a:spLocks noChangeArrowheads="1"/>
              </p:cNvSpPr>
              <p:nvPr/>
            </p:nvSpPr>
            <p:spPr bwMode="auto">
              <a:xfrm>
                <a:off x="1583" y="3443"/>
                <a:ext cx="3351" cy="1"/>
              </a:xfrm>
              <a:prstGeom prst="rect">
                <a:avLst/>
              </a:prstGeom>
              <a:solidFill>
                <a:srgbClr val="3B75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23" name="Rectangle 235"/>
              <p:cNvSpPr>
                <a:spLocks noChangeArrowheads="1"/>
              </p:cNvSpPr>
              <p:nvPr/>
            </p:nvSpPr>
            <p:spPr bwMode="auto">
              <a:xfrm>
                <a:off x="1583" y="3443"/>
                <a:ext cx="3351" cy="1"/>
              </a:xfrm>
              <a:prstGeom prst="rect">
                <a:avLst/>
              </a:prstGeom>
              <a:solidFill>
                <a:srgbClr val="3A72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24" name="Rectangle 236"/>
              <p:cNvSpPr>
                <a:spLocks noChangeArrowheads="1"/>
              </p:cNvSpPr>
              <p:nvPr/>
            </p:nvSpPr>
            <p:spPr bwMode="auto">
              <a:xfrm>
                <a:off x="1583" y="3443"/>
                <a:ext cx="3351" cy="9"/>
              </a:xfrm>
              <a:prstGeom prst="rect">
                <a:avLst/>
              </a:prstGeom>
              <a:solidFill>
                <a:srgbClr val="3A70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25" name="Rectangle 237"/>
              <p:cNvSpPr>
                <a:spLocks noChangeArrowheads="1"/>
              </p:cNvSpPr>
              <p:nvPr/>
            </p:nvSpPr>
            <p:spPr bwMode="auto">
              <a:xfrm>
                <a:off x="1583" y="3452"/>
                <a:ext cx="3351" cy="1"/>
              </a:xfrm>
              <a:prstGeom prst="rect">
                <a:avLst/>
              </a:prstGeom>
              <a:solidFill>
                <a:srgbClr val="3A6E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26" name="Rectangle 238"/>
              <p:cNvSpPr>
                <a:spLocks noChangeArrowheads="1"/>
              </p:cNvSpPr>
              <p:nvPr/>
            </p:nvSpPr>
            <p:spPr bwMode="auto">
              <a:xfrm>
                <a:off x="1583" y="3452"/>
                <a:ext cx="3351" cy="1"/>
              </a:xfrm>
              <a:prstGeom prst="rect">
                <a:avLst/>
              </a:prstGeom>
              <a:solidFill>
                <a:srgbClr val="396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27" name="Rectangle 239"/>
              <p:cNvSpPr>
                <a:spLocks noChangeArrowheads="1"/>
              </p:cNvSpPr>
              <p:nvPr/>
            </p:nvSpPr>
            <p:spPr bwMode="auto">
              <a:xfrm>
                <a:off x="1583" y="3452"/>
                <a:ext cx="3351" cy="1"/>
              </a:xfrm>
              <a:prstGeom prst="rect">
                <a:avLst/>
              </a:prstGeom>
              <a:solidFill>
                <a:srgbClr val="386A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28" name="Rectangle 240"/>
              <p:cNvSpPr>
                <a:spLocks noChangeArrowheads="1"/>
              </p:cNvSpPr>
              <p:nvPr/>
            </p:nvSpPr>
            <p:spPr bwMode="auto">
              <a:xfrm>
                <a:off x="1583" y="3452"/>
                <a:ext cx="3351" cy="9"/>
              </a:xfrm>
              <a:prstGeom prst="rect">
                <a:avLst/>
              </a:prstGeom>
              <a:solidFill>
                <a:srgbClr val="3868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29" name="Rectangle 241"/>
              <p:cNvSpPr>
                <a:spLocks noChangeArrowheads="1"/>
              </p:cNvSpPr>
              <p:nvPr/>
            </p:nvSpPr>
            <p:spPr bwMode="auto">
              <a:xfrm>
                <a:off x="1583" y="3461"/>
                <a:ext cx="3351" cy="1"/>
              </a:xfrm>
              <a:prstGeom prst="rect">
                <a:avLst/>
              </a:prstGeom>
              <a:solidFill>
                <a:srgbClr val="3866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30" name="Rectangle 242"/>
              <p:cNvSpPr>
                <a:spLocks noChangeArrowheads="1"/>
              </p:cNvSpPr>
              <p:nvPr/>
            </p:nvSpPr>
            <p:spPr bwMode="auto">
              <a:xfrm>
                <a:off x="1583" y="3461"/>
                <a:ext cx="3351" cy="1"/>
              </a:xfrm>
              <a:prstGeom prst="rect">
                <a:avLst/>
              </a:prstGeom>
              <a:solidFill>
                <a:srgbClr val="3764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31" name="Rectangle 243"/>
              <p:cNvSpPr>
                <a:spLocks noChangeArrowheads="1"/>
              </p:cNvSpPr>
              <p:nvPr/>
            </p:nvSpPr>
            <p:spPr bwMode="auto">
              <a:xfrm>
                <a:off x="1583" y="3461"/>
                <a:ext cx="3351" cy="9"/>
              </a:xfrm>
              <a:prstGeom prst="rect">
                <a:avLst/>
              </a:prstGeom>
              <a:solidFill>
                <a:srgbClr val="3762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32" name="Rectangle 244"/>
              <p:cNvSpPr>
                <a:spLocks noChangeArrowheads="1"/>
              </p:cNvSpPr>
              <p:nvPr/>
            </p:nvSpPr>
            <p:spPr bwMode="auto">
              <a:xfrm>
                <a:off x="1583" y="3470"/>
                <a:ext cx="3351" cy="1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33" name="Rectangle 245"/>
              <p:cNvSpPr>
                <a:spLocks noChangeArrowheads="1"/>
              </p:cNvSpPr>
              <p:nvPr/>
            </p:nvSpPr>
            <p:spPr bwMode="auto">
              <a:xfrm>
                <a:off x="1583" y="3300"/>
                <a:ext cx="3351" cy="170"/>
              </a:xfrm>
              <a:prstGeom prst="rect">
                <a:avLst/>
              </a:prstGeom>
              <a:noFill/>
              <a:ln w="11">
                <a:solidFill>
                  <a:srgbClr val="4BACC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34" name="Rectangle 246"/>
              <p:cNvSpPr>
                <a:spLocks noChangeArrowheads="1"/>
              </p:cNvSpPr>
              <p:nvPr/>
            </p:nvSpPr>
            <p:spPr bwMode="auto">
              <a:xfrm>
                <a:off x="2722" y="3345"/>
                <a:ext cx="106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GESTION FINANCIERA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35" name="Rectangle 247"/>
              <p:cNvSpPr>
                <a:spLocks noChangeArrowheads="1"/>
              </p:cNvSpPr>
              <p:nvPr/>
            </p:nvSpPr>
            <p:spPr bwMode="auto">
              <a:xfrm>
                <a:off x="3795" y="3345"/>
                <a:ext cx="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36" name="Rectangle 248"/>
              <p:cNvSpPr>
                <a:spLocks noChangeArrowheads="1"/>
              </p:cNvSpPr>
              <p:nvPr/>
            </p:nvSpPr>
            <p:spPr bwMode="auto">
              <a:xfrm>
                <a:off x="4091" y="1657"/>
                <a:ext cx="1139" cy="1509"/>
              </a:xfrm>
              <a:prstGeom prst="rect">
                <a:avLst/>
              </a:prstGeom>
              <a:solidFill>
                <a:srgbClr val="2058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37" name="Freeform 249"/>
              <p:cNvSpPr>
                <a:spLocks noEditPoints="1"/>
              </p:cNvSpPr>
              <p:nvPr/>
            </p:nvSpPr>
            <p:spPr bwMode="auto">
              <a:xfrm>
                <a:off x="4091" y="1657"/>
                <a:ext cx="1128" cy="1509"/>
              </a:xfrm>
              <a:custGeom>
                <a:avLst/>
                <a:gdLst/>
                <a:ahLst/>
                <a:cxnLst>
                  <a:cxn ang="0">
                    <a:pos x="832" y="27"/>
                  </a:cxn>
                  <a:cxn ang="0">
                    <a:pos x="33" y="27"/>
                  </a:cxn>
                  <a:cxn ang="0">
                    <a:pos x="33" y="1482"/>
                  </a:cxn>
                  <a:cxn ang="0">
                    <a:pos x="832" y="1482"/>
                  </a:cxn>
                  <a:cxn ang="0">
                    <a:pos x="1095" y="759"/>
                  </a:cxn>
                  <a:cxn ang="0">
                    <a:pos x="832" y="27"/>
                  </a:cxn>
                  <a:cxn ang="0">
                    <a:pos x="1128" y="759"/>
                  </a:cxn>
                  <a:cxn ang="0">
                    <a:pos x="854" y="1509"/>
                  </a:cxn>
                  <a:cxn ang="0">
                    <a:pos x="0" y="1509"/>
                  </a:cxn>
                  <a:cxn ang="0">
                    <a:pos x="0" y="0"/>
                  </a:cxn>
                  <a:cxn ang="0">
                    <a:pos x="854" y="0"/>
                  </a:cxn>
                  <a:cxn ang="0">
                    <a:pos x="1128" y="759"/>
                  </a:cxn>
                  <a:cxn ang="0">
                    <a:pos x="843" y="18"/>
                  </a:cxn>
                  <a:cxn ang="0">
                    <a:pos x="22" y="18"/>
                  </a:cxn>
                  <a:cxn ang="0">
                    <a:pos x="22" y="1500"/>
                  </a:cxn>
                  <a:cxn ang="0">
                    <a:pos x="843" y="1500"/>
                  </a:cxn>
                  <a:cxn ang="0">
                    <a:pos x="1117" y="759"/>
                  </a:cxn>
                  <a:cxn ang="0">
                    <a:pos x="843" y="18"/>
                  </a:cxn>
                  <a:cxn ang="0">
                    <a:pos x="843" y="18"/>
                  </a:cxn>
                  <a:cxn ang="0">
                    <a:pos x="22" y="18"/>
                  </a:cxn>
                  <a:cxn ang="0">
                    <a:pos x="22" y="1500"/>
                  </a:cxn>
                  <a:cxn ang="0">
                    <a:pos x="843" y="1500"/>
                  </a:cxn>
                  <a:cxn ang="0">
                    <a:pos x="1117" y="759"/>
                  </a:cxn>
                  <a:cxn ang="0">
                    <a:pos x="843" y="18"/>
                  </a:cxn>
                </a:cxnLst>
                <a:rect l="0" t="0" r="r" b="b"/>
                <a:pathLst>
                  <a:path w="1128" h="1509">
                    <a:moveTo>
                      <a:pt x="832" y="27"/>
                    </a:moveTo>
                    <a:lnTo>
                      <a:pt x="33" y="27"/>
                    </a:lnTo>
                    <a:lnTo>
                      <a:pt x="33" y="1482"/>
                    </a:lnTo>
                    <a:lnTo>
                      <a:pt x="832" y="1482"/>
                    </a:lnTo>
                    <a:lnTo>
                      <a:pt x="1095" y="759"/>
                    </a:lnTo>
                    <a:lnTo>
                      <a:pt x="832" y="27"/>
                    </a:lnTo>
                    <a:close/>
                    <a:moveTo>
                      <a:pt x="1128" y="759"/>
                    </a:moveTo>
                    <a:lnTo>
                      <a:pt x="854" y="1509"/>
                    </a:lnTo>
                    <a:lnTo>
                      <a:pt x="0" y="1509"/>
                    </a:lnTo>
                    <a:lnTo>
                      <a:pt x="0" y="0"/>
                    </a:lnTo>
                    <a:lnTo>
                      <a:pt x="854" y="0"/>
                    </a:lnTo>
                    <a:lnTo>
                      <a:pt x="1128" y="759"/>
                    </a:lnTo>
                    <a:close/>
                    <a:moveTo>
                      <a:pt x="843" y="18"/>
                    </a:moveTo>
                    <a:lnTo>
                      <a:pt x="22" y="18"/>
                    </a:lnTo>
                    <a:lnTo>
                      <a:pt x="22" y="1500"/>
                    </a:lnTo>
                    <a:lnTo>
                      <a:pt x="843" y="1500"/>
                    </a:lnTo>
                    <a:lnTo>
                      <a:pt x="1117" y="759"/>
                    </a:lnTo>
                    <a:lnTo>
                      <a:pt x="843" y="18"/>
                    </a:lnTo>
                    <a:close/>
                    <a:moveTo>
                      <a:pt x="843" y="18"/>
                    </a:moveTo>
                    <a:lnTo>
                      <a:pt x="22" y="18"/>
                    </a:lnTo>
                    <a:lnTo>
                      <a:pt x="22" y="1500"/>
                    </a:lnTo>
                    <a:lnTo>
                      <a:pt x="843" y="1500"/>
                    </a:lnTo>
                    <a:lnTo>
                      <a:pt x="1117" y="759"/>
                    </a:lnTo>
                    <a:lnTo>
                      <a:pt x="843" y="1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38" name="Rectangle 250"/>
              <p:cNvSpPr>
                <a:spLocks noChangeArrowheads="1"/>
              </p:cNvSpPr>
              <p:nvPr/>
            </p:nvSpPr>
            <p:spPr bwMode="auto">
              <a:xfrm>
                <a:off x="4091" y="1657"/>
                <a:ext cx="1139" cy="1509"/>
              </a:xfrm>
              <a:prstGeom prst="rect">
                <a:avLst/>
              </a:prstGeom>
              <a:solidFill>
                <a:srgbClr val="2058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39" name="Freeform 251"/>
              <p:cNvSpPr>
                <a:spLocks/>
              </p:cNvSpPr>
              <p:nvPr/>
            </p:nvSpPr>
            <p:spPr bwMode="auto">
              <a:xfrm>
                <a:off x="4102" y="1657"/>
                <a:ext cx="1095" cy="1482"/>
              </a:xfrm>
              <a:custGeom>
                <a:avLst/>
                <a:gdLst/>
                <a:ahLst/>
                <a:cxnLst>
                  <a:cxn ang="0">
                    <a:pos x="821" y="0"/>
                  </a:cxn>
                  <a:cxn ang="0">
                    <a:pos x="0" y="0"/>
                  </a:cxn>
                  <a:cxn ang="0">
                    <a:pos x="0" y="1482"/>
                  </a:cxn>
                  <a:cxn ang="0">
                    <a:pos x="821" y="1482"/>
                  </a:cxn>
                  <a:cxn ang="0">
                    <a:pos x="1095" y="741"/>
                  </a:cxn>
                  <a:cxn ang="0">
                    <a:pos x="821" y="0"/>
                  </a:cxn>
                </a:cxnLst>
                <a:rect l="0" t="0" r="r" b="b"/>
                <a:pathLst>
                  <a:path w="1095" h="1482">
                    <a:moveTo>
                      <a:pt x="821" y="0"/>
                    </a:moveTo>
                    <a:lnTo>
                      <a:pt x="0" y="0"/>
                    </a:lnTo>
                    <a:lnTo>
                      <a:pt x="0" y="1482"/>
                    </a:lnTo>
                    <a:lnTo>
                      <a:pt x="821" y="1482"/>
                    </a:lnTo>
                    <a:lnTo>
                      <a:pt x="1095" y="74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365F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40" name="Freeform 252"/>
              <p:cNvSpPr>
                <a:spLocks/>
              </p:cNvSpPr>
              <p:nvPr/>
            </p:nvSpPr>
            <p:spPr bwMode="auto">
              <a:xfrm>
                <a:off x="4102" y="1657"/>
                <a:ext cx="1095" cy="1482"/>
              </a:xfrm>
              <a:custGeom>
                <a:avLst/>
                <a:gdLst/>
                <a:ahLst/>
                <a:cxnLst>
                  <a:cxn ang="0">
                    <a:pos x="821" y="0"/>
                  </a:cxn>
                  <a:cxn ang="0">
                    <a:pos x="0" y="0"/>
                  </a:cxn>
                  <a:cxn ang="0">
                    <a:pos x="0" y="1482"/>
                  </a:cxn>
                  <a:cxn ang="0">
                    <a:pos x="821" y="1482"/>
                  </a:cxn>
                  <a:cxn ang="0">
                    <a:pos x="1095" y="741"/>
                  </a:cxn>
                  <a:cxn ang="0">
                    <a:pos x="821" y="0"/>
                  </a:cxn>
                </a:cxnLst>
                <a:rect l="0" t="0" r="r" b="b"/>
                <a:pathLst>
                  <a:path w="1095" h="1482">
                    <a:moveTo>
                      <a:pt x="821" y="0"/>
                    </a:moveTo>
                    <a:lnTo>
                      <a:pt x="0" y="0"/>
                    </a:lnTo>
                    <a:lnTo>
                      <a:pt x="0" y="1482"/>
                    </a:lnTo>
                    <a:lnTo>
                      <a:pt x="821" y="1482"/>
                    </a:lnTo>
                    <a:lnTo>
                      <a:pt x="1095" y="741"/>
                    </a:lnTo>
                    <a:lnTo>
                      <a:pt x="821" y="0"/>
                    </a:lnTo>
                    <a:close/>
                  </a:path>
                </a:pathLst>
              </a:custGeom>
              <a:noFill/>
              <a:ln w="33">
                <a:solidFill>
                  <a:srgbClr val="F2F2F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41" name="Rectangle 253"/>
              <p:cNvSpPr>
                <a:spLocks noChangeArrowheads="1"/>
              </p:cNvSpPr>
              <p:nvPr/>
            </p:nvSpPr>
            <p:spPr bwMode="auto">
              <a:xfrm>
                <a:off x="4189" y="1693"/>
                <a:ext cx="64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Entrega de madera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42" name="Rectangle 254"/>
              <p:cNvSpPr>
                <a:spLocks noChangeArrowheads="1"/>
              </p:cNvSpPr>
              <p:nvPr/>
            </p:nvSpPr>
            <p:spPr bwMode="auto">
              <a:xfrm>
                <a:off x="4189" y="1782"/>
                <a:ext cx="21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rolliza: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43" name="Rectangle 255"/>
              <p:cNvSpPr>
                <a:spLocks noChangeArrowheads="1"/>
              </p:cNvSpPr>
              <p:nvPr/>
            </p:nvSpPr>
            <p:spPr bwMode="auto">
              <a:xfrm>
                <a:off x="4430" y="1782"/>
                <a:ext cx="2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44" name="Rectangle 256"/>
              <p:cNvSpPr>
                <a:spLocks noChangeArrowheads="1"/>
              </p:cNvSpPr>
              <p:nvPr/>
            </p:nvSpPr>
            <p:spPr bwMode="auto">
              <a:xfrm>
                <a:off x="4189" y="1872"/>
                <a:ext cx="2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45" name="Rectangle 257"/>
              <p:cNvSpPr>
                <a:spLocks noChangeArrowheads="1"/>
              </p:cNvSpPr>
              <p:nvPr/>
            </p:nvSpPr>
            <p:spPr bwMode="auto">
              <a:xfrm>
                <a:off x="4189" y="1961"/>
                <a:ext cx="7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Ø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46" name="Rectangle 258"/>
              <p:cNvSpPr>
                <a:spLocks noChangeArrowheads="1"/>
              </p:cNvSpPr>
              <p:nvPr/>
            </p:nvSpPr>
            <p:spPr bwMode="auto">
              <a:xfrm>
                <a:off x="4288" y="1952"/>
                <a:ext cx="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47" name="Rectangle 259"/>
              <p:cNvSpPr>
                <a:spLocks noChangeArrowheads="1"/>
              </p:cNvSpPr>
              <p:nvPr/>
            </p:nvSpPr>
            <p:spPr bwMode="auto">
              <a:xfrm>
                <a:off x="4386" y="1979"/>
                <a:ext cx="44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Transporte  y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48" name="Rectangle 260"/>
              <p:cNvSpPr>
                <a:spLocks noChangeArrowheads="1"/>
              </p:cNvSpPr>
              <p:nvPr/>
            </p:nvSpPr>
            <p:spPr bwMode="auto">
              <a:xfrm>
                <a:off x="4386" y="2068"/>
                <a:ext cx="44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entrega de la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49" name="Rectangle 261"/>
              <p:cNvSpPr>
                <a:spLocks noChangeArrowheads="1"/>
              </p:cNvSpPr>
              <p:nvPr/>
            </p:nvSpPr>
            <p:spPr bwMode="auto">
              <a:xfrm>
                <a:off x="4386" y="2148"/>
                <a:ext cx="26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madera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50" name="Rectangle 262"/>
              <p:cNvSpPr>
                <a:spLocks noChangeArrowheads="1"/>
              </p:cNvSpPr>
              <p:nvPr/>
            </p:nvSpPr>
            <p:spPr bwMode="auto">
              <a:xfrm>
                <a:off x="4386" y="2238"/>
                <a:ext cx="40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solicitada po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51" name="Rectangle 263"/>
              <p:cNvSpPr>
                <a:spLocks noChangeArrowheads="1"/>
              </p:cNvSpPr>
              <p:nvPr/>
            </p:nvSpPr>
            <p:spPr bwMode="auto">
              <a:xfrm>
                <a:off x="4835" y="2238"/>
                <a:ext cx="12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r el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52" name="Rectangle 264"/>
              <p:cNvSpPr>
                <a:spLocks noChangeArrowheads="1"/>
              </p:cNvSpPr>
              <p:nvPr/>
            </p:nvSpPr>
            <p:spPr bwMode="auto">
              <a:xfrm>
                <a:off x="4386" y="2327"/>
                <a:ext cx="23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cliente.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53" name="Rectangle 265"/>
              <p:cNvSpPr>
                <a:spLocks noChangeArrowheads="1"/>
              </p:cNvSpPr>
              <p:nvPr/>
            </p:nvSpPr>
            <p:spPr bwMode="auto">
              <a:xfrm>
                <a:off x="4649" y="2309"/>
                <a:ext cx="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54" name="Rectangle 266"/>
              <p:cNvSpPr>
                <a:spLocks noChangeArrowheads="1"/>
              </p:cNvSpPr>
              <p:nvPr/>
            </p:nvSpPr>
            <p:spPr bwMode="auto">
              <a:xfrm>
                <a:off x="4189" y="2425"/>
                <a:ext cx="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55" name="Rectangle 267"/>
              <p:cNvSpPr>
                <a:spLocks noChangeArrowheads="1"/>
              </p:cNvSpPr>
              <p:nvPr/>
            </p:nvSpPr>
            <p:spPr bwMode="auto">
              <a:xfrm>
                <a:off x="1517" y="1657"/>
                <a:ext cx="1216" cy="1509"/>
              </a:xfrm>
              <a:prstGeom prst="rect">
                <a:avLst/>
              </a:prstGeom>
              <a:solidFill>
                <a:srgbClr val="4E61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56" name="Freeform 268"/>
              <p:cNvSpPr>
                <a:spLocks noEditPoints="1"/>
              </p:cNvSpPr>
              <p:nvPr/>
            </p:nvSpPr>
            <p:spPr bwMode="auto">
              <a:xfrm>
                <a:off x="1517" y="1657"/>
                <a:ext cx="1216" cy="1509"/>
              </a:xfrm>
              <a:custGeom>
                <a:avLst/>
                <a:gdLst/>
                <a:ahLst/>
                <a:cxnLst>
                  <a:cxn ang="0">
                    <a:pos x="33" y="27"/>
                  </a:cxn>
                  <a:cxn ang="0">
                    <a:pos x="33" y="1482"/>
                  </a:cxn>
                  <a:cxn ang="0">
                    <a:pos x="1183" y="1482"/>
                  </a:cxn>
                  <a:cxn ang="0">
                    <a:pos x="1183" y="27"/>
                  </a:cxn>
                  <a:cxn ang="0">
                    <a:pos x="33" y="27"/>
                  </a:cxn>
                  <a:cxn ang="0">
                    <a:pos x="1216" y="0"/>
                  </a:cxn>
                  <a:cxn ang="0">
                    <a:pos x="1216" y="1509"/>
                  </a:cxn>
                  <a:cxn ang="0">
                    <a:pos x="0" y="1509"/>
                  </a:cxn>
                  <a:cxn ang="0">
                    <a:pos x="0" y="0"/>
                  </a:cxn>
                  <a:cxn ang="0">
                    <a:pos x="1216" y="0"/>
                  </a:cxn>
                  <a:cxn ang="0">
                    <a:pos x="22" y="18"/>
                  </a:cxn>
                  <a:cxn ang="0">
                    <a:pos x="22" y="1500"/>
                  </a:cxn>
                  <a:cxn ang="0">
                    <a:pos x="1194" y="1500"/>
                  </a:cxn>
                  <a:cxn ang="0">
                    <a:pos x="1194" y="18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2" y="1500"/>
                  </a:cxn>
                  <a:cxn ang="0">
                    <a:pos x="1194" y="1500"/>
                  </a:cxn>
                  <a:cxn ang="0">
                    <a:pos x="1194" y="18"/>
                  </a:cxn>
                  <a:cxn ang="0">
                    <a:pos x="22" y="18"/>
                  </a:cxn>
                </a:cxnLst>
                <a:rect l="0" t="0" r="r" b="b"/>
                <a:pathLst>
                  <a:path w="1216" h="1509">
                    <a:moveTo>
                      <a:pt x="33" y="27"/>
                    </a:moveTo>
                    <a:lnTo>
                      <a:pt x="33" y="1482"/>
                    </a:lnTo>
                    <a:lnTo>
                      <a:pt x="1183" y="1482"/>
                    </a:lnTo>
                    <a:lnTo>
                      <a:pt x="1183" y="27"/>
                    </a:lnTo>
                    <a:lnTo>
                      <a:pt x="33" y="27"/>
                    </a:lnTo>
                    <a:close/>
                    <a:moveTo>
                      <a:pt x="1216" y="0"/>
                    </a:moveTo>
                    <a:lnTo>
                      <a:pt x="1216" y="1509"/>
                    </a:lnTo>
                    <a:lnTo>
                      <a:pt x="0" y="1509"/>
                    </a:lnTo>
                    <a:lnTo>
                      <a:pt x="0" y="0"/>
                    </a:lnTo>
                    <a:lnTo>
                      <a:pt x="1216" y="0"/>
                    </a:lnTo>
                    <a:close/>
                    <a:moveTo>
                      <a:pt x="22" y="18"/>
                    </a:moveTo>
                    <a:lnTo>
                      <a:pt x="22" y="1500"/>
                    </a:lnTo>
                    <a:lnTo>
                      <a:pt x="1194" y="1500"/>
                    </a:lnTo>
                    <a:lnTo>
                      <a:pt x="1194" y="18"/>
                    </a:lnTo>
                    <a:lnTo>
                      <a:pt x="22" y="18"/>
                    </a:lnTo>
                    <a:close/>
                    <a:moveTo>
                      <a:pt x="22" y="18"/>
                    </a:moveTo>
                    <a:lnTo>
                      <a:pt x="22" y="1500"/>
                    </a:lnTo>
                    <a:lnTo>
                      <a:pt x="1194" y="1500"/>
                    </a:lnTo>
                    <a:lnTo>
                      <a:pt x="1194" y="18"/>
                    </a:lnTo>
                    <a:lnTo>
                      <a:pt x="22" y="1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57" name="Rectangle 269"/>
              <p:cNvSpPr>
                <a:spLocks noChangeArrowheads="1"/>
              </p:cNvSpPr>
              <p:nvPr/>
            </p:nvSpPr>
            <p:spPr bwMode="auto">
              <a:xfrm>
                <a:off x="1517" y="1657"/>
                <a:ext cx="1216" cy="1509"/>
              </a:xfrm>
              <a:prstGeom prst="rect">
                <a:avLst/>
              </a:prstGeom>
              <a:solidFill>
                <a:srgbClr val="4E61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58" name="Rectangle 270"/>
              <p:cNvSpPr>
                <a:spLocks noChangeArrowheads="1"/>
              </p:cNvSpPr>
              <p:nvPr/>
            </p:nvSpPr>
            <p:spPr bwMode="auto">
              <a:xfrm>
                <a:off x="1528" y="1657"/>
                <a:ext cx="1172" cy="1482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59" name="Rectangle 271"/>
              <p:cNvSpPr>
                <a:spLocks noChangeArrowheads="1"/>
              </p:cNvSpPr>
              <p:nvPr/>
            </p:nvSpPr>
            <p:spPr bwMode="auto">
              <a:xfrm>
                <a:off x="1528" y="1657"/>
                <a:ext cx="1172" cy="1482"/>
              </a:xfrm>
              <a:prstGeom prst="rect">
                <a:avLst/>
              </a:prstGeom>
              <a:noFill/>
              <a:ln w="33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60" name="Rectangle 272"/>
              <p:cNvSpPr>
                <a:spLocks noChangeArrowheads="1"/>
              </p:cNvSpPr>
              <p:nvPr/>
            </p:nvSpPr>
            <p:spPr bwMode="auto">
              <a:xfrm>
                <a:off x="1627" y="1693"/>
                <a:ext cx="68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dirty="0" smtClean="0">
                    <a:latin typeface="Arial" pitchFamily="34" charset="0"/>
                    <a:cs typeface="Arial" pitchFamily="34" charset="0"/>
                  </a:rPr>
                  <a:t>Aprovechamiento de </a:t>
                </a:r>
                <a:endParaRPr kumimoji="0" lang="es-EC" sz="1800" i="0" u="none" strike="noStrike" normalizeH="0" baseline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61" name="Rectangle 273"/>
              <p:cNvSpPr>
                <a:spLocks noChangeArrowheads="1"/>
              </p:cNvSpPr>
              <p:nvPr/>
            </p:nvSpPr>
            <p:spPr bwMode="auto">
              <a:xfrm>
                <a:off x="1627" y="1782"/>
                <a:ext cx="26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dirty="0" smtClean="0">
                    <a:latin typeface="Arial" pitchFamily="34" charset="0"/>
                    <a:cs typeface="Arial" pitchFamily="34" charset="0"/>
                  </a:rPr>
                  <a:t>madera:</a:t>
                </a:r>
                <a:endParaRPr kumimoji="0" lang="es-EC" sz="1800" i="0" u="none" strike="noStrike" normalizeH="0" baseline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62" name="Rectangle 274"/>
              <p:cNvSpPr>
                <a:spLocks noChangeArrowheads="1"/>
              </p:cNvSpPr>
              <p:nvPr/>
            </p:nvSpPr>
            <p:spPr bwMode="auto">
              <a:xfrm>
                <a:off x="1922" y="1782"/>
                <a:ext cx="2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63" name="Rectangle 275"/>
              <p:cNvSpPr>
                <a:spLocks noChangeArrowheads="1"/>
              </p:cNvSpPr>
              <p:nvPr/>
            </p:nvSpPr>
            <p:spPr bwMode="auto">
              <a:xfrm>
                <a:off x="1627" y="1961"/>
                <a:ext cx="71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Ø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64" name="Rectangle 276"/>
              <p:cNvSpPr>
                <a:spLocks noChangeArrowheads="1"/>
              </p:cNvSpPr>
              <p:nvPr/>
            </p:nvSpPr>
            <p:spPr bwMode="auto">
              <a:xfrm>
                <a:off x="1714" y="1952"/>
                <a:ext cx="2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65" name="Rectangle 277"/>
              <p:cNvSpPr>
                <a:spLocks noChangeArrowheads="1"/>
              </p:cNvSpPr>
              <p:nvPr/>
            </p:nvSpPr>
            <p:spPr bwMode="auto">
              <a:xfrm>
                <a:off x="1824" y="1970"/>
                <a:ext cx="545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Planificación del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66" name="Rectangle 278"/>
              <p:cNvSpPr>
                <a:spLocks noChangeArrowheads="1"/>
              </p:cNvSpPr>
              <p:nvPr/>
            </p:nvSpPr>
            <p:spPr bwMode="auto">
              <a:xfrm>
                <a:off x="1824" y="2059"/>
                <a:ext cx="57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aprovechamiento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67" name="Rectangle 279"/>
              <p:cNvSpPr>
                <a:spLocks noChangeArrowheads="1"/>
              </p:cNvSpPr>
              <p:nvPr/>
            </p:nvSpPr>
            <p:spPr bwMode="auto">
              <a:xfrm>
                <a:off x="1824" y="2148"/>
                <a:ext cx="259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dirty="0" smtClean="0">
                    <a:latin typeface="Arial" pitchFamily="34" charset="0"/>
                    <a:cs typeface="Arial" pitchFamily="34" charset="0"/>
                  </a:rPr>
                  <a:t>forestal.</a:t>
                </a:r>
                <a:endParaRPr kumimoji="0" lang="es-EC" sz="1800" i="0" u="none" strike="noStrike" normalizeH="0" baseline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68" name="Rectangle 280"/>
              <p:cNvSpPr>
                <a:spLocks noChangeArrowheads="1"/>
              </p:cNvSpPr>
              <p:nvPr/>
            </p:nvSpPr>
            <p:spPr bwMode="auto">
              <a:xfrm>
                <a:off x="2120" y="2148"/>
                <a:ext cx="2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69" name="Rectangle 281"/>
              <p:cNvSpPr>
                <a:spLocks noChangeArrowheads="1"/>
              </p:cNvSpPr>
              <p:nvPr/>
            </p:nvSpPr>
            <p:spPr bwMode="auto">
              <a:xfrm>
                <a:off x="1627" y="2238"/>
                <a:ext cx="71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Ø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70" name="Rectangle 282"/>
              <p:cNvSpPr>
                <a:spLocks noChangeArrowheads="1"/>
              </p:cNvSpPr>
              <p:nvPr/>
            </p:nvSpPr>
            <p:spPr bwMode="auto">
              <a:xfrm>
                <a:off x="1714" y="2229"/>
                <a:ext cx="2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71" name="Rectangle 283"/>
              <p:cNvSpPr>
                <a:spLocks noChangeArrowheads="1"/>
              </p:cNvSpPr>
              <p:nvPr/>
            </p:nvSpPr>
            <p:spPr bwMode="auto">
              <a:xfrm>
                <a:off x="1824" y="2247"/>
                <a:ext cx="68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dirty="0" smtClean="0">
                    <a:latin typeface="Arial" pitchFamily="34" charset="0"/>
                    <a:cs typeface="Arial" pitchFamily="34" charset="0"/>
                  </a:rPr>
                  <a:t>Planificación de vías </a:t>
                </a:r>
                <a:endParaRPr kumimoji="0" lang="es-EC" sz="1800" i="0" u="none" strike="noStrike" normalizeH="0" baseline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72" name="Rectangle 284"/>
              <p:cNvSpPr>
                <a:spLocks noChangeArrowheads="1"/>
              </p:cNvSpPr>
              <p:nvPr/>
            </p:nvSpPr>
            <p:spPr bwMode="auto">
              <a:xfrm>
                <a:off x="1824" y="2336"/>
                <a:ext cx="21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de sac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73" name="Rectangle 285"/>
              <p:cNvSpPr>
                <a:spLocks noChangeArrowheads="1"/>
              </p:cNvSpPr>
              <p:nvPr/>
            </p:nvSpPr>
            <p:spPr bwMode="auto">
              <a:xfrm>
                <a:off x="2043" y="2336"/>
                <a:ext cx="505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a y de  madera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74" name="Rectangle 286"/>
              <p:cNvSpPr>
                <a:spLocks noChangeArrowheads="1"/>
              </p:cNvSpPr>
              <p:nvPr/>
            </p:nvSpPr>
            <p:spPr bwMode="auto">
              <a:xfrm>
                <a:off x="1824" y="2416"/>
                <a:ext cx="4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a aprovechar.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75" name="Rectangle 287"/>
              <p:cNvSpPr>
                <a:spLocks noChangeArrowheads="1"/>
              </p:cNvSpPr>
              <p:nvPr/>
            </p:nvSpPr>
            <p:spPr bwMode="auto">
              <a:xfrm>
                <a:off x="2328" y="2416"/>
                <a:ext cx="2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76" name="Rectangle 288"/>
              <p:cNvSpPr>
                <a:spLocks noChangeArrowheads="1"/>
              </p:cNvSpPr>
              <p:nvPr/>
            </p:nvSpPr>
            <p:spPr bwMode="auto">
              <a:xfrm>
                <a:off x="1627" y="2506"/>
                <a:ext cx="71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Ø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77" name="Rectangle 289"/>
              <p:cNvSpPr>
                <a:spLocks noChangeArrowheads="1"/>
              </p:cNvSpPr>
              <p:nvPr/>
            </p:nvSpPr>
            <p:spPr bwMode="auto">
              <a:xfrm>
                <a:off x="1714" y="2497"/>
                <a:ext cx="2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78" name="Rectangle 290"/>
              <p:cNvSpPr>
                <a:spLocks noChangeArrowheads="1"/>
              </p:cNvSpPr>
              <p:nvPr/>
            </p:nvSpPr>
            <p:spPr bwMode="auto">
              <a:xfrm>
                <a:off x="1824" y="2515"/>
                <a:ext cx="5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dirty="0" smtClean="0">
                    <a:latin typeface="Arial" pitchFamily="34" charset="0"/>
                    <a:cs typeface="Arial" pitchFamily="34" charset="0"/>
                  </a:rPr>
                  <a:t>Mantenimiento de </a:t>
                </a:r>
                <a:endParaRPr kumimoji="0" lang="es-EC" sz="1800" i="0" u="none" strike="noStrike" normalizeH="0" baseline="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79" name="Rectangle 291"/>
              <p:cNvSpPr>
                <a:spLocks noChangeArrowheads="1"/>
              </p:cNvSpPr>
              <p:nvPr/>
            </p:nvSpPr>
            <p:spPr bwMode="auto">
              <a:xfrm>
                <a:off x="1824" y="2604"/>
                <a:ext cx="47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maquinarias y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80" name="Rectangle 292"/>
              <p:cNvSpPr>
                <a:spLocks noChangeArrowheads="1"/>
              </p:cNvSpPr>
              <p:nvPr/>
            </p:nvSpPr>
            <p:spPr bwMode="auto">
              <a:xfrm>
                <a:off x="1824" y="2693"/>
                <a:ext cx="61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equipos forestales.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81" name="Rectangle 293"/>
              <p:cNvSpPr>
                <a:spLocks noChangeArrowheads="1"/>
              </p:cNvSpPr>
              <p:nvPr/>
            </p:nvSpPr>
            <p:spPr bwMode="auto">
              <a:xfrm>
                <a:off x="2492" y="2693"/>
                <a:ext cx="2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82" name="Rectangle 294"/>
              <p:cNvSpPr>
                <a:spLocks noChangeArrowheads="1"/>
              </p:cNvSpPr>
              <p:nvPr/>
            </p:nvSpPr>
            <p:spPr bwMode="auto">
              <a:xfrm>
                <a:off x="1627" y="2782"/>
                <a:ext cx="2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83" name="Rectangle 295"/>
              <p:cNvSpPr>
                <a:spLocks noChangeArrowheads="1"/>
              </p:cNvSpPr>
              <p:nvPr/>
            </p:nvSpPr>
            <p:spPr bwMode="auto">
              <a:xfrm>
                <a:off x="2798" y="1657"/>
                <a:ext cx="1271" cy="1509"/>
              </a:xfrm>
              <a:prstGeom prst="rect">
                <a:avLst/>
              </a:prstGeom>
              <a:solidFill>
                <a:srgbClr val="3F31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84" name="Freeform 296"/>
              <p:cNvSpPr>
                <a:spLocks noEditPoints="1"/>
              </p:cNvSpPr>
              <p:nvPr/>
            </p:nvSpPr>
            <p:spPr bwMode="auto">
              <a:xfrm>
                <a:off x="2798" y="1657"/>
                <a:ext cx="1260" cy="1509"/>
              </a:xfrm>
              <a:custGeom>
                <a:avLst/>
                <a:gdLst/>
                <a:ahLst/>
                <a:cxnLst>
                  <a:cxn ang="0">
                    <a:pos x="33" y="27"/>
                  </a:cxn>
                  <a:cxn ang="0">
                    <a:pos x="33" y="1482"/>
                  </a:cxn>
                  <a:cxn ang="0">
                    <a:pos x="1227" y="1482"/>
                  </a:cxn>
                  <a:cxn ang="0">
                    <a:pos x="1227" y="27"/>
                  </a:cxn>
                  <a:cxn ang="0">
                    <a:pos x="33" y="27"/>
                  </a:cxn>
                  <a:cxn ang="0">
                    <a:pos x="1260" y="0"/>
                  </a:cxn>
                  <a:cxn ang="0">
                    <a:pos x="1260" y="1509"/>
                  </a:cxn>
                  <a:cxn ang="0">
                    <a:pos x="0" y="1509"/>
                  </a:cxn>
                  <a:cxn ang="0">
                    <a:pos x="0" y="0"/>
                  </a:cxn>
                  <a:cxn ang="0">
                    <a:pos x="1260" y="0"/>
                  </a:cxn>
                  <a:cxn ang="0">
                    <a:pos x="11" y="18"/>
                  </a:cxn>
                  <a:cxn ang="0">
                    <a:pos x="11" y="1500"/>
                  </a:cxn>
                  <a:cxn ang="0">
                    <a:pos x="1249" y="1500"/>
                  </a:cxn>
                  <a:cxn ang="0">
                    <a:pos x="1249" y="18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11" y="1500"/>
                  </a:cxn>
                  <a:cxn ang="0">
                    <a:pos x="1249" y="1500"/>
                  </a:cxn>
                  <a:cxn ang="0">
                    <a:pos x="1249" y="18"/>
                  </a:cxn>
                  <a:cxn ang="0">
                    <a:pos x="11" y="18"/>
                  </a:cxn>
                </a:cxnLst>
                <a:rect l="0" t="0" r="r" b="b"/>
                <a:pathLst>
                  <a:path w="1260" h="1509">
                    <a:moveTo>
                      <a:pt x="33" y="27"/>
                    </a:moveTo>
                    <a:lnTo>
                      <a:pt x="33" y="1482"/>
                    </a:lnTo>
                    <a:lnTo>
                      <a:pt x="1227" y="1482"/>
                    </a:lnTo>
                    <a:lnTo>
                      <a:pt x="1227" y="27"/>
                    </a:lnTo>
                    <a:lnTo>
                      <a:pt x="33" y="27"/>
                    </a:lnTo>
                    <a:close/>
                    <a:moveTo>
                      <a:pt x="1260" y="0"/>
                    </a:moveTo>
                    <a:lnTo>
                      <a:pt x="1260" y="1509"/>
                    </a:lnTo>
                    <a:lnTo>
                      <a:pt x="0" y="1509"/>
                    </a:lnTo>
                    <a:lnTo>
                      <a:pt x="0" y="0"/>
                    </a:lnTo>
                    <a:lnTo>
                      <a:pt x="1260" y="0"/>
                    </a:lnTo>
                    <a:close/>
                    <a:moveTo>
                      <a:pt x="11" y="18"/>
                    </a:moveTo>
                    <a:lnTo>
                      <a:pt x="11" y="1500"/>
                    </a:lnTo>
                    <a:lnTo>
                      <a:pt x="1249" y="1500"/>
                    </a:lnTo>
                    <a:lnTo>
                      <a:pt x="1249" y="18"/>
                    </a:lnTo>
                    <a:lnTo>
                      <a:pt x="11" y="18"/>
                    </a:lnTo>
                    <a:close/>
                    <a:moveTo>
                      <a:pt x="11" y="18"/>
                    </a:moveTo>
                    <a:lnTo>
                      <a:pt x="11" y="1500"/>
                    </a:lnTo>
                    <a:lnTo>
                      <a:pt x="1249" y="1500"/>
                    </a:lnTo>
                    <a:lnTo>
                      <a:pt x="1249" y="18"/>
                    </a:lnTo>
                    <a:lnTo>
                      <a:pt x="11" y="18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85" name="Rectangle 297"/>
              <p:cNvSpPr>
                <a:spLocks noChangeArrowheads="1"/>
              </p:cNvSpPr>
              <p:nvPr/>
            </p:nvSpPr>
            <p:spPr bwMode="auto">
              <a:xfrm>
                <a:off x="2798" y="1657"/>
                <a:ext cx="1271" cy="1509"/>
              </a:xfrm>
              <a:prstGeom prst="rect">
                <a:avLst/>
              </a:prstGeom>
              <a:solidFill>
                <a:srgbClr val="3F31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86" name="Rectangle 298"/>
              <p:cNvSpPr>
                <a:spLocks noChangeArrowheads="1"/>
              </p:cNvSpPr>
              <p:nvPr/>
            </p:nvSpPr>
            <p:spPr bwMode="auto">
              <a:xfrm>
                <a:off x="2798" y="1657"/>
                <a:ext cx="1238" cy="1482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87" name="Rectangle 299"/>
              <p:cNvSpPr>
                <a:spLocks noChangeArrowheads="1"/>
              </p:cNvSpPr>
              <p:nvPr/>
            </p:nvSpPr>
            <p:spPr bwMode="auto">
              <a:xfrm>
                <a:off x="2798" y="1657"/>
                <a:ext cx="1238" cy="1482"/>
              </a:xfrm>
              <a:prstGeom prst="rect">
                <a:avLst/>
              </a:prstGeom>
              <a:noFill/>
              <a:ln w="33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88" name="Rectangle 300"/>
              <p:cNvSpPr>
                <a:spLocks noChangeArrowheads="1"/>
              </p:cNvSpPr>
              <p:nvPr/>
            </p:nvSpPr>
            <p:spPr bwMode="auto">
              <a:xfrm>
                <a:off x="2897" y="1693"/>
                <a:ext cx="64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Planificación de las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89" name="Rectangle 301"/>
              <p:cNvSpPr>
                <a:spLocks noChangeArrowheads="1"/>
              </p:cNvSpPr>
              <p:nvPr/>
            </p:nvSpPr>
            <p:spPr bwMode="auto">
              <a:xfrm>
                <a:off x="2897" y="1782"/>
                <a:ext cx="38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actividades: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90" name="Rectangle 302"/>
              <p:cNvSpPr>
                <a:spLocks noChangeArrowheads="1"/>
              </p:cNvSpPr>
              <p:nvPr/>
            </p:nvSpPr>
            <p:spPr bwMode="auto">
              <a:xfrm>
                <a:off x="3324" y="1782"/>
                <a:ext cx="2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91" name="Rectangle 303"/>
              <p:cNvSpPr>
                <a:spLocks noChangeArrowheads="1"/>
              </p:cNvSpPr>
              <p:nvPr/>
            </p:nvSpPr>
            <p:spPr bwMode="auto">
              <a:xfrm>
                <a:off x="2897" y="1969"/>
                <a:ext cx="5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Ø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92" name="Rectangle 304"/>
              <p:cNvSpPr>
                <a:spLocks noChangeArrowheads="1"/>
              </p:cNvSpPr>
              <p:nvPr/>
            </p:nvSpPr>
            <p:spPr bwMode="auto">
              <a:xfrm>
                <a:off x="2963" y="1961"/>
                <a:ext cx="2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93" name="Rectangle 305"/>
              <p:cNvSpPr>
                <a:spLocks noChangeArrowheads="1"/>
              </p:cNvSpPr>
              <p:nvPr/>
            </p:nvSpPr>
            <p:spPr bwMode="auto">
              <a:xfrm>
                <a:off x="3094" y="1961"/>
                <a:ext cx="39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Planificar el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94" name="Rectangle 306"/>
              <p:cNvSpPr>
                <a:spLocks noChangeArrowheads="1"/>
              </p:cNvSpPr>
              <p:nvPr/>
            </p:nvSpPr>
            <p:spPr bwMode="auto">
              <a:xfrm>
                <a:off x="3094" y="2050"/>
                <a:ext cx="57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aprovechamiento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95" name="Rectangle 307"/>
              <p:cNvSpPr>
                <a:spLocks noChangeArrowheads="1"/>
              </p:cNvSpPr>
              <p:nvPr/>
            </p:nvSpPr>
            <p:spPr bwMode="auto">
              <a:xfrm>
                <a:off x="3094" y="2131"/>
                <a:ext cx="78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forestal; y la entrega de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96" name="Rectangle 308"/>
              <p:cNvSpPr>
                <a:spLocks noChangeArrowheads="1"/>
              </p:cNvSpPr>
              <p:nvPr/>
            </p:nvSpPr>
            <p:spPr bwMode="auto">
              <a:xfrm>
                <a:off x="3094" y="2220"/>
                <a:ext cx="5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madera según los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97" name="Rectangle 309"/>
              <p:cNvSpPr>
                <a:spLocks noChangeArrowheads="1"/>
              </p:cNvSpPr>
              <p:nvPr/>
            </p:nvSpPr>
            <p:spPr bwMode="auto">
              <a:xfrm>
                <a:off x="3094" y="2309"/>
                <a:ext cx="61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requerimientos del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98" name="Rectangle 310"/>
              <p:cNvSpPr>
                <a:spLocks noChangeArrowheads="1"/>
              </p:cNvSpPr>
              <p:nvPr/>
            </p:nvSpPr>
            <p:spPr bwMode="auto">
              <a:xfrm>
                <a:off x="3094" y="2399"/>
                <a:ext cx="23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cliente.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99" name="Rectangle 311"/>
              <p:cNvSpPr>
                <a:spLocks noChangeArrowheads="1"/>
              </p:cNvSpPr>
              <p:nvPr/>
            </p:nvSpPr>
            <p:spPr bwMode="auto">
              <a:xfrm>
                <a:off x="3357" y="2399"/>
                <a:ext cx="2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9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00" name="Rectangle 312"/>
              <p:cNvSpPr>
                <a:spLocks noChangeArrowheads="1"/>
              </p:cNvSpPr>
              <p:nvPr/>
            </p:nvSpPr>
            <p:spPr bwMode="auto">
              <a:xfrm>
                <a:off x="2897" y="2488"/>
                <a:ext cx="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01" name="Rectangle 313"/>
              <p:cNvSpPr>
                <a:spLocks noChangeArrowheads="1"/>
              </p:cNvSpPr>
              <p:nvPr/>
            </p:nvSpPr>
            <p:spPr bwMode="auto">
              <a:xfrm>
                <a:off x="1517" y="719"/>
                <a:ext cx="3439" cy="286"/>
              </a:xfrm>
              <a:prstGeom prst="rect">
                <a:avLst/>
              </a:prstGeom>
              <a:solidFill>
                <a:srgbClr val="6224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02" name="Freeform 314"/>
              <p:cNvSpPr>
                <a:spLocks noEditPoints="1"/>
              </p:cNvSpPr>
              <p:nvPr/>
            </p:nvSpPr>
            <p:spPr bwMode="auto">
              <a:xfrm>
                <a:off x="1517" y="719"/>
                <a:ext cx="3439" cy="277"/>
              </a:xfrm>
              <a:custGeom>
                <a:avLst/>
                <a:gdLst/>
                <a:ahLst/>
                <a:cxnLst>
                  <a:cxn ang="0">
                    <a:pos x="33" y="27"/>
                  </a:cxn>
                  <a:cxn ang="0">
                    <a:pos x="33" y="250"/>
                  </a:cxn>
                  <a:cxn ang="0">
                    <a:pos x="3406" y="250"/>
                  </a:cxn>
                  <a:cxn ang="0">
                    <a:pos x="3406" y="27"/>
                  </a:cxn>
                  <a:cxn ang="0">
                    <a:pos x="33" y="27"/>
                  </a:cxn>
                  <a:cxn ang="0">
                    <a:pos x="3439" y="0"/>
                  </a:cxn>
                  <a:cxn ang="0">
                    <a:pos x="3439" y="277"/>
                  </a:cxn>
                  <a:cxn ang="0">
                    <a:pos x="0" y="277"/>
                  </a:cxn>
                  <a:cxn ang="0">
                    <a:pos x="0" y="0"/>
                  </a:cxn>
                  <a:cxn ang="0">
                    <a:pos x="3439" y="0"/>
                  </a:cxn>
                  <a:cxn ang="0">
                    <a:pos x="22" y="18"/>
                  </a:cxn>
                  <a:cxn ang="0">
                    <a:pos x="22" y="268"/>
                  </a:cxn>
                  <a:cxn ang="0">
                    <a:pos x="3428" y="268"/>
                  </a:cxn>
                  <a:cxn ang="0">
                    <a:pos x="3428" y="18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2" y="268"/>
                  </a:cxn>
                  <a:cxn ang="0">
                    <a:pos x="3428" y="268"/>
                  </a:cxn>
                  <a:cxn ang="0">
                    <a:pos x="3428" y="18"/>
                  </a:cxn>
                  <a:cxn ang="0">
                    <a:pos x="22" y="18"/>
                  </a:cxn>
                </a:cxnLst>
                <a:rect l="0" t="0" r="r" b="b"/>
                <a:pathLst>
                  <a:path w="3439" h="277">
                    <a:moveTo>
                      <a:pt x="33" y="27"/>
                    </a:moveTo>
                    <a:lnTo>
                      <a:pt x="33" y="250"/>
                    </a:lnTo>
                    <a:lnTo>
                      <a:pt x="3406" y="250"/>
                    </a:lnTo>
                    <a:lnTo>
                      <a:pt x="3406" y="27"/>
                    </a:lnTo>
                    <a:lnTo>
                      <a:pt x="33" y="27"/>
                    </a:lnTo>
                    <a:close/>
                    <a:moveTo>
                      <a:pt x="3439" y="0"/>
                    </a:moveTo>
                    <a:lnTo>
                      <a:pt x="3439" y="277"/>
                    </a:lnTo>
                    <a:lnTo>
                      <a:pt x="0" y="277"/>
                    </a:lnTo>
                    <a:lnTo>
                      <a:pt x="0" y="0"/>
                    </a:lnTo>
                    <a:lnTo>
                      <a:pt x="3439" y="0"/>
                    </a:lnTo>
                    <a:close/>
                    <a:moveTo>
                      <a:pt x="22" y="18"/>
                    </a:moveTo>
                    <a:lnTo>
                      <a:pt x="22" y="268"/>
                    </a:lnTo>
                    <a:lnTo>
                      <a:pt x="3428" y="268"/>
                    </a:lnTo>
                    <a:lnTo>
                      <a:pt x="3428" y="18"/>
                    </a:lnTo>
                    <a:lnTo>
                      <a:pt x="22" y="18"/>
                    </a:lnTo>
                    <a:close/>
                    <a:moveTo>
                      <a:pt x="22" y="18"/>
                    </a:moveTo>
                    <a:lnTo>
                      <a:pt x="22" y="268"/>
                    </a:lnTo>
                    <a:lnTo>
                      <a:pt x="3428" y="268"/>
                    </a:lnTo>
                    <a:lnTo>
                      <a:pt x="3428" y="18"/>
                    </a:lnTo>
                    <a:lnTo>
                      <a:pt x="22" y="1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03" name="Rectangle 315"/>
              <p:cNvSpPr>
                <a:spLocks noChangeArrowheads="1"/>
              </p:cNvSpPr>
              <p:nvPr/>
            </p:nvSpPr>
            <p:spPr bwMode="auto">
              <a:xfrm>
                <a:off x="1517" y="719"/>
                <a:ext cx="3439" cy="286"/>
              </a:xfrm>
              <a:prstGeom prst="rect">
                <a:avLst/>
              </a:prstGeom>
              <a:solidFill>
                <a:srgbClr val="6224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04" name="Rectangle 316"/>
              <p:cNvSpPr>
                <a:spLocks noChangeArrowheads="1"/>
              </p:cNvSpPr>
              <p:nvPr/>
            </p:nvSpPr>
            <p:spPr bwMode="auto">
              <a:xfrm>
                <a:off x="1528" y="719"/>
                <a:ext cx="3406" cy="1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05" name="Rectangle 317"/>
              <p:cNvSpPr>
                <a:spLocks noChangeArrowheads="1"/>
              </p:cNvSpPr>
              <p:nvPr/>
            </p:nvSpPr>
            <p:spPr bwMode="auto">
              <a:xfrm>
                <a:off x="1528" y="719"/>
                <a:ext cx="3406" cy="9"/>
              </a:xfrm>
              <a:prstGeom prst="rect">
                <a:avLst/>
              </a:prstGeom>
              <a:solidFill>
                <a:srgbClr val="3661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06" name="Rectangle 318"/>
              <p:cNvSpPr>
                <a:spLocks noChangeArrowheads="1"/>
              </p:cNvSpPr>
              <p:nvPr/>
            </p:nvSpPr>
            <p:spPr bwMode="auto">
              <a:xfrm>
                <a:off x="1528" y="728"/>
                <a:ext cx="3406" cy="9"/>
              </a:xfrm>
              <a:prstGeom prst="rect">
                <a:avLst/>
              </a:prstGeom>
              <a:solidFill>
                <a:srgbClr val="3763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07" name="Rectangle 319"/>
              <p:cNvSpPr>
                <a:spLocks noChangeArrowheads="1"/>
              </p:cNvSpPr>
              <p:nvPr/>
            </p:nvSpPr>
            <p:spPr bwMode="auto">
              <a:xfrm>
                <a:off x="1528" y="737"/>
                <a:ext cx="3406" cy="1"/>
              </a:xfrm>
              <a:prstGeom prst="rect">
                <a:avLst/>
              </a:prstGeom>
              <a:solidFill>
                <a:srgbClr val="3765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08" name="Rectangle 320"/>
              <p:cNvSpPr>
                <a:spLocks noChangeArrowheads="1"/>
              </p:cNvSpPr>
              <p:nvPr/>
            </p:nvSpPr>
            <p:spPr bwMode="auto">
              <a:xfrm>
                <a:off x="1528" y="737"/>
                <a:ext cx="3406" cy="1"/>
              </a:xfrm>
              <a:prstGeom prst="rect">
                <a:avLst/>
              </a:prstGeom>
              <a:solidFill>
                <a:srgbClr val="3867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09" name="Rectangle 321"/>
              <p:cNvSpPr>
                <a:spLocks noChangeArrowheads="1"/>
              </p:cNvSpPr>
              <p:nvPr/>
            </p:nvSpPr>
            <p:spPr bwMode="auto">
              <a:xfrm>
                <a:off x="1528" y="737"/>
                <a:ext cx="3406" cy="9"/>
              </a:xfrm>
              <a:prstGeom prst="rect">
                <a:avLst/>
              </a:prstGeom>
              <a:solidFill>
                <a:srgbClr val="3869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10" name="Rectangle 322"/>
              <p:cNvSpPr>
                <a:spLocks noChangeArrowheads="1"/>
              </p:cNvSpPr>
              <p:nvPr/>
            </p:nvSpPr>
            <p:spPr bwMode="auto">
              <a:xfrm>
                <a:off x="1528" y="746"/>
                <a:ext cx="3406" cy="1"/>
              </a:xfrm>
              <a:prstGeom prst="rect">
                <a:avLst/>
              </a:prstGeom>
              <a:solidFill>
                <a:srgbClr val="396B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11" name="Rectangle 323"/>
              <p:cNvSpPr>
                <a:spLocks noChangeArrowheads="1"/>
              </p:cNvSpPr>
              <p:nvPr/>
            </p:nvSpPr>
            <p:spPr bwMode="auto">
              <a:xfrm>
                <a:off x="1528" y="746"/>
                <a:ext cx="3406" cy="1"/>
              </a:xfrm>
              <a:prstGeom prst="rect">
                <a:avLst/>
              </a:prstGeom>
              <a:solidFill>
                <a:srgbClr val="3A6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12" name="Rectangle 324"/>
              <p:cNvSpPr>
                <a:spLocks noChangeArrowheads="1"/>
              </p:cNvSpPr>
              <p:nvPr/>
            </p:nvSpPr>
            <p:spPr bwMode="auto">
              <a:xfrm>
                <a:off x="1528" y="746"/>
                <a:ext cx="3406" cy="9"/>
              </a:xfrm>
              <a:prstGeom prst="rect">
                <a:avLst/>
              </a:prstGeom>
              <a:solidFill>
                <a:srgbClr val="3A6F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13" name="Rectangle 325"/>
              <p:cNvSpPr>
                <a:spLocks noChangeArrowheads="1"/>
              </p:cNvSpPr>
              <p:nvPr/>
            </p:nvSpPr>
            <p:spPr bwMode="auto">
              <a:xfrm>
                <a:off x="1528" y="755"/>
                <a:ext cx="3406" cy="1"/>
              </a:xfrm>
              <a:prstGeom prst="rect">
                <a:avLst/>
              </a:prstGeom>
              <a:solidFill>
                <a:srgbClr val="3A71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14" name="Rectangle 326"/>
              <p:cNvSpPr>
                <a:spLocks noChangeArrowheads="1"/>
              </p:cNvSpPr>
              <p:nvPr/>
            </p:nvSpPr>
            <p:spPr bwMode="auto">
              <a:xfrm>
                <a:off x="1528" y="755"/>
                <a:ext cx="3406" cy="1"/>
              </a:xfrm>
              <a:prstGeom prst="rect">
                <a:avLst/>
              </a:prstGeom>
              <a:solidFill>
                <a:srgbClr val="3B73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15" name="Rectangle 327"/>
              <p:cNvSpPr>
                <a:spLocks noChangeArrowheads="1"/>
              </p:cNvSpPr>
              <p:nvPr/>
            </p:nvSpPr>
            <p:spPr bwMode="auto">
              <a:xfrm>
                <a:off x="1528" y="755"/>
                <a:ext cx="3406" cy="1"/>
              </a:xfrm>
              <a:prstGeom prst="rect">
                <a:avLst/>
              </a:prstGeom>
              <a:solidFill>
                <a:srgbClr val="3B75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16" name="Rectangle 328"/>
              <p:cNvSpPr>
                <a:spLocks noChangeArrowheads="1"/>
              </p:cNvSpPr>
              <p:nvPr/>
            </p:nvSpPr>
            <p:spPr bwMode="auto">
              <a:xfrm>
                <a:off x="1528" y="755"/>
                <a:ext cx="3406" cy="9"/>
              </a:xfrm>
              <a:prstGeom prst="rect">
                <a:avLst/>
              </a:prstGeom>
              <a:solidFill>
                <a:srgbClr val="3C77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17" name="Rectangle 329"/>
              <p:cNvSpPr>
                <a:spLocks noChangeArrowheads="1"/>
              </p:cNvSpPr>
              <p:nvPr/>
            </p:nvSpPr>
            <p:spPr bwMode="auto">
              <a:xfrm>
                <a:off x="1528" y="764"/>
                <a:ext cx="3406" cy="1"/>
              </a:xfrm>
              <a:prstGeom prst="rect">
                <a:avLst/>
              </a:prstGeom>
              <a:solidFill>
                <a:srgbClr val="3C79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18" name="Rectangle 330"/>
              <p:cNvSpPr>
                <a:spLocks noChangeArrowheads="1"/>
              </p:cNvSpPr>
              <p:nvPr/>
            </p:nvSpPr>
            <p:spPr bwMode="auto">
              <a:xfrm>
                <a:off x="1528" y="764"/>
                <a:ext cx="3406" cy="1"/>
              </a:xfrm>
              <a:prstGeom prst="rect">
                <a:avLst/>
              </a:prstGeom>
              <a:solidFill>
                <a:srgbClr val="3D7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19" name="Rectangle 331"/>
              <p:cNvSpPr>
                <a:spLocks noChangeArrowheads="1"/>
              </p:cNvSpPr>
              <p:nvPr/>
            </p:nvSpPr>
            <p:spPr bwMode="auto">
              <a:xfrm>
                <a:off x="1528" y="764"/>
                <a:ext cx="3406" cy="1"/>
              </a:xfrm>
              <a:prstGeom prst="rect">
                <a:avLst/>
              </a:prstGeom>
              <a:solidFill>
                <a:srgbClr val="3D7D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20" name="Rectangle 332"/>
              <p:cNvSpPr>
                <a:spLocks noChangeArrowheads="1"/>
              </p:cNvSpPr>
              <p:nvPr/>
            </p:nvSpPr>
            <p:spPr bwMode="auto">
              <a:xfrm>
                <a:off x="1528" y="764"/>
                <a:ext cx="3406" cy="9"/>
              </a:xfrm>
              <a:prstGeom prst="rect">
                <a:avLst/>
              </a:prstGeom>
              <a:solidFill>
                <a:srgbClr val="3E7F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21" name="Rectangle 333"/>
              <p:cNvSpPr>
                <a:spLocks noChangeArrowheads="1"/>
              </p:cNvSpPr>
              <p:nvPr/>
            </p:nvSpPr>
            <p:spPr bwMode="auto">
              <a:xfrm>
                <a:off x="1528" y="773"/>
                <a:ext cx="3406" cy="1"/>
              </a:xfrm>
              <a:prstGeom prst="rect">
                <a:avLst/>
              </a:prstGeom>
              <a:solidFill>
                <a:srgbClr val="3E81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22" name="Rectangle 334"/>
              <p:cNvSpPr>
                <a:spLocks noChangeArrowheads="1"/>
              </p:cNvSpPr>
              <p:nvPr/>
            </p:nvSpPr>
            <p:spPr bwMode="auto">
              <a:xfrm>
                <a:off x="1528" y="773"/>
                <a:ext cx="3406" cy="1"/>
              </a:xfrm>
              <a:prstGeom prst="rect">
                <a:avLst/>
              </a:prstGeom>
              <a:solidFill>
                <a:srgbClr val="3F83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23" name="Rectangle 335"/>
              <p:cNvSpPr>
                <a:spLocks noChangeArrowheads="1"/>
              </p:cNvSpPr>
              <p:nvPr/>
            </p:nvSpPr>
            <p:spPr bwMode="auto">
              <a:xfrm>
                <a:off x="1528" y="773"/>
                <a:ext cx="3406" cy="1"/>
              </a:xfrm>
              <a:prstGeom prst="rect">
                <a:avLst/>
              </a:prstGeom>
              <a:solidFill>
                <a:srgbClr val="3F85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24" name="Rectangle 336"/>
              <p:cNvSpPr>
                <a:spLocks noChangeArrowheads="1"/>
              </p:cNvSpPr>
              <p:nvPr/>
            </p:nvSpPr>
            <p:spPr bwMode="auto">
              <a:xfrm>
                <a:off x="1528" y="773"/>
                <a:ext cx="3406" cy="1"/>
              </a:xfrm>
              <a:prstGeom prst="rect">
                <a:avLst/>
              </a:prstGeom>
              <a:solidFill>
                <a:srgbClr val="4087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25" name="Rectangle 337"/>
              <p:cNvSpPr>
                <a:spLocks noChangeArrowheads="1"/>
              </p:cNvSpPr>
              <p:nvPr/>
            </p:nvSpPr>
            <p:spPr bwMode="auto">
              <a:xfrm>
                <a:off x="1528" y="773"/>
                <a:ext cx="3406" cy="9"/>
              </a:xfrm>
              <a:prstGeom prst="rect">
                <a:avLst/>
              </a:prstGeom>
              <a:solidFill>
                <a:srgbClr val="4189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26" name="Rectangle 338"/>
              <p:cNvSpPr>
                <a:spLocks noChangeArrowheads="1"/>
              </p:cNvSpPr>
              <p:nvPr/>
            </p:nvSpPr>
            <p:spPr bwMode="auto">
              <a:xfrm>
                <a:off x="1528" y="782"/>
                <a:ext cx="3406" cy="1"/>
              </a:xfrm>
              <a:prstGeom prst="rect">
                <a:avLst/>
              </a:prstGeom>
              <a:solidFill>
                <a:srgbClr val="418B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27" name="Rectangle 339"/>
              <p:cNvSpPr>
                <a:spLocks noChangeArrowheads="1"/>
              </p:cNvSpPr>
              <p:nvPr/>
            </p:nvSpPr>
            <p:spPr bwMode="auto">
              <a:xfrm>
                <a:off x="1528" y="782"/>
                <a:ext cx="3406" cy="1"/>
              </a:xfrm>
              <a:prstGeom prst="rect">
                <a:avLst/>
              </a:prstGeom>
              <a:solidFill>
                <a:srgbClr val="418D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28" name="Rectangle 340"/>
              <p:cNvSpPr>
                <a:spLocks noChangeArrowheads="1"/>
              </p:cNvSpPr>
              <p:nvPr/>
            </p:nvSpPr>
            <p:spPr bwMode="auto">
              <a:xfrm>
                <a:off x="1528" y="782"/>
                <a:ext cx="3406" cy="1"/>
              </a:xfrm>
              <a:prstGeom prst="rect">
                <a:avLst/>
              </a:prstGeom>
              <a:solidFill>
                <a:srgbClr val="428F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29" name="Rectangle 341"/>
              <p:cNvSpPr>
                <a:spLocks noChangeArrowheads="1"/>
              </p:cNvSpPr>
              <p:nvPr/>
            </p:nvSpPr>
            <p:spPr bwMode="auto">
              <a:xfrm>
                <a:off x="1528" y="782"/>
                <a:ext cx="3406" cy="9"/>
              </a:xfrm>
              <a:prstGeom prst="rect">
                <a:avLst/>
              </a:prstGeom>
              <a:solidFill>
                <a:srgbClr val="4391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30" name="Rectangle 342"/>
              <p:cNvSpPr>
                <a:spLocks noChangeArrowheads="1"/>
              </p:cNvSpPr>
              <p:nvPr/>
            </p:nvSpPr>
            <p:spPr bwMode="auto">
              <a:xfrm>
                <a:off x="1528" y="791"/>
                <a:ext cx="3406" cy="1"/>
              </a:xfrm>
              <a:prstGeom prst="rect">
                <a:avLst/>
              </a:prstGeom>
              <a:solidFill>
                <a:srgbClr val="4493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31" name="Rectangle 343"/>
              <p:cNvSpPr>
                <a:spLocks noChangeArrowheads="1"/>
              </p:cNvSpPr>
              <p:nvPr/>
            </p:nvSpPr>
            <p:spPr bwMode="auto">
              <a:xfrm>
                <a:off x="1528" y="791"/>
                <a:ext cx="3406" cy="1"/>
              </a:xfrm>
              <a:prstGeom prst="rect">
                <a:avLst/>
              </a:prstGeom>
              <a:solidFill>
                <a:srgbClr val="4595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32" name="Rectangle 344"/>
              <p:cNvSpPr>
                <a:spLocks noChangeArrowheads="1"/>
              </p:cNvSpPr>
              <p:nvPr/>
            </p:nvSpPr>
            <p:spPr bwMode="auto">
              <a:xfrm>
                <a:off x="1528" y="791"/>
                <a:ext cx="3406" cy="1"/>
              </a:xfrm>
              <a:prstGeom prst="rect">
                <a:avLst/>
              </a:prstGeom>
              <a:solidFill>
                <a:srgbClr val="4597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33" name="Rectangle 345"/>
              <p:cNvSpPr>
                <a:spLocks noChangeArrowheads="1"/>
              </p:cNvSpPr>
              <p:nvPr/>
            </p:nvSpPr>
            <p:spPr bwMode="auto">
              <a:xfrm>
                <a:off x="1528" y="791"/>
                <a:ext cx="3406" cy="9"/>
              </a:xfrm>
              <a:prstGeom prst="rect">
                <a:avLst/>
              </a:prstGeom>
              <a:solidFill>
                <a:srgbClr val="4699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34" name="Rectangle 346"/>
              <p:cNvSpPr>
                <a:spLocks noChangeArrowheads="1"/>
              </p:cNvSpPr>
              <p:nvPr/>
            </p:nvSpPr>
            <p:spPr bwMode="auto">
              <a:xfrm>
                <a:off x="1528" y="800"/>
                <a:ext cx="3406" cy="1"/>
              </a:xfrm>
              <a:prstGeom prst="rect">
                <a:avLst/>
              </a:prstGeom>
              <a:solidFill>
                <a:srgbClr val="469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35" name="Rectangle 347"/>
              <p:cNvSpPr>
                <a:spLocks noChangeArrowheads="1"/>
              </p:cNvSpPr>
              <p:nvPr/>
            </p:nvSpPr>
            <p:spPr bwMode="auto">
              <a:xfrm>
                <a:off x="1528" y="800"/>
                <a:ext cx="3406" cy="1"/>
              </a:xfrm>
              <a:prstGeom prst="rect">
                <a:avLst/>
              </a:prstGeom>
              <a:solidFill>
                <a:srgbClr val="469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36" name="Rectangle 348"/>
              <p:cNvSpPr>
                <a:spLocks noChangeArrowheads="1"/>
              </p:cNvSpPr>
              <p:nvPr/>
            </p:nvSpPr>
            <p:spPr bwMode="auto">
              <a:xfrm>
                <a:off x="1528" y="800"/>
                <a:ext cx="3406" cy="9"/>
              </a:xfrm>
              <a:prstGeom prst="rect">
                <a:avLst/>
              </a:prstGeom>
              <a:solidFill>
                <a:srgbClr val="479F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37" name="Rectangle 349"/>
              <p:cNvSpPr>
                <a:spLocks noChangeArrowheads="1"/>
              </p:cNvSpPr>
              <p:nvPr/>
            </p:nvSpPr>
            <p:spPr bwMode="auto">
              <a:xfrm>
                <a:off x="1528" y="809"/>
                <a:ext cx="3406" cy="1"/>
              </a:xfrm>
              <a:prstGeom prst="rect">
                <a:avLst/>
              </a:prstGeom>
              <a:solidFill>
                <a:srgbClr val="48A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38" name="Rectangle 350"/>
              <p:cNvSpPr>
                <a:spLocks noChangeArrowheads="1"/>
              </p:cNvSpPr>
              <p:nvPr/>
            </p:nvSpPr>
            <p:spPr bwMode="auto">
              <a:xfrm>
                <a:off x="1528" y="809"/>
                <a:ext cx="3406" cy="9"/>
              </a:xfrm>
              <a:prstGeom prst="rect">
                <a:avLst/>
              </a:prstGeom>
              <a:solidFill>
                <a:srgbClr val="48A3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39" name="Rectangle 351"/>
              <p:cNvSpPr>
                <a:spLocks noChangeArrowheads="1"/>
              </p:cNvSpPr>
              <p:nvPr/>
            </p:nvSpPr>
            <p:spPr bwMode="auto">
              <a:xfrm>
                <a:off x="1528" y="818"/>
                <a:ext cx="3406" cy="1"/>
              </a:xfrm>
              <a:prstGeom prst="rect">
                <a:avLst/>
              </a:prstGeom>
              <a:solidFill>
                <a:srgbClr val="49A5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40" name="Rectangle 352"/>
              <p:cNvSpPr>
                <a:spLocks noChangeArrowheads="1"/>
              </p:cNvSpPr>
              <p:nvPr/>
            </p:nvSpPr>
            <p:spPr bwMode="auto">
              <a:xfrm>
                <a:off x="1528" y="818"/>
                <a:ext cx="3406" cy="9"/>
              </a:xfrm>
              <a:prstGeom prst="rect">
                <a:avLst/>
              </a:prstGeom>
              <a:solidFill>
                <a:srgbClr val="49A7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41" name="Rectangle 353"/>
              <p:cNvSpPr>
                <a:spLocks noChangeArrowheads="1"/>
              </p:cNvSpPr>
              <p:nvPr/>
            </p:nvSpPr>
            <p:spPr bwMode="auto">
              <a:xfrm>
                <a:off x="1528" y="827"/>
                <a:ext cx="3406" cy="8"/>
              </a:xfrm>
              <a:prstGeom prst="rect">
                <a:avLst/>
              </a:prstGeom>
              <a:solidFill>
                <a:srgbClr val="4AA9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42" name="Rectangle 354"/>
              <p:cNvSpPr>
                <a:spLocks noChangeArrowheads="1"/>
              </p:cNvSpPr>
              <p:nvPr/>
            </p:nvSpPr>
            <p:spPr bwMode="auto">
              <a:xfrm>
                <a:off x="1528" y="835"/>
                <a:ext cx="3406" cy="18"/>
              </a:xfrm>
              <a:prstGeom prst="rect">
                <a:avLst/>
              </a:prstGeom>
              <a:solidFill>
                <a:srgbClr val="4BAB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43" name="Rectangle 355"/>
              <p:cNvSpPr>
                <a:spLocks noChangeArrowheads="1"/>
              </p:cNvSpPr>
              <p:nvPr/>
            </p:nvSpPr>
            <p:spPr bwMode="auto">
              <a:xfrm>
                <a:off x="1528" y="853"/>
                <a:ext cx="3406" cy="9"/>
              </a:xfrm>
              <a:prstGeom prst="rect">
                <a:avLst/>
              </a:prstGeom>
              <a:solidFill>
                <a:srgbClr val="4AA9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44" name="Rectangle 356"/>
              <p:cNvSpPr>
                <a:spLocks noChangeArrowheads="1"/>
              </p:cNvSpPr>
              <p:nvPr/>
            </p:nvSpPr>
            <p:spPr bwMode="auto">
              <a:xfrm>
                <a:off x="1528" y="862"/>
                <a:ext cx="3406" cy="9"/>
              </a:xfrm>
              <a:prstGeom prst="rect">
                <a:avLst/>
              </a:prstGeom>
              <a:solidFill>
                <a:srgbClr val="49A7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45" name="Rectangle 357"/>
              <p:cNvSpPr>
                <a:spLocks noChangeArrowheads="1"/>
              </p:cNvSpPr>
              <p:nvPr/>
            </p:nvSpPr>
            <p:spPr bwMode="auto">
              <a:xfrm>
                <a:off x="1528" y="871"/>
                <a:ext cx="3406" cy="9"/>
              </a:xfrm>
              <a:prstGeom prst="rect">
                <a:avLst/>
              </a:prstGeom>
              <a:solidFill>
                <a:srgbClr val="49A5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46" name="Rectangle 358"/>
              <p:cNvSpPr>
                <a:spLocks noChangeArrowheads="1"/>
              </p:cNvSpPr>
              <p:nvPr/>
            </p:nvSpPr>
            <p:spPr bwMode="auto">
              <a:xfrm>
                <a:off x="1528" y="880"/>
                <a:ext cx="3406" cy="1"/>
              </a:xfrm>
              <a:prstGeom prst="rect">
                <a:avLst/>
              </a:prstGeom>
              <a:solidFill>
                <a:srgbClr val="48A3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47" name="Rectangle 359"/>
              <p:cNvSpPr>
                <a:spLocks noChangeArrowheads="1"/>
              </p:cNvSpPr>
              <p:nvPr/>
            </p:nvSpPr>
            <p:spPr bwMode="auto">
              <a:xfrm>
                <a:off x="1528" y="880"/>
                <a:ext cx="3406" cy="1"/>
              </a:xfrm>
              <a:prstGeom prst="rect">
                <a:avLst/>
              </a:prstGeom>
              <a:solidFill>
                <a:srgbClr val="48A1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48" name="Rectangle 360"/>
              <p:cNvSpPr>
                <a:spLocks noChangeArrowheads="1"/>
              </p:cNvSpPr>
              <p:nvPr/>
            </p:nvSpPr>
            <p:spPr bwMode="auto">
              <a:xfrm>
                <a:off x="1528" y="880"/>
                <a:ext cx="3406" cy="9"/>
              </a:xfrm>
              <a:prstGeom prst="rect">
                <a:avLst/>
              </a:prstGeom>
              <a:solidFill>
                <a:srgbClr val="479F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49" name="Rectangle 361"/>
              <p:cNvSpPr>
                <a:spLocks noChangeArrowheads="1"/>
              </p:cNvSpPr>
              <p:nvPr/>
            </p:nvSpPr>
            <p:spPr bwMode="auto">
              <a:xfrm>
                <a:off x="1528" y="889"/>
                <a:ext cx="3406" cy="1"/>
              </a:xfrm>
              <a:prstGeom prst="rect">
                <a:avLst/>
              </a:prstGeom>
              <a:solidFill>
                <a:srgbClr val="469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50" name="Rectangle 362"/>
              <p:cNvSpPr>
                <a:spLocks noChangeArrowheads="1"/>
              </p:cNvSpPr>
              <p:nvPr/>
            </p:nvSpPr>
            <p:spPr bwMode="auto">
              <a:xfrm>
                <a:off x="1528" y="889"/>
                <a:ext cx="3406" cy="1"/>
              </a:xfrm>
              <a:prstGeom prst="rect">
                <a:avLst/>
              </a:prstGeom>
              <a:solidFill>
                <a:srgbClr val="469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51" name="Rectangle 363"/>
              <p:cNvSpPr>
                <a:spLocks noChangeArrowheads="1"/>
              </p:cNvSpPr>
              <p:nvPr/>
            </p:nvSpPr>
            <p:spPr bwMode="auto">
              <a:xfrm>
                <a:off x="1528" y="889"/>
                <a:ext cx="3406" cy="9"/>
              </a:xfrm>
              <a:prstGeom prst="rect">
                <a:avLst/>
              </a:prstGeom>
              <a:solidFill>
                <a:srgbClr val="4699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52" name="Rectangle 364"/>
              <p:cNvSpPr>
                <a:spLocks noChangeArrowheads="1"/>
              </p:cNvSpPr>
              <p:nvPr/>
            </p:nvSpPr>
            <p:spPr bwMode="auto">
              <a:xfrm>
                <a:off x="1528" y="898"/>
                <a:ext cx="3406" cy="1"/>
              </a:xfrm>
              <a:prstGeom prst="rect">
                <a:avLst/>
              </a:prstGeom>
              <a:solidFill>
                <a:srgbClr val="4597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53" name="Rectangle 365"/>
              <p:cNvSpPr>
                <a:spLocks noChangeArrowheads="1"/>
              </p:cNvSpPr>
              <p:nvPr/>
            </p:nvSpPr>
            <p:spPr bwMode="auto">
              <a:xfrm>
                <a:off x="1528" y="898"/>
                <a:ext cx="3406" cy="1"/>
              </a:xfrm>
              <a:prstGeom prst="rect">
                <a:avLst/>
              </a:prstGeom>
              <a:solidFill>
                <a:srgbClr val="4495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54" name="Rectangle 366"/>
              <p:cNvSpPr>
                <a:spLocks noChangeArrowheads="1"/>
              </p:cNvSpPr>
              <p:nvPr/>
            </p:nvSpPr>
            <p:spPr bwMode="auto">
              <a:xfrm>
                <a:off x="1528" y="898"/>
                <a:ext cx="3406" cy="1"/>
              </a:xfrm>
              <a:prstGeom prst="rect">
                <a:avLst/>
              </a:prstGeom>
              <a:solidFill>
                <a:srgbClr val="4493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55" name="Rectangle 367"/>
              <p:cNvSpPr>
                <a:spLocks noChangeArrowheads="1"/>
              </p:cNvSpPr>
              <p:nvPr/>
            </p:nvSpPr>
            <p:spPr bwMode="auto">
              <a:xfrm>
                <a:off x="1528" y="898"/>
                <a:ext cx="3406" cy="9"/>
              </a:xfrm>
              <a:prstGeom prst="rect">
                <a:avLst/>
              </a:prstGeom>
              <a:solidFill>
                <a:srgbClr val="4391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56" name="Rectangle 368"/>
              <p:cNvSpPr>
                <a:spLocks noChangeArrowheads="1"/>
              </p:cNvSpPr>
              <p:nvPr/>
            </p:nvSpPr>
            <p:spPr bwMode="auto">
              <a:xfrm>
                <a:off x="1528" y="907"/>
                <a:ext cx="3406" cy="1"/>
              </a:xfrm>
              <a:prstGeom prst="rect">
                <a:avLst/>
              </a:prstGeom>
              <a:solidFill>
                <a:srgbClr val="428F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57" name="Rectangle 369"/>
              <p:cNvSpPr>
                <a:spLocks noChangeArrowheads="1"/>
              </p:cNvSpPr>
              <p:nvPr/>
            </p:nvSpPr>
            <p:spPr bwMode="auto">
              <a:xfrm>
                <a:off x="1528" y="907"/>
                <a:ext cx="3406" cy="1"/>
              </a:xfrm>
              <a:prstGeom prst="rect">
                <a:avLst/>
              </a:prstGeom>
              <a:solidFill>
                <a:srgbClr val="418D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58" name="Rectangle 370"/>
              <p:cNvSpPr>
                <a:spLocks noChangeArrowheads="1"/>
              </p:cNvSpPr>
              <p:nvPr/>
            </p:nvSpPr>
            <p:spPr bwMode="auto">
              <a:xfrm>
                <a:off x="1528" y="907"/>
                <a:ext cx="3406" cy="1"/>
              </a:xfrm>
              <a:prstGeom prst="rect">
                <a:avLst/>
              </a:prstGeom>
              <a:solidFill>
                <a:srgbClr val="418B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59" name="Rectangle 371"/>
              <p:cNvSpPr>
                <a:spLocks noChangeArrowheads="1"/>
              </p:cNvSpPr>
              <p:nvPr/>
            </p:nvSpPr>
            <p:spPr bwMode="auto">
              <a:xfrm>
                <a:off x="1528" y="907"/>
                <a:ext cx="3406" cy="1"/>
              </a:xfrm>
              <a:prstGeom prst="rect">
                <a:avLst/>
              </a:prstGeom>
              <a:solidFill>
                <a:srgbClr val="4189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60" name="Rectangle 372"/>
              <p:cNvSpPr>
                <a:spLocks noChangeArrowheads="1"/>
              </p:cNvSpPr>
              <p:nvPr/>
            </p:nvSpPr>
            <p:spPr bwMode="auto">
              <a:xfrm>
                <a:off x="1528" y="907"/>
                <a:ext cx="3406" cy="9"/>
              </a:xfrm>
              <a:prstGeom prst="rect">
                <a:avLst/>
              </a:prstGeom>
              <a:solidFill>
                <a:srgbClr val="4087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61" name="Rectangle 373"/>
              <p:cNvSpPr>
                <a:spLocks noChangeArrowheads="1"/>
              </p:cNvSpPr>
              <p:nvPr/>
            </p:nvSpPr>
            <p:spPr bwMode="auto">
              <a:xfrm>
                <a:off x="1528" y="916"/>
                <a:ext cx="3406" cy="1"/>
              </a:xfrm>
              <a:prstGeom prst="rect">
                <a:avLst/>
              </a:prstGeom>
              <a:solidFill>
                <a:srgbClr val="3F84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62" name="Rectangle 374"/>
              <p:cNvSpPr>
                <a:spLocks noChangeArrowheads="1"/>
              </p:cNvSpPr>
              <p:nvPr/>
            </p:nvSpPr>
            <p:spPr bwMode="auto">
              <a:xfrm>
                <a:off x="1528" y="916"/>
                <a:ext cx="3406" cy="1"/>
              </a:xfrm>
              <a:prstGeom prst="rect">
                <a:avLst/>
              </a:prstGeom>
              <a:solidFill>
                <a:srgbClr val="3F82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63" name="Rectangle 375"/>
              <p:cNvSpPr>
                <a:spLocks noChangeArrowheads="1"/>
              </p:cNvSpPr>
              <p:nvPr/>
            </p:nvSpPr>
            <p:spPr bwMode="auto">
              <a:xfrm>
                <a:off x="1528" y="916"/>
                <a:ext cx="3406" cy="1"/>
              </a:xfrm>
              <a:prstGeom prst="rect">
                <a:avLst/>
              </a:prstGeom>
              <a:solidFill>
                <a:srgbClr val="3E80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64" name="Rectangle 376"/>
              <p:cNvSpPr>
                <a:spLocks noChangeArrowheads="1"/>
              </p:cNvSpPr>
              <p:nvPr/>
            </p:nvSpPr>
            <p:spPr bwMode="auto">
              <a:xfrm>
                <a:off x="1528" y="916"/>
                <a:ext cx="3406" cy="9"/>
              </a:xfrm>
              <a:prstGeom prst="rect">
                <a:avLst/>
              </a:prstGeom>
              <a:solidFill>
                <a:srgbClr val="3D7E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65" name="Rectangle 377"/>
              <p:cNvSpPr>
                <a:spLocks noChangeArrowheads="1"/>
              </p:cNvSpPr>
              <p:nvPr/>
            </p:nvSpPr>
            <p:spPr bwMode="auto">
              <a:xfrm>
                <a:off x="1528" y="925"/>
                <a:ext cx="3406" cy="1"/>
              </a:xfrm>
              <a:prstGeom prst="rect">
                <a:avLst/>
              </a:prstGeom>
              <a:solidFill>
                <a:srgbClr val="3D7C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66" name="Rectangle 378"/>
              <p:cNvSpPr>
                <a:spLocks noChangeArrowheads="1"/>
              </p:cNvSpPr>
              <p:nvPr/>
            </p:nvSpPr>
            <p:spPr bwMode="auto">
              <a:xfrm>
                <a:off x="1528" y="925"/>
                <a:ext cx="3406" cy="1"/>
              </a:xfrm>
              <a:prstGeom prst="rect">
                <a:avLst/>
              </a:prstGeom>
              <a:solidFill>
                <a:srgbClr val="3C7A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67" name="Rectangle 379"/>
              <p:cNvSpPr>
                <a:spLocks noChangeArrowheads="1"/>
              </p:cNvSpPr>
              <p:nvPr/>
            </p:nvSpPr>
            <p:spPr bwMode="auto">
              <a:xfrm>
                <a:off x="1528" y="925"/>
                <a:ext cx="3406" cy="1"/>
              </a:xfrm>
              <a:prstGeom prst="rect">
                <a:avLst/>
              </a:prstGeom>
              <a:solidFill>
                <a:srgbClr val="3C78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68" name="Rectangle 380"/>
              <p:cNvSpPr>
                <a:spLocks noChangeArrowheads="1"/>
              </p:cNvSpPr>
              <p:nvPr/>
            </p:nvSpPr>
            <p:spPr bwMode="auto">
              <a:xfrm>
                <a:off x="1528" y="925"/>
                <a:ext cx="3406" cy="9"/>
              </a:xfrm>
              <a:prstGeom prst="rect">
                <a:avLst/>
              </a:prstGeom>
              <a:solidFill>
                <a:srgbClr val="3B76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69" name="Rectangle 381"/>
              <p:cNvSpPr>
                <a:spLocks noChangeArrowheads="1"/>
              </p:cNvSpPr>
              <p:nvPr/>
            </p:nvSpPr>
            <p:spPr bwMode="auto">
              <a:xfrm>
                <a:off x="1528" y="934"/>
                <a:ext cx="3406" cy="1"/>
              </a:xfrm>
              <a:prstGeom prst="rect">
                <a:avLst/>
              </a:prstGeom>
              <a:solidFill>
                <a:srgbClr val="3B74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70" name="Rectangle 382"/>
              <p:cNvSpPr>
                <a:spLocks noChangeArrowheads="1"/>
              </p:cNvSpPr>
              <p:nvPr/>
            </p:nvSpPr>
            <p:spPr bwMode="auto">
              <a:xfrm>
                <a:off x="1528" y="934"/>
                <a:ext cx="3406" cy="1"/>
              </a:xfrm>
              <a:prstGeom prst="rect">
                <a:avLst/>
              </a:prstGeom>
              <a:solidFill>
                <a:srgbClr val="3A72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71" name="Rectangle 383"/>
              <p:cNvSpPr>
                <a:spLocks noChangeArrowheads="1"/>
              </p:cNvSpPr>
              <p:nvPr/>
            </p:nvSpPr>
            <p:spPr bwMode="auto">
              <a:xfrm>
                <a:off x="1528" y="934"/>
                <a:ext cx="3406" cy="1"/>
              </a:xfrm>
              <a:prstGeom prst="rect">
                <a:avLst/>
              </a:prstGeom>
              <a:solidFill>
                <a:srgbClr val="3A70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72" name="Rectangle 384"/>
              <p:cNvSpPr>
                <a:spLocks noChangeArrowheads="1"/>
              </p:cNvSpPr>
              <p:nvPr/>
            </p:nvSpPr>
            <p:spPr bwMode="auto">
              <a:xfrm>
                <a:off x="1528" y="934"/>
                <a:ext cx="3406" cy="9"/>
              </a:xfrm>
              <a:prstGeom prst="rect">
                <a:avLst/>
              </a:prstGeom>
              <a:solidFill>
                <a:srgbClr val="3A6E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73" name="Rectangle 385"/>
              <p:cNvSpPr>
                <a:spLocks noChangeArrowheads="1"/>
              </p:cNvSpPr>
              <p:nvPr/>
            </p:nvSpPr>
            <p:spPr bwMode="auto">
              <a:xfrm>
                <a:off x="1528" y="943"/>
                <a:ext cx="3406" cy="1"/>
              </a:xfrm>
              <a:prstGeom prst="rect">
                <a:avLst/>
              </a:prstGeom>
              <a:solidFill>
                <a:srgbClr val="396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74" name="Rectangle 386"/>
              <p:cNvSpPr>
                <a:spLocks noChangeArrowheads="1"/>
              </p:cNvSpPr>
              <p:nvPr/>
            </p:nvSpPr>
            <p:spPr bwMode="auto">
              <a:xfrm>
                <a:off x="1528" y="943"/>
                <a:ext cx="3406" cy="1"/>
              </a:xfrm>
              <a:prstGeom prst="rect">
                <a:avLst/>
              </a:prstGeom>
              <a:solidFill>
                <a:srgbClr val="386A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75" name="Rectangle 387"/>
              <p:cNvSpPr>
                <a:spLocks noChangeArrowheads="1"/>
              </p:cNvSpPr>
              <p:nvPr/>
            </p:nvSpPr>
            <p:spPr bwMode="auto">
              <a:xfrm>
                <a:off x="1528" y="943"/>
                <a:ext cx="3406" cy="9"/>
              </a:xfrm>
              <a:prstGeom prst="rect">
                <a:avLst/>
              </a:prstGeom>
              <a:solidFill>
                <a:srgbClr val="3868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76" name="Rectangle 388"/>
              <p:cNvSpPr>
                <a:spLocks noChangeArrowheads="1"/>
              </p:cNvSpPr>
              <p:nvPr/>
            </p:nvSpPr>
            <p:spPr bwMode="auto">
              <a:xfrm>
                <a:off x="1528" y="952"/>
                <a:ext cx="3406" cy="1"/>
              </a:xfrm>
              <a:prstGeom prst="rect">
                <a:avLst/>
              </a:prstGeom>
              <a:solidFill>
                <a:srgbClr val="3866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77" name="Rectangle 389"/>
              <p:cNvSpPr>
                <a:spLocks noChangeArrowheads="1"/>
              </p:cNvSpPr>
              <p:nvPr/>
            </p:nvSpPr>
            <p:spPr bwMode="auto">
              <a:xfrm>
                <a:off x="1528" y="952"/>
                <a:ext cx="3406" cy="8"/>
              </a:xfrm>
              <a:prstGeom prst="rect">
                <a:avLst/>
              </a:prstGeom>
              <a:solidFill>
                <a:srgbClr val="3764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78" name="Rectangle 390"/>
              <p:cNvSpPr>
                <a:spLocks noChangeArrowheads="1"/>
              </p:cNvSpPr>
              <p:nvPr/>
            </p:nvSpPr>
            <p:spPr bwMode="auto">
              <a:xfrm>
                <a:off x="1528" y="960"/>
                <a:ext cx="3406" cy="1"/>
              </a:xfrm>
              <a:prstGeom prst="rect">
                <a:avLst/>
              </a:prstGeom>
              <a:solidFill>
                <a:srgbClr val="3762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79" name="Rectangle 391"/>
              <p:cNvSpPr>
                <a:spLocks noChangeArrowheads="1"/>
              </p:cNvSpPr>
              <p:nvPr/>
            </p:nvSpPr>
            <p:spPr bwMode="auto">
              <a:xfrm>
                <a:off x="1528" y="960"/>
                <a:ext cx="3406" cy="9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80" name="Rectangle 392"/>
              <p:cNvSpPr>
                <a:spLocks noChangeArrowheads="1"/>
              </p:cNvSpPr>
              <p:nvPr/>
            </p:nvSpPr>
            <p:spPr bwMode="auto">
              <a:xfrm>
                <a:off x="1528" y="719"/>
                <a:ext cx="3406" cy="250"/>
              </a:xfrm>
              <a:prstGeom prst="rect">
                <a:avLst/>
              </a:prstGeom>
              <a:noFill/>
              <a:ln w="33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81" name="Rectangle 393"/>
              <p:cNvSpPr>
                <a:spLocks noChangeArrowheads="1"/>
              </p:cNvSpPr>
              <p:nvPr/>
            </p:nvSpPr>
            <p:spPr bwMode="auto">
              <a:xfrm>
                <a:off x="2645" y="764"/>
                <a:ext cx="11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JU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82" name="Rectangle 394"/>
              <p:cNvSpPr>
                <a:spLocks noChangeArrowheads="1"/>
              </p:cNvSpPr>
              <p:nvPr/>
            </p:nvSpPr>
            <p:spPr bwMode="auto">
              <a:xfrm>
                <a:off x="2766" y="764"/>
                <a:ext cx="103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NTA DE ACCIONISTAS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83" name="Rectangle 395"/>
              <p:cNvSpPr>
                <a:spLocks noChangeArrowheads="1"/>
              </p:cNvSpPr>
              <p:nvPr/>
            </p:nvSpPr>
            <p:spPr bwMode="auto">
              <a:xfrm>
                <a:off x="3817" y="764"/>
                <a:ext cx="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200" i="0" u="none" strike="noStrike" normalizeH="0" baseline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C" sz="1800" i="0" u="none" strike="noStrike" normalizeH="0" baseline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84" name="Rectangle 396"/>
              <p:cNvSpPr>
                <a:spLocks noChangeArrowheads="1"/>
              </p:cNvSpPr>
              <p:nvPr/>
            </p:nvSpPr>
            <p:spPr bwMode="auto">
              <a:xfrm>
                <a:off x="1517" y="1353"/>
                <a:ext cx="3439" cy="215"/>
              </a:xfrm>
              <a:prstGeom prst="rect">
                <a:avLst/>
              </a:prstGeom>
              <a:solidFill>
                <a:srgbClr val="3F31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85" name="Freeform 397"/>
              <p:cNvSpPr>
                <a:spLocks noEditPoints="1"/>
              </p:cNvSpPr>
              <p:nvPr/>
            </p:nvSpPr>
            <p:spPr bwMode="auto">
              <a:xfrm>
                <a:off x="1517" y="1362"/>
                <a:ext cx="3439" cy="197"/>
              </a:xfrm>
              <a:custGeom>
                <a:avLst/>
                <a:gdLst/>
                <a:ahLst/>
                <a:cxnLst>
                  <a:cxn ang="0">
                    <a:pos x="33" y="27"/>
                  </a:cxn>
                  <a:cxn ang="0">
                    <a:pos x="33" y="170"/>
                  </a:cxn>
                  <a:cxn ang="0">
                    <a:pos x="3406" y="170"/>
                  </a:cxn>
                  <a:cxn ang="0">
                    <a:pos x="3406" y="27"/>
                  </a:cxn>
                  <a:cxn ang="0">
                    <a:pos x="33" y="27"/>
                  </a:cxn>
                  <a:cxn ang="0">
                    <a:pos x="3439" y="0"/>
                  </a:cxn>
                  <a:cxn ang="0">
                    <a:pos x="3439" y="197"/>
                  </a:cxn>
                  <a:cxn ang="0">
                    <a:pos x="0" y="197"/>
                  </a:cxn>
                  <a:cxn ang="0">
                    <a:pos x="0" y="0"/>
                  </a:cxn>
                  <a:cxn ang="0">
                    <a:pos x="3439" y="0"/>
                  </a:cxn>
                  <a:cxn ang="0">
                    <a:pos x="22" y="9"/>
                  </a:cxn>
                  <a:cxn ang="0">
                    <a:pos x="22" y="188"/>
                  </a:cxn>
                  <a:cxn ang="0">
                    <a:pos x="3428" y="188"/>
                  </a:cxn>
                  <a:cxn ang="0">
                    <a:pos x="3428" y="9"/>
                  </a:cxn>
                  <a:cxn ang="0">
                    <a:pos x="22" y="9"/>
                  </a:cxn>
                  <a:cxn ang="0">
                    <a:pos x="22" y="9"/>
                  </a:cxn>
                  <a:cxn ang="0">
                    <a:pos x="22" y="188"/>
                  </a:cxn>
                  <a:cxn ang="0">
                    <a:pos x="3428" y="188"/>
                  </a:cxn>
                  <a:cxn ang="0">
                    <a:pos x="3428" y="9"/>
                  </a:cxn>
                  <a:cxn ang="0">
                    <a:pos x="22" y="9"/>
                  </a:cxn>
                </a:cxnLst>
                <a:rect l="0" t="0" r="r" b="b"/>
                <a:pathLst>
                  <a:path w="3439" h="197">
                    <a:moveTo>
                      <a:pt x="33" y="27"/>
                    </a:moveTo>
                    <a:lnTo>
                      <a:pt x="33" y="170"/>
                    </a:lnTo>
                    <a:lnTo>
                      <a:pt x="3406" y="170"/>
                    </a:lnTo>
                    <a:lnTo>
                      <a:pt x="3406" y="27"/>
                    </a:lnTo>
                    <a:lnTo>
                      <a:pt x="33" y="27"/>
                    </a:lnTo>
                    <a:close/>
                    <a:moveTo>
                      <a:pt x="3439" y="0"/>
                    </a:moveTo>
                    <a:lnTo>
                      <a:pt x="3439" y="197"/>
                    </a:lnTo>
                    <a:lnTo>
                      <a:pt x="0" y="197"/>
                    </a:lnTo>
                    <a:lnTo>
                      <a:pt x="0" y="0"/>
                    </a:lnTo>
                    <a:lnTo>
                      <a:pt x="3439" y="0"/>
                    </a:lnTo>
                    <a:close/>
                    <a:moveTo>
                      <a:pt x="22" y="9"/>
                    </a:moveTo>
                    <a:lnTo>
                      <a:pt x="22" y="188"/>
                    </a:lnTo>
                    <a:lnTo>
                      <a:pt x="3428" y="188"/>
                    </a:lnTo>
                    <a:lnTo>
                      <a:pt x="3428" y="9"/>
                    </a:lnTo>
                    <a:lnTo>
                      <a:pt x="22" y="9"/>
                    </a:lnTo>
                    <a:close/>
                    <a:moveTo>
                      <a:pt x="22" y="9"/>
                    </a:moveTo>
                    <a:lnTo>
                      <a:pt x="22" y="188"/>
                    </a:lnTo>
                    <a:lnTo>
                      <a:pt x="3428" y="188"/>
                    </a:lnTo>
                    <a:lnTo>
                      <a:pt x="3428" y="9"/>
                    </a:lnTo>
                    <a:lnTo>
                      <a:pt x="22" y="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86" name="Rectangle 398"/>
              <p:cNvSpPr>
                <a:spLocks noChangeArrowheads="1"/>
              </p:cNvSpPr>
              <p:nvPr/>
            </p:nvSpPr>
            <p:spPr bwMode="auto">
              <a:xfrm>
                <a:off x="1517" y="1353"/>
                <a:ext cx="3439" cy="215"/>
              </a:xfrm>
              <a:prstGeom prst="rect">
                <a:avLst/>
              </a:prstGeom>
              <a:solidFill>
                <a:srgbClr val="3F31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87" name="Rectangle 399"/>
              <p:cNvSpPr>
                <a:spLocks noChangeArrowheads="1"/>
              </p:cNvSpPr>
              <p:nvPr/>
            </p:nvSpPr>
            <p:spPr bwMode="auto">
              <a:xfrm>
                <a:off x="1528" y="1353"/>
                <a:ext cx="3406" cy="1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88" name="Rectangle 400"/>
              <p:cNvSpPr>
                <a:spLocks noChangeArrowheads="1"/>
              </p:cNvSpPr>
              <p:nvPr/>
            </p:nvSpPr>
            <p:spPr bwMode="auto">
              <a:xfrm>
                <a:off x="1528" y="1353"/>
                <a:ext cx="3406" cy="9"/>
              </a:xfrm>
              <a:prstGeom prst="rect">
                <a:avLst/>
              </a:prstGeom>
              <a:solidFill>
                <a:srgbClr val="3661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89" name="Rectangle 401"/>
              <p:cNvSpPr>
                <a:spLocks noChangeArrowheads="1"/>
              </p:cNvSpPr>
              <p:nvPr/>
            </p:nvSpPr>
            <p:spPr bwMode="auto">
              <a:xfrm>
                <a:off x="1528" y="1362"/>
                <a:ext cx="3406" cy="1"/>
              </a:xfrm>
              <a:prstGeom prst="rect">
                <a:avLst/>
              </a:prstGeom>
              <a:solidFill>
                <a:srgbClr val="3763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90" name="Rectangle 402"/>
              <p:cNvSpPr>
                <a:spLocks noChangeArrowheads="1"/>
              </p:cNvSpPr>
              <p:nvPr/>
            </p:nvSpPr>
            <p:spPr bwMode="auto">
              <a:xfrm>
                <a:off x="1528" y="1362"/>
                <a:ext cx="3406" cy="9"/>
              </a:xfrm>
              <a:prstGeom prst="rect">
                <a:avLst/>
              </a:prstGeom>
              <a:solidFill>
                <a:srgbClr val="3765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91" name="Rectangle 403"/>
              <p:cNvSpPr>
                <a:spLocks noChangeArrowheads="1"/>
              </p:cNvSpPr>
              <p:nvPr/>
            </p:nvSpPr>
            <p:spPr bwMode="auto">
              <a:xfrm>
                <a:off x="1528" y="1371"/>
                <a:ext cx="3406" cy="1"/>
              </a:xfrm>
              <a:prstGeom prst="rect">
                <a:avLst/>
              </a:prstGeom>
              <a:solidFill>
                <a:srgbClr val="3867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92" name="Rectangle 404"/>
              <p:cNvSpPr>
                <a:spLocks noChangeArrowheads="1"/>
              </p:cNvSpPr>
              <p:nvPr/>
            </p:nvSpPr>
            <p:spPr bwMode="auto">
              <a:xfrm>
                <a:off x="1528" y="1371"/>
                <a:ext cx="3406" cy="1"/>
              </a:xfrm>
              <a:prstGeom prst="rect">
                <a:avLst/>
              </a:prstGeom>
              <a:solidFill>
                <a:srgbClr val="3869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s-EC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294" name="Rectangle 406"/>
            <p:cNvSpPr>
              <a:spLocks noChangeArrowheads="1"/>
            </p:cNvSpPr>
            <p:nvPr/>
          </p:nvSpPr>
          <p:spPr bwMode="auto">
            <a:xfrm>
              <a:off x="1528" y="1371"/>
              <a:ext cx="3406" cy="1"/>
            </a:xfrm>
            <a:prstGeom prst="rect">
              <a:avLst/>
            </a:prstGeom>
            <a:solidFill>
              <a:srgbClr val="396B9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95" name="Rectangle 407"/>
            <p:cNvSpPr>
              <a:spLocks noChangeArrowheads="1"/>
            </p:cNvSpPr>
            <p:nvPr/>
          </p:nvSpPr>
          <p:spPr bwMode="auto">
            <a:xfrm>
              <a:off x="1528" y="1371"/>
              <a:ext cx="3406" cy="9"/>
            </a:xfrm>
            <a:prstGeom prst="rect">
              <a:avLst/>
            </a:prstGeom>
            <a:solidFill>
              <a:srgbClr val="3A6D9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96" name="Rectangle 408"/>
            <p:cNvSpPr>
              <a:spLocks noChangeArrowheads="1"/>
            </p:cNvSpPr>
            <p:nvPr/>
          </p:nvSpPr>
          <p:spPr bwMode="auto">
            <a:xfrm>
              <a:off x="1528" y="1380"/>
              <a:ext cx="3406" cy="1"/>
            </a:xfrm>
            <a:prstGeom prst="rect">
              <a:avLst/>
            </a:prstGeom>
            <a:solidFill>
              <a:srgbClr val="3A70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97" name="Rectangle 409"/>
            <p:cNvSpPr>
              <a:spLocks noChangeArrowheads="1"/>
            </p:cNvSpPr>
            <p:nvPr/>
          </p:nvSpPr>
          <p:spPr bwMode="auto">
            <a:xfrm>
              <a:off x="1528" y="1380"/>
              <a:ext cx="3406" cy="1"/>
            </a:xfrm>
            <a:prstGeom prst="rect">
              <a:avLst/>
            </a:prstGeom>
            <a:solidFill>
              <a:srgbClr val="3A729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98" name="Rectangle 410"/>
            <p:cNvSpPr>
              <a:spLocks noChangeArrowheads="1"/>
            </p:cNvSpPr>
            <p:nvPr/>
          </p:nvSpPr>
          <p:spPr bwMode="auto">
            <a:xfrm>
              <a:off x="1528" y="1380"/>
              <a:ext cx="3406" cy="1"/>
            </a:xfrm>
            <a:prstGeom prst="rect">
              <a:avLst/>
            </a:prstGeom>
            <a:solidFill>
              <a:srgbClr val="3B749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99" name="Rectangle 411"/>
            <p:cNvSpPr>
              <a:spLocks noChangeArrowheads="1"/>
            </p:cNvSpPr>
            <p:nvPr/>
          </p:nvSpPr>
          <p:spPr bwMode="auto">
            <a:xfrm>
              <a:off x="1528" y="1380"/>
              <a:ext cx="3406" cy="1"/>
            </a:xfrm>
            <a:prstGeom prst="rect">
              <a:avLst/>
            </a:prstGeom>
            <a:solidFill>
              <a:srgbClr val="3B76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00" name="Rectangle 412"/>
            <p:cNvSpPr>
              <a:spLocks noChangeArrowheads="1"/>
            </p:cNvSpPr>
            <p:nvPr/>
          </p:nvSpPr>
          <p:spPr bwMode="auto">
            <a:xfrm>
              <a:off x="1528" y="1380"/>
              <a:ext cx="3406" cy="9"/>
            </a:xfrm>
            <a:prstGeom prst="rect">
              <a:avLst/>
            </a:prstGeom>
            <a:solidFill>
              <a:srgbClr val="3C78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01" name="Rectangle 413"/>
            <p:cNvSpPr>
              <a:spLocks noChangeArrowheads="1"/>
            </p:cNvSpPr>
            <p:nvPr/>
          </p:nvSpPr>
          <p:spPr bwMode="auto">
            <a:xfrm>
              <a:off x="1528" y="1389"/>
              <a:ext cx="3406" cy="1"/>
            </a:xfrm>
            <a:prstGeom prst="rect">
              <a:avLst/>
            </a:prstGeom>
            <a:solidFill>
              <a:srgbClr val="3D7BA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02" name="Rectangle 414"/>
            <p:cNvSpPr>
              <a:spLocks noChangeArrowheads="1"/>
            </p:cNvSpPr>
            <p:nvPr/>
          </p:nvSpPr>
          <p:spPr bwMode="auto">
            <a:xfrm>
              <a:off x="1528" y="1389"/>
              <a:ext cx="3406" cy="1"/>
            </a:xfrm>
            <a:prstGeom prst="rect">
              <a:avLst/>
            </a:prstGeom>
            <a:solidFill>
              <a:srgbClr val="3D7EA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03" name="Rectangle 415"/>
            <p:cNvSpPr>
              <a:spLocks noChangeArrowheads="1"/>
            </p:cNvSpPr>
            <p:nvPr/>
          </p:nvSpPr>
          <p:spPr bwMode="auto">
            <a:xfrm>
              <a:off x="1528" y="1389"/>
              <a:ext cx="3406" cy="1"/>
            </a:xfrm>
            <a:prstGeom prst="rect">
              <a:avLst/>
            </a:prstGeom>
            <a:solidFill>
              <a:srgbClr val="3E81A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04" name="Rectangle 416"/>
            <p:cNvSpPr>
              <a:spLocks noChangeArrowheads="1"/>
            </p:cNvSpPr>
            <p:nvPr/>
          </p:nvSpPr>
          <p:spPr bwMode="auto">
            <a:xfrm>
              <a:off x="1528" y="1389"/>
              <a:ext cx="3406" cy="9"/>
            </a:xfrm>
            <a:prstGeom prst="rect">
              <a:avLst/>
            </a:prstGeom>
            <a:solidFill>
              <a:srgbClr val="3F84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05" name="Rectangle 417"/>
            <p:cNvSpPr>
              <a:spLocks noChangeArrowheads="1"/>
            </p:cNvSpPr>
            <p:nvPr/>
          </p:nvSpPr>
          <p:spPr bwMode="auto">
            <a:xfrm>
              <a:off x="1528" y="1398"/>
              <a:ext cx="3406" cy="1"/>
            </a:xfrm>
            <a:prstGeom prst="rect">
              <a:avLst/>
            </a:prstGeom>
            <a:solidFill>
              <a:srgbClr val="4087A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06" name="Rectangle 418"/>
            <p:cNvSpPr>
              <a:spLocks noChangeArrowheads="1"/>
            </p:cNvSpPr>
            <p:nvPr/>
          </p:nvSpPr>
          <p:spPr bwMode="auto">
            <a:xfrm>
              <a:off x="1528" y="1398"/>
              <a:ext cx="3406" cy="1"/>
            </a:xfrm>
            <a:prstGeom prst="rect">
              <a:avLst/>
            </a:prstGeom>
            <a:solidFill>
              <a:srgbClr val="418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07" name="Rectangle 419"/>
            <p:cNvSpPr>
              <a:spLocks noChangeArrowheads="1"/>
            </p:cNvSpPr>
            <p:nvPr/>
          </p:nvSpPr>
          <p:spPr bwMode="auto">
            <a:xfrm>
              <a:off x="1528" y="1398"/>
              <a:ext cx="3406" cy="1"/>
            </a:xfrm>
            <a:prstGeom prst="rect">
              <a:avLst/>
            </a:prstGeom>
            <a:solidFill>
              <a:srgbClr val="418C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08" name="Rectangle 420"/>
            <p:cNvSpPr>
              <a:spLocks noChangeArrowheads="1"/>
            </p:cNvSpPr>
            <p:nvPr/>
          </p:nvSpPr>
          <p:spPr bwMode="auto">
            <a:xfrm>
              <a:off x="1528" y="1398"/>
              <a:ext cx="3406" cy="1"/>
            </a:xfrm>
            <a:prstGeom prst="rect">
              <a:avLst/>
            </a:prstGeom>
            <a:solidFill>
              <a:srgbClr val="428F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09" name="Rectangle 421"/>
            <p:cNvSpPr>
              <a:spLocks noChangeArrowheads="1"/>
            </p:cNvSpPr>
            <p:nvPr/>
          </p:nvSpPr>
          <p:spPr bwMode="auto">
            <a:xfrm>
              <a:off x="1528" y="1398"/>
              <a:ext cx="3406" cy="9"/>
            </a:xfrm>
            <a:prstGeom prst="rect">
              <a:avLst/>
            </a:prstGeom>
            <a:solidFill>
              <a:srgbClr val="4391B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10" name="Rectangle 422"/>
            <p:cNvSpPr>
              <a:spLocks noChangeArrowheads="1"/>
            </p:cNvSpPr>
            <p:nvPr/>
          </p:nvSpPr>
          <p:spPr bwMode="auto">
            <a:xfrm>
              <a:off x="1528" y="1407"/>
              <a:ext cx="3406" cy="1"/>
            </a:xfrm>
            <a:prstGeom prst="rect">
              <a:avLst/>
            </a:prstGeom>
            <a:solidFill>
              <a:srgbClr val="4494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11" name="Rectangle 423"/>
            <p:cNvSpPr>
              <a:spLocks noChangeArrowheads="1"/>
            </p:cNvSpPr>
            <p:nvPr/>
          </p:nvSpPr>
          <p:spPr bwMode="auto">
            <a:xfrm>
              <a:off x="1528" y="1407"/>
              <a:ext cx="3406" cy="1"/>
            </a:xfrm>
            <a:prstGeom prst="rect">
              <a:avLst/>
            </a:prstGeom>
            <a:solidFill>
              <a:srgbClr val="4597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12" name="Rectangle 424"/>
            <p:cNvSpPr>
              <a:spLocks noChangeArrowheads="1"/>
            </p:cNvSpPr>
            <p:nvPr/>
          </p:nvSpPr>
          <p:spPr bwMode="auto">
            <a:xfrm>
              <a:off x="1528" y="1407"/>
              <a:ext cx="3406" cy="1"/>
            </a:xfrm>
            <a:prstGeom prst="rect">
              <a:avLst/>
            </a:prstGeom>
            <a:solidFill>
              <a:srgbClr val="4699B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13" name="Rectangle 425"/>
            <p:cNvSpPr>
              <a:spLocks noChangeArrowheads="1"/>
            </p:cNvSpPr>
            <p:nvPr/>
          </p:nvSpPr>
          <p:spPr bwMode="auto">
            <a:xfrm>
              <a:off x="1528" y="1407"/>
              <a:ext cx="3406" cy="9"/>
            </a:xfrm>
            <a:prstGeom prst="rect">
              <a:avLst/>
            </a:prstGeom>
            <a:solidFill>
              <a:srgbClr val="469CB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14" name="Rectangle 426"/>
            <p:cNvSpPr>
              <a:spLocks noChangeArrowheads="1"/>
            </p:cNvSpPr>
            <p:nvPr/>
          </p:nvSpPr>
          <p:spPr bwMode="auto">
            <a:xfrm>
              <a:off x="1528" y="1416"/>
              <a:ext cx="3406" cy="1"/>
            </a:xfrm>
            <a:prstGeom prst="rect">
              <a:avLst/>
            </a:prstGeom>
            <a:solidFill>
              <a:srgbClr val="469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15" name="Rectangle 427"/>
            <p:cNvSpPr>
              <a:spLocks noChangeArrowheads="1"/>
            </p:cNvSpPr>
            <p:nvPr/>
          </p:nvSpPr>
          <p:spPr bwMode="auto">
            <a:xfrm>
              <a:off x="1528" y="1416"/>
              <a:ext cx="3406" cy="1"/>
            </a:xfrm>
            <a:prstGeom prst="rect">
              <a:avLst/>
            </a:prstGeom>
            <a:solidFill>
              <a:srgbClr val="47A0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16" name="Rectangle 428"/>
            <p:cNvSpPr>
              <a:spLocks noChangeArrowheads="1"/>
            </p:cNvSpPr>
            <p:nvPr/>
          </p:nvSpPr>
          <p:spPr bwMode="auto">
            <a:xfrm>
              <a:off x="1528" y="1416"/>
              <a:ext cx="3406" cy="1"/>
            </a:xfrm>
            <a:prstGeom prst="rect">
              <a:avLst/>
            </a:prstGeom>
            <a:solidFill>
              <a:srgbClr val="48A2B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17" name="Rectangle 429"/>
            <p:cNvSpPr>
              <a:spLocks noChangeArrowheads="1"/>
            </p:cNvSpPr>
            <p:nvPr/>
          </p:nvSpPr>
          <p:spPr bwMode="auto">
            <a:xfrm>
              <a:off x="1528" y="1416"/>
              <a:ext cx="3406" cy="9"/>
            </a:xfrm>
            <a:prstGeom prst="rect">
              <a:avLst/>
            </a:prstGeom>
            <a:solidFill>
              <a:srgbClr val="48A4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18" name="Rectangle 430"/>
            <p:cNvSpPr>
              <a:spLocks noChangeArrowheads="1"/>
            </p:cNvSpPr>
            <p:nvPr/>
          </p:nvSpPr>
          <p:spPr bwMode="auto">
            <a:xfrm>
              <a:off x="1528" y="1425"/>
              <a:ext cx="3406" cy="1"/>
            </a:xfrm>
            <a:prstGeom prst="rect">
              <a:avLst/>
            </a:prstGeom>
            <a:solidFill>
              <a:srgbClr val="49A6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19" name="Rectangle 431"/>
            <p:cNvSpPr>
              <a:spLocks noChangeArrowheads="1"/>
            </p:cNvSpPr>
            <p:nvPr/>
          </p:nvSpPr>
          <p:spPr bwMode="auto">
            <a:xfrm>
              <a:off x="1528" y="1425"/>
              <a:ext cx="3406" cy="9"/>
            </a:xfrm>
            <a:prstGeom prst="rect">
              <a:avLst/>
            </a:prstGeom>
            <a:solidFill>
              <a:srgbClr val="4AA8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20" name="Rectangle 432"/>
            <p:cNvSpPr>
              <a:spLocks noChangeArrowheads="1"/>
            </p:cNvSpPr>
            <p:nvPr/>
          </p:nvSpPr>
          <p:spPr bwMode="auto">
            <a:xfrm>
              <a:off x="1528" y="1434"/>
              <a:ext cx="3406" cy="1"/>
            </a:xfrm>
            <a:prstGeom prst="rect">
              <a:avLst/>
            </a:prstGeom>
            <a:solidFill>
              <a:srgbClr val="4AAAC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21" name="Rectangle 433"/>
            <p:cNvSpPr>
              <a:spLocks noChangeArrowheads="1"/>
            </p:cNvSpPr>
            <p:nvPr/>
          </p:nvSpPr>
          <p:spPr bwMode="auto">
            <a:xfrm>
              <a:off x="1528" y="1434"/>
              <a:ext cx="3406" cy="18"/>
            </a:xfrm>
            <a:prstGeom prst="rect">
              <a:avLst/>
            </a:prstGeom>
            <a:solidFill>
              <a:srgbClr val="4BACC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22" name="Rectangle 434"/>
            <p:cNvSpPr>
              <a:spLocks noChangeArrowheads="1"/>
            </p:cNvSpPr>
            <p:nvPr/>
          </p:nvSpPr>
          <p:spPr bwMode="auto">
            <a:xfrm>
              <a:off x="1528" y="1452"/>
              <a:ext cx="3406" cy="1"/>
            </a:xfrm>
            <a:prstGeom prst="rect">
              <a:avLst/>
            </a:prstGeom>
            <a:solidFill>
              <a:srgbClr val="4AAAC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23" name="Rectangle 435"/>
            <p:cNvSpPr>
              <a:spLocks noChangeArrowheads="1"/>
            </p:cNvSpPr>
            <p:nvPr/>
          </p:nvSpPr>
          <p:spPr bwMode="auto">
            <a:xfrm>
              <a:off x="1528" y="1452"/>
              <a:ext cx="3406" cy="8"/>
            </a:xfrm>
            <a:prstGeom prst="rect">
              <a:avLst/>
            </a:prstGeom>
            <a:solidFill>
              <a:srgbClr val="4AA8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24" name="Rectangle 436"/>
            <p:cNvSpPr>
              <a:spLocks noChangeArrowheads="1"/>
            </p:cNvSpPr>
            <p:nvPr/>
          </p:nvSpPr>
          <p:spPr bwMode="auto">
            <a:xfrm>
              <a:off x="1528" y="1460"/>
              <a:ext cx="3406" cy="1"/>
            </a:xfrm>
            <a:prstGeom prst="rect">
              <a:avLst/>
            </a:prstGeom>
            <a:solidFill>
              <a:srgbClr val="49A6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25" name="Rectangle 437"/>
            <p:cNvSpPr>
              <a:spLocks noChangeArrowheads="1"/>
            </p:cNvSpPr>
            <p:nvPr/>
          </p:nvSpPr>
          <p:spPr bwMode="auto">
            <a:xfrm>
              <a:off x="1528" y="1460"/>
              <a:ext cx="3406" cy="9"/>
            </a:xfrm>
            <a:prstGeom prst="rect">
              <a:avLst/>
            </a:prstGeom>
            <a:solidFill>
              <a:srgbClr val="48A4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26" name="Rectangle 438"/>
            <p:cNvSpPr>
              <a:spLocks noChangeArrowheads="1"/>
            </p:cNvSpPr>
            <p:nvPr/>
          </p:nvSpPr>
          <p:spPr bwMode="auto">
            <a:xfrm>
              <a:off x="1528" y="1469"/>
              <a:ext cx="3406" cy="1"/>
            </a:xfrm>
            <a:prstGeom prst="rect">
              <a:avLst/>
            </a:prstGeom>
            <a:solidFill>
              <a:srgbClr val="48A2B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27" name="Rectangle 439"/>
            <p:cNvSpPr>
              <a:spLocks noChangeArrowheads="1"/>
            </p:cNvSpPr>
            <p:nvPr/>
          </p:nvSpPr>
          <p:spPr bwMode="auto">
            <a:xfrm>
              <a:off x="1528" y="1469"/>
              <a:ext cx="3406" cy="1"/>
            </a:xfrm>
            <a:prstGeom prst="rect">
              <a:avLst/>
            </a:prstGeom>
            <a:solidFill>
              <a:srgbClr val="47A0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28" name="Rectangle 440"/>
            <p:cNvSpPr>
              <a:spLocks noChangeArrowheads="1"/>
            </p:cNvSpPr>
            <p:nvPr/>
          </p:nvSpPr>
          <p:spPr bwMode="auto">
            <a:xfrm>
              <a:off x="1528" y="1469"/>
              <a:ext cx="3406" cy="1"/>
            </a:xfrm>
            <a:prstGeom prst="rect">
              <a:avLst/>
            </a:prstGeom>
            <a:solidFill>
              <a:srgbClr val="469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29" name="Rectangle 441"/>
            <p:cNvSpPr>
              <a:spLocks noChangeArrowheads="1"/>
            </p:cNvSpPr>
            <p:nvPr/>
          </p:nvSpPr>
          <p:spPr bwMode="auto">
            <a:xfrm>
              <a:off x="1528" y="1469"/>
              <a:ext cx="3406" cy="9"/>
            </a:xfrm>
            <a:prstGeom prst="rect">
              <a:avLst/>
            </a:prstGeom>
            <a:solidFill>
              <a:srgbClr val="469CB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30" name="Rectangle 442"/>
            <p:cNvSpPr>
              <a:spLocks noChangeArrowheads="1"/>
            </p:cNvSpPr>
            <p:nvPr/>
          </p:nvSpPr>
          <p:spPr bwMode="auto">
            <a:xfrm>
              <a:off x="1528" y="1478"/>
              <a:ext cx="3406" cy="1"/>
            </a:xfrm>
            <a:prstGeom prst="rect">
              <a:avLst/>
            </a:prstGeom>
            <a:solidFill>
              <a:srgbClr val="469AB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31" name="Rectangle 443"/>
            <p:cNvSpPr>
              <a:spLocks noChangeArrowheads="1"/>
            </p:cNvSpPr>
            <p:nvPr/>
          </p:nvSpPr>
          <p:spPr bwMode="auto">
            <a:xfrm>
              <a:off x="1528" y="1478"/>
              <a:ext cx="3406" cy="1"/>
            </a:xfrm>
            <a:prstGeom prst="rect">
              <a:avLst/>
            </a:prstGeom>
            <a:solidFill>
              <a:srgbClr val="4598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32" name="Rectangle 444"/>
            <p:cNvSpPr>
              <a:spLocks noChangeArrowheads="1"/>
            </p:cNvSpPr>
            <p:nvPr/>
          </p:nvSpPr>
          <p:spPr bwMode="auto">
            <a:xfrm>
              <a:off x="1528" y="1478"/>
              <a:ext cx="3406" cy="1"/>
            </a:xfrm>
            <a:prstGeom prst="rect">
              <a:avLst/>
            </a:prstGeom>
            <a:solidFill>
              <a:srgbClr val="4596B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33" name="Rectangle 445"/>
            <p:cNvSpPr>
              <a:spLocks noChangeArrowheads="1"/>
            </p:cNvSpPr>
            <p:nvPr/>
          </p:nvSpPr>
          <p:spPr bwMode="auto">
            <a:xfrm>
              <a:off x="1528" y="1478"/>
              <a:ext cx="3406" cy="1"/>
            </a:xfrm>
            <a:prstGeom prst="rect">
              <a:avLst/>
            </a:prstGeom>
            <a:solidFill>
              <a:srgbClr val="4494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34" name="Rectangle 446"/>
            <p:cNvSpPr>
              <a:spLocks noChangeArrowheads="1"/>
            </p:cNvSpPr>
            <p:nvPr/>
          </p:nvSpPr>
          <p:spPr bwMode="auto">
            <a:xfrm>
              <a:off x="1528" y="1478"/>
              <a:ext cx="3406" cy="9"/>
            </a:xfrm>
            <a:prstGeom prst="rect">
              <a:avLst/>
            </a:prstGeom>
            <a:solidFill>
              <a:srgbClr val="4392B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35" name="Rectangle 447"/>
            <p:cNvSpPr>
              <a:spLocks noChangeArrowheads="1"/>
            </p:cNvSpPr>
            <p:nvPr/>
          </p:nvSpPr>
          <p:spPr bwMode="auto">
            <a:xfrm>
              <a:off x="1528" y="1487"/>
              <a:ext cx="3406" cy="1"/>
            </a:xfrm>
            <a:prstGeom prst="rect">
              <a:avLst/>
            </a:prstGeom>
            <a:solidFill>
              <a:srgbClr val="4290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36" name="Rectangle 448"/>
            <p:cNvSpPr>
              <a:spLocks noChangeArrowheads="1"/>
            </p:cNvSpPr>
            <p:nvPr/>
          </p:nvSpPr>
          <p:spPr bwMode="auto">
            <a:xfrm>
              <a:off x="1528" y="1487"/>
              <a:ext cx="3406" cy="1"/>
            </a:xfrm>
            <a:prstGeom prst="rect">
              <a:avLst/>
            </a:prstGeom>
            <a:solidFill>
              <a:srgbClr val="418EA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37" name="Rectangle 449"/>
            <p:cNvSpPr>
              <a:spLocks noChangeArrowheads="1"/>
            </p:cNvSpPr>
            <p:nvPr/>
          </p:nvSpPr>
          <p:spPr bwMode="auto">
            <a:xfrm>
              <a:off x="1528" y="1487"/>
              <a:ext cx="3406" cy="1"/>
            </a:xfrm>
            <a:prstGeom prst="rect">
              <a:avLst/>
            </a:prstGeom>
            <a:solidFill>
              <a:srgbClr val="418C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38" name="Rectangle 450"/>
            <p:cNvSpPr>
              <a:spLocks noChangeArrowheads="1"/>
            </p:cNvSpPr>
            <p:nvPr/>
          </p:nvSpPr>
          <p:spPr bwMode="auto">
            <a:xfrm>
              <a:off x="1528" y="1487"/>
              <a:ext cx="3406" cy="1"/>
            </a:xfrm>
            <a:prstGeom prst="rect">
              <a:avLst/>
            </a:prstGeom>
            <a:solidFill>
              <a:srgbClr val="418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39" name="Rectangle 451"/>
            <p:cNvSpPr>
              <a:spLocks noChangeArrowheads="1"/>
            </p:cNvSpPr>
            <p:nvPr/>
          </p:nvSpPr>
          <p:spPr bwMode="auto">
            <a:xfrm>
              <a:off x="1528" y="1487"/>
              <a:ext cx="3406" cy="1"/>
            </a:xfrm>
            <a:prstGeom prst="rect">
              <a:avLst/>
            </a:prstGeom>
            <a:solidFill>
              <a:srgbClr val="4187A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40" name="Rectangle 452"/>
            <p:cNvSpPr>
              <a:spLocks noChangeArrowheads="1"/>
            </p:cNvSpPr>
            <p:nvPr/>
          </p:nvSpPr>
          <p:spPr bwMode="auto">
            <a:xfrm>
              <a:off x="1528" y="1487"/>
              <a:ext cx="3406" cy="9"/>
            </a:xfrm>
            <a:prstGeom prst="rect">
              <a:avLst/>
            </a:prstGeom>
            <a:solidFill>
              <a:srgbClr val="3F84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41" name="Rectangle 453"/>
            <p:cNvSpPr>
              <a:spLocks noChangeArrowheads="1"/>
            </p:cNvSpPr>
            <p:nvPr/>
          </p:nvSpPr>
          <p:spPr bwMode="auto">
            <a:xfrm>
              <a:off x="1528" y="1496"/>
              <a:ext cx="3406" cy="1"/>
            </a:xfrm>
            <a:prstGeom prst="rect">
              <a:avLst/>
            </a:prstGeom>
            <a:solidFill>
              <a:srgbClr val="3E81A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42" name="Rectangle 454"/>
            <p:cNvSpPr>
              <a:spLocks noChangeArrowheads="1"/>
            </p:cNvSpPr>
            <p:nvPr/>
          </p:nvSpPr>
          <p:spPr bwMode="auto">
            <a:xfrm>
              <a:off x="1528" y="1496"/>
              <a:ext cx="3406" cy="1"/>
            </a:xfrm>
            <a:prstGeom prst="rect">
              <a:avLst/>
            </a:prstGeom>
            <a:solidFill>
              <a:srgbClr val="3E7EA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43" name="Rectangle 455"/>
            <p:cNvSpPr>
              <a:spLocks noChangeArrowheads="1"/>
            </p:cNvSpPr>
            <p:nvPr/>
          </p:nvSpPr>
          <p:spPr bwMode="auto">
            <a:xfrm>
              <a:off x="1528" y="1496"/>
              <a:ext cx="3406" cy="1"/>
            </a:xfrm>
            <a:prstGeom prst="rect">
              <a:avLst/>
            </a:prstGeom>
            <a:solidFill>
              <a:srgbClr val="3D7D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44" name="Rectangle 456"/>
            <p:cNvSpPr>
              <a:spLocks noChangeArrowheads="1"/>
            </p:cNvSpPr>
            <p:nvPr/>
          </p:nvSpPr>
          <p:spPr bwMode="auto">
            <a:xfrm>
              <a:off x="1528" y="1496"/>
              <a:ext cx="3406" cy="1"/>
            </a:xfrm>
            <a:prstGeom prst="rect">
              <a:avLst/>
            </a:prstGeom>
            <a:solidFill>
              <a:srgbClr val="3D7BA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45" name="Rectangle 457"/>
            <p:cNvSpPr>
              <a:spLocks noChangeArrowheads="1"/>
            </p:cNvSpPr>
            <p:nvPr/>
          </p:nvSpPr>
          <p:spPr bwMode="auto">
            <a:xfrm>
              <a:off x="1528" y="1496"/>
              <a:ext cx="3406" cy="9"/>
            </a:xfrm>
            <a:prstGeom prst="rect">
              <a:avLst/>
            </a:prstGeom>
            <a:solidFill>
              <a:srgbClr val="3C79A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46" name="Rectangle 458"/>
            <p:cNvSpPr>
              <a:spLocks noChangeArrowheads="1"/>
            </p:cNvSpPr>
            <p:nvPr/>
          </p:nvSpPr>
          <p:spPr bwMode="auto">
            <a:xfrm>
              <a:off x="1528" y="1505"/>
              <a:ext cx="3406" cy="1"/>
            </a:xfrm>
            <a:prstGeom prst="rect">
              <a:avLst/>
            </a:prstGeom>
            <a:solidFill>
              <a:srgbClr val="3C77A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47" name="Rectangle 459"/>
            <p:cNvSpPr>
              <a:spLocks noChangeArrowheads="1"/>
            </p:cNvSpPr>
            <p:nvPr/>
          </p:nvSpPr>
          <p:spPr bwMode="auto">
            <a:xfrm>
              <a:off x="1528" y="1505"/>
              <a:ext cx="3406" cy="1"/>
            </a:xfrm>
            <a:prstGeom prst="rect">
              <a:avLst/>
            </a:prstGeom>
            <a:solidFill>
              <a:srgbClr val="3B74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48" name="Rectangle 460"/>
            <p:cNvSpPr>
              <a:spLocks noChangeArrowheads="1"/>
            </p:cNvSpPr>
            <p:nvPr/>
          </p:nvSpPr>
          <p:spPr bwMode="auto">
            <a:xfrm>
              <a:off x="1528" y="1505"/>
              <a:ext cx="3406" cy="1"/>
            </a:xfrm>
            <a:prstGeom prst="rect">
              <a:avLst/>
            </a:prstGeom>
            <a:solidFill>
              <a:srgbClr val="3A719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49" name="Rectangle 461"/>
            <p:cNvSpPr>
              <a:spLocks noChangeArrowheads="1"/>
            </p:cNvSpPr>
            <p:nvPr/>
          </p:nvSpPr>
          <p:spPr bwMode="auto">
            <a:xfrm>
              <a:off x="1528" y="1505"/>
              <a:ext cx="3406" cy="9"/>
            </a:xfrm>
            <a:prstGeom prst="rect">
              <a:avLst/>
            </a:prstGeom>
            <a:solidFill>
              <a:srgbClr val="3A6F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50" name="Rectangle 462"/>
            <p:cNvSpPr>
              <a:spLocks noChangeArrowheads="1"/>
            </p:cNvSpPr>
            <p:nvPr/>
          </p:nvSpPr>
          <p:spPr bwMode="auto">
            <a:xfrm>
              <a:off x="1528" y="1514"/>
              <a:ext cx="3406" cy="1"/>
            </a:xfrm>
            <a:prstGeom prst="rect">
              <a:avLst/>
            </a:prstGeom>
            <a:solidFill>
              <a:srgbClr val="396C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51" name="Rectangle 463"/>
            <p:cNvSpPr>
              <a:spLocks noChangeArrowheads="1"/>
            </p:cNvSpPr>
            <p:nvPr/>
          </p:nvSpPr>
          <p:spPr bwMode="auto">
            <a:xfrm>
              <a:off x="1528" y="1514"/>
              <a:ext cx="3406" cy="1"/>
            </a:xfrm>
            <a:prstGeom prst="rect">
              <a:avLst/>
            </a:prstGeom>
            <a:solidFill>
              <a:srgbClr val="396A9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52" name="Rectangle 464"/>
            <p:cNvSpPr>
              <a:spLocks noChangeArrowheads="1"/>
            </p:cNvSpPr>
            <p:nvPr/>
          </p:nvSpPr>
          <p:spPr bwMode="auto">
            <a:xfrm>
              <a:off x="1528" y="1514"/>
              <a:ext cx="3406" cy="1"/>
            </a:xfrm>
            <a:prstGeom prst="rect">
              <a:avLst/>
            </a:prstGeom>
            <a:solidFill>
              <a:srgbClr val="38689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53" name="Rectangle 465"/>
            <p:cNvSpPr>
              <a:spLocks noChangeArrowheads="1"/>
            </p:cNvSpPr>
            <p:nvPr/>
          </p:nvSpPr>
          <p:spPr bwMode="auto">
            <a:xfrm>
              <a:off x="1528" y="1514"/>
              <a:ext cx="3406" cy="9"/>
            </a:xfrm>
            <a:prstGeom prst="rect">
              <a:avLst/>
            </a:prstGeom>
            <a:solidFill>
              <a:srgbClr val="38669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54" name="Rectangle 466"/>
            <p:cNvSpPr>
              <a:spLocks noChangeArrowheads="1"/>
            </p:cNvSpPr>
            <p:nvPr/>
          </p:nvSpPr>
          <p:spPr bwMode="auto">
            <a:xfrm>
              <a:off x="1528" y="1523"/>
              <a:ext cx="3406" cy="1"/>
            </a:xfrm>
            <a:prstGeom prst="rect">
              <a:avLst/>
            </a:prstGeom>
            <a:solidFill>
              <a:srgbClr val="37649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55" name="Rectangle 467"/>
            <p:cNvSpPr>
              <a:spLocks noChangeArrowheads="1"/>
            </p:cNvSpPr>
            <p:nvPr/>
          </p:nvSpPr>
          <p:spPr bwMode="auto">
            <a:xfrm>
              <a:off x="1528" y="1523"/>
              <a:ext cx="3406" cy="1"/>
            </a:xfrm>
            <a:prstGeom prst="rect">
              <a:avLst/>
            </a:prstGeom>
            <a:solidFill>
              <a:srgbClr val="3762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56" name="Rectangle 468"/>
            <p:cNvSpPr>
              <a:spLocks noChangeArrowheads="1"/>
            </p:cNvSpPr>
            <p:nvPr/>
          </p:nvSpPr>
          <p:spPr bwMode="auto">
            <a:xfrm>
              <a:off x="1528" y="1523"/>
              <a:ext cx="3406" cy="9"/>
            </a:xfrm>
            <a:prstGeom prst="rect">
              <a:avLst/>
            </a:prstGeom>
            <a:solidFill>
              <a:srgbClr val="365F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57" name="Rectangle 469"/>
            <p:cNvSpPr>
              <a:spLocks noChangeArrowheads="1"/>
            </p:cNvSpPr>
            <p:nvPr/>
          </p:nvSpPr>
          <p:spPr bwMode="auto">
            <a:xfrm>
              <a:off x="1528" y="1353"/>
              <a:ext cx="3406" cy="179"/>
            </a:xfrm>
            <a:prstGeom prst="rect">
              <a:avLst/>
            </a:prstGeom>
            <a:noFill/>
            <a:ln w="33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58" name="Rectangle 470"/>
            <p:cNvSpPr>
              <a:spLocks noChangeArrowheads="1"/>
            </p:cNvSpPr>
            <p:nvPr/>
          </p:nvSpPr>
          <p:spPr bwMode="auto">
            <a:xfrm>
              <a:off x="2371" y="1407"/>
              <a:ext cx="54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DIRECCION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59" name="Rectangle 471"/>
            <p:cNvSpPr>
              <a:spLocks noChangeArrowheads="1"/>
            </p:cNvSpPr>
            <p:nvPr/>
          </p:nvSpPr>
          <p:spPr bwMode="auto">
            <a:xfrm>
              <a:off x="2919" y="1407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60" name="Rectangle 472"/>
            <p:cNvSpPr>
              <a:spLocks noChangeArrowheads="1"/>
            </p:cNvSpPr>
            <p:nvPr/>
          </p:nvSpPr>
          <p:spPr bwMode="auto">
            <a:xfrm>
              <a:off x="2941" y="1407"/>
              <a:ext cx="1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ESTRATEGICA GENERAL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61" name="Rectangle 473"/>
            <p:cNvSpPr>
              <a:spLocks noChangeArrowheads="1"/>
            </p:cNvSpPr>
            <p:nvPr/>
          </p:nvSpPr>
          <p:spPr bwMode="auto">
            <a:xfrm>
              <a:off x="4091" y="1407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62" name="Rectangle 474"/>
            <p:cNvSpPr>
              <a:spLocks noChangeArrowheads="1"/>
            </p:cNvSpPr>
            <p:nvPr/>
          </p:nvSpPr>
          <p:spPr bwMode="auto">
            <a:xfrm>
              <a:off x="1627" y="1630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63" name="Freeform 475"/>
            <p:cNvSpPr>
              <a:spLocks/>
            </p:cNvSpPr>
            <p:nvPr/>
          </p:nvSpPr>
          <p:spPr bwMode="auto">
            <a:xfrm>
              <a:off x="641" y="862"/>
              <a:ext cx="854" cy="598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646" y="143"/>
                </a:cxn>
                <a:cxn ang="0">
                  <a:pos x="0" y="143"/>
                </a:cxn>
                <a:cxn ang="0">
                  <a:pos x="0" y="447"/>
                </a:cxn>
                <a:cxn ang="0">
                  <a:pos x="646" y="447"/>
                </a:cxn>
                <a:cxn ang="0">
                  <a:pos x="646" y="598"/>
                </a:cxn>
                <a:cxn ang="0">
                  <a:pos x="854" y="295"/>
                </a:cxn>
                <a:cxn ang="0">
                  <a:pos x="646" y="0"/>
                </a:cxn>
              </a:cxnLst>
              <a:rect l="0" t="0" r="r" b="b"/>
              <a:pathLst>
                <a:path w="854" h="598">
                  <a:moveTo>
                    <a:pt x="646" y="0"/>
                  </a:moveTo>
                  <a:lnTo>
                    <a:pt x="646" y="143"/>
                  </a:lnTo>
                  <a:lnTo>
                    <a:pt x="0" y="143"/>
                  </a:lnTo>
                  <a:lnTo>
                    <a:pt x="0" y="447"/>
                  </a:lnTo>
                  <a:lnTo>
                    <a:pt x="646" y="447"/>
                  </a:lnTo>
                  <a:lnTo>
                    <a:pt x="646" y="598"/>
                  </a:lnTo>
                  <a:lnTo>
                    <a:pt x="854" y="295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64" name="Freeform 476"/>
            <p:cNvSpPr>
              <a:spLocks/>
            </p:cNvSpPr>
            <p:nvPr/>
          </p:nvSpPr>
          <p:spPr bwMode="auto">
            <a:xfrm>
              <a:off x="641" y="862"/>
              <a:ext cx="854" cy="598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646" y="143"/>
                </a:cxn>
                <a:cxn ang="0">
                  <a:pos x="0" y="143"/>
                </a:cxn>
                <a:cxn ang="0">
                  <a:pos x="0" y="447"/>
                </a:cxn>
                <a:cxn ang="0">
                  <a:pos x="646" y="447"/>
                </a:cxn>
                <a:cxn ang="0">
                  <a:pos x="646" y="598"/>
                </a:cxn>
                <a:cxn ang="0">
                  <a:pos x="854" y="295"/>
                </a:cxn>
                <a:cxn ang="0">
                  <a:pos x="646" y="0"/>
                </a:cxn>
              </a:cxnLst>
              <a:rect l="0" t="0" r="r" b="b"/>
              <a:pathLst>
                <a:path w="854" h="598">
                  <a:moveTo>
                    <a:pt x="646" y="0"/>
                  </a:moveTo>
                  <a:lnTo>
                    <a:pt x="646" y="143"/>
                  </a:lnTo>
                  <a:lnTo>
                    <a:pt x="0" y="143"/>
                  </a:lnTo>
                  <a:lnTo>
                    <a:pt x="0" y="447"/>
                  </a:lnTo>
                  <a:lnTo>
                    <a:pt x="646" y="447"/>
                  </a:lnTo>
                  <a:lnTo>
                    <a:pt x="646" y="598"/>
                  </a:lnTo>
                  <a:lnTo>
                    <a:pt x="854" y="295"/>
                  </a:lnTo>
                  <a:lnTo>
                    <a:pt x="646" y="0"/>
                  </a:lnTo>
                  <a:close/>
                </a:path>
              </a:pathLst>
            </a:custGeom>
            <a:noFill/>
            <a:ln w="22">
              <a:solidFill>
                <a:srgbClr val="4BACC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65" name="Rectangle 477"/>
            <p:cNvSpPr>
              <a:spLocks noChangeArrowheads="1"/>
            </p:cNvSpPr>
            <p:nvPr/>
          </p:nvSpPr>
          <p:spPr bwMode="auto">
            <a:xfrm>
              <a:off x="740" y="1023"/>
              <a:ext cx="43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i="0" u="none" strike="noStrike" normalizeH="0" baseline="0" smtClean="0">
                  <a:latin typeface="Arial" pitchFamily="34" charset="0"/>
                  <a:cs typeface="Arial" pitchFamily="34" charset="0"/>
                </a:rPr>
                <a:t>PROCESOS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66" name="Rectangle 478"/>
            <p:cNvSpPr>
              <a:spLocks noChangeArrowheads="1"/>
            </p:cNvSpPr>
            <p:nvPr/>
          </p:nvSpPr>
          <p:spPr bwMode="auto">
            <a:xfrm>
              <a:off x="740" y="1131"/>
              <a:ext cx="58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i="0" u="none" strike="noStrike" normalizeH="0" baseline="0" smtClean="0">
                  <a:latin typeface="Arial" pitchFamily="34" charset="0"/>
                  <a:cs typeface="Arial" pitchFamily="34" charset="0"/>
                </a:rPr>
                <a:t>GOBERNANTES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67" name="Rectangle 479"/>
            <p:cNvSpPr>
              <a:spLocks noChangeArrowheads="1"/>
            </p:cNvSpPr>
            <p:nvPr/>
          </p:nvSpPr>
          <p:spPr bwMode="auto">
            <a:xfrm>
              <a:off x="1298" y="1131"/>
              <a:ext cx="2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i="0" u="none" strike="noStrike" normalizeH="0" baseline="0" smtClean="0">
                  <a:latin typeface="Arial" pitchFamily="34" charset="0"/>
                  <a:cs typeface="Arial" pitchFamily="34" charset="0"/>
                </a:rPr>
                <a:t>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68" name="Freeform 480"/>
            <p:cNvSpPr>
              <a:spLocks/>
            </p:cNvSpPr>
            <p:nvPr/>
          </p:nvSpPr>
          <p:spPr bwMode="auto">
            <a:xfrm>
              <a:off x="641" y="3139"/>
              <a:ext cx="854" cy="786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646" y="197"/>
                </a:cxn>
                <a:cxn ang="0">
                  <a:pos x="0" y="197"/>
                </a:cxn>
                <a:cxn ang="0">
                  <a:pos x="0" y="590"/>
                </a:cxn>
                <a:cxn ang="0">
                  <a:pos x="646" y="590"/>
                </a:cxn>
                <a:cxn ang="0">
                  <a:pos x="646" y="786"/>
                </a:cxn>
                <a:cxn ang="0">
                  <a:pos x="854" y="393"/>
                </a:cxn>
                <a:cxn ang="0">
                  <a:pos x="646" y="0"/>
                </a:cxn>
              </a:cxnLst>
              <a:rect l="0" t="0" r="r" b="b"/>
              <a:pathLst>
                <a:path w="854" h="786">
                  <a:moveTo>
                    <a:pt x="646" y="0"/>
                  </a:moveTo>
                  <a:lnTo>
                    <a:pt x="646" y="197"/>
                  </a:lnTo>
                  <a:lnTo>
                    <a:pt x="0" y="197"/>
                  </a:lnTo>
                  <a:lnTo>
                    <a:pt x="0" y="590"/>
                  </a:lnTo>
                  <a:lnTo>
                    <a:pt x="646" y="590"/>
                  </a:lnTo>
                  <a:lnTo>
                    <a:pt x="646" y="786"/>
                  </a:lnTo>
                  <a:lnTo>
                    <a:pt x="854" y="39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69" name="Freeform 481"/>
            <p:cNvSpPr>
              <a:spLocks/>
            </p:cNvSpPr>
            <p:nvPr/>
          </p:nvSpPr>
          <p:spPr bwMode="auto">
            <a:xfrm>
              <a:off x="641" y="3139"/>
              <a:ext cx="854" cy="786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646" y="197"/>
                </a:cxn>
                <a:cxn ang="0">
                  <a:pos x="0" y="197"/>
                </a:cxn>
                <a:cxn ang="0">
                  <a:pos x="0" y="590"/>
                </a:cxn>
                <a:cxn ang="0">
                  <a:pos x="646" y="590"/>
                </a:cxn>
                <a:cxn ang="0">
                  <a:pos x="646" y="786"/>
                </a:cxn>
                <a:cxn ang="0">
                  <a:pos x="854" y="393"/>
                </a:cxn>
                <a:cxn ang="0">
                  <a:pos x="646" y="0"/>
                </a:cxn>
              </a:cxnLst>
              <a:rect l="0" t="0" r="r" b="b"/>
              <a:pathLst>
                <a:path w="854" h="786">
                  <a:moveTo>
                    <a:pt x="646" y="0"/>
                  </a:moveTo>
                  <a:lnTo>
                    <a:pt x="646" y="197"/>
                  </a:lnTo>
                  <a:lnTo>
                    <a:pt x="0" y="197"/>
                  </a:lnTo>
                  <a:lnTo>
                    <a:pt x="0" y="590"/>
                  </a:lnTo>
                  <a:lnTo>
                    <a:pt x="646" y="590"/>
                  </a:lnTo>
                  <a:lnTo>
                    <a:pt x="646" y="786"/>
                  </a:lnTo>
                  <a:lnTo>
                    <a:pt x="854" y="393"/>
                  </a:lnTo>
                  <a:lnTo>
                    <a:pt x="646" y="0"/>
                  </a:lnTo>
                  <a:close/>
                </a:path>
              </a:pathLst>
            </a:custGeom>
            <a:noFill/>
            <a:ln w="33">
              <a:solidFill>
                <a:srgbClr val="F7964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70" name="Rectangle 482"/>
            <p:cNvSpPr>
              <a:spLocks noChangeArrowheads="1"/>
            </p:cNvSpPr>
            <p:nvPr/>
          </p:nvSpPr>
          <p:spPr bwMode="auto">
            <a:xfrm>
              <a:off x="740" y="3354"/>
              <a:ext cx="43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i="0" u="none" strike="noStrike" normalizeH="0" baseline="0" smtClean="0">
                  <a:latin typeface="Arial" pitchFamily="34" charset="0"/>
                  <a:cs typeface="Arial" pitchFamily="34" charset="0"/>
                </a:rPr>
                <a:t>PROCESOS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71" name="Rectangle 483"/>
            <p:cNvSpPr>
              <a:spLocks noChangeArrowheads="1"/>
            </p:cNvSpPr>
            <p:nvPr/>
          </p:nvSpPr>
          <p:spPr bwMode="auto">
            <a:xfrm>
              <a:off x="740" y="3452"/>
              <a:ext cx="55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i="0" u="none" strike="noStrike" normalizeH="0" baseline="0" smtClean="0">
                  <a:latin typeface="Arial" pitchFamily="34" charset="0"/>
                  <a:cs typeface="Arial" pitchFamily="34" charset="0"/>
                </a:rPr>
                <a:t>HABILITANTES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72" name="Rectangle 484"/>
            <p:cNvSpPr>
              <a:spLocks noChangeArrowheads="1"/>
            </p:cNvSpPr>
            <p:nvPr/>
          </p:nvSpPr>
          <p:spPr bwMode="auto">
            <a:xfrm>
              <a:off x="740" y="3550"/>
              <a:ext cx="38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i="0" u="none" strike="noStrike" normalizeH="0" baseline="0" smtClean="0">
                  <a:latin typeface="Arial" pitchFamily="34" charset="0"/>
                  <a:cs typeface="Arial" pitchFamily="34" charset="0"/>
                </a:rPr>
                <a:t>DE APOYO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73" name="Rectangle 485"/>
            <p:cNvSpPr>
              <a:spLocks noChangeArrowheads="1"/>
            </p:cNvSpPr>
            <p:nvPr/>
          </p:nvSpPr>
          <p:spPr bwMode="auto">
            <a:xfrm>
              <a:off x="1112" y="3550"/>
              <a:ext cx="2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i="0" u="none" strike="noStrike" normalizeH="0" baseline="0" smtClean="0">
                  <a:latin typeface="Arial" pitchFamily="34" charset="0"/>
                  <a:cs typeface="Arial" pitchFamily="34" charset="0"/>
                </a:rPr>
                <a:t>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74" name="Rectangle 486"/>
            <p:cNvSpPr>
              <a:spLocks noChangeArrowheads="1"/>
            </p:cNvSpPr>
            <p:nvPr/>
          </p:nvSpPr>
          <p:spPr bwMode="auto">
            <a:xfrm>
              <a:off x="236" y="657"/>
              <a:ext cx="318" cy="3384"/>
            </a:xfrm>
            <a:prstGeom prst="rect">
              <a:avLst/>
            </a:prstGeom>
            <a:solidFill>
              <a:srgbClr val="243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75" name="Freeform 487"/>
            <p:cNvSpPr>
              <a:spLocks noEditPoints="1"/>
            </p:cNvSpPr>
            <p:nvPr/>
          </p:nvSpPr>
          <p:spPr bwMode="auto">
            <a:xfrm>
              <a:off x="236" y="657"/>
              <a:ext cx="318" cy="3375"/>
            </a:xfrm>
            <a:custGeom>
              <a:avLst/>
              <a:gdLst/>
              <a:ahLst/>
              <a:cxnLst>
                <a:cxn ang="0">
                  <a:pos x="109" y="178"/>
                </a:cxn>
                <a:cxn ang="0">
                  <a:pos x="66" y="625"/>
                </a:cxn>
                <a:cxn ang="0">
                  <a:pos x="33" y="1268"/>
                </a:cxn>
                <a:cxn ang="0">
                  <a:pos x="33" y="2027"/>
                </a:cxn>
                <a:cxn ang="0">
                  <a:pos x="66" y="2697"/>
                </a:cxn>
                <a:cxn ang="0">
                  <a:pos x="109" y="3161"/>
                </a:cxn>
                <a:cxn ang="0">
                  <a:pos x="153" y="3348"/>
                </a:cxn>
                <a:cxn ang="0">
                  <a:pos x="208" y="3161"/>
                </a:cxn>
                <a:cxn ang="0">
                  <a:pos x="252" y="2697"/>
                </a:cxn>
                <a:cxn ang="0">
                  <a:pos x="285" y="2027"/>
                </a:cxn>
                <a:cxn ang="0">
                  <a:pos x="274" y="1268"/>
                </a:cxn>
                <a:cxn ang="0">
                  <a:pos x="252" y="625"/>
                </a:cxn>
                <a:cxn ang="0">
                  <a:pos x="208" y="178"/>
                </a:cxn>
                <a:cxn ang="0">
                  <a:pos x="164" y="0"/>
                </a:cxn>
                <a:cxn ang="0">
                  <a:pos x="197" y="27"/>
                </a:cxn>
                <a:cxn ang="0">
                  <a:pos x="252" y="295"/>
                </a:cxn>
                <a:cxn ang="0">
                  <a:pos x="296" y="821"/>
                </a:cxn>
                <a:cxn ang="0">
                  <a:pos x="318" y="1518"/>
                </a:cxn>
                <a:cxn ang="0">
                  <a:pos x="307" y="2268"/>
                </a:cxn>
                <a:cxn ang="0">
                  <a:pos x="274" y="2875"/>
                </a:cxn>
                <a:cxn ang="0">
                  <a:pos x="219" y="3268"/>
                </a:cxn>
                <a:cxn ang="0">
                  <a:pos x="175" y="3375"/>
                </a:cxn>
                <a:cxn ang="0">
                  <a:pos x="142" y="3375"/>
                </a:cxn>
                <a:cxn ang="0">
                  <a:pos x="109" y="3313"/>
                </a:cxn>
                <a:cxn ang="0">
                  <a:pos x="55" y="2982"/>
                </a:cxn>
                <a:cxn ang="0">
                  <a:pos x="11" y="2420"/>
                </a:cxn>
                <a:cxn ang="0">
                  <a:pos x="0" y="1688"/>
                </a:cxn>
                <a:cxn ang="0">
                  <a:pos x="11" y="964"/>
                </a:cxn>
                <a:cxn ang="0">
                  <a:pos x="55" y="393"/>
                </a:cxn>
                <a:cxn ang="0">
                  <a:pos x="109" y="62"/>
                </a:cxn>
                <a:cxn ang="0">
                  <a:pos x="142" y="0"/>
                </a:cxn>
                <a:cxn ang="0">
                  <a:pos x="153" y="18"/>
                </a:cxn>
                <a:cxn ang="0">
                  <a:pos x="99" y="178"/>
                </a:cxn>
                <a:cxn ang="0">
                  <a:pos x="44" y="625"/>
                </a:cxn>
                <a:cxn ang="0">
                  <a:pos x="22" y="1268"/>
                </a:cxn>
                <a:cxn ang="0">
                  <a:pos x="22" y="2027"/>
                </a:cxn>
                <a:cxn ang="0">
                  <a:pos x="44" y="2697"/>
                </a:cxn>
                <a:cxn ang="0">
                  <a:pos x="88" y="3161"/>
                </a:cxn>
                <a:cxn ang="0">
                  <a:pos x="142" y="3357"/>
                </a:cxn>
                <a:cxn ang="0">
                  <a:pos x="186" y="3330"/>
                </a:cxn>
                <a:cxn ang="0">
                  <a:pos x="241" y="3036"/>
                </a:cxn>
                <a:cxn ang="0">
                  <a:pos x="285" y="2491"/>
                </a:cxn>
                <a:cxn ang="0">
                  <a:pos x="296" y="1777"/>
                </a:cxn>
                <a:cxn ang="0">
                  <a:pos x="285" y="1036"/>
                </a:cxn>
                <a:cxn ang="0">
                  <a:pos x="252" y="446"/>
                </a:cxn>
                <a:cxn ang="0">
                  <a:pos x="197" y="89"/>
                </a:cxn>
                <a:cxn ang="0">
                  <a:pos x="153" y="18"/>
                </a:cxn>
                <a:cxn ang="0">
                  <a:pos x="120" y="89"/>
                </a:cxn>
                <a:cxn ang="0">
                  <a:pos x="66" y="446"/>
                </a:cxn>
                <a:cxn ang="0">
                  <a:pos x="22" y="1036"/>
                </a:cxn>
                <a:cxn ang="0">
                  <a:pos x="11" y="1777"/>
                </a:cxn>
                <a:cxn ang="0">
                  <a:pos x="33" y="2491"/>
                </a:cxn>
                <a:cxn ang="0">
                  <a:pos x="77" y="3036"/>
                </a:cxn>
                <a:cxn ang="0">
                  <a:pos x="131" y="3330"/>
                </a:cxn>
                <a:cxn ang="0">
                  <a:pos x="164" y="3357"/>
                </a:cxn>
                <a:cxn ang="0">
                  <a:pos x="230" y="3161"/>
                </a:cxn>
                <a:cxn ang="0">
                  <a:pos x="274" y="2697"/>
                </a:cxn>
                <a:cxn ang="0">
                  <a:pos x="296" y="2027"/>
                </a:cxn>
                <a:cxn ang="0">
                  <a:pos x="296" y="1268"/>
                </a:cxn>
                <a:cxn ang="0">
                  <a:pos x="263" y="625"/>
                </a:cxn>
                <a:cxn ang="0">
                  <a:pos x="219" y="178"/>
                </a:cxn>
                <a:cxn ang="0">
                  <a:pos x="164" y="18"/>
                </a:cxn>
              </a:cxnLst>
              <a:rect l="0" t="0" r="r" b="b"/>
              <a:pathLst>
                <a:path w="318" h="3375">
                  <a:moveTo>
                    <a:pt x="153" y="27"/>
                  </a:moveTo>
                  <a:lnTo>
                    <a:pt x="153" y="27"/>
                  </a:lnTo>
                  <a:lnTo>
                    <a:pt x="153" y="36"/>
                  </a:lnTo>
                  <a:lnTo>
                    <a:pt x="142" y="53"/>
                  </a:lnTo>
                  <a:lnTo>
                    <a:pt x="142" y="71"/>
                  </a:lnTo>
                  <a:lnTo>
                    <a:pt x="131" y="89"/>
                  </a:lnTo>
                  <a:lnTo>
                    <a:pt x="120" y="116"/>
                  </a:lnTo>
                  <a:lnTo>
                    <a:pt x="120" y="152"/>
                  </a:lnTo>
                  <a:lnTo>
                    <a:pt x="109" y="178"/>
                  </a:lnTo>
                  <a:lnTo>
                    <a:pt x="109" y="214"/>
                  </a:lnTo>
                  <a:lnTo>
                    <a:pt x="99" y="259"/>
                  </a:lnTo>
                  <a:lnTo>
                    <a:pt x="99" y="303"/>
                  </a:lnTo>
                  <a:lnTo>
                    <a:pt x="88" y="348"/>
                  </a:lnTo>
                  <a:lnTo>
                    <a:pt x="88" y="402"/>
                  </a:lnTo>
                  <a:lnTo>
                    <a:pt x="77" y="446"/>
                  </a:lnTo>
                  <a:lnTo>
                    <a:pt x="77" y="509"/>
                  </a:lnTo>
                  <a:lnTo>
                    <a:pt x="66" y="562"/>
                  </a:lnTo>
                  <a:lnTo>
                    <a:pt x="66" y="625"/>
                  </a:lnTo>
                  <a:lnTo>
                    <a:pt x="66" y="687"/>
                  </a:lnTo>
                  <a:lnTo>
                    <a:pt x="55" y="750"/>
                  </a:lnTo>
                  <a:lnTo>
                    <a:pt x="55" y="821"/>
                  </a:lnTo>
                  <a:lnTo>
                    <a:pt x="55" y="893"/>
                  </a:lnTo>
                  <a:lnTo>
                    <a:pt x="44" y="964"/>
                  </a:lnTo>
                  <a:lnTo>
                    <a:pt x="44" y="1036"/>
                  </a:lnTo>
                  <a:lnTo>
                    <a:pt x="44" y="1116"/>
                  </a:lnTo>
                  <a:lnTo>
                    <a:pt x="44" y="1187"/>
                  </a:lnTo>
                  <a:lnTo>
                    <a:pt x="33" y="1268"/>
                  </a:lnTo>
                  <a:lnTo>
                    <a:pt x="33" y="1348"/>
                  </a:lnTo>
                  <a:lnTo>
                    <a:pt x="33" y="1437"/>
                  </a:lnTo>
                  <a:lnTo>
                    <a:pt x="33" y="1518"/>
                  </a:lnTo>
                  <a:lnTo>
                    <a:pt x="33" y="1607"/>
                  </a:lnTo>
                  <a:lnTo>
                    <a:pt x="33" y="1688"/>
                  </a:lnTo>
                  <a:lnTo>
                    <a:pt x="33" y="1777"/>
                  </a:lnTo>
                  <a:lnTo>
                    <a:pt x="33" y="1857"/>
                  </a:lnTo>
                  <a:lnTo>
                    <a:pt x="33" y="1946"/>
                  </a:lnTo>
                  <a:lnTo>
                    <a:pt x="33" y="2027"/>
                  </a:lnTo>
                  <a:lnTo>
                    <a:pt x="33" y="2107"/>
                  </a:lnTo>
                  <a:lnTo>
                    <a:pt x="44" y="2188"/>
                  </a:lnTo>
                  <a:lnTo>
                    <a:pt x="44" y="2268"/>
                  </a:lnTo>
                  <a:lnTo>
                    <a:pt x="44" y="2339"/>
                  </a:lnTo>
                  <a:lnTo>
                    <a:pt x="44" y="2420"/>
                  </a:lnTo>
                  <a:lnTo>
                    <a:pt x="55" y="2491"/>
                  </a:lnTo>
                  <a:lnTo>
                    <a:pt x="55" y="2563"/>
                  </a:lnTo>
                  <a:lnTo>
                    <a:pt x="55" y="2625"/>
                  </a:lnTo>
                  <a:lnTo>
                    <a:pt x="66" y="2697"/>
                  </a:lnTo>
                  <a:lnTo>
                    <a:pt x="66" y="2759"/>
                  </a:lnTo>
                  <a:lnTo>
                    <a:pt x="66" y="2813"/>
                  </a:lnTo>
                  <a:lnTo>
                    <a:pt x="77" y="2875"/>
                  </a:lnTo>
                  <a:lnTo>
                    <a:pt x="77" y="2929"/>
                  </a:lnTo>
                  <a:lnTo>
                    <a:pt x="88" y="2982"/>
                  </a:lnTo>
                  <a:lnTo>
                    <a:pt x="88" y="3036"/>
                  </a:lnTo>
                  <a:lnTo>
                    <a:pt x="99" y="3080"/>
                  </a:lnTo>
                  <a:lnTo>
                    <a:pt x="99" y="3125"/>
                  </a:lnTo>
                  <a:lnTo>
                    <a:pt x="109" y="3161"/>
                  </a:lnTo>
                  <a:lnTo>
                    <a:pt x="109" y="3197"/>
                  </a:lnTo>
                  <a:lnTo>
                    <a:pt x="120" y="3232"/>
                  </a:lnTo>
                  <a:lnTo>
                    <a:pt x="120" y="3259"/>
                  </a:lnTo>
                  <a:lnTo>
                    <a:pt x="131" y="3286"/>
                  </a:lnTo>
                  <a:lnTo>
                    <a:pt x="142" y="3313"/>
                  </a:lnTo>
                  <a:lnTo>
                    <a:pt x="142" y="3330"/>
                  </a:lnTo>
                  <a:lnTo>
                    <a:pt x="153" y="3339"/>
                  </a:lnTo>
                  <a:lnTo>
                    <a:pt x="153" y="3348"/>
                  </a:lnTo>
                  <a:lnTo>
                    <a:pt x="153" y="3348"/>
                  </a:lnTo>
                  <a:lnTo>
                    <a:pt x="164" y="3348"/>
                  </a:lnTo>
                  <a:lnTo>
                    <a:pt x="164" y="3339"/>
                  </a:lnTo>
                  <a:lnTo>
                    <a:pt x="175" y="3330"/>
                  </a:lnTo>
                  <a:lnTo>
                    <a:pt x="175" y="3313"/>
                  </a:lnTo>
                  <a:lnTo>
                    <a:pt x="186" y="3286"/>
                  </a:lnTo>
                  <a:lnTo>
                    <a:pt x="186" y="3259"/>
                  </a:lnTo>
                  <a:lnTo>
                    <a:pt x="197" y="3232"/>
                  </a:lnTo>
                  <a:lnTo>
                    <a:pt x="208" y="3197"/>
                  </a:lnTo>
                  <a:lnTo>
                    <a:pt x="208" y="3161"/>
                  </a:lnTo>
                  <a:lnTo>
                    <a:pt x="219" y="3125"/>
                  </a:lnTo>
                  <a:lnTo>
                    <a:pt x="219" y="3080"/>
                  </a:lnTo>
                  <a:lnTo>
                    <a:pt x="230" y="3036"/>
                  </a:lnTo>
                  <a:lnTo>
                    <a:pt x="230" y="2982"/>
                  </a:lnTo>
                  <a:lnTo>
                    <a:pt x="241" y="2929"/>
                  </a:lnTo>
                  <a:lnTo>
                    <a:pt x="241" y="2875"/>
                  </a:lnTo>
                  <a:lnTo>
                    <a:pt x="252" y="2813"/>
                  </a:lnTo>
                  <a:lnTo>
                    <a:pt x="252" y="2759"/>
                  </a:lnTo>
                  <a:lnTo>
                    <a:pt x="252" y="2697"/>
                  </a:lnTo>
                  <a:lnTo>
                    <a:pt x="263" y="2625"/>
                  </a:lnTo>
                  <a:lnTo>
                    <a:pt x="263" y="2563"/>
                  </a:lnTo>
                  <a:lnTo>
                    <a:pt x="263" y="2491"/>
                  </a:lnTo>
                  <a:lnTo>
                    <a:pt x="274" y="2420"/>
                  </a:lnTo>
                  <a:lnTo>
                    <a:pt x="274" y="2339"/>
                  </a:lnTo>
                  <a:lnTo>
                    <a:pt x="274" y="2268"/>
                  </a:lnTo>
                  <a:lnTo>
                    <a:pt x="274" y="2188"/>
                  </a:lnTo>
                  <a:lnTo>
                    <a:pt x="274" y="2107"/>
                  </a:lnTo>
                  <a:lnTo>
                    <a:pt x="285" y="2027"/>
                  </a:lnTo>
                  <a:lnTo>
                    <a:pt x="285" y="1946"/>
                  </a:lnTo>
                  <a:lnTo>
                    <a:pt x="285" y="1857"/>
                  </a:lnTo>
                  <a:lnTo>
                    <a:pt x="285" y="1777"/>
                  </a:lnTo>
                  <a:lnTo>
                    <a:pt x="285" y="1688"/>
                  </a:lnTo>
                  <a:lnTo>
                    <a:pt x="285" y="1607"/>
                  </a:lnTo>
                  <a:lnTo>
                    <a:pt x="285" y="1518"/>
                  </a:lnTo>
                  <a:lnTo>
                    <a:pt x="285" y="1437"/>
                  </a:lnTo>
                  <a:lnTo>
                    <a:pt x="285" y="1348"/>
                  </a:lnTo>
                  <a:lnTo>
                    <a:pt x="274" y="1268"/>
                  </a:lnTo>
                  <a:lnTo>
                    <a:pt x="274" y="1187"/>
                  </a:lnTo>
                  <a:lnTo>
                    <a:pt x="274" y="1116"/>
                  </a:lnTo>
                  <a:lnTo>
                    <a:pt x="274" y="1036"/>
                  </a:lnTo>
                  <a:lnTo>
                    <a:pt x="274" y="964"/>
                  </a:lnTo>
                  <a:lnTo>
                    <a:pt x="263" y="893"/>
                  </a:lnTo>
                  <a:lnTo>
                    <a:pt x="263" y="821"/>
                  </a:lnTo>
                  <a:lnTo>
                    <a:pt x="263" y="750"/>
                  </a:lnTo>
                  <a:lnTo>
                    <a:pt x="252" y="687"/>
                  </a:lnTo>
                  <a:lnTo>
                    <a:pt x="252" y="625"/>
                  </a:lnTo>
                  <a:lnTo>
                    <a:pt x="252" y="562"/>
                  </a:lnTo>
                  <a:lnTo>
                    <a:pt x="241" y="509"/>
                  </a:lnTo>
                  <a:lnTo>
                    <a:pt x="241" y="446"/>
                  </a:lnTo>
                  <a:lnTo>
                    <a:pt x="230" y="402"/>
                  </a:lnTo>
                  <a:lnTo>
                    <a:pt x="230" y="348"/>
                  </a:lnTo>
                  <a:lnTo>
                    <a:pt x="219" y="303"/>
                  </a:lnTo>
                  <a:lnTo>
                    <a:pt x="219" y="259"/>
                  </a:lnTo>
                  <a:lnTo>
                    <a:pt x="208" y="214"/>
                  </a:lnTo>
                  <a:lnTo>
                    <a:pt x="208" y="178"/>
                  </a:lnTo>
                  <a:lnTo>
                    <a:pt x="197" y="152"/>
                  </a:lnTo>
                  <a:lnTo>
                    <a:pt x="186" y="116"/>
                  </a:lnTo>
                  <a:lnTo>
                    <a:pt x="186" y="89"/>
                  </a:lnTo>
                  <a:lnTo>
                    <a:pt x="175" y="71"/>
                  </a:lnTo>
                  <a:lnTo>
                    <a:pt x="175" y="53"/>
                  </a:lnTo>
                  <a:lnTo>
                    <a:pt x="164" y="36"/>
                  </a:lnTo>
                  <a:lnTo>
                    <a:pt x="164" y="27"/>
                  </a:lnTo>
                  <a:lnTo>
                    <a:pt x="153" y="27"/>
                  </a:lnTo>
                  <a:close/>
                  <a:moveTo>
                    <a:pt x="164" y="0"/>
                  </a:moveTo>
                  <a:lnTo>
                    <a:pt x="164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86" y="9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7" y="27"/>
                  </a:lnTo>
                  <a:lnTo>
                    <a:pt x="197" y="45"/>
                  </a:lnTo>
                  <a:lnTo>
                    <a:pt x="208" y="62"/>
                  </a:lnTo>
                  <a:lnTo>
                    <a:pt x="219" y="89"/>
                  </a:lnTo>
                  <a:lnTo>
                    <a:pt x="219" y="116"/>
                  </a:lnTo>
                  <a:lnTo>
                    <a:pt x="230" y="143"/>
                  </a:lnTo>
                  <a:lnTo>
                    <a:pt x="241" y="178"/>
                  </a:lnTo>
                  <a:lnTo>
                    <a:pt x="241" y="214"/>
                  </a:lnTo>
                  <a:lnTo>
                    <a:pt x="252" y="259"/>
                  </a:lnTo>
                  <a:lnTo>
                    <a:pt x="252" y="295"/>
                  </a:lnTo>
                  <a:lnTo>
                    <a:pt x="263" y="348"/>
                  </a:lnTo>
                  <a:lnTo>
                    <a:pt x="263" y="393"/>
                  </a:lnTo>
                  <a:lnTo>
                    <a:pt x="274" y="446"/>
                  </a:lnTo>
                  <a:lnTo>
                    <a:pt x="274" y="500"/>
                  </a:lnTo>
                  <a:lnTo>
                    <a:pt x="285" y="562"/>
                  </a:lnTo>
                  <a:lnTo>
                    <a:pt x="285" y="625"/>
                  </a:lnTo>
                  <a:lnTo>
                    <a:pt x="285" y="687"/>
                  </a:lnTo>
                  <a:lnTo>
                    <a:pt x="296" y="750"/>
                  </a:lnTo>
                  <a:lnTo>
                    <a:pt x="296" y="821"/>
                  </a:lnTo>
                  <a:lnTo>
                    <a:pt x="296" y="893"/>
                  </a:lnTo>
                  <a:lnTo>
                    <a:pt x="307" y="964"/>
                  </a:lnTo>
                  <a:lnTo>
                    <a:pt x="307" y="1036"/>
                  </a:lnTo>
                  <a:lnTo>
                    <a:pt x="307" y="1116"/>
                  </a:lnTo>
                  <a:lnTo>
                    <a:pt x="307" y="1187"/>
                  </a:lnTo>
                  <a:lnTo>
                    <a:pt x="307" y="1268"/>
                  </a:lnTo>
                  <a:lnTo>
                    <a:pt x="318" y="1348"/>
                  </a:lnTo>
                  <a:lnTo>
                    <a:pt x="318" y="1437"/>
                  </a:lnTo>
                  <a:lnTo>
                    <a:pt x="318" y="1518"/>
                  </a:lnTo>
                  <a:lnTo>
                    <a:pt x="318" y="1607"/>
                  </a:lnTo>
                  <a:lnTo>
                    <a:pt x="318" y="1688"/>
                  </a:lnTo>
                  <a:lnTo>
                    <a:pt x="318" y="1777"/>
                  </a:lnTo>
                  <a:lnTo>
                    <a:pt x="318" y="1857"/>
                  </a:lnTo>
                  <a:lnTo>
                    <a:pt x="318" y="1946"/>
                  </a:lnTo>
                  <a:lnTo>
                    <a:pt x="318" y="2027"/>
                  </a:lnTo>
                  <a:lnTo>
                    <a:pt x="307" y="2107"/>
                  </a:lnTo>
                  <a:lnTo>
                    <a:pt x="307" y="2188"/>
                  </a:lnTo>
                  <a:lnTo>
                    <a:pt x="307" y="2268"/>
                  </a:lnTo>
                  <a:lnTo>
                    <a:pt x="307" y="2339"/>
                  </a:lnTo>
                  <a:lnTo>
                    <a:pt x="307" y="2420"/>
                  </a:lnTo>
                  <a:lnTo>
                    <a:pt x="296" y="2491"/>
                  </a:lnTo>
                  <a:lnTo>
                    <a:pt x="296" y="2563"/>
                  </a:lnTo>
                  <a:lnTo>
                    <a:pt x="296" y="2625"/>
                  </a:lnTo>
                  <a:lnTo>
                    <a:pt x="285" y="2697"/>
                  </a:lnTo>
                  <a:lnTo>
                    <a:pt x="285" y="2759"/>
                  </a:lnTo>
                  <a:lnTo>
                    <a:pt x="285" y="2822"/>
                  </a:lnTo>
                  <a:lnTo>
                    <a:pt x="274" y="2875"/>
                  </a:lnTo>
                  <a:lnTo>
                    <a:pt x="274" y="2929"/>
                  </a:lnTo>
                  <a:lnTo>
                    <a:pt x="263" y="2982"/>
                  </a:lnTo>
                  <a:lnTo>
                    <a:pt x="263" y="3036"/>
                  </a:lnTo>
                  <a:lnTo>
                    <a:pt x="252" y="3080"/>
                  </a:lnTo>
                  <a:lnTo>
                    <a:pt x="252" y="3125"/>
                  </a:lnTo>
                  <a:lnTo>
                    <a:pt x="241" y="3170"/>
                  </a:lnTo>
                  <a:lnTo>
                    <a:pt x="241" y="3205"/>
                  </a:lnTo>
                  <a:lnTo>
                    <a:pt x="230" y="3241"/>
                  </a:lnTo>
                  <a:lnTo>
                    <a:pt x="219" y="3268"/>
                  </a:lnTo>
                  <a:lnTo>
                    <a:pt x="219" y="3295"/>
                  </a:lnTo>
                  <a:lnTo>
                    <a:pt x="208" y="3322"/>
                  </a:lnTo>
                  <a:lnTo>
                    <a:pt x="197" y="3339"/>
                  </a:lnTo>
                  <a:lnTo>
                    <a:pt x="197" y="3357"/>
                  </a:lnTo>
                  <a:lnTo>
                    <a:pt x="186" y="3366"/>
                  </a:lnTo>
                  <a:lnTo>
                    <a:pt x="186" y="3366"/>
                  </a:lnTo>
                  <a:lnTo>
                    <a:pt x="186" y="3366"/>
                  </a:lnTo>
                  <a:lnTo>
                    <a:pt x="175" y="3375"/>
                  </a:lnTo>
                  <a:lnTo>
                    <a:pt x="175" y="3375"/>
                  </a:lnTo>
                  <a:lnTo>
                    <a:pt x="175" y="3375"/>
                  </a:lnTo>
                  <a:lnTo>
                    <a:pt x="175" y="3375"/>
                  </a:lnTo>
                  <a:lnTo>
                    <a:pt x="164" y="3375"/>
                  </a:lnTo>
                  <a:lnTo>
                    <a:pt x="164" y="3375"/>
                  </a:lnTo>
                  <a:lnTo>
                    <a:pt x="164" y="3375"/>
                  </a:lnTo>
                  <a:lnTo>
                    <a:pt x="153" y="3375"/>
                  </a:lnTo>
                  <a:lnTo>
                    <a:pt x="153" y="3375"/>
                  </a:lnTo>
                  <a:lnTo>
                    <a:pt x="153" y="3375"/>
                  </a:lnTo>
                  <a:lnTo>
                    <a:pt x="142" y="3375"/>
                  </a:lnTo>
                  <a:lnTo>
                    <a:pt x="142" y="3375"/>
                  </a:lnTo>
                  <a:lnTo>
                    <a:pt x="142" y="3375"/>
                  </a:lnTo>
                  <a:lnTo>
                    <a:pt x="131" y="3375"/>
                  </a:lnTo>
                  <a:lnTo>
                    <a:pt x="131" y="3366"/>
                  </a:lnTo>
                  <a:lnTo>
                    <a:pt x="131" y="3366"/>
                  </a:lnTo>
                  <a:lnTo>
                    <a:pt x="131" y="3366"/>
                  </a:lnTo>
                  <a:lnTo>
                    <a:pt x="120" y="3348"/>
                  </a:lnTo>
                  <a:lnTo>
                    <a:pt x="109" y="3339"/>
                  </a:lnTo>
                  <a:lnTo>
                    <a:pt x="109" y="3313"/>
                  </a:lnTo>
                  <a:lnTo>
                    <a:pt x="99" y="3295"/>
                  </a:lnTo>
                  <a:lnTo>
                    <a:pt x="99" y="3268"/>
                  </a:lnTo>
                  <a:lnTo>
                    <a:pt x="88" y="3232"/>
                  </a:lnTo>
                  <a:lnTo>
                    <a:pt x="77" y="3205"/>
                  </a:lnTo>
                  <a:lnTo>
                    <a:pt x="77" y="3170"/>
                  </a:lnTo>
                  <a:lnTo>
                    <a:pt x="66" y="3125"/>
                  </a:lnTo>
                  <a:lnTo>
                    <a:pt x="66" y="3080"/>
                  </a:lnTo>
                  <a:lnTo>
                    <a:pt x="55" y="3036"/>
                  </a:lnTo>
                  <a:lnTo>
                    <a:pt x="55" y="2982"/>
                  </a:lnTo>
                  <a:lnTo>
                    <a:pt x="44" y="2929"/>
                  </a:lnTo>
                  <a:lnTo>
                    <a:pt x="44" y="2875"/>
                  </a:lnTo>
                  <a:lnTo>
                    <a:pt x="33" y="2822"/>
                  </a:lnTo>
                  <a:lnTo>
                    <a:pt x="33" y="2759"/>
                  </a:lnTo>
                  <a:lnTo>
                    <a:pt x="33" y="2697"/>
                  </a:lnTo>
                  <a:lnTo>
                    <a:pt x="22" y="2625"/>
                  </a:lnTo>
                  <a:lnTo>
                    <a:pt x="22" y="2563"/>
                  </a:lnTo>
                  <a:lnTo>
                    <a:pt x="22" y="2491"/>
                  </a:lnTo>
                  <a:lnTo>
                    <a:pt x="11" y="2420"/>
                  </a:lnTo>
                  <a:lnTo>
                    <a:pt x="11" y="2339"/>
                  </a:lnTo>
                  <a:lnTo>
                    <a:pt x="11" y="2268"/>
                  </a:lnTo>
                  <a:lnTo>
                    <a:pt x="11" y="2188"/>
                  </a:lnTo>
                  <a:lnTo>
                    <a:pt x="0" y="2107"/>
                  </a:lnTo>
                  <a:lnTo>
                    <a:pt x="0" y="2027"/>
                  </a:lnTo>
                  <a:lnTo>
                    <a:pt x="0" y="1946"/>
                  </a:lnTo>
                  <a:lnTo>
                    <a:pt x="0" y="1857"/>
                  </a:lnTo>
                  <a:lnTo>
                    <a:pt x="0" y="1777"/>
                  </a:lnTo>
                  <a:lnTo>
                    <a:pt x="0" y="1688"/>
                  </a:lnTo>
                  <a:lnTo>
                    <a:pt x="0" y="1607"/>
                  </a:lnTo>
                  <a:lnTo>
                    <a:pt x="0" y="1518"/>
                  </a:lnTo>
                  <a:lnTo>
                    <a:pt x="0" y="1437"/>
                  </a:lnTo>
                  <a:lnTo>
                    <a:pt x="0" y="1348"/>
                  </a:lnTo>
                  <a:lnTo>
                    <a:pt x="0" y="1268"/>
                  </a:lnTo>
                  <a:lnTo>
                    <a:pt x="11" y="1187"/>
                  </a:lnTo>
                  <a:lnTo>
                    <a:pt x="11" y="1116"/>
                  </a:lnTo>
                  <a:lnTo>
                    <a:pt x="11" y="1036"/>
                  </a:lnTo>
                  <a:lnTo>
                    <a:pt x="11" y="964"/>
                  </a:lnTo>
                  <a:lnTo>
                    <a:pt x="22" y="893"/>
                  </a:lnTo>
                  <a:lnTo>
                    <a:pt x="22" y="821"/>
                  </a:lnTo>
                  <a:lnTo>
                    <a:pt x="22" y="750"/>
                  </a:lnTo>
                  <a:lnTo>
                    <a:pt x="33" y="687"/>
                  </a:lnTo>
                  <a:lnTo>
                    <a:pt x="33" y="625"/>
                  </a:lnTo>
                  <a:lnTo>
                    <a:pt x="33" y="562"/>
                  </a:lnTo>
                  <a:lnTo>
                    <a:pt x="44" y="500"/>
                  </a:lnTo>
                  <a:lnTo>
                    <a:pt x="44" y="446"/>
                  </a:lnTo>
                  <a:lnTo>
                    <a:pt x="55" y="393"/>
                  </a:lnTo>
                  <a:lnTo>
                    <a:pt x="55" y="348"/>
                  </a:lnTo>
                  <a:lnTo>
                    <a:pt x="66" y="295"/>
                  </a:lnTo>
                  <a:lnTo>
                    <a:pt x="66" y="259"/>
                  </a:lnTo>
                  <a:lnTo>
                    <a:pt x="77" y="214"/>
                  </a:lnTo>
                  <a:lnTo>
                    <a:pt x="77" y="178"/>
                  </a:lnTo>
                  <a:lnTo>
                    <a:pt x="88" y="143"/>
                  </a:lnTo>
                  <a:lnTo>
                    <a:pt x="99" y="116"/>
                  </a:lnTo>
                  <a:lnTo>
                    <a:pt x="99" y="89"/>
                  </a:lnTo>
                  <a:lnTo>
                    <a:pt x="109" y="62"/>
                  </a:lnTo>
                  <a:lnTo>
                    <a:pt x="109" y="45"/>
                  </a:lnTo>
                  <a:lnTo>
                    <a:pt x="120" y="27"/>
                  </a:lnTo>
                  <a:lnTo>
                    <a:pt x="131" y="18"/>
                  </a:lnTo>
                  <a:lnTo>
                    <a:pt x="131" y="18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42" y="9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53" y="18"/>
                  </a:moveTo>
                  <a:lnTo>
                    <a:pt x="153" y="18"/>
                  </a:lnTo>
                  <a:lnTo>
                    <a:pt x="153" y="18"/>
                  </a:lnTo>
                  <a:lnTo>
                    <a:pt x="142" y="18"/>
                  </a:lnTo>
                  <a:lnTo>
                    <a:pt x="142" y="27"/>
                  </a:lnTo>
                  <a:lnTo>
                    <a:pt x="131" y="36"/>
                  </a:lnTo>
                  <a:lnTo>
                    <a:pt x="131" y="45"/>
                  </a:lnTo>
                  <a:lnTo>
                    <a:pt x="120" y="62"/>
                  </a:lnTo>
                  <a:lnTo>
                    <a:pt x="120" y="89"/>
                  </a:lnTo>
                  <a:lnTo>
                    <a:pt x="109" y="116"/>
                  </a:lnTo>
                  <a:lnTo>
                    <a:pt x="99" y="143"/>
                  </a:lnTo>
                  <a:lnTo>
                    <a:pt x="99" y="178"/>
                  </a:lnTo>
                  <a:lnTo>
                    <a:pt x="88" y="214"/>
                  </a:lnTo>
                  <a:lnTo>
                    <a:pt x="88" y="259"/>
                  </a:lnTo>
                  <a:lnTo>
                    <a:pt x="77" y="303"/>
                  </a:lnTo>
                  <a:lnTo>
                    <a:pt x="77" y="348"/>
                  </a:lnTo>
                  <a:lnTo>
                    <a:pt x="66" y="393"/>
                  </a:lnTo>
                  <a:lnTo>
                    <a:pt x="66" y="446"/>
                  </a:lnTo>
                  <a:lnTo>
                    <a:pt x="55" y="509"/>
                  </a:lnTo>
                  <a:lnTo>
                    <a:pt x="55" y="562"/>
                  </a:lnTo>
                  <a:lnTo>
                    <a:pt x="44" y="625"/>
                  </a:lnTo>
                  <a:lnTo>
                    <a:pt x="44" y="687"/>
                  </a:lnTo>
                  <a:lnTo>
                    <a:pt x="44" y="750"/>
                  </a:lnTo>
                  <a:lnTo>
                    <a:pt x="33" y="821"/>
                  </a:lnTo>
                  <a:lnTo>
                    <a:pt x="33" y="893"/>
                  </a:lnTo>
                  <a:lnTo>
                    <a:pt x="33" y="964"/>
                  </a:lnTo>
                  <a:lnTo>
                    <a:pt x="22" y="1036"/>
                  </a:lnTo>
                  <a:lnTo>
                    <a:pt x="22" y="1116"/>
                  </a:lnTo>
                  <a:lnTo>
                    <a:pt x="22" y="1187"/>
                  </a:lnTo>
                  <a:lnTo>
                    <a:pt x="22" y="1268"/>
                  </a:lnTo>
                  <a:lnTo>
                    <a:pt x="22" y="1348"/>
                  </a:lnTo>
                  <a:lnTo>
                    <a:pt x="22" y="1437"/>
                  </a:lnTo>
                  <a:lnTo>
                    <a:pt x="22" y="1518"/>
                  </a:lnTo>
                  <a:lnTo>
                    <a:pt x="11" y="1607"/>
                  </a:lnTo>
                  <a:lnTo>
                    <a:pt x="11" y="1688"/>
                  </a:lnTo>
                  <a:lnTo>
                    <a:pt x="11" y="1777"/>
                  </a:lnTo>
                  <a:lnTo>
                    <a:pt x="22" y="1857"/>
                  </a:lnTo>
                  <a:lnTo>
                    <a:pt x="22" y="1946"/>
                  </a:lnTo>
                  <a:lnTo>
                    <a:pt x="22" y="2027"/>
                  </a:lnTo>
                  <a:lnTo>
                    <a:pt x="22" y="2107"/>
                  </a:lnTo>
                  <a:lnTo>
                    <a:pt x="22" y="2188"/>
                  </a:lnTo>
                  <a:lnTo>
                    <a:pt x="22" y="2268"/>
                  </a:lnTo>
                  <a:lnTo>
                    <a:pt x="22" y="2339"/>
                  </a:lnTo>
                  <a:lnTo>
                    <a:pt x="33" y="2420"/>
                  </a:lnTo>
                  <a:lnTo>
                    <a:pt x="33" y="2491"/>
                  </a:lnTo>
                  <a:lnTo>
                    <a:pt x="33" y="2563"/>
                  </a:lnTo>
                  <a:lnTo>
                    <a:pt x="44" y="2625"/>
                  </a:lnTo>
                  <a:lnTo>
                    <a:pt x="44" y="2697"/>
                  </a:lnTo>
                  <a:lnTo>
                    <a:pt x="44" y="2759"/>
                  </a:lnTo>
                  <a:lnTo>
                    <a:pt x="55" y="2813"/>
                  </a:lnTo>
                  <a:lnTo>
                    <a:pt x="55" y="2875"/>
                  </a:lnTo>
                  <a:lnTo>
                    <a:pt x="66" y="2929"/>
                  </a:lnTo>
                  <a:lnTo>
                    <a:pt x="66" y="2982"/>
                  </a:lnTo>
                  <a:lnTo>
                    <a:pt x="77" y="3036"/>
                  </a:lnTo>
                  <a:lnTo>
                    <a:pt x="77" y="3080"/>
                  </a:lnTo>
                  <a:lnTo>
                    <a:pt x="88" y="3125"/>
                  </a:lnTo>
                  <a:lnTo>
                    <a:pt x="88" y="3161"/>
                  </a:lnTo>
                  <a:lnTo>
                    <a:pt x="99" y="3197"/>
                  </a:lnTo>
                  <a:lnTo>
                    <a:pt x="99" y="3232"/>
                  </a:lnTo>
                  <a:lnTo>
                    <a:pt x="109" y="3268"/>
                  </a:lnTo>
                  <a:lnTo>
                    <a:pt x="120" y="3295"/>
                  </a:lnTo>
                  <a:lnTo>
                    <a:pt x="120" y="3313"/>
                  </a:lnTo>
                  <a:lnTo>
                    <a:pt x="131" y="3330"/>
                  </a:lnTo>
                  <a:lnTo>
                    <a:pt x="131" y="3348"/>
                  </a:lnTo>
                  <a:lnTo>
                    <a:pt x="142" y="3357"/>
                  </a:lnTo>
                  <a:lnTo>
                    <a:pt x="142" y="3357"/>
                  </a:lnTo>
                  <a:lnTo>
                    <a:pt x="153" y="3366"/>
                  </a:lnTo>
                  <a:lnTo>
                    <a:pt x="153" y="3366"/>
                  </a:lnTo>
                  <a:lnTo>
                    <a:pt x="153" y="3366"/>
                  </a:lnTo>
                  <a:lnTo>
                    <a:pt x="164" y="3366"/>
                  </a:lnTo>
                  <a:lnTo>
                    <a:pt x="164" y="3366"/>
                  </a:lnTo>
                  <a:lnTo>
                    <a:pt x="164" y="3357"/>
                  </a:lnTo>
                  <a:lnTo>
                    <a:pt x="175" y="3357"/>
                  </a:lnTo>
                  <a:lnTo>
                    <a:pt x="175" y="3348"/>
                  </a:lnTo>
                  <a:lnTo>
                    <a:pt x="186" y="3330"/>
                  </a:lnTo>
                  <a:lnTo>
                    <a:pt x="197" y="3313"/>
                  </a:lnTo>
                  <a:lnTo>
                    <a:pt x="197" y="3295"/>
                  </a:lnTo>
                  <a:lnTo>
                    <a:pt x="208" y="3268"/>
                  </a:lnTo>
                  <a:lnTo>
                    <a:pt x="208" y="3232"/>
                  </a:lnTo>
                  <a:lnTo>
                    <a:pt x="219" y="3197"/>
                  </a:lnTo>
                  <a:lnTo>
                    <a:pt x="230" y="3161"/>
                  </a:lnTo>
                  <a:lnTo>
                    <a:pt x="230" y="3125"/>
                  </a:lnTo>
                  <a:lnTo>
                    <a:pt x="241" y="3080"/>
                  </a:lnTo>
                  <a:lnTo>
                    <a:pt x="241" y="3036"/>
                  </a:lnTo>
                  <a:lnTo>
                    <a:pt x="252" y="2982"/>
                  </a:lnTo>
                  <a:lnTo>
                    <a:pt x="252" y="2929"/>
                  </a:lnTo>
                  <a:lnTo>
                    <a:pt x="263" y="2875"/>
                  </a:lnTo>
                  <a:lnTo>
                    <a:pt x="263" y="2813"/>
                  </a:lnTo>
                  <a:lnTo>
                    <a:pt x="263" y="2759"/>
                  </a:lnTo>
                  <a:lnTo>
                    <a:pt x="274" y="2697"/>
                  </a:lnTo>
                  <a:lnTo>
                    <a:pt x="274" y="2625"/>
                  </a:lnTo>
                  <a:lnTo>
                    <a:pt x="285" y="2563"/>
                  </a:lnTo>
                  <a:lnTo>
                    <a:pt x="285" y="2491"/>
                  </a:lnTo>
                  <a:lnTo>
                    <a:pt x="285" y="2420"/>
                  </a:lnTo>
                  <a:lnTo>
                    <a:pt x="285" y="2339"/>
                  </a:lnTo>
                  <a:lnTo>
                    <a:pt x="296" y="2268"/>
                  </a:lnTo>
                  <a:lnTo>
                    <a:pt x="296" y="2188"/>
                  </a:lnTo>
                  <a:lnTo>
                    <a:pt x="296" y="2107"/>
                  </a:lnTo>
                  <a:lnTo>
                    <a:pt x="296" y="2027"/>
                  </a:lnTo>
                  <a:lnTo>
                    <a:pt x="296" y="1946"/>
                  </a:lnTo>
                  <a:lnTo>
                    <a:pt x="296" y="1857"/>
                  </a:lnTo>
                  <a:lnTo>
                    <a:pt x="296" y="1777"/>
                  </a:lnTo>
                  <a:lnTo>
                    <a:pt x="296" y="1688"/>
                  </a:lnTo>
                  <a:lnTo>
                    <a:pt x="296" y="1607"/>
                  </a:lnTo>
                  <a:lnTo>
                    <a:pt x="296" y="1518"/>
                  </a:lnTo>
                  <a:lnTo>
                    <a:pt x="296" y="1437"/>
                  </a:lnTo>
                  <a:lnTo>
                    <a:pt x="296" y="1348"/>
                  </a:lnTo>
                  <a:lnTo>
                    <a:pt x="296" y="1268"/>
                  </a:lnTo>
                  <a:lnTo>
                    <a:pt x="296" y="1187"/>
                  </a:lnTo>
                  <a:lnTo>
                    <a:pt x="296" y="1116"/>
                  </a:lnTo>
                  <a:lnTo>
                    <a:pt x="285" y="1036"/>
                  </a:lnTo>
                  <a:lnTo>
                    <a:pt x="285" y="964"/>
                  </a:lnTo>
                  <a:lnTo>
                    <a:pt x="285" y="893"/>
                  </a:lnTo>
                  <a:lnTo>
                    <a:pt x="285" y="821"/>
                  </a:lnTo>
                  <a:lnTo>
                    <a:pt x="274" y="750"/>
                  </a:lnTo>
                  <a:lnTo>
                    <a:pt x="274" y="687"/>
                  </a:lnTo>
                  <a:lnTo>
                    <a:pt x="263" y="625"/>
                  </a:lnTo>
                  <a:lnTo>
                    <a:pt x="263" y="562"/>
                  </a:lnTo>
                  <a:lnTo>
                    <a:pt x="263" y="509"/>
                  </a:lnTo>
                  <a:lnTo>
                    <a:pt x="252" y="446"/>
                  </a:lnTo>
                  <a:lnTo>
                    <a:pt x="252" y="393"/>
                  </a:lnTo>
                  <a:lnTo>
                    <a:pt x="241" y="348"/>
                  </a:lnTo>
                  <a:lnTo>
                    <a:pt x="241" y="303"/>
                  </a:lnTo>
                  <a:lnTo>
                    <a:pt x="230" y="259"/>
                  </a:lnTo>
                  <a:lnTo>
                    <a:pt x="230" y="214"/>
                  </a:lnTo>
                  <a:lnTo>
                    <a:pt x="219" y="178"/>
                  </a:lnTo>
                  <a:lnTo>
                    <a:pt x="208" y="143"/>
                  </a:lnTo>
                  <a:lnTo>
                    <a:pt x="208" y="116"/>
                  </a:lnTo>
                  <a:lnTo>
                    <a:pt x="197" y="89"/>
                  </a:lnTo>
                  <a:lnTo>
                    <a:pt x="197" y="62"/>
                  </a:lnTo>
                  <a:lnTo>
                    <a:pt x="186" y="45"/>
                  </a:lnTo>
                  <a:lnTo>
                    <a:pt x="175" y="36"/>
                  </a:lnTo>
                  <a:lnTo>
                    <a:pt x="175" y="27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53" y="18"/>
                  </a:lnTo>
                  <a:lnTo>
                    <a:pt x="153" y="18"/>
                  </a:lnTo>
                  <a:close/>
                  <a:moveTo>
                    <a:pt x="153" y="18"/>
                  </a:moveTo>
                  <a:lnTo>
                    <a:pt x="153" y="18"/>
                  </a:lnTo>
                  <a:lnTo>
                    <a:pt x="153" y="18"/>
                  </a:lnTo>
                  <a:lnTo>
                    <a:pt x="142" y="18"/>
                  </a:lnTo>
                  <a:lnTo>
                    <a:pt x="142" y="27"/>
                  </a:lnTo>
                  <a:lnTo>
                    <a:pt x="131" y="36"/>
                  </a:lnTo>
                  <a:lnTo>
                    <a:pt x="131" y="45"/>
                  </a:lnTo>
                  <a:lnTo>
                    <a:pt x="120" y="62"/>
                  </a:lnTo>
                  <a:lnTo>
                    <a:pt x="120" y="89"/>
                  </a:lnTo>
                  <a:lnTo>
                    <a:pt x="109" y="116"/>
                  </a:lnTo>
                  <a:lnTo>
                    <a:pt x="99" y="143"/>
                  </a:lnTo>
                  <a:lnTo>
                    <a:pt x="99" y="178"/>
                  </a:lnTo>
                  <a:lnTo>
                    <a:pt x="88" y="214"/>
                  </a:lnTo>
                  <a:lnTo>
                    <a:pt x="88" y="259"/>
                  </a:lnTo>
                  <a:lnTo>
                    <a:pt x="77" y="303"/>
                  </a:lnTo>
                  <a:lnTo>
                    <a:pt x="77" y="348"/>
                  </a:lnTo>
                  <a:lnTo>
                    <a:pt x="66" y="393"/>
                  </a:lnTo>
                  <a:lnTo>
                    <a:pt x="66" y="446"/>
                  </a:lnTo>
                  <a:lnTo>
                    <a:pt x="55" y="509"/>
                  </a:lnTo>
                  <a:lnTo>
                    <a:pt x="55" y="562"/>
                  </a:lnTo>
                  <a:lnTo>
                    <a:pt x="44" y="625"/>
                  </a:lnTo>
                  <a:lnTo>
                    <a:pt x="44" y="687"/>
                  </a:lnTo>
                  <a:lnTo>
                    <a:pt x="44" y="750"/>
                  </a:lnTo>
                  <a:lnTo>
                    <a:pt x="33" y="821"/>
                  </a:lnTo>
                  <a:lnTo>
                    <a:pt x="33" y="893"/>
                  </a:lnTo>
                  <a:lnTo>
                    <a:pt x="33" y="964"/>
                  </a:lnTo>
                  <a:lnTo>
                    <a:pt x="22" y="1036"/>
                  </a:lnTo>
                  <a:lnTo>
                    <a:pt x="22" y="1116"/>
                  </a:lnTo>
                  <a:lnTo>
                    <a:pt x="22" y="1187"/>
                  </a:lnTo>
                  <a:lnTo>
                    <a:pt x="22" y="1268"/>
                  </a:lnTo>
                  <a:lnTo>
                    <a:pt x="22" y="1348"/>
                  </a:lnTo>
                  <a:lnTo>
                    <a:pt x="22" y="1437"/>
                  </a:lnTo>
                  <a:lnTo>
                    <a:pt x="22" y="1518"/>
                  </a:lnTo>
                  <a:lnTo>
                    <a:pt x="11" y="1607"/>
                  </a:lnTo>
                  <a:lnTo>
                    <a:pt x="11" y="1688"/>
                  </a:lnTo>
                  <a:lnTo>
                    <a:pt x="11" y="1777"/>
                  </a:lnTo>
                  <a:lnTo>
                    <a:pt x="22" y="1857"/>
                  </a:lnTo>
                  <a:lnTo>
                    <a:pt x="22" y="1946"/>
                  </a:lnTo>
                  <a:lnTo>
                    <a:pt x="22" y="2027"/>
                  </a:lnTo>
                  <a:lnTo>
                    <a:pt x="22" y="2107"/>
                  </a:lnTo>
                  <a:lnTo>
                    <a:pt x="22" y="2188"/>
                  </a:lnTo>
                  <a:lnTo>
                    <a:pt x="22" y="2268"/>
                  </a:lnTo>
                  <a:lnTo>
                    <a:pt x="22" y="2339"/>
                  </a:lnTo>
                  <a:lnTo>
                    <a:pt x="33" y="2420"/>
                  </a:lnTo>
                  <a:lnTo>
                    <a:pt x="33" y="2491"/>
                  </a:lnTo>
                  <a:lnTo>
                    <a:pt x="33" y="2563"/>
                  </a:lnTo>
                  <a:lnTo>
                    <a:pt x="44" y="2625"/>
                  </a:lnTo>
                  <a:lnTo>
                    <a:pt x="44" y="2697"/>
                  </a:lnTo>
                  <a:lnTo>
                    <a:pt x="44" y="2759"/>
                  </a:lnTo>
                  <a:lnTo>
                    <a:pt x="55" y="2813"/>
                  </a:lnTo>
                  <a:lnTo>
                    <a:pt x="55" y="2875"/>
                  </a:lnTo>
                  <a:lnTo>
                    <a:pt x="66" y="2929"/>
                  </a:lnTo>
                  <a:lnTo>
                    <a:pt x="66" y="2982"/>
                  </a:lnTo>
                  <a:lnTo>
                    <a:pt x="77" y="3036"/>
                  </a:lnTo>
                  <a:lnTo>
                    <a:pt x="77" y="3080"/>
                  </a:lnTo>
                  <a:lnTo>
                    <a:pt x="88" y="3125"/>
                  </a:lnTo>
                  <a:lnTo>
                    <a:pt x="88" y="3161"/>
                  </a:lnTo>
                  <a:lnTo>
                    <a:pt x="99" y="3197"/>
                  </a:lnTo>
                  <a:lnTo>
                    <a:pt x="99" y="3232"/>
                  </a:lnTo>
                  <a:lnTo>
                    <a:pt x="109" y="3268"/>
                  </a:lnTo>
                  <a:lnTo>
                    <a:pt x="120" y="3295"/>
                  </a:lnTo>
                  <a:lnTo>
                    <a:pt x="120" y="3313"/>
                  </a:lnTo>
                  <a:lnTo>
                    <a:pt x="131" y="3330"/>
                  </a:lnTo>
                  <a:lnTo>
                    <a:pt x="131" y="3348"/>
                  </a:lnTo>
                  <a:lnTo>
                    <a:pt x="142" y="3357"/>
                  </a:lnTo>
                  <a:lnTo>
                    <a:pt x="142" y="3357"/>
                  </a:lnTo>
                  <a:lnTo>
                    <a:pt x="153" y="3366"/>
                  </a:lnTo>
                  <a:lnTo>
                    <a:pt x="153" y="3366"/>
                  </a:lnTo>
                  <a:lnTo>
                    <a:pt x="153" y="3366"/>
                  </a:lnTo>
                  <a:lnTo>
                    <a:pt x="164" y="3366"/>
                  </a:lnTo>
                  <a:lnTo>
                    <a:pt x="164" y="3366"/>
                  </a:lnTo>
                  <a:lnTo>
                    <a:pt x="164" y="3357"/>
                  </a:lnTo>
                  <a:lnTo>
                    <a:pt x="175" y="3357"/>
                  </a:lnTo>
                  <a:lnTo>
                    <a:pt x="175" y="3348"/>
                  </a:lnTo>
                  <a:lnTo>
                    <a:pt x="186" y="3330"/>
                  </a:lnTo>
                  <a:lnTo>
                    <a:pt x="197" y="3313"/>
                  </a:lnTo>
                  <a:lnTo>
                    <a:pt x="197" y="3295"/>
                  </a:lnTo>
                  <a:lnTo>
                    <a:pt x="208" y="3268"/>
                  </a:lnTo>
                  <a:lnTo>
                    <a:pt x="208" y="3232"/>
                  </a:lnTo>
                  <a:lnTo>
                    <a:pt x="219" y="3197"/>
                  </a:lnTo>
                  <a:lnTo>
                    <a:pt x="230" y="3161"/>
                  </a:lnTo>
                  <a:lnTo>
                    <a:pt x="230" y="3125"/>
                  </a:lnTo>
                  <a:lnTo>
                    <a:pt x="241" y="3080"/>
                  </a:lnTo>
                  <a:lnTo>
                    <a:pt x="241" y="3036"/>
                  </a:lnTo>
                  <a:lnTo>
                    <a:pt x="252" y="2982"/>
                  </a:lnTo>
                  <a:lnTo>
                    <a:pt x="252" y="2929"/>
                  </a:lnTo>
                  <a:lnTo>
                    <a:pt x="263" y="2875"/>
                  </a:lnTo>
                  <a:lnTo>
                    <a:pt x="263" y="2813"/>
                  </a:lnTo>
                  <a:lnTo>
                    <a:pt x="263" y="2759"/>
                  </a:lnTo>
                  <a:lnTo>
                    <a:pt x="274" y="2697"/>
                  </a:lnTo>
                  <a:lnTo>
                    <a:pt x="274" y="2625"/>
                  </a:lnTo>
                  <a:lnTo>
                    <a:pt x="285" y="2563"/>
                  </a:lnTo>
                  <a:lnTo>
                    <a:pt x="285" y="2491"/>
                  </a:lnTo>
                  <a:lnTo>
                    <a:pt x="285" y="2420"/>
                  </a:lnTo>
                  <a:lnTo>
                    <a:pt x="285" y="2339"/>
                  </a:lnTo>
                  <a:lnTo>
                    <a:pt x="296" y="2268"/>
                  </a:lnTo>
                  <a:lnTo>
                    <a:pt x="296" y="2188"/>
                  </a:lnTo>
                  <a:lnTo>
                    <a:pt x="296" y="2107"/>
                  </a:lnTo>
                  <a:lnTo>
                    <a:pt x="296" y="2027"/>
                  </a:lnTo>
                  <a:lnTo>
                    <a:pt x="296" y="1946"/>
                  </a:lnTo>
                  <a:lnTo>
                    <a:pt x="296" y="1857"/>
                  </a:lnTo>
                  <a:lnTo>
                    <a:pt x="296" y="1777"/>
                  </a:lnTo>
                  <a:lnTo>
                    <a:pt x="296" y="1688"/>
                  </a:lnTo>
                  <a:lnTo>
                    <a:pt x="296" y="1607"/>
                  </a:lnTo>
                  <a:lnTo>
                    <a:pt x="296" y="1518"/>
                  </a:lnTo>
                  <a:lnTo>
                    <a:pt x="296" y="1437"/>
                  </a:lnTo>
                  <a:lnTo>
                    <a:pt x="296" y="1348"/>
                  </a:lnTo>
                  <a:lnTo>
                    <a:pt x="296" y="1268"/>
                  </a:lnTo>
                  <a:lnTo>
                    <a:pt x="296" y="1187"/>
                  </a:lnTo>
                  <a:lnTo>
                    <a:pt x="296" y="1116"/>
                  </a:lnTo>
                  <a:lnTo>
                    <a:pt x="285" y="1036"/>
                  </a:lnTo>
                  <a:lnTo>
                    <a:pt x="285" y="964"/>
                  </a:lnTo>
                  <a:lnTo>
                    <a:pt x="285" y="893"/>
                  </a:lnTo>
                  <a:lnTo>
                    <a:pt x="285" y="821"/>
                  </a:lnTo>
                  <a:lnTo>
                    <a:pt x="274" y="750"/>
                  </a:lnTo>
                  <a:lnTo>
                    <a:pt x="274" y="687"/>
                  </a:lnTo>
                  <a:lnTo>
                    <a:pt x="263" y="625"/>
                  </a:lnTo>
                  <a:lnTo>
                    <a:pt x="263" y="562"/>
                  </a:lnTo>
                  <a:lnTo>
                    <a:pt x="263" y="509"/>
                  </a:lnTo>
                  <a:lnTo>
                    <a:pt x="252" y="446"/>
                  </a:lnTo>
                  <a:lnTo>
                    <a:pt x="252" y="393"/>
                  </a:lnTo>
                  <a:lnTo>
                    <a:pt x="241" y="348"/>
                  </a:lnTo>
                  <a:lnTo>
                    <a:pt x="241" y="303"/>
                  </a:lnTo>
                  <a:lnTo>
                    <a:pt x="230" y="259"/>
                  </a:lnTo>
                  <a:lnTo>
                    <a:pt x="230" y="214"/>
                  </a:lnTo>
                  <a:lnTo>
                    <a:pt x="219" y="178"/>
                  </a:lnTo>
                  <a:lnTo>
                    <a:pt x="208" y="143"/>
                  </a:lnTo>
                  <a:lnTo>
                    <a:pt x="208" y="116"/>
                  </a:lnTo>
                  <a:lnTo>
                    <a:pt x="197" y="89"/>
                  </a:lnTo>
                  <a:lnTo>
                    <a:pt x="197" y="62"/>
                  </a:lnTo>
                  <a:lnTo>
                    <a:pt x="186" y="45"/>
                  </a:lnTo>
                  <a:lnTo>
                    <a:pt x="175" y="36"/>
                  </a:lnTo>
                  <a:lnTo>
                    <a:pt x="175" y="27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53" y="18"/>
                  </a:lnTo>
                  <a:lnTo>
                    <a:pt x="153" y="1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76" name="Rectangle 488"/>
            <p:cNvSpPr>
              <a:spLocks noChangeArrowheads="1"/>
            </p:cNvSpPr>
            <p:nvPr/>
          </p:nvSpPr>
          <p:spPr bwMode="auto">
            <a:xfrm>
              <a:off x="236" y="657"/>
              <a:ext cx="318" cy="3384"/>
            </a:xfrm>
            <a:prstGeom prst="rect">
              <a:avLst/>
            </a:prstGeom>
            <a:solidFill>
              <a:srgbClr val="243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77" name="Freeform 489"/>
            <p:cNvSpPr>
              <a:spLocks/>
            </p:cNvSpPr>
            <p:nvPr/>
          </p:nvSpPr>
          <p:spPr bwMode="auto">
            <a:xfrm>
              <a:off x="236" y="657"/>
              <a:ext cx="285" cy="3348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20" y="18"/>
                </a:cxn>
                <a:cxn ang="0">
                  <a:pos x="109" y="71"/>
                </a:cxn>
                <a:cxn ang="0">
                  <a:pos x="88" y="161"/>
                </a:cxn>
                <a:cxn ang="0">
                  <a:pos x="66" y="286"/>
                </a:cxn>
                <a:cxn ang="0">
                  <a:pos x="55" y="428"/>
                </a:cxn>
                <a:cxn ang="0">
                  <a:pos x="33" y="607"/>
                </a:cxn>
                <a:cxn ang="0">
                  <a:pos x="22" y="803"/>
                </a:cxn>
                <a:cxn ang="0">
                  <a:pos x="11" y="1018"/>
                </a:cxn>
                <a:cxn ang="0">
                  <a:pos x="11" y="1250"/>
                </a:cxn>
                <a:cxn ang="0">
                  <a:pos x="11" y="1500"/>
                </a:cxn>
                <a:cxn ang="0">
                  <a:pos x="0" y="1759"/>
                </a:cxn>
                <a:cxn ang="0">
                  <a:pos x="11" y="2009"/>
                </a:cxn>
                <a:cxn ang="0">
                  <a:pos x="11" y="2250"/>
                </a:cxn>
                <a:cxn ang="0">
                  <a:pos x="22" y="2473"/>
                </a:cxn>
                <a:cxn ang="0">
                  <a:pos x="33" y="2679"/>
                </a:cxn>
                <a:cxn ang="0">
                  <a:pos x="44" y="2857"/>
                </a:cxn>
                <a:cxn ang="0">
                  <a:pos x="66" y="3018"/>
                </a:cxn>
                <a:cxn ang="0">
                  <a:pos x="77" y="3143"/>
                </a:cxn>
                <a:cxn ang="0">
                  <a:pos x="99" y="3250"/>
                </a:cxn>
                <a:cxn ang="0">
                  <a:pos x="120" y="3313"/>
                </a:cxn>
                <a:cxn ang="0">
                  <a:pos x="131" y="3339"/>
                </a:cxn>
                <a:cxn ang="0">
                  <a:pos x="142" y="3348"/>
                </a:cxn>
                <a:cxn ang="0">
                  <a:pos x="153" y="3339"/>
                </a:cxn>
                <a:cxn ang="0">
                  <a:pos x="175" y="3313"/>
                </a:cxn>
                <a:cxn ang="0">
                  <a:pos x="197" y="3250"/>
                </a:cxn>
                <a:cxn ang="0">
                  <a:pos x="219" y="3143"/>
                </a:cxn>
                <a:cxn ang="0">
                  <a:pos x="230" y="3018"/>
                </a:cxn>
                <a:cxn ang="0">
                  <a:pos x="252" y="2857"/>
                </a:cxn>
                <a:cxn ang="0">
                  <a:pos x="263" y="2679"/>
                </a:cxn>
                <a:cxn ang="0">
                  <a:pos x="274" y="2473"/>
                </a:cxn>
                <a:cxn ang="0">
                  <a:pos x="285" y="2250"/>
                </a:cxn>
                <a:cxn ang="0">
                  <a:pos x="285" y="2009"/>
                </a:cxn>
                <a:cxn ang="0">
                  <a:pos x="285" y="1759"/>
                </a:cxn>
                <a:cxn ang="0">
                  <a:pos x="285" y="1500"/>
                </a:cxn>
                <a:cxn ang="0">
                  <a:pos x="285" y="1250"/>
                </a:cxn>
                <a:cxn ang="0">
                  <a:pos x="274" y="1018"/>
                </a:cxn>
                <a:cxn ang="0">
                  <a:pos x="274" y="803"/>
                </a:cxn>
                <a:cxn ang="0">
                  <a:pos x="252" y="607"/>
                </a:cxn>
                <a:cxn ang="0">
                  <a:pos x="241" y="428"/>
                </a:cxn>
                <a:cxn ang="0">
                  <a:pos x="230" y="286"/>
                </a:cxn>
                <a:cxn ang="0">
                  <a:pos x="208" y="161"/>
                </a:cxn>
                <a:cxn ang="0">
                  <a:pos x="186" y="71"/>
                </a:cxn>
                <a:cxn ang="0">
                  <a:pos x="164" y="18"/>
                </a:cxn>
                <a:cxn ang="0">
                  <a:pos x="153" y="0"/>
                </a:cxn>
              </a:cxnLst>
              <a:rect l="0" t="0" r="r" b="b"/>
              <a:pathLst>
                <a:path w="285" h="3348">
                  <a:moveTo>
                    <a:pt x="142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31" y="0"/>
                  </a:lnTo>
                  <a:lnTo>
                    <a:pt x="131" y="9"/>
                  </a:lnTo>
                  <a:lnTo>
                    <a:pt x="120" y="18"/>
                  </a:lnTo>
                  <a:lnTo>
                    <a:pt x="120" y="27"/>
                  </a:lnTo>
                  <a:lnTo>
                    <a:pt x="109" y="45"/>
                  </a:lnTo>
                  <a:lnTo>
                    <a:pt x="109" y="71"/>
                  </a:lnTo>
                  <a:lnTo>
                    <a:pt x="99" y="98"/>
                  </a:lnTo>
                  <a:lnTo>
                    <a:pt x="88" y="125"/>
                  </a:lnTo>
                  <a:lnTo>
                    <a:pt x="88" y="161"/>
                  </a:lnTo>
                  <a:lnTo>
                    <a:pt x="77" y="196"/>
                  </a:lnTo>
                  <a:lnTo>
                    <a:pt x="77" y="241"/>
                  </a:lnTo>
                  <a:lnTo>
                    <a:pt x="66" y="286"/>
                  </a:lnTo>
                  <a:lnTo>
                    <a:pt x="66" y="330"/>
                  </a:lnTo>
                  <a:lnTo>
                    <a:pt x="55" y="375"/>
                  </a:lnTo>
                  <a:lnTo>
                    <a:pt x="55" y="428"/>
                  </a:lnTo>
                  <a:lnTo>
                    <a:pt x="44" y="491"/>
                  </a:lnTo>
                  <a:lnTo>
                    <a:pt x="44" y="545"/>
                  </a:lnTo>
                  <a:lnTo>
                    <a:pt x="33" y="607"/>
                  </a:lnTo>
                  <a:lnTo>
                    <a:pt x="33" y="670"/>
                  </a:lnTo>
                  <a:lnTo>
                    <a:pt x="33" y="732"/>
                  </a:lnTo>
                  <a:lnTo>
                    <a:pt x="22" y="803"/>
                  </a:lnTo>
                  <a:lnTo>
                    <a:pt x="22" y="875"/>
                  </a:lnTo>
                  <a:lnTo>
                    <a:pt x="22" y="946"/>
                  </a:lnTo>
                  <a:lnTo>
                    <a:pt x="11" y="1018"/>
                  </a:lnTo>
                  <a:lnTo>
                    <a:pt x="11" y="1098"/>
                  </a:lnTo>
                  <a:lnTo>
                    <a:pt x="11" y="1170"/>
                  </a:lnTo>
                  <a:lnTo>
                    <a:pt x="11" y="1250"/>
                  </a:lnTo>
                  <a:lnTo>
                    <a:pt x="11" y="1330"/>
                  </a:lnTo>
                  <a:lnTo>
                    <a:pt x="11" y="1420"/>
                  </a:lnTo>
                  <a:lnTo>
                    <a:pt x="11" y="1500"/>
                  </a:lnTo>
                  <a:lnTo>
                    <a:pt x="0" y="1589"/>
                  </a:lnTo>
                  <a:lnTo>
                    <a:pt x="0" y="1670"/>
                  </a:lnTo>
                  <a:lnTo>
                    <a:pt x="0" y="1759"/>
                  </a:lnTo>
                  <a:lnTo>
                    <a:pt x="11" y="1839"/>
                  </a:lnTo>
                  <a:lnTo>
                    <a:pt x="11" y="1929"/>
                  </a:lnTo>
                  <a:lnTo>
                    <a:pt x="11" y="2009"/>
                  </a:lnTo>
                  <a:lnTo>
                    <a:pt x="11" y="2089"/>
                  </a:lnTo>
                  <a:lnTo>
                    <a:pt x="11" y="2170"/>
                  </a:lnTo>
                  <a:lnTo>
                    <a:pt x="11" y="2250"/>
                  </a:lnTo>
                  <a:lnTo>
                    <a:pt x="11" y="2321"/>
                  </a:lnTo>
                  <a:lnTo>
                    <a:pt x="22" y="2402"/>
                  </a:lnTo>
                  <a:lnTo>
                    <a:pt x="22" y="2473"/>
                  </a:lnTo>
                  <a:lnTo>
                    <a:pt x="22" y="2545"/>
                  </a:lnTo>
                  <a:lnTo>
                    <a:pt x="33" y="2607"/>
                  </a:lnTo>
                  <a:lnTo>
                    <a:pt x="33" y="2679"/>
                  </a:lnTo>
                  <a:lnTo>
                    <a:pt x="33" y="2741"/>
                  </a:lnTo>
                  <a:lnTo>
                    <a:pt x="44" y="2795"/>
                  </a:lnTo>
                  <a:lnTo>
                    <a:pt x="44" y="2857"/>
                  </a:lnTo>
                  <a:lnTo>
                    <a:pt x="55" y="2911"/>
                  </a:lnTo>
                  <a:lnTo>
                    <a:pt x="55" y="2964"/>
                  </a:lnTo>
                  <a:lnTo>
                    <a:pt x="66" y="3018"/>
                  </a:lnTo>
                  <a:lnTo>
                    <a:pt x="66" y="3063"/>
                  </a:lnTo>
                  <a:lnTo>
                    <a:pt x="77" y="3107"/>
                  </a:lnTo>
                  <a:lnTo>
                    <a:pt x="77" y="3143"/>
                  </a:lnTo>
                  <a:lnTo>
                    <a:pt x="88" y="3179"/>
                  </a:lnTo>
                  <a:lnTo>
                    <a:pt x="88" y="3214"/>
                  </a:lnTo>
                  <a:lnTo>
                    <a:pt x="99" y="3250"/>
                  </a:lnTo>
                  <a:lnTo>
                    <a:pt x="109" y="3277"/>
                  </a:lnTo>
                  <a:lnTo>
                    <a:pt x="109" y="3295"/>
                  </a:lnTo>
                  <a:lnTo>
                    <a:pt x="120" y="3313"/>
                  </a:lnTo>
                  <a:lnTo>
                    <a:pt x="120" y="3330"/>
                  </a:lnTo>
                  <a:lnTo>
                    <a:pt x="131" y="3339"/>
                  </a:lnTo>
                  <a:lnTo>
                    <a:pt x="131" y="3339"/>
                  </a:lnTo>
                  <a:lnTo>
                    <a:pt x="142" y="3348"/>
                  </a:lnTo>
                  <a:lnTo>
                    <a:pt x="142" y="3348"/>
                  </a:lnTo>
                  <a:lnTo>
                    <a:pt x="142" y="3348"/>
                  </a:lnTo>
                  <a:lnTo>
                    <a:pt x="153" y="3348"/>
                  </a:lnTo>
                  <a:lnTo>
                    <a:pt x="153" y="3348"/>
                  </a:lnTo>
                  <a:lnTo>
                    <a:pt x="153" y="3339"/>
                  </a:lnTo>
                  <a:lnTo>
                    <a:pt x="164" y="3339"/>
                  </a:lnTo>
                  <a:lnTo>
                    <a:pt x="164" y="3330"/>
                  </a:lnTo>
                  <a:lnTo>
                    <a:pt x="175" y="3313"/>
                  </a:lnTo>
                  <a:lnTo>
                    <a:pt x="186" y="3295"/>
                  </a:lnTo>
                  <a:lnTo>
                    <a:pt x="186" y="3277"/>
                  </a:lnTo>
                  <a:lnTo>
                    <a:pt x="197" y="3250"/>
                  </a:lnTo>
                  <a:lnTo>
                    <a:pt x="197" y="3214"/>
                  </a:lnTo>
                  <a:lnTo>
                    <a:pt x="208" y="3179"/>
                  </a:lnTo>
                  <a:lnTo>
                    <a:pt x="219" y="3143"/>
                  </a:lnTo>
                  <a:lnTo>
                    <a:pt x="219" y="3107"/>
                  </a:lnTo>
                  <a:lnTo>
                    <a:pt x="230" y="3063"/>
                  </a:lnTo>
                  <a:lnTo>
                    <a:pt x="230" y="3018"/>
                  </a:lnTo>
                  <a:lnTo>
                    <a:pt x="241" y="2964"/>
                  </a:lnTo>
                  <a:lnTo>
                    <a:pt x="241" y="2911"/>
                  </a:lnTo>
                  <a:lnTo>
                    <a:pt x="252" y="2857"/>
                  </a:lnTo>
                  <a:lnTo>
                    <a:pt x="252" y="2795"/>
                  </a:lnTo>
                  <a:lnTo>
                    <a:pt x="252" y="2741"/>
                  </a:lnTo>
                  <a:lnTo>
                    <a:pt x="263" y="2679"/>
                  </a:lnTo>
                  <a:lnTo>
                    <a:pt x="263" y="2607"/>
                  </a:lnTo>
                  <a:lnTo>
                    <a:pt x="274" y="2545"/>
                  </a:lnTo>
                  <a:lnTo>
                    <a:pt x="274" y="2473"/>
                  </a:lnTo>
                  <a:lnTo>
                    <a:pt x="274" y="2402"/>
                  </a:lnTo>
                  <a:lnTo>
                    <a:pt x="274" y="2321"/>
                  </a:lnTo>
                  <a:lnTo>
                    <a:pt x="285" y="2250"/>
                  </a:lnTo>
                  <a:lnTo>
                    <a:pt x="285" y="2170"/>
                  </a:lnTo>
                  <a:lnTo>
                    <a:pt x="285" y="2089"/>
                  </a:lnTo>
                  <a:lnTo>
                    <a:pt x="285" y="2009"/>
                  </a:lnTo>
                  <a:lnTo>
                    <a:pt x="285" y="1929"/>
                  </a:lnTo>
                  <a:lnTo>
                    <a:pt x="285" y="1839"/>
                  </a:lnTo>
                  <a:lnTo>
                    <a:pt x="285" y="1759"/>
                  </a:lnTo>
                  <a:lnTo>
                    <a:pt x="285" y="1670"/>
                  </a:lnTo>
                  <a:lnTo>
                    <a:pt x="285" y="1589"/>
                  </a:lnTo>
                  <a:lnTo>
                    <a:pt x="285" y="1500"/>
                  </a:lnTo>
                  <a:lnTo>
                    <a:pt x="285" y="1420"/>
                  </a:lnTo>
                  <a:lnTo>
                    <a:pt x="285" y="1330"/>
                  </a:lnTo>
                  <a:lnTo>
                    <a:pt x="285" y="1250"/>
                  </a:lnTo>
                  <a:lnTo>
                    <a:pt x="285" y="1170"/>
                  </a:lnTo>
                  <a:lnTo>
                    <a:pt x="285" y="1098"/>
                  </a:lnTo>
                  <a:lnTo>
                    <a:pt x="274" y="1018"/>
                  </a:lnTo>
                  <a:lnTo>
                    <a:pt x="274" y="946"/>
                  </a:lnTo>
                  <a:lnTo>
                    <a:pt x="274" y="875"/>
                  </a:lnTo>
                  <a:lnTo>
                    <a:pt x="274" y="803"/>
                  </a:lnTo>
                  <a:lnTo>
                    <a:pt x="263" y="732"/>
                  </a:lnTo>
                  <a:lnTo>
                    <a:pt x="263" y="670"/>
                  </a:lnTo>
                  <a:lnTo>
                    <a:pt x="252" y="607"/>
                  </a:lnTo>
                  <a:lnTo>
                    <a:pt x="252" y="545"/>
                  </a:lnTo>
                  <a:lnTo>
                    <a:pt x="252" y="491"/>
                  </a:lnTo>
                  <a:lnTo>
                    <a:pt x="241" y="428"/>
                  </a:lnTo>
                  <a:lnTo>
                    <a:pt x="241" y="375"/>
                  </a:lnTo>
                  <a:lnTo>
                    <a:pt x="230" y="330"/>
                  </a:lnTo>
                  <a:lnTo>
                    <a:pt x="230" y="286"/>
                  </a:lnTo>
                  <a:lnTo>
                    <a:pt x="219" y="241"/>
                  </a:lnTo>
                  <a:lnTo>
                    <a:pt x="219" y="196"/>
                  </a:lnTo>
                  <a:lnTo>
                    <a:pt x="208" y="161"/>
                  </a:lnTo>
                  <a:lnTo>
                    <a:pt x="197" y="125"/>
                  </a:lnTo>
                  <a:lnTo>
                    <a:pt x="197" y="98"/>
                  </a:lnTo>
                  <a:lnTo>
                    <a:pt x="186" y="71"/>
                  </a:lnTo>
                  <a:lnTo>
                    <a:pt x="186" y="45"/>
                  </a:lnTo>
                  <a:lnTo>
                    <a:pt x="175" y="27"/>
                  </a:lnTo>
                  <a:lnTo>
                    <a:pt x="164" y="18"/>
                  </a:lnTo>
                  <a:lnTo>
                    <a:pt x="164" y="9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78" name="Freeform 490"/>
            <p:cNvSpPr>
              <a:spLocks/>
            </p:cNvSpPr>
            <p:nvPr/>
          </p:nvSpPr>
          <p:spPr bwMode="auto">
            <a:xfrm>
              <a:off x="236" y="657"/>
              <a:ext cx="285" cy="3348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20" y="18"/>
                </a:cxn>
                <a:cxn ang="0">
                  <a:pos x="109" y="71"/>
                </a:cxn>
                <a:cxn ang="0">
                  <a:pos x="88" y="161"/>
                </a:cxn>
                <a:cxn ang="0">
                  <a:pos x="66" y="286"/>
                </a:cxn>
                <a:cxn ang="0">
                  <a:pos x="55" y="428"/>
                </a:cxn>
                <a:cxn ang="0">
                  <a:pos x="33" y="607"/>
                </a:cxn>
                <a:cxn ang="0">
                  <a:pos x="22" y="803"/>
                </a:cxn>
                <a:cxn ang="0">
                  <a:pos x="11" y="1018"/>
                </a:cxn>
                <a:cxn ang="0">
                  <a:pos x="11" y="1250"/>
                </a:cxn>
                <a:cxn ang="0">
                  <a:pos x="11" y="1500"/>
                </a:cxn>
                <a:cxn ang="0">
                  <a:pos x="0" y="1759"/>
                </a:cxn>
                <a:cxn ang="0">
                  <a:pos x="11" y="2009"/>
                </a:cxn>
                <a:cxn ang="0">
                  <a:pos x="11" y="2250"/>
                </a:cxn>
                <a:cxn ang="0">
                  <a:pos x="22" y="2473"/>
                </a:cxn>
                <a:cxn ang="0">
                  <a:pos x="33" y="2679"/>
                </a:cxn>
                <a:cxn ang="0">
                  <a:pos x="44" y="2857"/>
                </a:cxn>
                <a:cxn ang="0">
                  <a:pos x="66" y="3018"/>
                </a:cxn>
                <a:cxn ang="0">
                  <a:pos x="77" y="3143"/>
                </a:cxn>
                <a:cxn ang="0">
                  <a:pos x="99" y="3250"/>
                </a:cxn>
                <a:cxn ang="0">
                  <a:pos x="120" y="3313"/>
                </a:cxn>
                <a:cxn ang="0">
                  <a:pos x="131" y="3339"/>
                </a:cxn>
                <a:cxn ang="0">
                  <a:pos x="142" y="3348"/>
                </a:cxn>
                <a:cxn ang="0">
                  <a:pos x="153" y="3339"/>
                </a:cxn>
                <a:cxn ang="0">
                  <a:pos x="175" y="3313"/>
                </a:cxn>
                <a:cxn ang="0">
                  <a:pos x="197" y="3250"/>
                </a:cxn>
                <a:cxn ang="0">
                  <a:pos x="219" y="3143"/>
                </a:cxn>
                <a:cxn ang="0">
                  <a:pos x="230" y="3018"/>
                </a:cxn>
                <a:cxn ang="0">
                  <a:pos x="252" y="2857"/>
                </a:cxn>
                <a:cxn ang="0">
                  <a:pos x="263" y="2679"/>
                </a:cxn>
                <a:cxn ang="0">
                  <a:pos x="274" y="2473"/>
                </a:cxn>
                <a:cxn ang="0">
                  <a:pos x="285" y="2250"/>
                </a:cxn>
                <a:cxn ang="0">
                  <a:pos x="285" y="2009"/>
                </a:cxn>
                <a:cxn ang="0">
                  <a:pos x="285" y="1759"/>
                </a:cxn>
                <a:cxn ang="0">
                  <a:pos x="285" y="1500"/>
                </a:cxn>
                <a:cxn ang="0">
                  <a:pos x="285" y="1250"/>
                </a:cxn>
                <a:cxn ang="0">
                  <a:pos x="274" y="1018"/>
                </a:cxn>
                <a:cxn ang="0">
                  <a:pos x="274" y="803"/>
                </a:cxn>
                <a:cxn ang="0">
                  <a:pos x="252" y="607"/>
                </a:cxn>
                <a:cxn ang="0">
                  <a:pos x="241" y="428"/>
                </a:cxn>
                <a:cxn ang="0">
                  <a:pos x="230" y="286"/>
                </a:cxn>
                <a:cxn ang="0">
                  <a:pos x="208" y="161"/>
                </a:cxn>
                <a:cxn ang="0">
                  <a:pos x="186" y="71"/>
                </a:cxn>
                <a:cxn ang="0">
                  <a:pos x="164" y="18"/>
                </a:cxn>
                <a:cxn ang="0">
                  <a:pos x="153" y="0"/>
                </a:cxn>
              </a:cxnLst>
              <a:rect l="0" t="0" r="r" b="b"/>
              <a:pathLst>
                <a:path w="285" h="3348">
                  <a:moveTo>
                    <a:pt x="142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31" y="0"/>
                  </a:lnTo>
                  <a:lnTo>
                    <a:pt x="131" y="9"/>
                  </a:lnTo>
                  <a:lnTo>
                    <a:pt x="120" y="18"/>
                  </a:lnTo>
                  <a:lnTo>
                    <a:pt x="120" y="27"/>
                  </a:lnTo>
                  <a:lnTo>
                    <a:pt x="109" y="45"/>
                  </a:lnTo>
                  <a:lnTo>
                    <a:pt x="109" y="71"/>
                  </a:lnTo>
                  <a:lnTo>
                    <a:pt x="99" y="98"/>
                  </a:lnTo>
                  <a:lnTo>
                    <a:pt x="88" y="125"/>
                  </a:lnTo>
                  <a:lnTo>
                    <a:pt x="88" y="161"/>
                  </a:lnTo>
                  <a:lnTo>
                    <a:pt x="77" y="196"/>
                  </a:lnTo>
                  <a:lnTo>
                    <a:pt x="77" y="241"/>
                  </a:lnTo>
                  <a:lnTo>
                    <a:pt x="66" y="286"/>
                  </a:lnTo>
                  <a:lnTo>
                    <a:pt x="66" y="330"/>
                  </a:lnTo>
                  <a:lnTo>
                    <a:pt x="55" y="375"/>
                  </a:lnTo>
                  <a:lnTo>
                    <a:pt x="55" y="428"/>
                  </a:lnTo>
                  <a:lnTo>
                    <a:pt x="44" y="491"/>
                  </a:lnTo>
                  <a:lnTo>
                    <a:pt x="44" y="545"/>
                  </a:lnTo>
                  <a:lnTo>
                    <a:pt x="33" y="607"/>
                  </a:lnTo>
                  <a:lnTo>
                    <a:pt x="33" y="670"/>
                  </a:lnTo>
                  <a:lnTo>
                    <a:pt x="33" y="732"/>
                  </a:lnTo>
                  <a:lnTo>
                    <a:pt x="22" y="803"/>
                  </a:lnTo>
                  <a:lnTo>
                    <a:pt x="22" y="875"/>
                  </a:lnTo>
                  <a:lnTo>
                    <a:pt x="22" y="946"/>
                  </a:lnTo>
                  <a:lnTo>
                    <a:pt x="11" y="1018"/>
                  </a:lnTo>
                  <a:lnTo>
                    <a:pt x="11" y="1098"/>
                  </a:lnTo>
                  <a:lnTo>
                    <a:pt x="11" y="1170"/>
                  </a:lnTo>
                  <a:lnTo>
                    <a:pt x="11" y="1250"/>
                  </a:lnTo>
                  <a:lnTo>
                    <a:pt x="11" y="1330"/>
                  </a:lnTo>
                  <a:lnTo>
                    <a:pt x="11" y="1420"/>
                  </a:lnTo>
                  <a:lnTo>
                    <a:pt x="11" y="1500"/>
                  </a:lnTo>
                  <a:lnTo>
                    <a:pt x="0" y="1589"/>
                  </a:lnTo>
                  <a:lnTo>
                    <a:pt x="0" y="1670"/>
                  </a:lnTo>
                  <a:lnTo>
                    <a:pt x="0" y="1759"/>
                  </a:lnTo>
                  <a:lnTo>
                    <a:pt x="11" y="1839"/>
                  </a:lnTo>
                  <a:lnTo>
                    <a:pt x="11" y="1929"/>
                  </a:lnTo>
                  <a:lnTo>
                    <a:pt x="11" y="2009"/>
                  </a:lnTo>
                  <a:lnTo>
                    <a:pt x="11" y="2089"/>
                  </a:lnTo>
                  <a:lnTo>
                    <a:pt x="11" y="2170"/>
                  </a:lnTo>
                  <a:lnTo>
                    <a:pt x="11" y="2250"/>
                  </a:lnTo>
                  <a:lnTo>
                    <a:pt x="11" y="2321"/>
                  </a:lnTo>
                  <a:lnTo>
                    <a:pt x="22" y="2402"/>
                  </a:lnTo>
                  <a:lnTo>
                    <a:pt x="22" y="2473"/>
                  </a:lnTo>
                  <a:lnTo>
                    <a:pt x="22" y="2545"/>
                  </a:lnTo>
                  <a:lnTo>
                    <a:pt x="33" y="2607"/>
                  </a:lnTo>
                  <a:lnTo>
                    <a:pt x="33" y="2679"/>
                  </a:lnTo>
                  <a:lnTo>
                    <a:pt x="33" y="2741"/>
                  </a:lnTo>
                  <a:lnTo>
                    <a:pt x="44" y="2795"/>
                  </a:lnTo>
                  <a:lnTo>
                    <a:pt x="44" y="2857"/>
                  </a:lnTo>
                  <a:lnTo>
                    <a:pt x="55" y="2911"/>
                  </a:lnTo>
                  <a:lnTo>
                    <a:pt x="55" y="2964"/>
                  </a:lnTo>
                  <a:lnTo>
                    <a:pt x="66" y="3018"/>
                  </a:lnTo>
                  <a:lnTo>
                    <a:pt x="66" y="3063"/>
                  </a:lnTo>
                  <a:lnTo>
                    <a:pt x="77" y="3107"/>
                  </a:lnTo>
                  <a:lnTo>
                    <a:pt x="77" y="3143"/>
                  </a:lnTo>
                  <a:lnTo>
                    <a:pt x="88" y="3179"/>
                  </a:lnTo>
                  <a:lnTo>
                    <a:pt x="88" y="3214"/>
                  </a:lnTo>
                  <a:lnTo>
                    <a:pt x="99" y="3250"/>
                  </a:lnTo>
                  <a:lnTo>
                    <a:pt x="109" y="3277"/>
                  </a:lnTo>
                  <a:lnTo>
                    <a:pt x="109" y="3295"/>
                  </a:lnTo>
                  <a:lnTo>
                    <a:pt x="120" y="3313"/>
                  </a:lnTo>
                  <a:lnTo>
                    <a:pt x="120" y="3330"/>
                  </a:lnTo>
                  <a:lnTo>
                    <a:pt x="131" y="3339"/>
                  </a:lnTo>
                  <a:lnTo>
                    <a:pt x="131" y="3339"/>
                  </a:lnTo>
                  <a:lnTo>
                    <a:pt x="142" y="3348"/>
                  </a:lnTo>
                  <a:lnTo>
                    <a:pt x="142" y="3348"/>
                  </a:lnTo>
                  <a:lnTo>
                    <a:pt x="142" y="3348"/>
                  </a:lnTo>
                  <a:lnTo>
                    <a:pt x="153" y="3348"/>
                  </a:lnTo>
                  <a:lnTo>
                    <a:pt x="153" y="3348"/>
                  </a:lnTo>
                  <a:lnTo>
                    <a:pt x="153" y="3339"/>
                  </a:lnTo>
                  <a:lnTo>
                    <a:pt x="164" y="3339"/>
                  </a:lnTo>
                  <a:lnTo>
                    <a:pt x="164" y="3330"/>
                  </a:lnTo>
                  <a:lnTo>
                    <a:pt x="175" y="3313"/>
                  </a:lnTo>
                  <a:lnTo>
                    <a:pt x="186" y="3295"/>
                  </a:lnTo>
                  <a:lnTo>
                    <a:pt x="186" y="3277"/>
                  </a:lnTo>
                  <a:lnTo>
                    <a:pt x="197" y="3250"/>
                  </a:lnTo>
                  <a:lnTo>
                    <a:pt x="197" y="3214"/>
                  </a:lnTo>
                  <a:lnTo>
                    <a:pt x="208" y="3179"/>
                  </a:lnTo>
                  <a:lnTo>
                    <a:pt x="219" y="3143"/>
                  </a:lnTo>
                  <a:lnTo>
                    <a:pt x="219" y="3107"/>
                  </a:lnTo>
                  <a:lnTo>
                    <a:pt x="230" y="3063"/>
                  </a:lnTo>
                  <a:lnTo>
                    <a:pt x="230" y="3018"/>
                  </a:lnTo>
                  <a:lnTo>
                    <a:pt x="241" y="2964"/>
                  </a:lnTo>
                  <a:lnTo>
                    <a:pt x="241" y="2911"/>
                  </a:lnTo>
                  <a:lnTo>
                    <a:pt x="252" y="2857"/>
                  </a:lnTo>
                  <a:lnTo>
                    <a:pt x="252" y="2795"/>
                  </a:lnTo>
                  <a:lnTo>
                    <a:pt x="252" y="2741"/>
                  </a:lnTo>
                  <a:lnTo>
                    <a:pt x="263" y="2679"/>
                  </a:lnTo>
                  <a:lnTo>
                    <a:pt x="263" y="2607"/>
                  </a:lnTo>
                  <a:lnTo>
                    <a:pt x="274" y="2545"/>
                  </a:lnTo>
                  <a:lnTo>
                    <a:pt x="274" y="2473"/>
                  </a:lnTo>
                  <a:lnTo>
                    <a:pt x="274" y="2402"/>
                  </a:lnTo>
                  <a:lnTo>
                    <a:pt x="274" y="2321"/>
                  </a:lnTo>
                  <a:lnTo>
                    <a:pt x="285" y="2250"/>
                  </a:lnTo>
                  <a:lnTo>
                    <a:pt x="285" y="2170"/>
                  </a:lnTo>
                  <a:lnTo>
                    <a:pt x="285" y="2089"/>
                  </a:lnTo>
                  <a:lnTo>
                    <a:pt x="285" y="2009"/>
                  </a:lnTo>
                  <a:lnTo>
                    <a:pt x="285" y="1929"/>
                  </a:lnTo>
                  <a:lnTo>
                    <a:pt x="285" y="1839"/>
                  </a:lnTo>
                  <a:lnTo>
                    <a:pt x="285" y="1759"/>
                  </a:lnTo>
                  <a:lnTo>
                    <a:pt x="285" y="1670"/>
                  </a:lnTo>
                  <a:lnTo>
                    <a:pt x="285" y="1589"/>
                  </a:lnTo>
                  <a:lnTo>
                    <a:pt x="285" y="1500"/>
                  </a:lnTo>
                  <a:lnTo>
                    <a:pt x="285" y="1420"/>
                  </a:lnTo>
                  <a:lnTo>
                    <a:pt x="285" y="1330"/>
                  </a:lnTo>
                  <a:lnTo>
                    <a:pt x="285" y="1250"/>
                  </a:lnTo>
                  <a:lnTo>
                    <a:pt x="285" y="1170"/>
                  </a:lnTo>
                  <a:lnTo>
                    <a:pt x="285" y="1098"/>
                  </a:lnTo>
                  <a:lnTo>
                    <a:pt x="274" y="1018"/>
                  </a:lnTo>
                  <a:lnTo>
                    <a:pt x="274" y="946"/>
                  </a:lnTo>
                  <a:lnTo>
                    <a:pt x="274" y="875"/>
                  </a:lnTo>
                  <a:lnTo>
                    <a:pt x="274" y="803"/>
                  </a:lnTo>
                  <a:lnTo>
                    <a:pt x="263" y="732"/>
                  </a:lnTo>
                  <a:lnTo>
                    <a:pt x="263" y="670"/>
                  </a:lnTo>
                  <a:lnTo>
                    <a:pt x="252" y="607"/>
                  </a:lnTo>
                  <a:lnTo>
                    <a:pt x="252" y="545"/>
                  </a:lnTo>
                  <a:lnTo>
                    <a:pt x="252" y="491"/>
                  </a:lnTo>
                  <a:lnTo>
                    <a:pt x="241" y="428"/>
                  </a:lnTo>
                  <a:lnTo>
                    <a:pt x="241" y="375"/>
                  </a:lnTo>
                  <a:lnTo>
                    <a:pt x="230" y="330"/>
                  </a:lnTo>
                  <a:lnTo>
                    <a:pt x="230" y="286"/>
                  </a:lnTo>
                  <a:lnTo>
                    <a:pt x="219" y="241"/>
                  </a:lnTo>
                  <a:lnTo>
                    <a:pt x="219" y="196"/>
                  </a:lnTo>
                  <a:lnTo>
                    <a:pt x="208" y="161"/>
                  </a:lnTo>
                  <a:lnTo>
                    <a:pt x="197" y="125"/>
                  </a:lnTo>
                  <a:lnTo>
                    <a:pt x="197" y="98"/>
                  </a:lnTo>
                  <a:lnTo>
                    <a:pt x="186" y="71"/>
                  </a:lnTo>
                  <a:lnTo>
                    <a:pt x="186" y="45"/>
                  </a:lnTo>
                  <a:lnTo>
                    <a:pt x="175" y="27"/>
                  </a:lnTo>
                  <a:lnTo>
                    <a:pt x="164" y="18"/>
                  </a:lnTo>
                  <a:lnTo>
                    <a:pt x="164" y="9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2" y="0"/>
                  </a:lnTo>
                </a:path>
              </a:pathLst>
            </a:custGeom>
            <a:noFill/>
            <a:ln w="33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79" name="Rectangle 491"/>
            <p:cNvSpPr>
              <a:spLocks noChangeArrowheads="1"/>
            </p:cNvSpPr>
            <p:nvPr/>
          </p:nvSpPr>
          <p:spPr bwMode="auto">
            <a:xfrm>
              <a:off x="356" y="1184"/>
              <a:ext cx="6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E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80" name="Rectangle 492"/>
            <p:cNvSpPr>
              <a:spLocks noChangeArrowheads="1"/>
            </p:cNvSpPr>
            <p:nvPr/>
          </p:nvSpPr>
          <p:spPr bwMode="auto">
            <a:xfrm>
              <a:off x="356" y="1318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N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81" name="Rectangle 493"/>
            <p:cNvSpPr>
              <a:spLocks noChangeArrowheads="1"/>
            </p:cNvSpPr>
            <p:nvPr/>
          </p:nvSpPr>
          <p:spPr bwMode="auto">
            <a:xfrm>
              <a:off x="356" y="1452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D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82" name="Rectangle 494"/>
            <p:cNvSpPr>
              <a:spLocks noChangeArrowheads="1"/>
            </p:cNvSpPr>
            <p:nvPr/>
          </p:nvSpPr>
          <p:spPr bwMode="auto">
            <a:xfrm>
              <a:off x="356" y="1595"/>
              <a:ext cx="6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E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83" name="Rectangle 495"/>
            <p:cNvSpPr>
              <a:spLocks noChangeArrowheads="1"/>
            </p:cNvSpPr>
            <p:nvPr/>
          </p:nvSpPr>
          <p:spPr bwMode="auto">
            <a:xfrm>
              <a:off x="356" y="1729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S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84" name="Rectangle 496"/>
            <p:cNvSpPr>
              <a:spLocks noChangeArrowheads="1"/>
            </p:cNvSpPr>
            <p:nvPr/>
          </p:nvSpPr>
          <p:spPr bwMode="auto">
            <a:xfrm>
              <a:off x="356" y="1872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A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85" name="Rectangle 497"/>
            <p:cNvSpPr>
              <a:spLocks noChangeArrowheads="1"/>
            </p:cNvSpPr>
            <p:nvPr/>
          </p:nvSpPr>
          <p:spPr bwMode="auto">
            <a:xfrm>
              <a:off x="356" y="2005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86" name="Rectangle 498"/>
            <p:cNvSpPr>
              <a:spLocks noChangeArrowheads="1"/>
            </p:cNvSpPr>
            <p:nvPr/>
          </p:nvSpPr>
          <p:spPr bwMode="auto">
            <a:xfrm>
              <a:off x="356" y="2148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B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87" name="Rectangle 499"/>
            <p:cNvSpPr>
              <a:spLocks noChangeArrowheads="1"/>
            </p:cNvSpPr>
            <p:nvPr/>
          </p:nvSpPr>
          <p:spPr bwMode="auto">
            <a:xfrm>
              <a:off x="356" y="2282"/>
              <a:ext cx="7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O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88" name="Rectangle 500"/>
            <p:cNvSpPr>
              <a:spLocks noChangeArrowheads="1"/>
            </p:cNvSpPr>
            <p:nvPr/>
          </p:nvSpPr>
          <p:spPr bwMode="auto">
            <a:xfrm>
              <a:off x="356" y="2416"/>
              <a:ext cx="6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T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89" name="Rectangle 501"/>
            <p:cNvSpPr>
              <a:spLocks noChangeArrowheads="1"/>
            </p:cNvSpPr>
            <p:nvPr/>
          </p:nvSpPr>
          <p:spPr bwMode="auto">
            <a:xfrm>
              <a:off x="356" y="2559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R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90" name="Rectangle 502"/>
            <p:cNvSpPr>
              <a:spLocks noChangeArrowheads="1"/>
            </p:cNvSpPr>
            <p:nvPr/>
          </p:nvSpPr>
          <p:spPr bwMode="auto">
            <a:xfrm>
              <a:off x="356" y="2693"/>
              <a:ext cx="7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O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91" name="Rectangle 503"/>
            <p:cNvSpPr>
              <a:spLocks noChangeArrowheads="1"/>
            </p:cNvSpPr>
            <p:nvPr/>
          </p:nvSpPr>
          <p:spPr bwMode="auto">
            <a:xfrm>
              <a:off x="356" y="2836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S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92" name="Rectangle 504"/>
            <p:cNvSpPr>
              <a:spLocks noChangeArrowheads="1"/>
            </p:cNvSpPr>
            <p:nvPr/>
          </p:nvSpPr>
          <p:spPr bwMode="auto">
            <a:xfrm>
              <a:off x="356" y="2970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A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93" name="Rectangle 505"/>
            <p:cNvSpPr>
              <a:spLocks noChangeArrowheads="1"/>
            </p:cNvSpPr>
            <p:nvPr/>
          </p:nvSpPr>
          <p:spPr bwMode="auto">
            <a:xfrm>
              <a:off x="422" y="2970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94" name="Rectangle 506"/>
            <p:cNvSpPr>
              <a:spLocks noChangeArrowheads="1"/>
            </p:cNvSpPr>
            <p:nvPr/>
          </p:nvSpPr>
          <p:spPr bwMode="auto">
            <a:xfrm>
              <a:off x="5273" y="719"/>
              <a:ext cx="307" cy="3152"/>
            </a:xfrm>
            <a:prstGeom prst="rect">
              <a:avLst/>
            </a:prstGeom>
            <a:solidFill>
              <a:srgbClr val="243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95" name="Freeform 507"/>
            <p:cNvSpPr>
              <a:spLocks noEditPoints="1"/>
            </p:cNvSpPr>
            <p:nvPr/>
          </p:nvSpPr>
          <p:spPr bwMode="auto">
            <a:xfrm>
              <a:off x="5273" y="719"/>
              <a:ext cx="307" cy="3152"/>
            </a:xfrm>
            <a:custGeom>
              <a:avLst/>
              <a:gdLst/>
              <a:ahLst/>
              <a:cxnLst>
                <a:cxn ang="0">
                  <a:pos x="110" y="170"/>
                </a:cxn>
                <a:cxn ang="0">
                  <a:pos x="66" y="590"/>
                </a:cxn>
                <a:cxn ang="0">
                  <a:pos x="33" y="1188"/>
                </a:cxn>
                <a:cxn ang="0">
                  <a:pos x="33" y="1893"/>
                </a:cxn>
                <a:cxn ang="0">
                  <a:pos x="55" y="2510"/>
                </a:cxn>
                <a:cxn ang="0">
                  <a:pos x="99" y="2947"/>
                </a:cxn>
                <a:cxn ang="0">
                  <a:pos x="154" y="3126"/>
                </a:cxn>
                <a:cxn ang="0">
                  <a:pos x="197" y="2947"/>
                </a:cxn>
                <a:cxn ang="0">
                  <a:pos x="241" y="2510"/>
                </a:cxn>
                <a:cxn ang="0">
                  <a:pos x="263" y="1893"/>
                </a:cxn>
                <a:cxn ang="0">
                  <a:pos x="263" y="1188"/>
                </a:cxn>
                <a:cxn ang="0">
                  <a:pos x="241" y="590"/>
                </a:cxn>
                <a:cxn ang="0">
                  <a:pos x="197" y="170"/>
                </a:cxn>
                <a:cxn ang="0">
                  <a:pos x="165" y="9"/>
                </a:cxn>
                <a:cxn ang="0">
                  <a:pos x="219" y="108"/>
                </a:cxn>
                <a:cxn ang="0">
                  <a:pos x="263" y="474"/>
                </a:cxn>
                <a:cxn ang="0">
                  <a:pos x="296" y="1045"/>
                </a:cxn>
                <a:cxn ang="0">
                  <a:pos x="307" y="1742"/>
                </a:cxn>
                <a:cxn ang="0">
                  <a:pos x="285" y="2393"/>
                </a:cxn>
                <a:cxn ang="0">
                  <a:pos x="241" y="2876"/>
                </a:cxn>
                <a:cxn ang="0">
                  <a:pos x="187" y="3126"/>
                </a:cxn>
                <a:cxn ang="0">
                  <a:pos x="143" y="3152"/>
                </a:cxn>
                <a:cxn ang="0">
                  <a:pos x="88" y="3045"/>
                </a:cxn>
                <a:cxn ang="0">
                  <a:pos x="44" y="2688"/>
                </a:cxn>
                <a:cxn ang="0">
                  <a:pos x="11" y="2117"/>
                </a:cxn>
                <a:cxn ang="0">
                  <a:pos x="0" y="1420"/>
                </a:cxn>
                <a:cxn ang="0">
                  <a:pos x="22" y="768"/>
                </a:cxn>
                <a:cxn ang="0">
                  <a:pos x="55" y="286"/>
                </a:cxn>
                <a:cxn ang="0">
                  <a:pos x="121" y="27"/>
                </a:cxn>
                <a:cxn ang="0">
                  <a:pos x="165" y="9"/>
                </a:cxn>
                <a:cxn ang="0">
                  <a:pos x="99" y="143"/>
                </a:cxn>
                <a:cxn ang="0">
                  <a:pos x="55" y="527"/>
                </a:cxn>
                <a:cxn ang="0">
                  <a:pos x="22" y="1117"/>
                </a:cxn>
                <a:cxn ang="0">
                  <a:pos x="22" y="1813"/>
                </a:cxn>
                <a:cxn ang="0">
                  <a:pos x="44" y="2456"/>
                </a:cxn>
                <a:cxn ang="0">
                  <a:pos x="77" y="2911"/>
                </a:cxn>
                <a:cxn ang="0">
                  <a:pos x="143" y="3135"/>
                </a:cxn>
                <a:cxn ang="0">
                  <a:pos x="197" y="3045"/>
                </a:cxn>
                <a:cxn ang="0">
                  <a:pos x="241" y="2679"/>
                </a:cxn>
                <a:cxn ang="0">
                  <a:pos x="274" y="2117"/>
                </a:cxn>
                <a:cxn ang="0">
                  <a:pos x="285" y="1420"/>
                </a:cxn>
                <a:cxn ang="0">
                  <a:pos x="263" y="768"/>
                </a:cxn>
                <a:cxn ang="0">
                  <a:pos x="230" y="286"/>
                </a:cxn>
                <a:cxn ang="0">
                  <a:pos x="176" y="36"/>
                </a:cxn>
                <a:cxn ang="0">
                  <a:pos x="121" y="45"/>
                </a:cxn>
                <a:cxn ang="0">
                  <a:pos x="66" y="331"/>
                </a:cxn>
                <a:cxn ang="0">
                  <a:pos x="33" y="831"/>
                </a:cxn>
                <a:cxn ang="0">
                  <a:pos x="22" y="1500"/>
                </a:cxn>
                <a:cxn ang="0">
                  <a:pos x="33" y="2188"/>
                </a:cxn>
                <a:cxn ang="0">
                  <a:pos x="66" y="2733"/>
                </a:cxn>
                <a:cxn ang="0">
                  <a:pos x="110" y="3072"/>
                </a:cxn>
                <a:cxn ang="0">
                  <a:pos x="176" y="3126"/>
                </a:cxn>
                <a:cxn ang="0">
                  <a:pos x="230" y="2876"/>
                </a:cxn>
                <a:cxn ang="0">
                  <a:pos x="263" y="2384"/>
                </a:cxn>
                <a:cxn ang="0">
                  <a:pos x="285" y="1742"/>
                </a:cxn>
                <a:cxn ang="0">
                  <a:pos x="274" y="1045"/>
                </a:cxn>
                <a:cxn ang="0">
                  <a:pos x="241" y="474"/>
                </a:cxn>
                <a:cxn ang="0">
                  <a:pos x="197" y="108"/>
                </a:cxn>
              </a:cxnLst>
              <a:rect l="0" t="0" r="r" b="b"/>
              <a:pathLst>
                <a:path w="307" h="3152">
                  <a:moveTo>
                    <a:pt x="154" y="36"/>
                  </a:moveTo>
                  <a:lnTo>
                    <a:pt x="154" y="36"/>
                  </a:lnTo>
                  <a:lnTo>
                    <a:pt x="143" y="45"/>
                  </a:lnTo>
                  <a:lnTo>
                    <a:pt x="143" y="54"/>
                  </a:lnTo>
                  <a:lnTo>
                    <a:pt x="132" y="72"/>
                  </a:lnTo>
                  <a:lnTo>
                    <a:pt x="132" y="90"/>
                  </a:lnTo>
                  <a:lnTo>
                    <a:pt x="121" y="116"/>
                  </a:lnTo>
                  <a:lnTo>
                    <a:pt x="121" y="143"/>
                  </a:lnTo>
                  <a:lnTo>
                    <a:pt x="110" y="170"/>
                  </a:lnTo>
                  <a:lnTo>
                    <a:pt x="99" y="206"/>
                  </a:lnTo>
                  <a:lnTo>
                    <a:pt x="99" y="241"/>
                  </a:lnTo>
                  <a:lnTo>
                    <a:pt x="88" y="286"/>
                  </a:lnTo>
                  <a:lnTo>
                    <a:pt x="88" y="331"/>
                  </a:lnTo>
                  <a:lnTo>
                    <a:pt x="88" y="375"/>
                  </a:lnTo>
                  <a:lnTo>
                    <a:pt x="77" y="420"/>
                  </a:lnTo>
                  <a:lnTo>
                    <a:pt x="77" y="474"/>
                  </a:lnTo>
                  <a:lnTo>
                    <a:pt x="66" y="527"/>
                  </a:lnTo>
                  <a:lnTo>
                    <a:pt x="66" y="590"/>
                  </a:lnTo>
                  <a:lnTo>
                    <a:pt x="55" y="643"/>
                  </a:lnTo>
                  <a:lnTo>
                    <a:pt x="55" y="706"/>
                  </a:lnTo>
                  <a:lnTo>
                    <a:pt x="55" y="768"/>
                  </a:lnTo>
                  <a:lnTo>
                    <a:pt x="55" y="831"/>
                  </a:lnTo>
                  <a:lnTo>
                    <a:pt x="44" y="902"/>
                  </a:lnTo>
                  <a:lnTo>
                    <a:pt x="44" y="974"/>
                  </a:lnTo>
                  <a:lnTo>
                    <a:pt x="44" y="1045"/>
                  </a:lnTo>
                  <a:lnTo>
                    <a:pt x="44" y="1117"/>
                  </a:lnTo>
                  <a:lnTo>
                    <a:pt x="33" y="1188"/>
                  </a:lnTo>
                  <a:lnTo>
                    <a:pt x="33" y="1268"/>
                  </a:lnTo>
                  <a:lnTo>
                    <a:pt x="33" y="1340"/>
                  </a:lnTo>
                  <a:lnTo>
                    <a:pt x="33" y="1420"/>
                  </a:lnTo>
                  <a:lnTo>
                    <a:pt x="33" y="1500"/>
                  </a:lnTo>
                  <a:lnTo>
                    <a:pt x="33" y="1581"/>
                  </a:lnTo>
                  <a:lnTo>
                    <a:pt x="33" y="1661"/>
                  </a:lnTo>
                  <a:lnTo>
                    <a:pt x="33" y="1742"/>
                  </a:lnTo>
                  <a:lnTo>
                    <a:pt x="33" y="1813"/>
                  </a:lnTo>
                  <a:lnTo>
                    <a:pt x="33" y="1893"/>
                  </a:lnTo>
                  <a:lnTo>
                    <a:pt x="33" y="1965"/>
                  </a:lnTo>
                  <a:lnTo>
                    <a:pt x="44" y="2045"/>
                  </a:lnTo>
                  <a:lnTo>
                    <a:pt x="44" y="2117"/>
                  </a:lnTo>
                  <a:lnTo>
                    <a:pt x="44" y="2188"/>
                  </a:lnTo>
                  <a:lnTo>
                    <a:pt x="44" y="2259"/>
                  </a:lnTo>
                  <a:lnTo>
                    <a:pt x="55" y="2322"/>
                  </a:lnTo>
                  <a:lnTo>
                    <a:pt x="55" y="2384"/>
                  </a:lnTo>
                  <a:lnTo>
                    <a:pt x="55" y="2447"/>
                  </a:lnTo>
                  <a:lnTo>
                    <a:pt x="55" y="2510"/>
                  </a:lnTo>
                  <a:lnTo>
                    <a:pt x="66" y="2572"/>
                  </a:lnTo>
                  <a:lnTo>
                    <a:pt x="66" y="2626"/>
                  </a:lnTo>
                  <a:lnTo>
                    <a:pt x="77" y="2679"/>
                  </a:lnTo>
                  <a:lnTo>
                    <a:pt x="77" y="2733"/>
                  </a:lnTo>
                  <a:lnTo>
                    <a:pt x="88" y="2786"/>
                  </a:lnTo>
                  <a:lnTo>
                    <a:pt x="88" y="2831"/>
                  </a:lnTo>
                  <a:lnTo>
                    <a:pt x="88" y="2876"/>
                  </a:lnTo>
                  <a:lnTo>
                    <a:pt x="99" y="2911"/>
                  </a:lnTo>
                  <a:lnTo>
                    <a:pt x="99" y="2947"/>
                  </a:lnTo>
                  <a:lnTo>
                    <a:pt x="110" y="2983"/>
                  </a:lnTo>
                  <a:lnTo>
                    <a:pt x="121" y="3018"/>
                  </a:lnTo>
                  <a:lnTo>
                    <a:pt x="121" y="3045"/>
                  </a:lnTo>
                  <a:lnTo>
                    <a:pt x="132" y="3063"/>
                  </a:lnTo>
                  <a:lnTo>
                    <a:pt x="132" y="3090"/>
                  </a:lnTo>
                  <a:lnTo>
                    <a:pt x="143" y="3108"/>
                  </a:lnTo>
                  <a:lnTo>
                    <a:pt x="143" y="3117"/>
                  </a:lnTo>
                  <a:lnTo>
                    <a:pt x="154" y="3126"/>
                  </a:lnTo>
                  <a:lnTo>
                    <a:pt x="154" y="3126"/>
                  </a:lnTo>
                  <a:lnTo>
                    <a:pt x="154" y="3126"/>
                  </a:lnTo>
                  <a:lnTo>
                    <a:pt x="154" y="3117"/>
                  </a:lnTo>
                  <a:lnTo>
                    <a:pt x="165" y="3108"/>
                  </a:lnTo>
                  <a:lnTo>
                    <a:pt x="165" y="3090"/>
                  </a:lnTo>
                  <a:lnTo>
                    <a:pt x="176" y="3063"/>
                  </a:lnTo>
                  <a:lnTo>
                    <a:pt x="187" y="3045"/>
                  </a:lnTo>
                  <a:lnTo>
                    <a:pt x="187" y="3018"/>
                  </a:lnTo>
                  <a:lnTo>
                    <a:pt x="197" y="2983"/>
                  </a:lnTo>
                  <a:lnTo>
                    <a:pt x="197" y="2947"/>
                  </a:lnTo>
                  <a:lnTo>
                    <a:pt x="208" y="2911"/>
                  </a:lnTo>
                  <a:lnTo>
                    <a:pt x="208" y="2876"/>
                  </a:lnTo>
                  <a:lnTo>
                    <a:pt x="219" y="2831"/>
                  </a:lnTo>
                  <a:lnTo>
                    <a:pt x="219" y="2786"/>
                  </a:lnTo>
                  <a:lnTo>
                    <a:pt x="230" y="2733"/>
                  </a:lnTo>
                  <a:lnTo>
                    <a:pt x="230" y="2679"/>
                  </a:lnTo>
                  <a:lnTo>
                    <a:pt x="230" y="2626"/>
                  </a:lnTo>
                  <a:lnTo>
                    <a:pt x="241" y="2572"/>
                  </a:lnTo>
                  <a:lnTo>
                    <a:pt x="241" y="2510"/>
                  </a:lnTo>
                  <a:lnTo>
                    <a:pt x="241" y="2447"/>
                  </a:lnTo>
                  <a:lnTo>
                    <a:pt x="252" y="2384"/>
                  </a:lnTo>
                  <a:lnTo>
                    <a:pt x="252" y="2322"/>
                  </a:lnTo>
                  <a:lnTo>
                    <a:pt x="252" y="2259"/>
                  </a:lnTo>
                  <a:lnTo>
                    <a:pt x="263" y="2188"/>
                  </a:lnTo>
                  <a:lnTo>
                    <a:pt x="263" y="2117"/>
                  </a:lnTo>
                  <a:lnTo>
                    <a:pt x="263" y="2045"/>
                  </a:lnTo>
                  <a:lnTo>
                    <a:pt x="263" y="1965"/>
                  </a:lnTo>
                  <a:lnTo>
                    <a:pt x="263" y="1893"/>
                  </a:lnTo>
                  <a:lnTo>
                    <a:pt x="263" y="1813"/>
                  </a:lnTo>
                  <a:lnTo>
                    <a:pt x="274" y="1742"/>
                  </a:lnTo>
                  <a:lnTo>
                    <a:pt x="274" y="1661"/>
                  </a:lnTo>
                  <a:lnTo>
                    <a:pt x="274" y="1581"/>
                  </a:lnTo>
                  <a:lnTo>
                    <a:pt x="274" y="1500"/>
                  </a:lnTo>
                  <a:lnTo>
                    <a:pt x="274" y="1420"/>
                  </a:lnTo>
                  <a:lnTo>
                    <a:pt x="263" y="1340"/>
                  </a:lnTo>
                  <a:lnTo>
                    <a:pt x="263" y="1268"/>
                  </a:lnTo>
                  <a:lnTo>
                    <a:pt x="263" y="1188"/>
                  </a:lnTo>
                  <a:lnTo>
                    <a:pt x="263" y="1117"/>
                  </a:lnTo>
                  <a:lnTo>
                    <a:pt x="263" y="1045"/>
                  </a:lnTo>
                  <a:lnTo>
                    <a:pt x="263" y="974"/>
                  </a:lnTo>
                  <a:lnTo>
                    <a:pt x="252" y="902"/>
                  </a:lnTo>
                  <a:lnTo>
                    <a:pt x="252" y="831"/>
                  </a:lnTo>
                  <a:lnTo>
                    <a:pt x="252" y="768"/>
                  </a:lnTo>
                  <a:lnTo>
                    <a:pt x="241" y="706"/>
                  </a:lnTo>
                  <a:lnTo>
                    <a:pt x="241" y="643"/>
                  </a:lnTo>
                  <a:lnTo>
                    <a:pt x="241" y="590"/>
                  </a:lnTo>
                  <a:lnTo>
                    <a:pt x="230" y="527"/>
                  </a:lnTo>
                  <a:lnTo>
                    <a:pt x="230" y="474"/>
                  </a:lnTo>
                  <a:lnTo>
                    <a:pt x="230" y="420"/>
                  </a:lnTo>
                  <a:lnTo>
                    <a:pt x="219" y="375"/>
                  </a:lnTo>
                  <a:lnTo>
                    <a:pt x="219" y="331"/>
                  </a:lnTo>
                  <a:lnTo>
                    <a:pt x="208" y="286"/>
                  </a:lnTo>
                  <a:lnTo>
                    <a:pt x="208" y="241"/>
                  </a:lnTo>
                  <a:lnTo>
                    <a:pt x="197" y="206"/>
                  </a:lnTo>
                  <a:lnTo>
                    <a:pt x="197" y="170"/>
                  </a:lnTo>
                  <a:lnTo>
                    <a:pt x="187" y="143"/>
                  </a:lnTo>
                  <a:lnTo>
                    <a:pt x="187" y="116"/>
                  </a:lnTo>
                  <a:lnTo>
                    <a:pt x="176" y="90"/>
                  </a:lnTo>
                  <a:lnTo>
                    <a:pt x="165" y="72"/>
                  </a:lnTo>
                  <a:lnTo>
                    <a:pt x="165" y="54"/>
                  </a:lnTo>
                  <a:lnTo>
                    <a:pt x="154" y="36"/>
                  </a:lnTo>
                  <a:lnTo>
                    <a:pt x="154" y="36"/>
                  </a:lnTo>
                  <a:lnTo>
                    <a:pt x="154" y="36"/>
                  </a:lnTo>
                  <a:close/>
                  <a:moveTo>
                    <a:pt x="165" y="9"/>
                  </a:moveTo>
                  <a:lnTo>
                    <a:pt x="165" y="9"/>
                  </a:lnTo>
                  <a:lnTo>
                    <a:pt x="176" y="9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87" y="27"/>
                  </a:lnTo>
                  <a:lnTo>
                    <a:pt x="197" y="45"/>
                  </a:lnTo>
                  <a:lnTo>
                    <a:pt x="197" y="63"/>
                  </a:lnTo>
                  <a:lnTo>
                    <a:pt x="208" y="81"/>
                  </a:lnTo>
                  <a:lnTo>
                    <a:pt x="219" y="108"/>
                  </a:lnTo>
                  <a:lnTo>
                    <a:pt x="219" y="134"/>
                  </a:lnTo>
                  <a:lnTo>
                    <a:pt x="230" y="170"/>
                  </a:lnTo>
                  <a:lnTo>
                    <a:pt x="230" y="206"/>
                  </a:lnTo>
                  <a:lnTo>
                    <a:pt x="241" y="241"/>
                  </a:lnTo>
                  <a:lnTo>
                    <a:pt x="241" y="286"/>
                  </a:lnTo>
                  <a:lnTo>
                    <a:pt x="252" y="322"/>
                  </a:lnTo>
                  <a:lnTo>
                    <a:pt x="252" y="375"/>
                  </a:lnTo>
                  <a:lnTo>
                    <a:pt x="263" y="420"/>
                  </a:lnTo>
                  <a:lnTo>
                    <a:pt x="263" y="474"/>
                  </a:lnTo>
                  <a:lnTo>
                    <a:pt x="263" y="527"/>
                  </a:lnTo>
                  <a:lnTo>
                    <a:pt x="274" y="581"/>
                  </a:lnTo>
                  <a:lnTo>
                    <a:pt x="274" y="643"/>
                  </a:lnTo>
                  <a:lnTo>
                    <a:pt x="274" y="706"/>
                  </a:lnTo>
                  <a:lnTo>
                    <a:pt x="285" y="768"/>
                  </a:lnTo>
                  <a:lnTo>
                    <a:pt x="285" y="831"/>
                  </a:lnTo>
                  <a:lnTo>
                    <a:pt x="285" y="902"/>
                  </a:lnTo>
                  <a:lnTo>
                    <a:pt x="296" y="974"/>
                  </a:lnTo>
                  <a:lnTo>
                    <a:pt x="296" y="1045"/>
                  </a:lnTo>
                  <a:lnTo>
                    <a:pt x="296" y="1117"/>
                  </a:lnTo>
                  <a:lnTo>
                    <a:pt x="296" y="1188"/>
                  </a:lnTo>
                  <a:lnTo>
                    <a:pt x="296" y="1259"/>
                  </a:lnTo>
                  <a:lnTo>
                    <a:pt x="296" y="1340"/>
                  </a:lnTo>
                  <a:lnTo>
                    <a:pt x="307" y="1420"/>
                  </a:lnTo>
                  <a:lnTo>
                    <a:pt x="307" y="1500"/>
                  </a:lnTo>
                  <a:lnTo>
                    <a:pt x="307" y="1581"/>
                  </a:lnTo>
                  <a:lnTo>
                    <a:pt x="307" y="1661"/>
                  </a:lnTo>
                  <a:lnTo>
                    <a:pt x="307" y="1742"/>
                  </a:lnTo>
                  <a:lnTo>
                    <a:pt x="296" y="1813"/>
                  </a:lnTo>
                  <a:lnTo>
                    <a:pt x="296" y="1893"/>
                  </a:lnTo>
                  <a:lnTo>
                    <a:pt x="296" y="1965"/>
                  </a:lnTo>
                  <a:lnTo>
                    <a:pt x="296" y="2045"/>
                  </a:lnTo>
                  <a:lnTo>
                    <a:pt x="296" y="2117"/>
                  </a:lnTo>
                  <a:lnTo>
                    <a:pt x="296" y="2188"/>
                  </a:lnTo>
                  <a:lnTo>
                    <a:pt x="285" y="2259"/>
                  </a:lnTo>
                  <a:lnTo>
                    <a:pt x="285" y="2322"/>
                  </a:lnTo>
                  <a:lnTo>
                    <a:pt x="285" y="2393"/>
                  </a:lnTo>
                  <a:lnTo>
                    <a:pt x="274" y="2456"/>
                  </a:lnTo>
                  <a:lnTo>
                    <a:pt x="274" y="2510"/>
                  </a:lnTo>
                  <a:lnTo>
                    <a:pt x="274" y="2572"/>
                  </a:lnTo>
                  <a:lnTo>
                    <a:pt x="263" y="2626"/>
                  </a:lnTo>
                  <a:lnTo>
                    <a:pt x="263" y="2688"/>
                  </a:lnTo>
                  <a:lnTo>
                    <a:pt x="263" y="2733"/>
                  </a:lnTo>
                  <a:lnTo>
                    <a:pt x="252" y="2786"/>
                  </a:lnTo>
                  <a:lnTo>
                    <a:pt x="252" y="2831"/>
                  </a:lnTo>
                  <a:lnTo>
                    <a:pt x="241" y="2876"/>
                  </a:lnTo>
                  <a:lnTo>
                    <a:pt x="241" y="2920"/>
                  </a:lnTo>
                  <a:lnTo>
                    <a:pt x="230" y="2956"/>
                  </a:lnTo>
                  <a:lnTo>
                    <a:pt x="230" y="2992"/>
                  </a:lnTo>
                  <a:lnTo>
                    <a:pt x="219" y="3018"/>
                  </a:lnTo>
                  <a:lnTo>
                    <a:pt x="208" y="3045"/>
                  </a:lnTo>
                  <a:lnTo>
                    <a:pt x="208" y="3072"/>
                  </a:lnTo>
                  <a:lnTo>
                    <a:pt x="197" y="3099"/>
                  </a:lnTo>
                  <a:lnTo>
                    <a:pt x="197" y="3117"/>
                  </a:lnTo>
                  <a:lnTo>
                    <a:pt x="187" y="3126"/>
                  </a:lnTo>
                  <a:lnTo>
                    <a:pt x="176" y="3135"/>
                  </a:lnTo>
                  <a:lnTo>
                    <a:pt x="176" y="3143"/>
                  </a:lnTo>
                  <a:lnTo>
                    <a:pt x="176" y="3143"/>
                  </a:lnTo>
                  <a:lnTo>
                    <a:pt x="165" y="3152"/>
                  </a:lnTo>
                  <a:lnTo>
                    <a:pt x="165" y="3152"/>
                  </a:lnTo>
                  <a:lnTo>
                    <a:pt x="154" y="3152"/>
                  </a:lnTo>
                  <a:lnTo>
                    <a:pt x="154" y="3152"/>
                  </a:lnTo>
                  <a:lnTo>
                    <a:pt x="143" y="3152"/>
                  </a:lnTo>
                  <a:lnTo>
                    <a:pt x="143" y="3152"/>
                  </a:lnTo>
                  <a:lnTo>
                    <a:pt x="132" y="3152"/>
                  </a:lnTo>
                  <a:lnTo>
                    <a:pt x="132" y="3143"/>
                  </a:lnTo>
                  <a:lnTo>
                    <a:pt x="121" y="3143"/>
                  </a:lnTo>
                  <a:lnTo>
                    <a:pt x="121" y="3135"/>
                  </a:lnTo>
                  <a:lnTo>
                    <a:pt x="121" y="3126"/>
                  </a:lnTo>
                  <a:lnTo>
                    <a:pt x="110" y="3117"/>
                  </a:lnTo>
                  <a:lnTo>
                    <a:pt x="99" y="3099"/>
                  </a:lnTo>
                  <a:lnTo>
                    <a:pt x="99" y="3072"/>
                  </a:lnTo>
                  <a:lnTo>
                    <a:pt x="88" y="3045"/>
                  </a:lnTo>
                  <a:lnTo>
                    <a:pt x="88" y="3018"/>
                  </a:lnTo>
                  <a:lnTo>
                    <a:pt x="77" y="2992"/>
                  </a:lnTo>
                  <a:lnTo>
                    <a:pt x="66" y="2956"/>
                  </a:lnTo>
                  <a:lnTo>
                    <a:pt x="66" y="2911"/>
                  </a:lnTo>
                  <a:lnTo>
                    <a:pt x="55" y="2876"/>
                  </a:lnTo>
                  <a:lnTo>
                    <a:pt x="55" y="2831"/>
                  </a:lnTo>
                  <a:lnTo>
                    <a:pt x="55" y="2786"/>
                  </a:lnTo>
                  <a:lnTo>
                    <a:pt x="44" y="2733"/>
                  </a:lnTo>
                  <a:lnTo>
                    <a:pt x="44" y="2688"/>
                  </a:lnTo>
                  <a:lnTo>
                    <a:pt x="33" y="2626"/>
                  </a:lnTo>
                  <a:lnTo>
                    <a:pt x="33" y="2572"/>
                  </a:lnTo>
                  <a:lnTo>
                    <a:pt x="22" y="2510"/>
                  </a:lnTo>
                  <a:lnTo>
                    <a:pt x="22" y="2456"/>
                  </a:lnTo>
                  <a:lnTo>
                    <a:pt x="22" y="2393"/>
                  </a:lnTo>
                  <a:lnTo>
                    <a:pt x="22" y="2322"/>
                  </a:lnTo>
                  <a:lnTo>
                    <a:pt x="11" y="2259"/>
                  </a:lnTo>
                  <a:lnTo>
                    <a:pt x="11" y="2188"/>
                  </a:lnTo>
                  <a:lnTo>
                    <a:pt x="11" y="2117"/>
                  </a:lnTo>
                  <a:lnTo>
                    <a:pt x="11" y="2045"/>
                  </a:lnTo>
                  <a:lnTo>
                    <a:pt x="0" y="1965"/>
                  </a:lnTo>
                  <a:lnTo>
                    <a:pt x="0" y="1893"/>
                  </a:lnTo>
                  <a:lnTo>
                    <a:pt x="0" y="1813"/>
                  </a:lnTo>
                  <a:lnTo>
                    <a:pt x="0" y="1742"/>
                  </a:lnTo>
                  <a:lnTo>
                    <a:pt x="0" y="1661"/>
                  </a:lnTo>
                  <a:lnTo>
                    <a:pt x="0" y="1581"/>
                  </a:lnTo>
                  <a:lnTo>
                    <a:pt x="0" y="1500"/>
                  </a:lnTo>
                  <a:lnTo>
                    <a:pt x="0" y="1420"/>
                  </a:lnTo>
                  <a:lnTo>
                    <a:pt x="0" y="1340"/>
                  </a:lnTo>
                  <a:lnTo>
                    <a:pt x="0" y="1259"/>
                  </a:lnTo>
                  <a:lnTo>
                    <a:pt x="0" y="1188"/>
                  </a:lnTo>
                  <a:lnTo>
                    <a:pt x="11" y="1117"/>
                  </a:lnTo>
                  <a:lnTo>
                    <a:pt x="11" y="1045"/>
                  </a:lnTo>
                  <a:lnTo>
                    <a:pt x="11" y="974"/>
                  </a:lnTo>
                  <a:lnTo>
                    <a:pt x="11" y="902"/>
                  </a:lnTo>
                  <a:lnTo>
                    <a:pt x="22" y="831"/>
                  </a:lnTo>
                  <a:lnTo>
                    <a:pt x="22" y="768"/>
                  </a:lnTo>
                  <a:lnTo>
                    <a:pt x="22" y="706"/>
                  </a:lnTo>
                  <a:lnTo>
                    <a:pt x="22" y="643"/>
                  </a:lnTo>
                  <a:lnTo>
                    <a:pt x="33" y="581"/>
                  </a:lnTo>
                  <a:lnTo>
                    <a:pt x="33" y="527"/>
                  </a:lnTo>
                  <a:lnTo>
                    <a:pt x="44" y="474"/>
                  </a:lnTo>
                  <a:lnTo>
                    <a:pt x="44" y="420"/>
                  </a:lnTo>
                  <a:lnTo>
                    <a:pt x="55" y="375"/>
                  </a:lnTo>
                  <a:lnTo>
                    <a:pt x="55" y="322"/>
                  </a:lnTo>
                  <a:lnTo>
                    <a:pt x="55" y="286"/>
                  </a:lnTo>
                  <a:lnTo>
                    <a:pt x="66" y="241"/>
                  </a:lnTo>
                  <a:lnTo>
                    <a:pt x="66" y="206"/>
                  </a:lnTo>
                  <a:lnTo>
                    <a:pt x="77" y="170"/>
                  </a:lnTo>
                  <a:lnTo>
                    <a:pt x="88" y="134"/>
                  </a:lnTo>
                  <a:lnTo>
                    <a:pt x="88" y="108"/>
                  </a:lnTo>
                  <a:lnTo>
                    <a:pt x="99" y="81"/>
                  </a:lnTo>
                  <a:lnTo>
                    <a:pt x="99" y="63"/>
                  </a:lnTo>
                  <a:lnTo>
                    <a:pt x="110" y="45"/>
                  </a:lnTo>
                  <a:lnTo>
                    <a:pt x="121" y="27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43" y="9"/>
                  </a:lnTo>
                  <a:lnTo>
                    <a:pt x="143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65" y="9"/>
                  </a:lnTo>
                  <a:close/>
                  <a:moveTo>
                    <a:pt x="154" y="18"/>
                  </a:moveTo>
                  <a:lnTo>
                    <a:pt x="143" y="18"/>
                  </a:lnTo>
                  <a:lnTo>
                    <a:pt x="143" y="27"/>
                  </a:lnTo>
                  <a:lnTo>
                    <a:pt x="132" y="36"/>
                  </a:lnTo>
                  <a:lnTo>
                    <a:pt x="121" y="45"/>
                  </a:lnTo>
                  <a:lnTo>
                    <a:pt x="121" y="63"/>
                  </a:lnTo>
                  <a:lnTo>
                    <a:pt x="110" y="90"/>
                  </a:lnTo>
                  <a:lnTo>
                    <a:pt x="110" y="108"/>
                  </a:lnTo>
                  <a:lnTo>
                    <a:pt x="99" y="143"/>
                  </a:lnTo>
                  <a:lnTo>
                    <a:pt x="88" y="170"/>
                  </a:lnTo>
                  <a:lnTo>
                    <a:pt x="88" y="206"/>
                  </a:lnTo>
                  <a:lnTo>
                    <a:pt x="77" y="241"/>
                  </a:lnTo>
                  <a:lnTo>
                    <a:pt x="77" y="286"/>
                  </a:lnTo>
                  <a:lnTo>
                    <a:pt x="66" y="331"/>
                  </a:lnTo>
                  <a:lnTo>
                    <a:pt x="66" y="375"/>
                  </a:lnTo>
                  <a:lnTo>
                    <a:pt x="66" y="420"/>
                  </a:lnTo>
                  <a:lnTo>
                    <a:pt x="55" y="474"/>
                  </a:lnTo>
                  <a:lnTo>
                    <a:pt x="55" y="527"/>
                  </a:lnTo>
                  <a:lnTo>
                    <a:pt x="44" y="581"/>
                  </a:lnTo>
                  <a:lnTo>
                    <a:pt x="44" y="643"/>
                  </a:lnTo>
                  <a:lnTo>
                    <a:pt x="44" y="706"/>
                  </a:lnTo>
                  <a:lnTo>
                    <a:pt x="33" y="768"/>
                  </a:lnTo>
                  <a:lnTo>
                    <a:pt x="33" y="831"/>
                  </a:lnTo>
                  <a:lnTo>
                    <a:pt x="33" y="902"/>
                  </a:lnTo>
                  <a:lnTo>
                    <a:pt x="33" y="974"/>
                  </a:lnTo>
                  <a:lnTo>
                    <a:pt x="22" y="1045"/>
                  </a:lnTo>
                  <a:lnTo>
                    <a:pt x="22" y="1117"/>
                  </a:lnTo>
                  <a:lnTo>
                    <a:pt x="22" y="1188"/>
                  </a:lnTo>
                  <a:lnTo>
                    <a:pt x="22" y="1259"/>
                  </a:lnTo>
                  <a:lnTo>
                    <a:pt x="22" y="1340"/>
                  </a:lnTo>
                  <a:lnTo>
                    <a:pt x="22" y="1420"/>
                  </a:lnTo>
                  <a:lnTo>
                    <a:pt x="22" y="1500"/>
                  </a:lnTo>
                  <a:lnTo>
                    <a:pt x="22" y="1581"/>
                  </a:lnTo>
                  <a:lnTo>
                    <a:pt x="22" y="1661"/>
                  </a:lnTo>
                  <a:lnTo>
                    <a:pt x="22" y="1742"/>
                  </a:lnTo>
                  <a:lnTo>
                    <a:pt x="22" y="1813"/>
                  </a:lnTo>
                  <a:lnTo>
                    <a:pt x="22" y="1893"/>
                  </a:lnTo>
                  <a:lnTo>
                    <a:pt x="22" y="1965"/>
                  </a:lnTo>
                  <a:lnTo>
                    <a:pt x="22" y="2045"/>
                  </a:lnTo>
                  <a:lnTo>
                    <a:pt x="22" y="2117"/>
                  </a:lnTo>
                  <a:lnTo>
                    <a:pt x="33" y="2188"/>
                  </a:lnTo>
                  <a:lnTo>
                    <a:pt x="33" y="2259"/>
                  </a:lnTo>
                  <a:lnTo>
                    <a:pt x="33" y="2322"/>
                  </a:lnTo>
                  <a:lnTo>
                    <a:pt x="33" y="2384"/>
                  </a:lnTo>
                  <a:lnTo>
                    <a:pt x="44" y="2456"/>
                  </a:lnTo>
                  <a:lnTo>
                    <a:pt x="44" y="2510"/>
                  </a:lnTo>
                  <a:lnTo>
                    <a:pt x="44" y="2572"/>
                  </a:lnTo>
                  <a:lnTo>
                    <a:pt x="55" y="2626"/>
                  </a:lnTo>
                  <a:lnTo>
                    <a:pt x="55" y="2679"/>
                  </a:lnTo>
                  <a:lnTo>
                    <a:pt x="66" y="2733"/>
                  </a:lnTo>
                  <a:lnTo>
                    <a:pt x="66" y="2786"/>
                  </a:lnTo>
                  <a:lnTo>
                    <a:pt x="66" y="2831"/>
                  </a:lnTo>
                  <a:lnTo>
                    <a:pt x="77" y="2876"/>
                  </a:lnTo>
                  <a:lnTo>
                    <a:pt x="77" y="2911"/>
                  </a:lnTo>
                  <a:lnTo>
                    <a:pt x="88" y="2956"/>
                  </a:lnTo>
                  <a:lnTo>
                    <a:pt x="88" y="2983"/>
                  </a:lnTo>
                  <a:lnTo>
                    <a:pt x="99" y="3018"/>
                  </a:lnTo>
                  <a:lnTo>
                    <a:pt x="110" y="3045"/>
                  </a:lnTo>
                  <a:lnTo>
                    <a:pt x="110" y="3072"/>
                  </a:lnTo>
                  <a:lnTo>
                    <a:pt x="121" y="3090"/>
                  </a:lnTo>
                  <a:lnTo>
                    <a:pt x="121" y="3108"/>
                  </a:lnTo>
                  <a:lnTo>
                    <a:pt x="132" y="3126"/>
                  </a:lnTo>
                  <a:lnTo>
                    <a:pt x="143" y="3135"/>
                  </a:lnTo>
                  <a:lnTo>
                    <a:pt x="143" y="3135"/>
                  </a:lnTo>
                  <a:lnTo>
                    <a:pt x="154" y="3143"/>
                  </a:lnTo>
                  <a:lnTo>
                    <a:pt x="154" y="3135"/>
                  </a:lnTo>
                  <a:lnTo>
                    <a:pt x="165" y="3135"/>
                  </a:lnTo>
                  <a:lnTo>
                    <a:pt x="176" y="3126"/>
                  </a:lnTo>
                  <a:lnTo>
                    <a:pt x="176" y="3108"/>
                  </a:lnTo>
                  <a:lnTo>
                    <a:pt x="187" y="3090"/>
                  </a:lnTo>
                  <a:lnTo>
                    <a:pt x="187" y="3072"/>
                  </a:lnTo>
                  <a:lnTo>
                    <a:pt x="197" y="3045"/>
                  </a:lnTo>
                  <a:lnTo>
                    <a:pt x="208" y="3018"/>
                  </a:lnTo>
                  <a:lnTo>
                    <a:pt x="208" y="2983"/>
                  </a:lnTo>
                  <a:lnTo>
                    <a:pt x="219" y="2956"/>
                  </a:lnTo>
                  <a:lnTo>
                    <a:pt x="219" y="2911"/>
                  </a:lnTo>
                  <a:lnTo>
                    <a:pt x="230" y="2876"/>
                  </a:lnTo>
                  <a:lnTo>
                    <a:pt x="230" y="2831"/>
                  </a:lnTo>
                  <a:lnTo>
                    <a:pt x="241" y="2786"/>
                  </a:lnTo>
                  <a:lnTo>
                    <a:pt x="241" y="2733"/>
                  </a:lnTo>
                  <a:lnTo>
                    <a:pt x="241" y="2679"/>
                  </a:lnTo>
                  <a:lnTo>
                    <a:pt x="252" y="2626"/>
                  </a:lnTo>
                  <a:lnTo>
                    <a:pt x="252" y="2572"/>
                  </a:lnTo>
                  <a:lnTo>
                    <a:pt x="263" y="2510"/>
                  </a:lnTo>
                  <a:lnTo>
                    <a:pt x="263" y="2456"/>
                  </a:lnTo>
                  <a:lnTo>
                    <a:pt x="263" y="2384"/>
                  </a:lnTo>
                  <a:lnTo>
                    <a:pt x="274" y="2322"/>
                  </a:lnTo>
                  <a:lnTo>
                    <a:pt x="274" y="2259"/>
                  </a:lnTo>
                  <a:lnTo>
                    <a:pt x="274" y="2188"/>
                  </a:lnTo>
                  <a:lnTo>
                    <a:pt x="274" y="2117"/>
                  </a:lnTo>
                  <a:lnTo>
                    <a:pt x="285" y="2045"/>
                  </a:lnTo>
                  <a:lnTo>
                    <a:pt x="285" y="1965"/>
                  </a:lnTo>
                  <a:lnTo>
                    <a:pt x="285" y="1893"/>
                  </a:lnTo>
                  <a:lnTo>
                    <a:pt x="285" y="1813"/>
                  </a:lnTo>
                  <a:lnTo>
                    <a:pt x="285" y="1742"/>
                  </a:lnTo>
                  <a:lnTo>
                    <a:pt x="285" y="1661"/>
                  </a:lnTo>
                  <a:lnTo>
                    <a:pt x="285" y="1581"/>
                  </a:lnTo>
                  <a:lnTo>
                    <a:pt x="285" y="1500"/>
                  </a:lnTo>
                  <a:lnTo>
                    <a:pt x="285" y="1420"/>
                  </a:lnTo>
                  <a:lnTo>
                    <a:pt x="285" y="1340"/>
                  </a:lnTo>
                  <a:lnTo>
                    <a:pt x="285" y="1259"/>
                  </a:lnTo>
                  <a:lnTo>
                    <a:pt x="285" y="1188"/>
                  </a:lnTo>
                  <a:lnTo>
                    <a:pt x="285" y="1117"/>
                  </a:lnTo>
                  <a:lnTo>
                    <a:pt x="274" y="1045"/>
                  </a:lnTo>
                  <a:lnTo>
                    <a:pt x="274" y="974"/>
                  </a:lnTo>
                  <a:lnTo>
                    <a:pt x="274" y="902"/>
                  </a:lnTo>
                  <a:lnTo>
                    <a:pt x="274" y="831"/>
                  </a:lnTo>
                  <a:lnTo>
                    <a:pt x="263" y="768"/>
                  </a:lnTo>
                  <a:lnTo>
                    <a:pt x="263" y="706"/>
                  </a:lnTo>
                  <a:lnTo>
                    <a:pt x="263" y="643"/>
                  </a:lnTo>
                  <a:lnTo>
                    <a:pt x="252" y="581"/>
                  </a:lnTo>
                  <a:lnTo>
                    <a:pt x="252" y="527"/>
                  </a:lnTo>
                  <a:lnTo>
                    <a:pt x="241" y="474"/>
                  </a:lnTo>
                  <a:lnTo>
                    <a:pt x="241" y="420"/>
                  </a:lnTo>
                  <a:lnTo>
                    <a:pt x="241" y="375"/>
                  </a:lnTo>
                  <a:lnTo>
                    <a:pt x="230" y="331"/>
                  </a:lnTo>
                  <a:lnTo>
                    <a:pt x="230" y="286"/>
                  </a:lnTo>
                  <a:lnTo>
                    <a:pt x="219" y="241"/>
                  </a:lnTo>
                  <a:lnTo>
                    <a:pt x="219" y="206"/>
                  </a:lnTo>
                  <a:lnTo>
                    <a:pt x="208" y="170"/>
                  </a:lnTo>
                  <a:lnTo>
                    <a:pt x="208" y="143"/>
                  </a:lnTo>
                  <a:lnTo>
                    <a:pt x="197" y="108"/>
                  </a:lnTo>
                  <a:lnTo>
                    <a:pt x="187" y="90"/>
                  </a:lnTo>
                  <a:lnTo>
                    <a:pt x="187" y="63"/>
                  </a:lnTo>
                  <a:lnTo>
                    <a:pt x="176" y="45"/>
                  </a:lnTo>
                  <a:lnTo>
                    <a:pt x="176" y="36"/>
                  </a:lnTo>
                  <a:lnTo>
                    <a:pt x="165" y="27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4" y="18"/>
                  </a:lnTo>
                  <a:close/>
                  <a:moveTo>
                    <a:pt x="154" y="18"/>
                  </a:moveTo>
                  <a:lnTo>
                    <a:pt x="143" y="18"/>
                  </a:lnTo>
                  <a:lnTo>
                    <a:pt x="143" y="27"/>
                  </a:lnTo>
                  <a:lnTo>
                    <a:pt x="132" y="36"/>
                  </a:lnTo>
                  <a:lnTo>
                    <a:pt x="121" y="45"/>
                  </a:lnTo>
                  <a:lnTo>
                    <a:pt x="121" y="63"/>
                  </a:lnTo>
                  <a:lnTo>
                    <a:pt x="110" y="90"/>
                  </a:lnTo>
                  <a:lnTo>
                    <a:pt x="110" y="108"/>
                  </a:lnTo>
                  <a:lnTo>
                    <a:pt x="99" y="143"/>
                  </a:lnTo>
                  <a:lnTo>
                    <a:pt x="88" y="170"/>
                  </a:lnTo>
                  <a:lnTo>
                    <a:pt x="88" y="206"/>
                  </a:lnTo>
                  <a:lnTo>
                    <a:pt x="77" y="241"/>
                  </a:lnTo>
                  <a:lnTo>
                    <a:pt x="77" y="286"/>
                  </a:lnTo>
                  <a:lnTo>
                    <a:pt x="66" y="331"/>
                  </a:lnTo>
                  <a:lnTo>
                    <a:pt x="66" y="375"/>
                  </a:lnTo>
                  <a:lnTo>
                    <a:pt x="66" y="420"/>
                  </a:lnTo>
                  <a:lnTo>
                    <a:pt x="55" y="474"/>
                  </a:lnTo>
                  <a:lnTo>
                    <a:pt x="55" y="527"/>
                  </a:lnTo>
                  <a:lnTo>
                    <a:pt x="44" y="581"/>
                  </a:lnTo>
                  <a:lnTo>
                    <a:pt x="44" y="643"/>
                  </a:lnTo>
                  <a:lnTo>
                    <a:pt x="44" y="706"/>
                  </a:lnTo>
                  <a:lnTo>
                    <a:pt x="33" y="768"/>
                  </a:lnTo>
                  <a:lnTo>
                    <a:pt x="33" y="831"/>
                  </a:lnTo>
                  <a:lnTo>
                    <a:pt x="33" y="902"/>
                  </a:lnTo>
                  <a:lnTo>
                    <a:pt x="33" y="974"/>
                  </a:lnTo>
                  <a:lnTo>
                    <a:pt x="22" y="1045"/>
                  </a:lnTo>
                  <a:lnTo>
                    <a:pt x="22" y="1117"/>
                  </a:lnTo>
                  <a:lnTo>
                    <a:pt x="22" y="1188"/>
                  </a:lnTo>
                  <a:lnTo>
                    <a:pt x="22" y="1259"/>
                  </a:lnTo>
                  <a:lnTo>
                    <a:pt x="22" y="1340"/>
                  </a:lnTo>
                  <a:lnTo>
                    <a:pt x="22" y="1420"/>
                  </a:lnTo>
                  <a:lnTo>
                    <a:pt x="22" y="1500"/>
                  </a:lnTo>
                  <a:lnTo>
                    <a:pt x="22" y="1581"/>
                  </a:lnTo>
                  <a:lnTo>
                    <a:pt x="22" y="1661"/>
                  </a:lnTo>
                  <a:lnTo>
                    <a:pt x="22" y="1742"/>
                  </a:lnTo>
                  <a:lnTo>
                    <a:pt x="22" y="1813"/>
                  </a:lnTo>
                  <a:lnTo>
                    <a:pt x="22" y="1893"/>
                  </a:lnTo>
                  <a:lnTo>
                    <a:pt x="22" y="1965"/>
                  </a:lnTo>
                  <a:lnTo>
                    <a:pt x="22" y="2045"/>
                  </a:lnTo>
                  <a:lnTo>
                    <a:pt x="22" y="2117"/>
                  </a:lnTo>
                  <a:lnTo>
                    <a:pt x="33" y="2188"/>
                  </a:lnTo>
                  <a:lnTo>
                    <a:pt x="33" y="2259"/>
                  </a:lnTo>
                  <a:lnTo>
                    <a:pt x="33" y="2322"/>
                  </a:lnTo>
                  <a:lnTo>
                    <a:pt x="33" y="2384"/>
                  </a:lnTo>
                  <a:lnTo>
                    <a:pt x="44" y="2456"/>
                  </a:lnTo>
                  <a:lnTo>
                    <a:pt x="44" y="2510"/>
                  </a:lnTo>
                  <a:lnTo>
                    <a:pt x="44" y="2572"/>
                  </a:lnTo>
                  <a:lnTo>
                    <a:pt x="55" y="2626"/>
                  </a:lnTo>
                  <a:lnTo>
                    <a:pt x="55" y="2679"/>
                  </a:lnTo>
                  <a:lnTo>
                    <a:pt x="66" y="2733"/>
                  </a:lnTo>
                  <a:lnTo>
                    <a:pt x="66" y="2786"/>
                  </a:lnTo>
                  <a:lnTo>
                    <a:pt x="66" y="2831"/>
                  </a:lnTo>
                  <a:lnTo>
                    <a:pt x="77" y="2876"/>
                  </a:lnTo>
                  <a:lnTo>
                    <a:pt x="77" y="2911"/>
                  </a:lnTo>
                  <a:lnTo>
                    <a:pt x="88" y="2956"/>
                  </a:lnTo>
                  <a:lnTo>
                    <a:pt x="88" y="2983"/>
                  </a:lnTo>
                  <a:lnTo>
                    <a:pt x="99" y="3018"/>
                  </a:lnTo>
                  <a:lnTo>
                    <a:pt x="110" y="3045"/>
                  </a:lnTo>
                  <a:lnTo>
                    <a:pt x="110" y="3072"/>
                  </a:lnTo>
                  <a:lnTo>
                    <a:pt x="121" y="3090"/>
                  </a:lnTo>
                  <a:lnTo>
                    <a:pt x="121" y="3108"/>
                  </a:lnTo>
                  <a:lnTo>
                    <a:pt x="132" y="3126"/>
                  </a:lnTo>
                  <a:lnTo>
                    <a:pt x="143" y="3135"/>
                  </a:lnTo>
                  <a:lnTo>
                    <a:pt x="143" y="3135"/>
                  </a:lnTo>
                  <a:lnTo>
                    <a:pt x="154" y="3143"/>
                  </a:lnTo>
                  <a:lnTo>
                    <a:pt x="154" y="3135"/>
                  </a:lnTo>
                  <a:lnTo>
                    <a:pt x="165" y="3135"/>
                  </a:lnTo>
                  <a:lnTo>
                    <a:pt x="176" y="3126"/>
                  </a:lnTo>
                  <a:lnTo>
                    <a:pt x="176" y="3108"/>
                  </a:lnTo>
                  <a:lnTo>
                    <a:pt x="187" y="3090"/>
                  </a:lnTo>
                  <a:lnTo>
                    <a:pt x="187" y="3072"/>
                  </a:lnTo>
                  <a:lnTo>
                    <a:pt x="197" y="3045"/>
                  </a:lnTo>
                  <a:lnTo>
                    <a:pt x="208" y="3018"/>
                  </a:lnTo>
                  <a:lnTo>
                    <a:pt x="208" y="2983"/>
                  </a:lnTo>
                  <a:lnTo>
                    <a:pt x="219" y="2956"/>
                  </a:lnTo>
                  <a:lnTo>
                    <a:pt x="219" y="2911"/>
                  </a:lnTo>
                  <a:lnTo>
                    <a:pt x="230" y="2876"/>
                  </a:lnTo>
                  <a:lnTo>
                    <a:pt x="230" y="2831"/>
                  </a:lnTo>
                  <a:lnTo>
                    <a:pt x="241" y="2786"/>
                  </a:lnTo>
                  <a:lnTo>
                    <a:pt x="241" y="2733"/>
                  </a:lnTo>
                  <a:lnTo>
                    <a:pt x="241" y="2679"/>
                  </a:lnTo>
                  <a:lnTo>
                    <a:pt x="252" y="2626"/>
                  </a:lnTo>
                  <a:lnTo>
                    <a:pt x="252" y="2572"/>
                  </a:lnTo>
                  <a:lnTo>
                    <a:pt x="263" y="2510"/>
                  </a:lnTo>
                  <a:lnTo>
                    <a:pt x="263" y="2456"/>
                  </a:lnTo>
                  <a:lnTo>
                    <a:pt x="263" y="2384"/>
                  </a:lnTo>
                  <a:lnTo>
                    <a:pt x="274" y="2322"/>
                  </a:lnTo>
                  <a:lnTo>
                    <a:pt x="274" y="2259"/>
                  </a:lnTo>
                  <a:lnTo>
                    <a:pt x="274" y="2188"/>
                  </a:lnTo>
                  <a:lnTo>
                    <a:pt x="274" y="2117"/>
                  </a:lnTo>
                  <a:lnTo>
                    <a:pt x="285" y="2045"/>
                  </a:lnTo>
                  <a:lnTo>
                    <a:pt x="285" y="1965"/>
                  </a:lnTo>
                  <a:lnTo>
                    <a:pt x="285" y="1893"/>
                  </a:lnTo>
                  <a:lnTo>
                    <a:pt x="285" y="1813"/>
                  </a:lnTo>
                  <a:lnTo>
                    <a:pt x="285" y="1742"/>
                  </a:lnTo>
                  <a:lnTo>
                    <a:pt x="285" y="1661"/>
                  </a:lnTo>
                  <a:lnTo>
                    <a:pt x="285" y="1581"/>
                  </a:lnTo>
                  <a:lnTo>
                    <a:pt x="285" y="1500"/>
                  </a:lnTo>
                  <a:lnTo>
                    <a:pt x="285" y="1420"/>
                  </a:lnTo>
                  <a:lnTo>
                    <a:pt x="285" y="1340"/>
                  </a:lnTo>
                  <a:lnTo>
                    <a:pt x="285" y="1259"/>
                  </a:lnTo>
                  <a:lnTo>
                    <a:pt x="285" y="1188"/>
                  </a:lnTo>
                  <a:lnTo>
                    <a:pt x="285" y="1117"/>
                  </a:lnTo>
                  <a:lnTo>
                    <a:pt x="274" y="1045"/>
                  </a:lnTo>
                  <a:lnTo>
                    <a:pt x="274" y="974"/>
                  </a:lnTo>
                  <a:lnTo>
                    <a:pt x="274" y="902"/>
                  </a:lnTo>
                  <a:lnTo>
                    <a:pt x="274" y="831"/>
                  </a:lnTo>
                  <a:lnTo>
                    <a:pt x="263" y="768"/>
                  </a:lnTo>
                  <a:lnTo>
                    <a:pt x="263" y="706"/>
                  </a:lnTo>
                  <a:lnTo>
                    <a:pt x="263" y="643"/>
                  </a:lnTo>
                  <a:lnTo>
                    <a:pt x="252" y="581"/>
                  </a:lnTo>
                  <a:lnTo>
                    <a:pt x="252" y="527"/>
                  </a:lnTo>
                  <a:lnTo>
                    <a:pt x="241" y="474"/>
                  </a:lnTo>
                  <a:lnTo>
                    <a:pt x="241" y="420"/>
                  </a:lnTo>
                  <a:lnTo>
                    <a:pt x="241" y="375"/>
                  </a:lnTo>
                  <a:lnTo>
                    <a:pt x="230" y="331"/>
                  </a:lnTo>
                  <a:lnTo>
                    <a:pt x="230" y="286"/>
                  </a:lnTo>
                  <a:lnTo>
                    <a:pt x="219" y="241"/>
                  </a:lnTo>
                  <a:lnTo>
                    <a:pt x="219" y="206"/>
                  </a:lnTo>
                  <a:lnTo>
                    <a:pt x="208" y="170"/>
                  </a:lnTo>
                  <a:lnTo>
                    <a:pt x="208" y="143"/>
                  </a:lnTo>
                  <a:lnTo>
                    <a:pt x="197" y="108"/>
                  </a:lnTo>
                  <a:lnTo>
                    <a:pt x="187" y="90"/>
                  </a:lnTo>
                  <a:lnTo>
                    <a:pt x="187" y="63"/>
                  </a:lnTo>
                  <a:lnTo>
                    <a:pt x="176" y="45"/>
                  </a:lnTo>
                  <a:lnTo>
                    <a:pt x="176" y="36"/>
                  </a:lnTo>
                  <a:lnTo>
                    <a:pt x="165" y="27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4" y="1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96" name="Rectangle 508"/>
            <p:cNvSpPr>
              <a:spLocks noChangeArrowheads="1"/>
            </p:cNvSpPr>
            <p:nvPr/>
          </p:nvSpPr>
          <p:spPr bwMode="auto">
            <a:xfrm>
              <a:off x="5273" y="719"/>
              <a:ext cx="307" cy="3152"/>
            </a:xfrm>
            <a:prstGeom prst="rect">
              <a:avLst/>
            </a:prstGeom>
            <a:solidFill>
              <a:srgbClr val="243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97" name="Freeform 509"/>
            <p:cNvSpPr>
              <a:spLocks/>
            </p:cNvSpPr>
            <p:nvPr/>
          </p:nvSpPr>
          <p:spPr bwMode="auto">
            <a:xfrm>
              <a:off x="5284" y="719"/>
              <a:ext cx="263" cy="3126"/>
            </a:xfrm>
            <a:custGeom>
              <a:avLst/>
              <a:gdLst/>
              <a:ahLst/>
              <a:cxnLst>
                <a:cxn ang="0">
                  <a:pos x="121" y="9"/>
                </a:cxn>
                <a:cxn ang="0">
                  <a:pos x="99" y="45"/>
                </a:cxn>
                <a:cxn ang="0">
                  <a:pos x="77" y="125"/>
                </a:cxn>
                <a:cxn ang="0">
                  <a:pos x="55" y="224"/>
                </a:cxn>
                <a:cxn ang="0">
                  <a:pos x="44" y="358"/>
                </a:cxn>
                <a:cxn ang="0">
                  <a:pos x="33" y="509"/>
                </a:cxn>
                <a:cxn ang="0">
                  <a:pos x="22" y="688"/>
                </a:cxn>
                <a:cxn ang="0">
                  <a:pos x="11" y="884"/>
                </a:cxn>
                <a:cxn ang="0">
                  <a:pos x="0" y="1099"/>
                </a:cxn>
                <a:cxn ang="0">
                  <a:pos x="0" y="1322"/>
                </a:cxn>
                <a:cxn ang="0">
                  <a:pos x="0" y="1563"/>
                </a:cxn>
                <a:cxn ang="0">
                  <a:pos x="0" y="1795"/>
                </a:cxn>
                <a:cxn ang="0">
                  <a:pos x="0" y="2027"/>
                </a:cxn>
                <a:cxn ang="0">
                  <a:pos x="11" y="2242"/>
                </a:cxn>
                <a:cxn ang="0">
                  <a:pos x="22" y="2438"/>
                </a:cxn>
                <a:cxn ang="0">
                  <a:pos x="33" y="2608"/>
                </a:cxn>
                <a:cxn ang="0">
                  <a:pos x="44" y="2768"/>
                </a:cxn>
                <a:cxn ang="0">
                  <a:pos x="55" y="2893"/>
                </a:cxn>
                <a:cxn ang="0">
                  <a:pos x="77" y="3001"/>
                </a:cxn>
                <a:cxn ang="0">
                  <a:pos x="99" y="3072"/>
                </a:cxn>
                <a:cxn ang="0">
                  <a:pos x="121" y="3117"/>
                </a:cxn>
                <a:cxn ang="0">
                  <a:pos x="132" y="3117"/>
                </a:cxn>
                <a:cxn ang="0">
                  <a:pos x="154" y="3090"/>
                </a:cxn>
                <a:cxn ang="0">
                  <a:pos x="176" y="3027"/>
                </a:cxn>
                <a:cxn ang="0">
                  <a:pos x="197" y="2938"/>
                </a:cxn>
                <a:cxn ang="0">
                  <a:pos x="208" y="2813"/>
                </a:cxn>
                <a:cxn ang="0">
                  <a:pos x="219" y="2661"/>
                </a:cxn>
                <a:cxn ang="0">
                  <a:pos x="241" y="2492"/>
                </a:cxn>
                <a:cxn ang="0">
                  <a:pos x="252" y="2304"/>
                </a:cxn>
                <a:cxn ang="0">
                  <a:pos x="252" y="2099"/>
                </a:cxn>
                <a:cxn ang="0">
                  <a:pos x="263" y="1876"/>
                </a:cxn>
                <a:cxn ang="0">
                  <a:pos x="263" y="1643"/>
                </a:cxn>
                <a:cxn ang="0">
                  <a:pos x="263" y="1402"/>
                </a:cxn>
                <a:cxn ang="0">
                  <a:pos x="263" y="1170"/>
                </a:cxn>
                <a:cxn ang="0">
                  <a:pos x="252" y="956"/>
                </a:cxn>
                <a:cxn ang="0">
                  <a:pos x="241" y="750"/>
                </a:cxn>
                <a:cxn ang="0">
                  <a:pos x="230" y="563"/>
                </a:cxn>
                <a:cxn ang="0">
                  <a:pos x="219" y="402"/>
                </a:cxn>
                <a:cxn ang="0">
                  <a:pos x="208" y="268"/>
                </a:cxn>
                <a:cxn ang="0">
                  <a:pos x="186" y="152"/>
                </a:cxn>
                <a:cxn ang="0">
                  <a:pos x="165" y="72"/>
                </a:cxn>
                <a:cxn ang="0">
                  <a:pos x="154" y="18"/>
                </a:cxn>
                <a:cxn ang="0">
                  <a:pos x="132" y="0"/>
                </a:cxn>
              </a:cxnLst>
              <a:rect l="0" t="0" r="r" b="b"/>
              <a:pathLst>
                <a:path w="263" h="3126">
                  <a:moveTo>
                    <a:pt x="132" y="0"/>
                  </a:moveTo>
                  <a:lnTo>
                    <a:pt x="121" y="0"/>
                  </a:lnTo>
                  <a:lnTo>
                    <a:pt x="121" y="9"/>
                  </a:lnTo>
                  <a:lnTo>
                    <a:pt x="110" y="18"/>
                  </a:lnTo>
                  <a:lnTo>
                    <a:pt x="99" y="27"/>
                  </a:lnTo>
                  <a:lnTo>
                    <a:pt x="99" y="45"/>
                  </a:lnTo>
                  <a:lnTo>
                    <a:pt x="88" y="72"/>
                  </a:lnTo>
                  <a:lnTo>
                    <a:pt x="88" y="90"/>
                  </a:lnTo>
                  <a:lnTo>
                    <a:pt x="77" y="125"/>
                  </a:lnTo>
                  <a:lnTo>
                    <a:pt x="66" y="152"/>
                  </a:lnTo>
                  <a:lnTo>
                    <a:pt x="66" y="188"/>
                  </a:lnTo>
                  <a:lnTo>
                    <a:pt x="55" y="224"/>
                  </a:lnTo>
                  <a:lnTo>
                    <a:pt x="55" y="268"/>
                  </a:lnTo>
                  <a:lnTo>
                    <a:pt x="44" y="313"/>
                  </a:lnTo>
                  <a:lnTo>
                    <a:pt x="44" y="358"/>
                  </a:lnTo>
                  <a:lnTo>
                    <a:pt x="44" y="402"/>
                  </a:lnTo>
                  <a:lnTo>
                    <a:pt x="33" y="456"/>
                  </a:lnTo>
                  <a:lnTo>
                    <a:pt x="33" y="509"/>
                  </a:lnTo>
                  <a:lnTo>
                    <a:pt x="22" y="563"/>
                  </a:lnTo>
                  <a:lnTo>
                    <a:pt x="22" y="625"/>
                  </a:lnTo>
                  <a:lnTo>
                    <a:pt x="22" y="688"/>
                  </a:lnTo>
                  <a:lnTo>
                    <a:pt x="11" y="750"/>
                  </a:lnTo>
                  <a:lnTo>
                    <a:pt x="11" y="813"/>
                  </a:lnTo>
                  <a:lnTo>
                    <a:pt x="11" y="884"/>
                  </a:lnTo>
                  <a:lnTo>
                    <a:pt x="11" y="956"/>
                  </a:lnTo>
                  <a:lnTo>
                    <a:pt x="0" y="1027"/>
                  </a:lnTo>
                  <a:lnTo>
                    <a:pt x="0" y="1099"/>
                  </a:lnTo>
                  <a:lnTo>
                    <a:pt x="0" y="1170"/>
                  </a:lnTo>
                  <a:lnTo>
                    <a:pt x="0" y="1250"/>
                  </a:lnTo>
                  <a:lnTo>
                    <a:pt x="0" y="1322"/>
                  </a:lnTo>
                  <a:lnTo>
                    <a:pt x="0" y="1402"/>
                  </a:lnTo>
                  <a:lnTo>
                    <a:pt x="0" y="1483"/>
                  </a:lnTo>
                  <a:lnTo>
                    <a:pt x="0" y="1563"/>
                  </a:lnTo>
                  <a:lnTo>
                    <a:pt x="0" y="1643"/>
                  </a:lnTo>
                  <a:lnTo>
                    <a:pt x="0" y="1724"/>
                  </a:lnTo>
                  <a:lnTo>
                    <a:pt x="0" y="1795"/>
                  </a:lnTo>
                  <a:lnTo>
                    <a:pt x="0" y="1876"/>
                  </a:lnTo>
                  <a:lnTo>
                    <a:pt x="0" y="1947"/>
                  </a:lnTo>
                  <a:lnTo>
                    <a:pt x="0" y="2027"/>
                  </a:lnTo>
                  <a:lnTo>
                    <a:pt x="0" y="2099"/>
                  </a:lnTo>
                  <a:lnTo>
                    <a:pt x="11" y="2170"/>
                  </a:lnTo>
                  <a:lnTo>
                    <a:pt x="11" y="2242"/>
                  </a:lnTo>
                  <a:lnTo>
                    <a:pt x="11" y="2304"/>
                  </a:lnTo>
                  <a:lnTo>
                    <a:pt x="11" y="2367"/>
                  </a:lnTo>
                  <a:lnTo>
                    <a:pt x="22" y="2438"/>
                  </a:lnTo>
                  <a:lnTo>
                    <a:pt x="22" y="2492"/>
                  </a:lnTo>
                  <a:lnTo>
                    <a:pt x="22" y="2554"/>
                  </a:lnTo>
                  <a:lnTo>
                    <a:pt x="33" y="2608"/>
                  </a:lnTo>
                  <a:lnTo>
                    <a:pt x="33" y="2661"/>
                  </a:lnTo>
                  <a:lnTo>
                    <a:pt x="44" y="2715"/>
                  </a:lnTo>
                  <a:lnTo>
                    <a:pt x="44" y="2768"/>
                  </a:lnTo>
                  <a:lnTo>
                    <a:pt x="44" y="2813"/>
                  </a:lnTo>
                  <a:lnTo>
                    <a:pt x="55" y="2858"/>
                  </a:lnTo>
                  <a:lnTo>
                    <a:pt x="55" y="2893"/>
                  </a:lnTo>
                  <a:lnTo>
                    <a:pt x="66" y="2938"/>
                  </a:lnTo>
                  <a:lnTo>
                    <a:pt x="66" y="2965"/>
                  </a:lnTo>
                  <a:lnTo>
                    <a:pt x="77" y="3001"/>
                  </a:lnTo>
                  <a:lnTo>
                    <a:pt x="88" y="3027"/>
                  </a:lnTo>
                  <a:lnTo>
                    <a:pt x="88" y="3054"/>
                  </a:lnTo>
                  <a:lnTo>
                    <a:pt x="99" y="3072"/>
                  </a:lnTo>
                  <a:lnTo>
                    <a:pt x="99" y="3090"/>
                  </a:lnTo>
                  <a:lnTo>
                    <a:pt x="110" y="3108"/>
                  </a:lnTo>
                  <a:lnTo>
                    <a:pt x="121" y="3117"/>
                  </a:lnTo>
                  <a:lnTo>
                    <a:pt x="121" y="3117"/>
                  </a:lnTo>
                  <a:lnTo>
                    <a:pt x="132" y="3126"/>
                  </a:lnTo>
                  <a:lnTo>
                    <a:pt x="132" y="3117"/>
                  </a:lnTo>
                  <a:lnTo>
                    <a:pt x="143" y="3117"/>
                  </a:lnTo>
                  <a:lnTo>
                    <a:pt x="154" y="3108"/>
                  </a:lnTo>
                  <a:lnTo>
                    <a:pt x="154" y="3090"/>
                  </a:lnTo>
                  <a:lnTo>
                    <a:pt x="165" y="3072"/>
                  </a:lnTo>
                  <a:lnTo>
                    <a:pt x="165" y="3054"/>
                  </a:lnTo>
                  <a:lnTo>
                    <a:pt x="176" y="3027"/>
                  </a:lnTo>
                  <a:lnTo>
                    <a:pt x="186" y="3001"/>
                  </a:lnTo>
                  <a:lnTo>
                    <a:pt x="186" y="2965"/>
                  </a:lnTo>
                  <a:lnTo>
                    <a:pt x="197" y="2938"/>
                  </a:lnTo>
                  <a:lnTo>
                    <a:pt x="197" y="2893"/>
                  </a:lnTo>
                  <a:lnTo>
                    <a:pt x="208" y="2858"/>
                  </a:lnTo>
                  <a:lnTo>
                    <a:pt x="208" y="2813"/>
                  </a:lnTo>
                  <a:lnTo>
                    <a:pt x="219" y="2768"/>
                  </a:lnTo>
                  <a:lnTo>
                    <a:pt x="219" y="2715"/>
                  </a:lnTo>
                  <a:lnTo>
                    <a:pt x="219" y="2661"/>
                  </a:lnTo>
                  <a:lnTo>
                    <a:pt x="230" y="2608"/>
                  </a:lnTo>
                  <a:lnTo>
                    <a:pt x="230" y="2554"/>
                  </a:lnTo>
                  <a:lnTo>
                    <a:pt x="241" y="2492"/>
                  </a:lnTo>
                  <a:lnTo>
                    <a:pt x="241" y="2438"/>
                  </a:lnTo>
                  <a:lnTo>
                    <a:pt x="241" y="2367"/>
                  </a:lnTo>
                  <a:lnTo>
                    <a:pt x="252" y="2304"/>
                  </a:lnTo>
                  <a:lnTo>
                    <a:pt x="252" y="2242"/>
                  </a:lnTo>
                  <a:lnTo>
                    <a:pt x="252" y="2170"/>
                  </a:lnTo>
                  <a:lnTo>
                    <a:pt x="252" y="2099"/>
                  </a:lnTo>
                  <a:lnTo>
                    <a:pt x="263" y="2027"/>
                  </a:lnTo>
                  <a:lnTo>
                    <a:pt x="263" y="1947"/>
                  </a:lnTo>
                  <a:lnTo>
                    <a:pt x="263" y="1876"/>
                  </a:lnTo>
                  <a:lnTo>
                    <a:pt x="263" y="1795"/>
                  </a:lnTo>
                  <a:lnTo>
                    <a:pt x="263" y="1724"/>
                  </a:lnTo>
                  <a:lnTo>
                    <a:pt x="263" y="1643"/>
                  </a:lnTo>
                  <a:lnTo>
                    <a:pt x="263" y="1563"/>
                  </a:lnTo>
                  <a:lnTo>
                    <a:pt x="263" y="1483"/>
                  </a:lnTo>
                  <a:lnTo>
                    <a:pt x="263" y="1402"/>
                  </a:lnTo>
                  <a:lnTo>
                    <a:pt x="263" y="1322"/>
                  </a:lnTo>
                  <a:lnTo>
                    <a:pt x="263" y="1250"/>
                  </a:lnTo>
                  <a:lnTo>
                    <a:pt x="263" y="1170"/>
                  </a:lnTo>
                  <a:lnTo>
                    <a:pt x="263" y="1099"/>
                  </a:lnTo>
                  <a:lnTo>
                    <a:pt x="252" y="1027"/>
                  </a:lnTo>
                  <a:lnTo>
                    <a:pt x="252" y="956"/>
                  </a:lnTo>
                  <a:lnTo>
                    <a:pt x="252" y="884"/>
                  </a:lnTo>
                  <a:lnTo>
                    <a:pt x="252" y="813"/>
                  </a:lnTo>
                  <a:lnTo>
                    <a:pt x="241" y="750"/>
                  </a:lnTo>
                  <a:lnTo>
                    <a:pt x="241" y="688"/>
                  </a:lnTo>
                  <a:lnTo>
                    <a:pt x="241" y="625"/>
                  </a:lnTo>
                  <a:lnTo>
                    <a:pt x="230" y="563"/>
                  </a:lnTo>
                  <a:lnTo>
                    <a:pt x="230" y="509"/>
                  </a:lnTo>
                  <a:lnTo>
                    <a:pt x="219" y="456"/>
                  </a:lnTo>
                  <a:lnTo>
                    <a:pt x="219" y="402"/>
                  </a:lnTo>
                  <a:lnTo>
                    <a:pt x="219" y="358"/>
                  </a:lnTo>
                  <a:lnTo>
                    <a:pt x="208" y="313"/>
                  </a:lnTo>
                  <a:lnTo>
                    <a:pt x="208" y="268"/>
                  </a:lnTo>
                  <a:lnTo>
                    <a:pt x="197" y="224"/>
                  </a:lnTo>
                  <a:lnTo>
                    <a:pt x="197" y="188"/>
                  </a:lnTo>
                  <a:lnTo>
                    <a:pt x="186" y="152"/>
                  </a:lnTo>
                  <a:lnTo>
                    <a:pt x="186" y="125"/>
                  </a:lnTo>
                  <a:lnTo>
                    <a:pt x="176" y="90"/>
                  </a:lnTo>
                  <a:lnTo>
                    <a:pt x="165" y="72"/>
                  </a:lnTo>
                  <a:lnTo>
                    <a:pt x="165" y="45"/>
                  </a:lnTo>
                  <a:lnTo>
                    <a:pt x="154" y="27"/>
                  </a:lnTo>
                  <a:lnTo>
                    <a:pt x="154" y="18"/>
                  </a:lnTo>
                  <a:lnTo>
                    <a:pt x="143" y="9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98" name="Freeform 510"/>
            <p:cNvSpPr>
              <a:spLocks/>
            </p:cNvSpPr>
            <p:nvPr/>
          </p:nvSpPr>
          <p:spPr bwMode="auto">
            <a:xfrm>
              <a:off x="5284" y="719"/>
              <a:ext cx="263" cy="3126"/>
            </a:xfrm>
            <a:custGeom>
              <a:avLst/>
              <a:gdLst/>
              <a:ahLst/>
              <a:cxnLst>
                <a:cxn ang="0">
                  <a:pos x="121" y="9"/>
                </a:cxn>
                <a:cxn ang="0">
                  <a:pos x="99" y="45"/>
                </a:cxn>
                <a:cxn ang="0">
                  <a:pos x="77" y="125"/>
                </a:cxn>
                <a:cxn ang="0">
                  <a:pos x="55" y="224"/>
                </a:cxn>
                <a:cxn ang="0">
                  <a:pos x="44" y="358"/>
                </a:cxn>
                <a:cxn ang="0">
                  <a:pos x="33" y="509"/>
                </a:cxn>
                <a:cxn ang="0">
                  <a:pos x="22" y="688"/>
                </a:cxn>
                <a:cxn ang="0">
                  <a:pos x="11" y="884"/>
                </a:cxn>
                <a:cxn ang="0">
                  <a:pos x="0" y="1099"/>
                </a:cxn>
                <a:cxn ang="0">
                  <a:pos x="0" y="1322"/>
                </a:cxn>
                <a:cxn ang="0">
                  <a:pos x="0" y="1563"/>
                </a:cxn>
                <a:cxn ang="0">
                  <a:pos x="0" y="1795"/>
                </a:cxn>
                <a:cxn ang="0">
                  <a:pos x="0" y="2027"/>
                </a:cxn>
                <a:cxn ang="0">
                  <a:pos x="11" y="2242"/>
                </a:cxn>
                <a:cxn ang="0">
                  <a:pos x="22" y="2438"/>
                </a:cxn>
                <a:cxn ang="0">
                  <a:pos x="33" y="2608"/>
                </a:cxn>
                <a:cxn ang="0">
                  <a:pos x="44" y="2768"/>
                </a:cxn>
                <a:cxn ang="0">
                  <a:pos x="55" y="2893"/>
                </a:cxn>
                <a:cxn ang="0">
                  <a:pos x="77" y="3001"/>
                </a:cxn>
                <a:cxn ang="0">
                  <a:pos x="99" y="3072"/>
                </a:cxn>
                <a:cxn ang="0">
                  <a:pos x="121" y="3117"/>
                </a:cxn>
                <a:cxn ang="0">
                  <a:pos x="132" y="3117"/>
                </a:cxn>
                <a:cxn ang="0">
                  <a:pos x="154" y="3090"/>
                </a:cxn>
                <a:cxn ang="0">
                  <a:pos x="176" y="3027"/>
                </a:cxn>
                <a:cxn ang="0">
                  <a:pos x="197" y="2938"/>
                </a:cxn>
                <a:cxn ang="0">
                  <a:pos x="208" y="2813"/>
                </a:cxn>
                <a:cxn ang="0">
                  <a:pos x="219" y="2661"/>
                </a:cxn>
                <a:cxn ang="0">
                  <a:pos x="241" y="2492"/>
                </a:cxn>
                <a:cxn ang="0">
                  <a:pos x="252" y="2304"/>
                </a:cxn>
                <a:cxn ang="0">
                  <a:pos x="252" y="2099"/>
                </a:cxn>
                <a:cxn ang="0">
                  <a:pos x="263" y="1876"/>
                </a:cxn>
                <a:cxn ang="0">
                  <a:pos x="263" y="1643"/>
                </a:cxn>
                <a:cxn ang="0">
                  <a:pos x="263" y="1402"/>
                </a:cxn>
                <a:cxn ang="0">
                  <a:pos x="263" y="1170"/>
                </a:cxn>
                <a:cxn ang="0">
                  <a:pos x="252" y="956"/>
                </a:cxn>
                <a:cxn ang="0">
                  <a:pos x="241" y="750"/>
                </a:cxn>
                <a:cxn ang="0">
                  <a:pos x="230" y="563"/>
                </a:cxn>
                <a:cxn ang="0">
                  <a:pos x="219" y="402"/>
                </a:cxn>
                <a:cxn ang="0">
                  <a:pos x="208" y="268"/>
                </a:cxn>
                <a:cxn ang="0">
                  <a:pos x="186" y="152"/>
                </a:cxn>
                <a:cxn ang="0">
                  <a:pos x="165" y="72"/>
                </a:cxn>
                <a:cxn ang="0">
                  <a:pos x="154" y="18"/>
                </a:cxn>
                <a:cxn ang="0">
                  <a:pos x="132" y="0"/>
                </a:cxn>
              </a:cxnLst>
              <a:rect l="0" t="0" r="r" b="b"/>
              <a:pathLst>
                <a:path w="263" h="3126">
                  <a:moveTo>
                    <a:pt x="132" y="0"/>
                  </a:moveTo>
                  <a:lnTo>
                    <a:pt x="121" y="0"/>
                  </a:lnTo>
                  <a:lnTo>
                    <a:pt x="121" y="9"/>
                  </a:lnTo>
                  <a:lnTo>
                    <a:pt x="110" y="18"/>
                  </a:lnTo>
                  <a:lnTo>
                    <a:pt x="99" y="27"/>
                  </a:lnTo>
                  <a:lnTo>
                    <a:pt x="99" y="45"/>
                  </a:lnTo>
                  <a:lnTo>
                    <a:pt x="88" y="72"/>
                  </a:lnTo>
                  <a:lnTo>
                    <a:pt x="88" y="90"/>
                  </a:lnTo>
                  <a:lnTo>
                    <a:pt x="77" y="125"/>
                  </a:lnTo>
                  <a:lnTo>
                    <a:pt x="66" y="152"/>
                  </a:lnTo>
                  <a:lnTo>
                    <a:pt x="66" y="188"/>
                  </a:lnTo>
                  <a:lnTo>
                    <a:pt x="55" y="224"/>
                  </a:lnTo>
                  <a:lnTo>
                    <a:pt x="55" y="268"/>
                  </a:lnTo>
                  <a:lnTo>
                    <a:pt x="44" y="313"/>
                  </a:lnTo>
                  <a:lnTo>
                    <a:pt x="44" y="358"/>
                  </a:lnTo>
                  <a:lnTo>
                    <a:pt x="44" y="402"/>
                  </a:lnTo>
                  <a:lnTo>
                    <a:pt x="33" y="456"/>
                  </a:lnTo>
                  <a:lnTo>
                    <a:pt x="33" y="509"/>
                  </a:lnTo>
                  <a:lnTo>
                    <a:pt x="22" y="563"/>
                  </a:lnTo>
                  <a:lnTo>
                    <a:pt x="22" y="625"/>
                  </a:lnTo>
                  <a:lnTo>
                    <a:pt x="22" y="688"/>
                  </a:lnTo>
                  <a:lnTo>
                    <a:pt x="11" y="750"/>
                  </a:lnTo>
                  <a:lnTo>
                    <a:pt x="11" y="813"/>
                  </a:lnTo>
                  <a:lnTo>
                    <a:pt x="11" y="884"/>
                  </a:lnTo>
                  <a:lnTo>
                    <a:pt x="11" y="956"/>
                  </a:lnTo>
                  <a:lnTo>
                    <a:pt x="0" y="1027"/>
                  </a:lnTo>
                  <a:lnTo>
                    <a:pt x="0" y="1099"/>
                  </a:lnTo>
                  <a:lnTo>
                    <a:pt x="0" y="1170"/>
                  </a:lnTo>
                  <a:lnTo>
                    <a:pt x="0" y="1250"/>
                  </a:lnTo>
                  <a:lnTo>
                    <a:pt x="0" y="1322"/>
                  </a:lnTo>
                  <a:lnTo>
                    <a:pt x="0" y="1402"/>
                  </a:lnTo>
                  <a:lnTo>
                    <a:pt x="0" y="1483"/>
                  </a:lnTo>
                  <a:lnTo>
                    <a:pt x="0" y="1563"/>
                  </a:lnTo>
                  <a:lnTo>
                    <a:pt x="0" y="1643"/>
                  </a:lnTo>
                  <a:lnTo>
                    <a:pt x="0" y="1724"/>
                  </a:lnTo>
                  <a:lnTo>
                    <a:pt x="0" y="1795"/>
                  </a:lnTo>
                  <a:lnTo>
                    <a:pt x="0" y="1876"/>
                  </a:lnTo>
                  <a:lnTo>
                    <a:pt x="0" y="1947"/>
                  </a:lnTo>
                  <a:lnTo>
                    <a:pt x="0" y="2027"/>
                  </a:lnTo>
                  <a:lnTo>
                    <a:pt x="0" y="2099"/>
                  </a:lnTo>
                  <a:lnTo>
                    <a:pt x="11" y="2170"/>
                  </a:lnTo>
                  <a:lnTo>
                    <a:pt x="11" y="2242"/>
                  </a:lnTo>
                  <a:lnTo>
                    <a:pt x="11" y="2304"/>
                  </a:lnTo>
                  <a:lnTo>
                    <a:pt x="11" y="2367"/>
                  </a:lnTo>
                  <a:lnTo>
                    <a:pt x="22" y="2438"/>
                  </a:lnTo>
                  <a:lnTo>
                    <a:pt x="22" y="2492"/>
                  </a:lnTo>
                  <a:lnTo>
                    <a:pt x="22" y="2554"/>
                  </a:lnTo>
                  <a:lnTo>
                    <a:pt x="33" y="2608"/>
                  </a:lnTo>
                  <a:lnTo>
                    <a:pt x="33" y="2661"/>
                  </a:lnTo>
                  <a:lnTo>
                    <a:pt x="44" y="2715"/>
                  </a:lnTo>
                  <a:lnTo>
                    <a:pt x="44" y="2768"/>
                  </a:lnTo>
                  <a:lnTo>
                    <a:pt x="44" y="2813"/>
                  </a:lnTo>
                  <a:lnTo>
                    <a:pt x="55" y="2858"/>
                  </a:lnTo>
                  <a:lnTo>
                    <a:pt x="55" y="2893"/>
                  </a:lnTo>
                  <a:lnTo>
                    <a:pt x="66" y="2938"/>
                  </a:lnTo>
                  <a:lnTo>
                    <a:pt x="66" y="2965"/>
                  </a:lnTo>
                  <a:lnTo>
                    <a:pt x="77" y="3001"/>
                  </a:lnTo>
                  <a:lnTo>
                    <a:pt x="88" y="3027"/>
                  </a:lnTo>
                  <a:lnTo>
                    <a:pt x="88" y="3054"/>
                  </a:lnTo>
                  <a:lnTo>
                    <a:pt x="99" y="3072"/>
                  </a:lnTo>
                  <a:lnTo>
                    <a:pt x="99" y="3090"/>
                  </a:lnTo>
                  <a:lnTo>
                    <a:pt x="110" y="3108"/>
                  </a:lnTo>
                  <a:lnTo>
                    <a:pt x="121" y="3117"/>
                  </a:lnTo>
                  <a:lnTo>
                    <a:pt x="121" y="3117"/>
                  </a:lnTo>
                  <a:lnTo>
                    <a:pt x="132" y="3126"/>
                  </a:lnTo>
                  <a:lnTo>
                    <a:pt x="132" y="3117"/>
                  </a:lnTo>
                  <a:lnTo>
                    <a:pt x="143" y="3117"/>
                  </a:lnTo>
                  <a:lnTo>
                    <a:pt x="154" y="3108"/>
                  </a:lnTo>
                  <a:lnTo>
                    <a:pt x="154" y="3090"/>
                  </a:lnTo>
                  <a:lnTo>
                    <a:pt x="165" y="3072"/>
                  </a:lnTo>
                  <a:lnTo>
                    <a:pt x="165" y="3054"/>
                  </a:lnTo>
                  <a:lnTo>
                    <a:pt x="176" y="3027"/>
                  </a:lnTo>
                  <a:lnTo>
                    <a:pt x="186" y="3001"/>
                  </a:lnTo>
                  <a:lnTo>
                    <a:pt x="186" y="2965"/>
                  </a:lnTo>
                  <a:lnTo>
                    <a:pt x="197" y="2938"/>
                  </a:lnTo>
                  <a:lnTo>
                    <a:pt x="197" y="2893"/>
                  </a:lnTo>
                  <a:lnTo>
                    <a:pt x="208" y="2858"/>
                  </a:lnTo>
                  <a:lnTo>
                    <a:pt x="208" y="2813"/>
                  </a:lnTo>
                  <a:lnTo>
                    <a:pt x="219" y="2768"/>
                  </a:lnTo>
                  <a:lnTo>
                    <a:pt x="219" y="2715"/>
                  </a:lnTo>
                  <a:lnTo>
                    <a:pt x="219" y="2661"/>
                  </a:lnTo>
                  <a:lnTo>
                    <a:pt x="230" y="2608"/>
                  </a:lnTo>
                  <a:lnTo>
                    <a:pt x="230" y="2554"/>
                  </a:lnTo>
                  <a:lnTo>
                    <a:pt x="241" y="2492"/>
                  </a:lnTo>
                  <a:lnTo>
                    <a:pt x="241" y="2438"/>
                  </a:lnTo>
                  <a:lnTo>
                    <a:pt x="241" y="2367"/>
                  </a:lnTo>
                  <a:lnTo>
                    <a:pt x="252" y="2304"/>
                  </a:lnTo>
                  <a:lnTo>
                    <a:pt x="252" y="2242"/>
                  </a:lnTo>
                  <a:lnTo>
                    <a:pt x="252" y="2170"/>
                  </a:lnTo>
                  <a:lnTo>
                    <a:pt x="252" y="2099"/>
                  </a:lnTo>
                  <a:lnTo>
                    <a:pt x="263" y="2027"/>
                  </a:lnTo>
                  <a:lnTo>
                    <a:pt x="263" y="1947"/>
                  </a:lnTo>
                  <a:lnTo>
                    <a:pt x="263" y="1876"/>
                  </a:lnTo>
                  <a:lnTo>
                    <a:pt x="263" y="1795"/>
                  </a:lnTo>
                  <a:lnTo>
                    <a:pt x="263" y="1724"/>
                  </a:lnTo>
                  <a:lnTo>
                    <a:pt x="263" y="1643"/>
                  </a:lnTo>
                  <a:lnTo>
                    <a:pt x="263" y="1563"/>
                  </a:lnTo>
                  <a:lnTo>
                    <a:pt x="263" y="1483"/>
                  </a:lnTo>
                  <a:lnTo>
                    <a:pt x="263" y="1402"/>
                  </a:lnTo>
                  <a:lnTo>
                    <a:pt x="263" y="1322"/>
                  </a:lnTo>
                  <a:lnTo>
                    <a:pt x="263" y="1250"/>
                  </a:lnTo>
                  <a:lnTo>
                    <a:pt x="263" y="1170"/>
                  </a:lnTo>
                  <a:lnTo>
                    <a:pt x="263" y="1099"/>
                  </a:lnTo>
                  <a:lnTo>
                    <a:pt x="252" y="1027"/>
                  </a:lnTo>
                  <a:lnTo>
                    <a:pt x="252" y="956"/>
                  </a:lnTo>
                  <a:lnTo>
                    <a:pt x="252" y="884"/>
                  </a:lnTo>
                  <a:lnTo>
                    <a:pt x="252" y="813"/>
                  </a:lnTo>
                  <a:lnTo>
                    <a:pt x="241" y="750"/>
                  </a:lnTo>
                  <a:lnTo>
                    <a:pt x="241" y="688"/>
                  </a:lnTo>
                  <a:lnTo>
                    <a:pt x="241" y="625"/>
                  </a:lnTo>
                  <a:lnTo>
                    <a:pt x="230" y="563"/>
                  </a:lnTo>
                  <a:lnTo>
                    <a:pt x="230" y="509"/>
                  </a:lnTo>
                  <a:lnTo>
                    <a:pt x="219" y="456"/>
                  </a:lnTo>
                  <a:lnTo>
                    <a:pt x="219" y="402"/>
                  </a:lnTo>
                  <a:lnTo>
                    <a:pt x="219" y="358"/>
                  </a:lnTo>
                  <a:lnTo>
                    <a:pt x="208" y="313"/>
                  </a:lnTo>
                  <a:lnTo>
                    <a:pt x="208" y="268"/>
                  </a:lnTo>
                  <a:lnTo>
                    <a:pt x="197" y="224"/>
                  </a:lnTo>
                  <a:lnTo>
                    <a:pt x="197" y="188"/>
                  </a:lnTo>
                  <a:lnTo>
                    <a:pt x="186" y="152"/>
                  </a:lnTo>
                  <a:lnTo>
                    <a:pt x="186" y="125"/>
                  </a:lnTo>
                  <a:lnTo>
                    <a:pt x="176" y="90"/>
                  </a:lnTo>
                  <a:lnTo>
                    <a:pt x="165" y="72"/>
                  </a:lnTo>
                  <a:lnTo>
                    <a:pt x="165" y="45"/>
                  </a:lnTo>
                  <a:lnTo>
                    <a:pt x="154" y="27"/>
                  </a:lnTo>
                  <a:lnTo>
                    <a:pt x="154" y="18"/>
                  </a:lnTo>
                  <a:lnTo>
                    <a:pt x="143" y="9"/>
                  </a:lnTo>
                  <a:lnTo>
                    <a:pt x="132" y="0"/>
                  </a:lnTo>
                  <a:lnTo>
                    <a:pt x="132" y="0"/>
                  </a:lnTo>
                </a:path>
              </a:pathLst>
            </a:custGeom>
            <a:noFill/>
            <a:ln w="33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99" name="Rectangle 511"/>
            <p:cNvSpPr>
              <a:spLocks noChangeArrowheads="1"/>
            </p:cNvSpPr>
            <p:nvPr/>
          </p:nvSpPr>
          <p:spPr bwMode="auto">
            <a:xfrm>
              <a:off x="5383" y="1211"/>
              <a:ext cx="6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E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00" name="Rectangle 512"/>
            <p:cNvSpPr>
              <a:spLocks noChangeArrowheads="1"/>
            </p:cNvSpPr>
            <p:nvPr/>
          </p:nvSpPr>
          <p:spPr bwMode="auto">
            <a:xfrm>
              <a:off x="5383" y="1345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N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01" name="Rectangle 513"/>
            <p:cNvSpPr>
              <a:spLocks noChangeArrowheads="1"/>
            </p:cNvSpPr>
            <p:nvPr/>
          </p:nvSpPr>
          <p:spPr bwMode="auto">
            <a:xfrm>
              <a:off x="5383" y="1488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D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02" name="Rectangle 514"/>
            <p:cNvSpPr>
              <a:spLocks noChangeArrowheads="1"/>
            </p:cNvSpPr>
            <p:nvPr/>
          </p:nvSpPr>
          <p:spPr bwMode="auto">
            <a:xfrm>
              <a:off x="5383" y="1622"/>
              <a:ext cx="6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E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03" name="Rectangle 515"/>
            <p:cNvSpPr>
              <a:spLocks noChangeArrowheads="1"/>
            </p:cNvSpPr>
            <p:nvPr/>
          </p:nvSpPr>
          <p:spPr bwMode="auto">
            <a:xfrm>
              <a:off x="5383" y="1764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S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04" name="Rectangle 516"/>
            <p:cNvSpPr>
              <a:spLocks noChangeArrowheads="1"/>
            </p:cNvSpPr>
            <p:nvPr/>
          </p:nvSpPr>
          <p:spPr bwMode="auto">
            <a:xfrm>
              <a:off x="5383" y="1898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A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05" name="Rectangle 517"/>
            <p:cNvSpPr>
              <a:spLocks noChangeArrowheads="1"/>
            </p:cNvSpPr>
            <p:nvPr/>
          </p:nvSpPr>
          <p:spPr bwMode="auto">
            <a:xfrm>
              <a:off x="5383" y="2041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06" name="Rectangle 518"/>
            <p:cNvSpPr>
              <a:spLocks noChangeArrowheads="1"/>
            </p:cNvSpPr>
            <p:nvPr/>
          </p:nvSpPr>
          <p:spPr bwMode="auto">
            <a:xfrm>
              <a:off x="5383" y="2175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B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07" name="Rectangle 519"/>
            <p:cNvSpPr>
              <a:spLocks noChangeArrowheads="1"/>
            </p:cNvSpPr>
            <p:nvPr/>
          </p:nvSpPr>
          <p:spPr bwMode="auto">
            <a:xfrm>
              <a:off x="5383" y="2318"/>
              <a:ext cx="7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O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08" name="Rectangle 520"/>
            <p:cNvSpPr>
              <a:spLocks noChangeArrowheads="1"/>
            </p:cNvSpPr>
            <p:nvPr/>
          </p:nvSpPr>
          <p:spPr bwMode="auto">
            <a:xfrm>
              <a:off x="5383" y="2452"/>
              <a:ext cx="6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T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09" name="Rectangle 521"/>
            <p:cNvSpPr>
              <a:spLocks noChangeArrowheads="1"/>
            </p:cNvSpPr>
            <p:nvPr/>
          </p:nvSpPr>
          <p:spPr bwMode="auto">
            <a:xfrm>
              <a:off x="5383" y="2586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R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10" name="Rectangle 522"/>
            <p:cNvSpPr>
              <a:spLocks noChangeArrowheads="1"/>
            </p:cNvSpPr>
            <p:nvPr/>
          </p:nvSpPr>
          <p:spPr bwMode="auto">
            <a:xfrm>
              <a:off x="5383" y="2729"/>
              <a:ext cx="7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O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11" name="Rectangle 523"/>
            <p:cNvSpPr>
              <a:spLocks noChangeArrowheads="1"/>
            </p:cNvSpPr>
            <p:nvPr/>
          </p:nvSpPr>
          <p:spPr bwMode="auto">
            <a:xfrm>
              <a:off x="5383" y="2863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S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12" name="Rectangle 524"/>
            <p:cNvSpPr>
              <a:spLocks noChangeArrowheads="1"/>
            </p:cNvSpPr>
            <p:nvPr/>
          </p:nvSpPr>
          <p:spPr bwMode="auto">
            <a:xfrm>
              <a:off x="5383" y="3006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A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13" name="Rectangle 525"/>
            <p:cNvSpPr>
              <a:spLocks noChangeArrowheads="1"/>
            </p:cNvSpPr>
            <p:nvPr/>
          </p:nvSpPr>
          <p:spPr bwMode="auto">
            <a:xfrm>
              <a:off x="5460" y="3006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i="0" u="none" strike="noStrike" normalizeH="0" baseline="0" smtClean="0">
                  <a:latin typeface="Arial" pitchFamily="34" charset="0"/>
                  <a:cs typeface="Arial" pitchFamily="34" charset="0"/>
                </a:rPr>
                <a:t>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14" name="Freeform 526"/>
            <p:cNvSpPr>
              <a:spLocks/>
            </p:cNvSpPr>
            <p:nvPr/>
          </p:nvSpPr>
          <p:spPr bwMode="auto">
            <a:xfrm>
              <a:off x="641" y="1889"/>
              <a:ext cx="854" cy="956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646" y="241"/>
                </a:cxn>
                <a:cxn ang="0">
                  <a:pos x="0" y="241"/>
                </a:cxn>
                <a:cxn ang="0">
                  <a:pos x="0" y="714"/>
                </a:cxn>
                <a:cxn ang="0">
                  <a:pos x="646" y="714"/>
                </a:cxn>
                <a:cxn ang="0">
                  <a:pos x="646" y="956"/>
                </a:cxn>
                <a:cxn ang="0">
                  <a:pos x="854" y="473"/>
                </a:cxn>
                <a:cxn ang="0">
                  <a:pos x="646" y="0"/>
                </a:cxn>
              </a:cxnLst>
              <a:rect l="0" t="0" r="r" b="b"/>
              <a:pathLst>
                <a:path w="854" h="956">
                  <a:moveTo>
                    <a:pt x="646" y="0"/>
                  </a:moveTo>
                  <a:lnTo>
                    <a:pt x="646" y="241"/>
                  </a:lnTo>
                  <a:lnTo>
                    <a:pt x="0" y="241"/>
                  </a:lnTo>
                  <a:lnTo>
                    <a:pt x="0" y="714"/>
                  </a:lnTo>
                  <a:lnTo>
                    <a:pt x="646" y="714"/>
                  </a:lnTo>
                  <a:lnTo>
                    <a:pt x="646" y="956"/>
                  </a:lnTo>
                  <a:lnTo>
                    <a:pt x="854" y="47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15" name="Freeform 527"/>
            <p:cNvSpPr>
              <a:spLocks/>
            </p:cNvSpPr>
            <p:nvPr/>
          </p:nvSpPr>
          <p:spPr bwMode="auto">
            <a:xfrm>
              <a:off x="641" y="1889"/>
              <a:ext cx="854" cy="956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646" y="241"/>
                </a:cxn>
                <a:cxn ang="0">
                  <a:pos x="0" y="241"/>
                </a:cxn>
                <a:cxn ang="0">
                  <a:pos x="0" y="714"/>
                </a:cxn>
                <a:cxn ang="0">
                  <a:pos x="646" y="714"/>
                </a:cxn>
                <a:cxn ang="0">
                  <a:pos x="646" y="956"/>
                </a:cxn>
                <a:cxn ang="0">
                  <a:pos x="854" y="473"/>
                </a:cxn>
                <a:cxn ang="0">
                  <a:pos x="646" y="0"/>
                </a:cxn>
              </a:cxnLst>
              <a:rect l="0" t="0" r="r" b="b"/>
              <a:pathLst>
                <a:path w="854" h="956">
                  <a:moveTo>
                    <a:pt x="646" y="0"/>
                  </a:moveTo>
                  <a:lnTo>
                    <a:pt x="646" y="241"/>
                  </a:lnTo>
                  <a:lnTo>
                    <a:pt x="0" y="241"/>
                  </a:lnTo>
                  <a:lnTo>
                    <a:pt x="0" y="714"/>
                  </a:lnTo>
                  <a:lnTo>
                    <a:pt x="646" y="714"/>
                  </a:lnTo>
                  <a:lnTo>
                    <a:pt x="646" y="956"/>
                  </a:lnTo>
                  <a:lnTo>
                    <a:pt x="854" y="473"/>
                  </a:lnTo>
                  <a:lnTo>
                    <a:pt x="646" y="0"/>
                  </a:lnTo>
                  <a:close/>
                </a:path>
              </a:pathLst>
            </a:custGeom>
            <a:noFill/>
            <a:ln w="33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s-EC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16" name="Rectangle 528"/>
            <p:cNvSpPr>
              <a:spLocks noChangeArrowheads="1"/>
            </p:cNvSpPr>
            <p:nvPr/>
          </p:nvSpPr>
          <p:spPr bwMode="auto">
            <a:xfrm>
              <a:off x="740" y="2148"/>
              <a:ext cx="43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i="0" u="none" strike="noStrike" normalizeH="0" baseline="0" smtClean="0">
                  <a:latin typeface="Arial" pitchFamily="34" charset="0"/>
                  <a:cs typeface="Arial" pitchFamily="34" charset="0"/>
                </a:rPr>
                <a:t>PROCESOS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17" name="Rectangle 529"/>
            <p:cNvSpPr>
              <a:spLocks noChangeArrowheads="1"/>
            </p:cNvSpPr>
            <p:nvPr/>
          </p:nvSpPr>
          <p:spPr bwMode="auto">
            <a:xfrm>
              <a:off x="740" y="2247"/>
              <a:ext cx="59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i="0" u="none" strike="noStrike" normalizeH="0" baseline="0" smtClean="0">
                  <a:latin typeface="Arial" pitchFamily="34" charset="0"/>
                  <a:cs typeface="Arial" pitchFamily="34" charset="0"/>
                </a:rPr>
                <a:t>AGREGADORES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18" name="Rectangle 530"/>
            <p:cNvSpPr>
              <a:spLocks noChangeArrowheads="1"/>
            </p:cNvSpPr>
            <p:nvPr/>
          </p:nvSpPr>
          <p:spPr bwMode="auto">
            <a:xfrm>
              <a:off x="740" y="2345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i="0" u="none" strike="noStrike" normalizeH="0" baseline="0" smtClean="0">
                  <a:latin typeface="Arial" pitchFamily="34" charset="0"/>
                  <a:cs typeface="Arial" pitchFamily="34" charset="0"/>
                </a:rPr>
                <a:t>DE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19" name="Rectangle 531"/>
            <p:cNvSpPr>
              <a:spLocks noChangeArrowheads="1"/>
            </p:cNvSpPr>
            <p:nvPr/>
          </p:nvSpPr>
          <p:spPr bwMode="auto">
            <a:xfrm>
              <a:off x="849" y="2345"/>
              <a:ext cx="25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i="0" u="none" strike="noStrike" normalizeH="0" baseline="0" smtClean="0">
                  <a:latin typeface="Arial" pitchFamily="34" charset="0"/>
                  <a:cs typeface="Arial" pitchFamily="34" charset="0"/>
                </a:rPr>
                <a:t>VALOR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20" name="Rectangle 532"/>
            <p:cNvSpPr>
              <a:spLocks noChangeArrowheads="1"/>
            </p:cNvSpPr>
            <p:nvPr/>
          </p:nvSpPr>
          <p:spPr bwMode="auto">
            <a:xfrm>
              <a:off x="1101" y="2345"/>
              <a:ext cx="2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i="0" u="none" strike="noStrike" normalizeH="0" baseline="0" smtClean="0">
                  <a:latin typeface="Arial" pitchFamily="34" charset="0"/>
                  <a:cs typeface="Arial" pitchFamily="34" charset="0"/>
                </a:rPr>
                <a:t>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21" name="Rectangle 533"/>
            <p:cNvSpPr>
              <a:spLocks noChangeArrowheads="1"/>
            </p:cNvSpPr>
            <p:nvPr/>
          </p:nvSpPr>
          <p:spPr bwMode="auto">
            <a:xfrm>
              <a:off x="1112" y="2345"/>
              <a:ext cx="5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900" i="0" u="none" strike="noStrike" normalizeH="0" baseline="0" smtClean="0">
                  <a:latin typeface="Arial" pitchFamily="34" charset="0"/>
                  <a:cs typeface="Arial" pitchFamily="34" charset="0"/>
                </a:rPr>
                <a:t>O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22" name="Rectangle 534"/>
            <p:cNvSpPr>
              <a:spLocks noChangeArrowheads="1"/>
            </p:cNvSpPr>
            <p:nvPr/>
          </p:nvSpPr>
          <p:spPr bwMode="auto">
            <a:xfrm>
              <a:off x="1178" y="2336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000" i="0" u="none" strike="noStrike" normalizeH="0" baseline="0" smtClean="0">
                  <a:latin typeface="Arial" pitchFamily="34" charset="0"/>
                  <a:cs typeface="Arial" pitchFamily="34" charset="0"/>
                </a:rPr>
                <a:t>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23" name="Rectangle 535"/>
            <p:cNvSpPr>
              <a:spLocks noChangeArrowheads="1"/>
            </p:cNvSpPr>
            <p:nvPr/>
          </p:nvSpPr>
          <p:spPr bwMode="auto">
            <a:xfrm>
              <a:off x="740" y="2452"/>
              <a:ext cx="3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000" i="0" u="none" strike="noStrike" normalizeH="0" baseline="0" smtClean="0">
                  <a:latin typeface="Arial" pitchFamily="34" charset="0"/>
                  <a:cs typeface="Arial" pitchFamily="34" charset="0"/>
                </a:rPr>
                <a:t>BASICOS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24" name="Rectangle 536"/>
            <p:cNvSpPr>
              <a:spLocks noChangeArrowheads="1"/>
            </p:cNvSpPr>
            <p:nvPr/>
          </p:nvSpPr>
          <p:spPr bwMode="auto">
            <a:xfrm>
              <a:off x="1079" y="2452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000" i="0" u="none" strike="noStrike" normalizeH="0" baseline="0" smtClean="0">
                  <a:latin typeface="Arial" pitchFamily="34" charset="0"/>
                  <a:cs typeface="Arial" pitchFamily="34" charset="0"/>
                </a:rPr>
                <a:t> </a:t>
              </a:r>
              <a:endParaRPr kumimoji="0" lang="es-EC" sz="1800" i="0" u="none" strike="noStrike" normalizeH="0" baseline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Mejoramiento de procesos</a:t>
            </a:r>
            <a:endParaRPr lang="es-EC" dirty="0"/>
          </a:p>
        </p:txBody>
      </p:sp>
      <p:sp>
        <p:nvSpPr>
          <p:cNvPr id="7" name="6 Flecha derecha">
            <a:hlinkClick r:id="rId2" action="ppaction://hlinkfile"/>
          </p:cNvPr>
          <p:cNvSpPr/>
          <p:nvPr/>
        </p:nvSpPr>
        <p:spPr>
          <a:xfrm>
            <a:off x="2357422" y="2285992"/>
            <a:ext cx="1357322" cy="2286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2818" name="Picture 2" descr="http://t0.gstatic.com/images?q=tbn:MBBwZ68UQAauZM:http://sambito.com.ec/web_pages/paginas/grafica1.jpg">
            <a:hlinkClick r:id="rId3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714620"/>
            <a:ext cx="3419952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6186502" cy="44130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Matriz de análisis comparativo</a:t>
            </a:r>
            <a:endParaRPr lang="es-EC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422275" y="642918"/>
          <a:ext cx="8299450" cy="5929354"/>
        </p:xfrm>
        <a:graphic>
          <a:graphicData uri="http://schemas.openxmlformats.org/presentationml/2006/ole">
            <p:oleObj spid="_x0000_s92162" name="Hoja de cálculo" r:id="rId3" imgW="8299859" imgH="5460576" progId="Excel.Sheet.12">
              <p:embed/>
            </p:oleObj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CAPITULO V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1285852" y="3286124"/>
            <a:ext cx="7286676" cy="857256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PROPUESTA ORGANIZACIONAL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Flecha arriba">
            <a:hlinkClick r:id="rId2" action="ppaction://hlinksldjump"/>
          </p:cNvPr>
          <p:cNvSpPr/>
          <p:nvPr/>
        </p:nvSpPr>
        <p:spPr>
          <a:xfrm>
            <a:off x="8358214" y="6000768"/>
            <a:ext cx="571504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285728"/>
            <a:ext cx="2500298" cy="200026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64" y="285728"/>
            <a:ext cx="4257676" cy="11430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ANTECEDENTES DE</a:t>
            </a:r>
            <a:br>
              <a:rPr lang="es-EC" dirty="0" smtClean="0">
                <a:solidFill>
                  <a:schemeClr val="tx1"/>
                </a:solidFill>
              </a:rPr>
            </a:br>
            <a:r>
              <a:rPr lang="es-EC" dirty="0" smtClean="0">
                <a:solidFill>
                  <a:schemeClr val="tx1"/>
                </a:solidFill>
              </a:rPr>
              <a:t> LA EMPRESA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1746258" y="2362200"/>
            <a:ext cx="4040188" cy="3941763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/>
              <a:t>Constituida el 12 de Noviembre 1990.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Objetivo: la explotación para el aprovechamiento forestal del recurso maderero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Desarrollando la infraestructura necesaria para el abastecimiento a terceros de madera proveniente de bosques nativos o reforestados.</a:t>
            </a:r>
          </a:p>
          <a:p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72066" y="3000372"/>
            <a:ext cx="3614734" cy="3303591"/>
          </a:xfrm>
        </p:spPr>
        <p:txBody>
          <a:bodyPr>
            <a:normAutofit lnSpcReduction="10000"/>
          </a:bodyPr>
          <a:lstStyle/>
          <a:p>
            <a:pPr lvl="1"/>
            <a:r>
              <a:rPr lang="es-EC" dirty="0" smtClean="0"/>
              <a:t>Forman SETRAFOR : </a:t>
            </a:r>
          </a:p>
          <a:p>
            <a:pPr>
              <a:buNone/>
            </a:pPr>
            <a:endParaRPr lang="es-EC" dirty="0" smtClean="0"/>
          </a:p>
          <a:p>
            <a:pPr lvl="1"/>
            <a:r>
              <a:rPr lang="es-EC" dirty="0" smtClean="0"/>
              <a:t>ENCHAPES DECORATIVOS S.A. ENDESA, </a:t>
            </a:r>
          </a:p>
          <a:p>
            <a:pPr lvl="1"/>
            <a:r>
              <a:rPr lang="es-EC" dirty="0" smtClean="0"/>
              <a:t>BOSQUES TROPICALES S.A. BOTROSA  </a:t>
            </a:r>
          </a:p>
          <a:p>
            <a:pPr lvl="1"/>
            <a:r>
              <a:rPr lang="es-EC" dirty="0" smtClean="0"/>
              <a:t>MADEROTECNIA C.A.,</a:t>
            </a:r>
          </a:p>
          <a:p>
            <a:pPr lvl="1">
              <a:buNone/>
            </a:pPr>
            <a:endParaRPr lang="es-EC" dirty="0" smtClean="0"/>
          </a:p>
          <a:p>
            <a:pPr lvl="1">
              <a:buNone/>
            </a:pPr>
            <a:endParaRPr lang="es-EC" dirty="0"/>
          </a:p>
        </p:txBody>
      </p:sp>
      <p:sp>
        <p:nvSpPr>
          <p:cNvPr id="10" name="9 Flecha izquierda"/>
          <p:cNvSpPr/>
          <p:nvPr/>
        </p:nvSpPr>
        <p:spPr>
          <a:xfrm rot="10800000">
            <a:off x="71407" y="2428868"/>
            <a:ext cx="1928826" cy="3500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434" name="Picture 2" descr="http://t3.gstatic.com/images?q=tbn:2jR74KkRxPjNPM:http://www.artesanum.com/upload/postal/5/5/9/talla_en_madera-1-140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1428760" cy="1285884"/>
          </a:xfrm>
          <a:prstGeom prst="rect">
            <a:avLst/>
          </a:prstGeom>
          <a:noFill/>
        </p:spPr>
      </p:pic>
      <p:sp>
        <p:nvSpPr>
          <p:cNvPr id="11" name="10 Elipse"/>
          <p:cNvSpPr/>
          <p:nvPr/>
        </p:nvSpPr>
        <p:spPr>
          <a:xfrm>
            <a:off x="5643538" y="1428736"/>
            <a:ext cx="350046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436" name="Picture 4" descr="http://t0.gstatic.com/images?q=tbn:oYNIlrMIuGjjdM:http://3.bp.blogspot.com/_bfit8l4I16c/SPwG9v3iYcI/AAAAAAAAACE/DYO9bX7lc7A/s400/Tala%2Bilegal.bmp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428736"/>
            <a:ext cx="2500330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286124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Cadena de valor y mapa de procesos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32098" name="Picture 2" descr="http://t2.gstatic.com/images?q=tbn:g8d-gekdaHB9KM:http://www.grupolicointernacional.com/img_apoyo/corporativo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642918"/>
            <a:ext cx="2493833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267 Marcador de contenido"/>
          <p:cNvGraphicFramePr>
            <a:graphicFrameLocks noGrp="1"/>
          </p:cNvGraphicFramePr>
          <p:nvPr>
            <p:ph sz="quarter" idx="2"/>
          </p:nvPr>
        </p:nvGraphicFramePr>
        <p:xfrm>
          <a:off x="1285852" y="714356"/>
          <a:ext cx="7429552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4003" name="Group 211"/>
          <p:cNvGrpSpPr>
            <a:grpSpLocks/>
          </p:cNvGrpSpPr>
          <p:nvPr/>
        </p:nvGrpSpPr>
        <p:grpSpPr bwMode="auto">
          <a:xfrm>
            <a:off x="0" y="0"/>
            <a:ext cx="8858280" cy="5734050"/>
            <a:chOff x="0" y="0"/>
            <a:chExt cx="6061" cy="3612"/>
          </a:xfrm>
        </p:grpSpPr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151" y="0"/>
              <a:ext cx="75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1346" y="46"/>
              <a:ext cx="602" cy="628"/>
            </a:xfrm>
            <a:prstGeom prst="rect">
              <a:avLst/>
            </a:prstGeom>
            <a:solidFill>
              <a:srgbClr val="3F31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05" name="Freeform 13"/>
            <p:cNvSpPr>
              <a:spLocks/>
            </p:cNvSpPr>
            <p:nvPr/>
          </p:nvSpPr>
          <p:spPr bwMode="auto">
            <a:xfrm>
              <a:off x="1346" y="46"/>
              <a:ext cx="602" cy="628"/>
            </a:xfrm>
            <a:custGeom>
              <a:avLst/>
              <a:gdLst/>
              <a:ahLst/>
              <a:cxnLst>
                <a:cxn ang="0">
                  <a:pos x="602" y="0"/>
                </a:cxn>
                <a:cxn ang="0">
                  <a:pos x="0" y="0"/>
                </a:cxn>
                <a:cxn ang="0">
                  <a:pos x="0" y="430"/>
                </a:cxn>
                <a:cxn ang="0">
                  <a:pos x="273" y="430"/>
                </a:cxn>
                <a:cxn ang="0">
                  <a:pos x="273" y="511"/>
                </a:cxn>
                <a:cxn ang="0">
                  <a:pos x="150" y="511"/>
                </a:cxn>
                <a:cxn ang="0">
                  <a:pos x="301" y="628"/>
                </a:cxn>
                <a:cxn ang="0">
                  <a:pos x="452" y="511"/>
                </a:cxn>
                <a:cxn ang="0">
                  <a:pos x="329" y="511"/>
                </a:cxn>
                <a:cxn ang="0">
                  <a:pos x="329" y="430"/>
                </a:cxn>
                <a:cxn ang="0">
                  <a:pos x="602" y="430"/>
                </a:cxn>
                <a:cxn ang="0">
                  <a:pos x="602" y="0"/>
                </a:cxn>
              </a:cxnLst>
              <a:rect l="0" t="0" r="r" b="b"/>
              <a:pathLst>
                <a:path w="602" h="628">
                  <a:moveTo>
                    <a:pt x="602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273" y="430"/>
                  </a:lnTo>
                  <a:lnTo>
                    <a:pt x="273" y="511"/>
                  </a:lnTo>
                  <a:lnTo>
                    <a:pt x="150" y="511"/>
                  </a:lnTo>
                  <a:lnTo>
                    <a:pt x="301" y="628"/>
                  </a:lnTo>
                  <a:lnTo>
                    <a:pt x="452" y="511"/>
                  </a:lnTo>
                  <a:lnTo>
                    <a:pt x="329" y="511"/>
                  </a:lnTo>
                  <a:lnTo>
                    <a:pt x="329" y="430"/>
                  </a:lnTo>
                  <a:lnTo>
                    <a:pt x="602" y="430"/>
                  </a:lnTo>
                  <a:lnTo>
                    <a:pt x="602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1346" y="46"/>
              <a:ext cx="602" cy="628"/>
            </a:xfrm>
            <a:prstGeom prst="rect">
              <a:avLst/>
            </a:prstGeom>
            <a:solidFill>
              <a:srgbClr val="3F31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807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24" y="23"/>
              <a:ext cx="815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8" name="Freeform 16"/>
            <p:cNvSpPr>
              <a:spLocks/>
            </p:cNvSpPr>
            <p:nvPr/>
          </p:nvSpPr>
          <p:spPr bwMode="auto">
            <a:xfrm>
              <a:off x="1124" y="23"/>
              <a:ext cx="815" cy="627"/>
            </a:xfrm>
            <a:custGeom>
              <a:avLst/>
              <a:gdLst/>
              <a:ahLst/>
              <a:cxnLst>
                <a:cxn ang="0">
                  <a:pos x="603" y="0"/>
                </a:cxn>
                <a:cxn ang="0">
                  <a:pos x="0" y="0"/>
                </a:cxn>
                <a:cxn ang="0">
                  <a:pos x="0" y="430"/>
                </a:cxn>
                <a:cxn ang="0">
                  <a:pos x="273" y="430"/>
                </a:cxn>
                <a:cxn ang="0">
                  <a:pos x="273" y="511"/>
                </a:cxn>
                <a:cxn ang="0">
                  <a:pos x="151" y="511"/>
                </a:cxn>
                <a:cxn ang="0">
                  <a:pos x="302" y="627"/>
                </a:cxn>
                <a:cxn ang="0">
                  <a:pos x="452" y="511"/>
                </a:cxn>
                <a:cxn ang="0">
                  <a:pos x="330" y="511"/>
                </a:cxn>
                <a:cxn ang="0">
                  <a:pos x="330" y="430"/>
                </a:cxn>
                <a:cxn ang="0">
                  <a:pos x="603" y="430"/>
                </a:cxn>
                <a:cxn ang="0">
                  <a:pos x="603" y="0"/>
                </a:cxn>
              </a:cxnLst>
              <a:rect l="0" t="0" r="r" b="b"/>
              <a:pathLst>
                <a:path w="603" h="627">
                  <a:moveTo>
                    <a:pt x="603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273" y="430"/>
                  </a:lnTo>
                  <a:lnTo>
                    <a:pt x="273" y="511"/>
                  </a:lnTo>
                  <a:lnTo>
                    <a:pt x="151" y="511"/>
                  </a:lnTo>
                  <a:lnTo>
                    <a:pt x="302" y="627"/>
                  </a:lnTo>
                  <a:lnTo>
                    <a:pt x="452" y="511"/>
                  </a:lnTo>
                  <a:lnTo>
                    <a:pt x="330" y="511"/>
                  </a:lnTo>
                  <a:lnTo>
                    <a:pt x="330" y="430"/>
                  </a:lnTo>
                  <a:lnTo>
                    <a:pt x="603" y="430"/>
                  </a:lnTo>
                  <a:lnTo>
                    <a:pt x="603" y="0"/>
                  </a:lnTo>
                  <a:close/>
                </a:path>
              </a:pathLst>
            </a:custGeom>
            <a:noFill/>
            <a:ln w="9">
              <a:solidFill>
                <a:srgbClr val="B2A1C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1173" y="135"/>
              <a:ext cx="43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Código de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1487" y="279"/>
              <a:ext cx="34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Trabajo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1" name="Rectangle 19"/>
            <p:cNvSpPr>
              <a:spLocks noChangeArrowheads="1"/>
            </p:cNvSpPr>
            <p:nvPr/>
          </p:nvSpPr>
          <p:spPr bwMode="auto">
            <a:xfrm>
              <a:off x="1788" y="279"/>
              <a:ext cx="6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2" name="Rectangle 20"/>
            <p:cNvSpPr>
              <a:spLocks noChangeArrowheads="1"/>
            </p:cNvSpPr>
            <p:nvPr/>
          </p:nvSpPr>
          <p:spPr bwMode="auto">
            <a:xfrm>
              <a:off x="2005" y="46"/>
              <a:ext cx="856" cy="628"/>
            </a:xfrm>
            <a:prstGeom prst="rect">
              <a:avLst/>
            </a:prstGeom>
            <a:solidFill>
              <a:srgbClr val="3F31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auto">
            <a:xfrm>
              <a:off x="2005" y="46"/>
              <a:ext cx="856" cy="628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0" y="0"/>
                </a:cxn>
                <a:cxn ang="0">
                  <a:pos x="0" y="430"/>
                </a:cxn>
                <a:cxn ang="0">
                  <a:pos x="395" y="430"/>
                </a:cxn>
                <a:cxn ang="0">
                  <a:pos x="395" y="511"/>
                </a:cxn>
                <a:cxn ang="0">
                  <a:pos x="216" y="511"/>
                </a:cxn>
                <a:cxn ang="0">
                  <a:pos x="433" y="628"/>
                </a:cxn>
                <a:cxn ang="0">
                  <a:pos x="640" y="511"/>
                </a:cxn>
                <a:cxn ang="0">
                  <a:pos x="461" y="511"/>
                </a:cxn>
                <a:cxn ang="0">
                  <a:pos x="461" y="430"/>
                </a:cxn>
                <a:cxn ang="0">
                  <a:pos x="856" y="430"/>
                </a:cxn>
                <a:cxn ang="0">
                  <a:pos x="856" y="0"/>
                </a:cxn>
              </a:cxnLst>
              <a:rect l="0" t="0" r="r" b="b"/>
              <a:pathLst>
                <a:path w="856" h="628">
                  <a:moveTo>
                    <a:pt x="856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395" y="430"/>
                  </a:lnTo>
                  <a:lnTo>
                    <a:pt x="395" y="511"/>
                  </a:lnTo>
                  <a:lnTo>
                    <a:pt x="216" y="511"/>
                  </a:lnTo>
                  <a:lnTo>
                    <a:pt x="433" y="628"/>
                  </a:lnTo>
                  <a:lnTo>
                    <a:pt x="640" y="511"/>
                  </a:lnTo>
                  <a:lnTo>
                    <a:pt x="461" y="511"/>
                  </a:lnTo>
                  <a:lnTo>
                    <a:pt x="461" y="430"/>
                  </a:lnTo>
                  <a:lnTo>
                    <a:pt x="856" y="430"/>
                  </a:lnTo>
                  <a:lnTo>
                    <a:pt x="856" y="0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14" name="Rectangle 22"/>
            <p:cNvSpPr>
              <a:spLocks noChangeArrowheads="1"/>
            </p:cNvSpPr>
            <p:nvPr/>
          </p:nvSpPr>
          <p:spPr bwMode="auto">
            <a:xfrm>
              <a:off x="2005" y="46"/>
              <a:ext cx="856" cy="628"/>
            </a:xfrm>
            <a:prstGeom prst="rect">
              <a:avLst/>
            </a:prstGeom>
            <a:solidFill>
              <a:srgbClr val="3F31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815" name="Picture 2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995" y="23"/>
              <a:ext cx="938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6" name="Freeform 24"/>
            <p:cNvSpPr>
              <a:spLocks/>
            </p:cNvSpPr>
            <p:nvPr/>
          </p:nvSpPr>
          <p:spPr bwMode="auto">
            <a:xfrm>
              <a:off x="1995" y="23"/>
              <a:ext cx="857" cy="62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0" y="0"/>
                </a:cxn>
                <a:cxn ang="0">
                  <a:pos x="0" y="430"/>
                </a:cxn>
                <a:cxn ang="0">
                  <a:pos x="396" y="430"/>
                </a:cxn>
                <a:cxn ang="0">
                  <a:pos x="396" y="511"/>
                </a:cxn>
                <a:cxn ang="0">
                  <a:pos x="217" y="511"/>
                </a:cxn>
                <a:cxn ang="0">
                  <a:pos x="433" y="627"/>
                </a:cxn>
                <a:cxn ang="0">
                  <a:pos x="640" y="511"/>
                </a:cxn>
                <a:cxn ang="0">
                  <a:pos x="461" y="511"/>
                </a:cxn>
                <a:cxn ang="0">
                  <a:pos x="461" y="430"/>
                </a:cxn>
                <a:cxn ang="0">
                  <a:pos x="857" y="430"/>
                </a:cxn>
                <a:cxn ang="0">
                  <a:pos x="857" y="0"/>
                </a:cxn>
              </a:cxnLst>
              <a:rect l="0" t="0" r="r" b="b"/>
              <a:pathLst>
                <a:path w="857" h="627">
                  <a:moveTo>
                    <a:pt x="857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396" y="430"/>
                  </a:lnTo>
                  <a:lnTo>
                    <a:pt x="396" y="511"/>
                  </a:lnTo>
                  <a:lnTo>
                    <a:pt x="217" y="511"/>
                  </a:lnTo>
                  <a:lnTo>
                    <a:pt x="433" y="627"/>
                  </a:lnTo>
                  <a:lnTo>
                    <a:pt x="640" y="511"/>
                  </a:lnTo>
                  <a:lnTo>
                    <a:pt x="461" y="511"/>
                  </a:lnTo>
                  <a:lnTo>
                    <a:pt x="461" y="430"/>
                  </a:lnTo>
                  <a:lnTo>
                    <a:pt x="857" y="430"/>
                  </a:lnTo>
                  <a:lnTo>
                    <a:pt x="857" y="0"/>
                  </a:lnTo>
                  <a:close/>
                </a:path>
              </a:pathLst>
            </a:custGeom>
            <a:noFill/>
            <a:ln w="9">
              <a:solidFill>
                <a:srgbClr val="B2A1C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17" name="Rectangle 25"/>
            <p:cNvSpPr>
              <a:spLocks noChangeArrowheads="1"/>
            </p:cNvSpPr>
            <p:nvPr/>
          </p:nvSpPr>
          <p:spPr bwMode="auto">
            <a:xfrm>
              <a:off x="1955" y="84"/>
              <a:ext cx="715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Ley de Seguridad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2315" y="279"/>
              <a:ext cx="28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Social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2560" y="279"/>
              <a:ext cx="6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2974" y="46"/>
              <a:ext cx="659" cy="628"/>
            </a:xfrm>
            <a:prstGeom prst="rect">
              <a:avLst/>
            </a:prstGeom>
            <a:solidFill>
              <a:srgbClr val="3F31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21" name="Freeform 29"/>
            <p:cNvSpPr>
              <a:spLocks/>
            </p:cNvSpPr>
            <p:nvPr/>
          </p:nvSpPr>
          <p:spPr bwMode="auto">
            <a:xfrm>
              <a:off x="2974" y="46"/>
              <a:ext cx="650" cy="628"/>
            </a:xfrm>
            <a:custGeom>
              <a:avLst/>
              <a:gdLst/>
              <a:ahLst/>
              <a:cxnLst>
                <a:cxn ang="0">
                  <a:pos x="650" y="0"/>
                </a:cxn>
                <a:cxn ang="0">
                  <a:pos x="0" y="0"/>
                </a:cxn>
                <a:cxn ang="0">
                  <a:pos x="0" y="430"/>
                </a:cxn>
                <a:cxn ang="0">
                  <a:pos x="301" y="430"/>
                </a:cxn>
                <a:cxn ang="0">
                  <a:pos x="301" y="511"/>
                </a:cxn>
                <a:cxn ang="0">
                  <a:pos x="160" y="511"/>
                </a:cxn>
                <a:cxn ang="0">
                  <a:pos x="330" y="628"/>
                </a:cxn>
                <a:cxn ang="0">
                  <a:pos x="490" y="511"/>
                </a:cxn>
                <a:cxn ang="0">
                  <a:pos x="348" y="511"/>
                </a:cxn>
                <a:cxn ang="0">
                  <a:pos x="348" y="430"/>
                </a:cxn>
                <a:cxn ang="0">
                  <a:pos x="650" y="430"/>
                </a:cxn>
                <a:cxn ang="0">
                  <a:pos x="650" y="0"/>
                </a:cxn>
              </a:cxnLst>
              <a:rect l="0" t="0" r="r" b="b"/>
              <a:pathLst>
                <a:path w="650" h="628">
                  <a:moveTo>
                    <a:pt x="650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301" y="430"/>
                  </a:lnTo>
                  <a:lnTo>
                    <a:pt x="301" y="511"/>
                  </a:lnTo>
                  <a:lnTo>
                    <a:pt x="160" y="511"/>
                  </a:lnTo>
                  <a:lnTo>
                    <a:pt x="330" y="628"/>
                  </a:lnTo>
                  <a:lnTo>
                    <a:pt x="490" y="511"/>
                  </a:lnTo>
                  <a:lnTo>
                    <a:pt x="348" y="511"/>
                  </a:lnTo>
                  <a:lnTo>
                    <a:pt x="348" y="430"/>
                  </a:lnTo>
                  <a:lnTo>
                    <a:pt x="650" y="430"/>
                  </a:lnTo>
                  <a:lnTo>
                    <a:pt x="650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2974" y="46"/>
              <a:ext cx="659" cy="628"/>
            </a:xfrm>
            <a:prstGeom prst="rect">
              <a:avLst/>
            </a:prstGeom>
            <a:solidFill>
              <a:srgbClr val="3F31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823" name="Picture 3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65" y="23"/>
              <a:ext cx="649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4" name="Freeform 32"/>
            <p:cNvSpPr>
              <a:spLocks/>
            </p:cNvSpPr>
            <p:nvPr/>
          </p:nvSpPr>
          <p:spPr bwMode="auto">
            <a:xfrm>
              <a:off x="2965" y="23"/>
              <a:ext cx="649" cy="627"/>
            </a:xfrm>
            <a:custGeom>
              <a:avLst/>
              <a:gdLst/>
              <a:ahLst/>
              <a:cxnLst>
                <a:cxn ang="0">
                  <a:pos x="649" y="0"/>
                </a:cxn>
                <a:cxn ang="0">
                  <a:pos x="0" y="0"/>
                </a:cxn>
                <a:cxn ang="0">
                  <a:pos x="0" y="430"/>
                </a:cxn>
                <a:cxn ang="0">
                  <a:pos x="301" y="430"/>
                </a:cxn>
                <a:cxn ang="0">
                  <a:pos x="301" y="511"/>
                </a:cxn>
                <a:cxn ang="0">
                  <a:pos x="160" y="511"/>
                </a:cxn>
                <a:cxn ang="0">
                  <a:pos x="329" y="627"/>
                </a:cxn>
                <a:cxn ang="0">
                  <a:pos x="489" y="511"/>
                </a:cxn>
                <a:cxn ang="0">
                  <a:pos x="348" y="511"/>
                </a:cxn>
                <a:cxn ang="0">
                  <a:pos x="348" y="430"/>
                </a:cxn>
                <a:cxn ang="0">
                  <a:pos x="649" y="430"/>
                </a:cxn>
                <a:cxn ang="0">
                  <a:pos x="649" y="0"/>
                </a:cxn>
              </a:cxnLst>
              <a:rect l="0" t="0" r="r" b="b"/>
              <a:pathLst>
                <a:path w="649" h="627">
                  <a:moveTo>
                    <a:pt x="649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301" y="430"/>
                  </a:lnTo>
                  <a:lnTo>
                    <a:pt x="301" y="511"/>
                  </a:lnTo>
                  <a:lnTo>
                    <a:pt x="160" y="511"/>
                  </a:lnTo>
                  <a:lnTo>
                    <a:pt x="329" y="627"/>
                  </a:lnTo>
                  <a:lnTo>
                    <a:pt x="489" y="511"/>
                  </a:lnTo>
                  <a:lnTo>
                    <a:pt x="348" y="511"/>
                  </a:lnTo>
                  <a:lnTo>
                    <a:pt x="348" y="430"/>
                  </a:lnTo>
                  <a:lnTo>
                    <a:pt x="649" y="430"/>
                  </a:lnTo>
                  <a:lnTo>
                    <a:pt x="649" y="0"/>
                  </a:lnTo>
                  <a:close/>
                </a:path>
              </a:pathLst>
            </a:custGeom>
            <a:noFill/>
            <a:ln w="9">
              <a:solidFill>
                <a:srgbClr val="B2A1C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2992" y="105"/>
              <a:ext cx="52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Reglamento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6" name="Rectangle 34"/>
            <p:cNvSpPr>
              <a:spLocks noChangeArrowheads="1"/>
            </p:cNvSpPr>
            <p:nvPr/>
          </p:nvSpPr>
          <p:spPr bwMode="auto">
            <a:xfrm>
              <a:off x="3144" y="279"/>
              <a:ext cx="32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interno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7" name="Rectangle 35"/>
            <p:cNvSpPr>
              <a:spLocks noChangeArrowheads="1"/>
            </p:cNvSpPr>
            <p:nvPr/>
          </p:nvSpPr>
          <p:spPr bwMode="auto">
            <a:xfrm>
              <a:off x="3435" y="279"/>
              <a:ext cx="6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8" name="Rectangle 36"/>
            <p:cNvSpPr>
              <a:spLocks noChangeArrowheads="1"/>
            </p:cNvSpPr>
            <p:nvPr/>
          </p:nvSpPr>
          <p:spPr bwMode="auto">
            <a:xfrm>
              <a:off x="3708" y="35"/>
              <a:ext cx="1064" cy="627"/>
            </a:xfrm>
            <a:prstGeom prst="rect">
              <a:avLst/>
            </a:prstGeom>
            <a:solidFill>
              <a:srgbClr val="3F31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29" name="Freeform 37"/>
            <p:cNvSpPr>
              <a:spLocks/>
            </p:cNvSpPr>
            <p:nvPr/>
          </p:nvSpPr>
          <p:spPr bwMode="auto">
            <a:xfrm>
              <a:off x="3708" y="35"/>
              <a:ext cx="1064" cy="627"/>
            </a:xfrm>
            <a:custGeom>
              <a:avLst/>
              <a:gdLst/>
              <a:ahLst/>
              <a:cxnLst>
                <a:cxn ang="0">
                  <a:pos x="1064" y="0"/>
                </a:cxn>
                <a:cxn ang="0">
                  <a:pos x="0" y="0"/>
                </a:cxn>
                <a:cxn ang="0">
                  <a:pos x="0" y="418"/>
                </a:cxn>
                <a:cxn ang="0">
                  <a:pos x="490" y="418"/>
                </a:cxn>
                <a:cxn ang="0">
                  <a:pos x="490" y="499"/>
                </a:cxn>
                <a:cxn ang="0">
                  <a:pos x="264" y="499"/>
                </a:cxn>
                <a:cxn ang="0">
                  <a:pos x="537" y="627"/>
                </a:cxn>
                <a:cxn ang="0">
                  <a:pos x="800" y="499"/>
                </a:cxn>
                <a:cxn ang="0">
                  <a:pos x="574" y="499"/>
                </a:cxn>
                <a:cxn ang="0">
                  <a:pos x="574" y="418"/>
                </a:cxn>
                <a:cxn ang="0">
                  <a:pos x="1064" y="418"/>
                </a:cxn>
                <a:cxn ang="0">
                  <a:pos x="1064" y="0"/>
                </a:cxn>
              </a:cxnLst>
              <a:rect l="0" t="0" r="r" b="b"/>
              <a:pathLst>
                <a:path w="1064" h="627">
                  <a:moveTo>
                    <a:pt x="1064" y="0"/>
                  </a:moveTo>
                  <a:lnTo>
                    <a:pt x="0" y="0"/>
                  </a:lnTo>
                  <a:lnTo>
                    <a:pt x="0" y="418"/>
                  </a:lnTo>
                  <a:lnTo>
                    <a:pt x="490" y="418"/>
                  </a:lnTo>
                  <a:lnTo>
                    <a:pt x="490" y="499"/>
                  </a:lnTo>
                  <a:lnTo>
                    <a:pt x="264" y="499"/>
                  </a:lnTo>
                  <a:lnTo>
                    <a:pt x="537" y="627"/>
                  </a:lnTo>
                  <a:lnTo>
                    <a:pt x="800" y="499"/>
                  </a:lnTo>
                  <a:lnTo>
                    <a:pt x="574" y="499"/>
                  </a:lnTo>
                  <a:lnTo>
                    <a:pt x="574" y="418"/>
                  </a:lnTo>
                  <a:lnTo>
                    <a:pt x="1064" y="418"/>
                  </a:lnTo>
                  <a:lnTo>
                    <a:pt x="1064" y="0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3708" y="35"/>
              <a:ext cx="1064" cy="627"/>
            </a:xfrm>
            <a:prstGeom prst="rect">
              <a:avLst/>
            </a:prstGeom>
            <a:solidFill>
              <a:srgbClr val="3F31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831" name="Picture 3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699" y="0"/>
              <a:ext cx="1063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2" name="Freeform 40"/>
            <p:cNvSpPr>
              <a:spLocks/>
            </p:cNvSpPr>
            <p:nvPr/>
          </p:nvSpPr>
          <p:spPr bwMode="auto">
            <a:xfrm>
              <a:off x="3699" y="12"/>
              <a:ext cx="1063" cy="615"/>
            </a:xfrm>
            <a:custGeom>
              <a:avLst/>
              <a:gdLst/>
              <a:ahLst/>
              <a:cxnLst>
                <a:cxn ang="0">
                  <a:pos x="1063" y="0"/>
                </a:cxn>
                <a:cxn ang="0">
                  <a:pos x="0" y="0"/>
                </a:cxn>
                <a:cxn ang="0">
                  <a:pos x="0" y="418"/>
                </a:cxn>
                <a:cxn ang="0">
                  <a:pos x="489" y="418"/>
                </a:cxn>
                <a:cxn ang="0">
                  <a:pos x="489" y="511"/>
                </a:cxn>
                <a:cxn ang="0">
                  <a:pos x="263" y="511"/>
                </a:cxn>
                <a:cxn ang="0">
                  <a:pos x="536" y="615"/>
                </a:cxn>
                <a:cxn ang="0">
                  <a:pos x="800" y="511"/>
                </a:cxn>
                <a:cxn ang="0">
                  <a:pos x="574" y="511"/>
                </a:cxn>
                <a:cxn ang="0">
                  <a:pos x="574" y="418"/>
                </a:cxn>
                <a:cxn ang="0">
                  <a:pos x="1063" y="418"/>
                </a:cxn>
                <a:cxn ang="0">
                  <a:pos x="1063" y="0"/>
                </a:cxn>
              </a:cxnLst>
              <a:rect l="0" t="0" r="r" b="b"/>
              <a:pathLst>
                <a:path w="1063" h="615">
                  <a:moveTo>
                    <a:pt x="1063" y="0"/>
                  </a:moveTo>
                  <a:lnTo>
                    <a:pt x="0" y="0"/>
                  </a:lnTo>
                  <a:lnTo>
                    <a:pt x="0" y="418"/>
                  </a:lnTo>
                  <a:lnTo>
                    <a:pt x="489" y="418"/>
                  </a:lnTo>
                  <a:lnTo>
                    <a:pt x="489" y="511"/>
                  </a:lnTo>
                  <a:lnTo>
                    <a:pt x="263" y="511"/>
                  </a:lnTo>
                  <a:lnTo>
                    <a:pt x="536" y="615"/>
                  </a:lnTo>
                  <a:lnTo>
                    <a:pt x="800" y="511"/>
                  </a:lnTo>
                  <a:lnTo>
                    <a:pt x="574" y="511"/>
                  </a:lnTo>
                  <a:lnTo>
                    <a:pt x="574" y="418"/>
                  </a:lnTo>
                  <a:lnTo>
                    <a:pt x="1063" y="418"/>
                  </a:lnTo>
                  <a:lnTo>
                    <a:pt x="1063" y="0"/>
                  </a:lnTo>
                  <a:close/>
                </a:path>
              </a:pathLst>
            </a:custGeom>
            <a:noFill/>
            <a:ln w="9">
              <a:solidFill>
                <a:srgbClr val="B2A1C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33" name="Rectangle 41"/>
            <p:cNvSpPr>
              <a:spLocks noChangeArrowheads="1"/>
            </p:cNvSpPr>
            <p:nvPr/>
          </p:nvSpPr>
          <p:spPr bwMode="auto">
            <a:xfrm>
              <a:off x="3715" y="93"/>
              <a:ext cx="73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Norma técnica de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34" name="Rectangle 42"/>
            <p:cNvSpPr>
              <a:spLocks noChangeArrowheads="1"/>
            </p:cNvSpPr>
            <p:nvPr/>
          </p:nvSpPr>
          <p:spPr bwMode="auto">
            <a:xfrm>
              <a:off x="3962" y="256"/>
              <a:ext cx="58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Evaluación de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35" name="Rectangle 43"/>
            <p:cNvSpPr>
              <a:spLocks noChangeArrowheads="1"/>
            </p:cNvSpPr>
            <p:nvPr/>
          </p:nvSpPr>
          <p:spPr bwMode="auto">
            <a:xfrm>
              <a:off x="4000" y="418"/>
              <a:ext cx="48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desempeño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4461" y="418"/>
              <a:ext cx="6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37" name="Rectangle 45"/>
            <p:cNvSpPr>
              <a:spLocks noChangeArrowheads="1"/>
            </p:cNvSpPr>
            <p:nvPr/>
          </p:nvSpPr>
          <p:spPr bwMode="auto">
            <a:xfrm>
              <a:off x="4875" y="46"/>
              <a:ext cx="659" cy="628"/>
            </a:xfrm>
            <a:prstGeom prst="rect">
              <a:avLst/>
            </a:prstGeom>
            <a:solidFill>
              <a:srgbClr val="3F31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38" name="Freeform 46"/>
            <p:cNvSpPr>
              <a:spLocks/>
            </p:cNvSpPr>
            <p:nvPr/>
          </p:nvSpPr>
          <p:spPr bwMode="auto">
            <a:xfrm>
              <a:off x="4875" y="46"/>
              <a:ext cx="659" cy="628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0" y="0"/>
                </a:cxn>
                <a:cxn ang="0">
                  <a:pos x="0" y="430"/>
                </a:cxn>
                <a:cxn ang="0">
                  <a:pos x="301" y="430"/>
                </a:cxn>
                <a:cxn ang="0">
                  <a:pos x="301" y="511"/>
                </a:cxn>
                <a:cxn ang="0">
                  <a:pos x="160" y="511"/>
                </a:cxn>
                <a:cxn ang="0">
                  <a:pos x="330" y="628"/>
                </a:cxn>
                <a:cxn ang="0">
                  <a:pos x="499" y="511"/>
                </a:cxn>
                <a:cxn ang="0">
                  <a:pos x="358" y="511"/>
                </a:cxn>
                <a:cxn ang="0">
                  <a:pos x="358" y="430"/>
                </a:cxn>
                <a:cxn ang="0">
                  <a:pos x="659" y="430"/>
                </a:cxn>
                <a:cxn ang="0">
                  <a:pos x="659" y="0"/>
                </a:cxn>
              </a:cxnLst>
              <a:rect l="0" t="0" r="r" b="b"/>
              <a:pathLst>
                <a:path w="659" h="628">
                  <a:moveTo>
                    <a:pt x="659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301" y="430"/>
                  </a:lnTo>
                  <a:lnTo>
                    <a:pt x="301" y="511"/>
                  </a:lnTo>
                  <a:lnTo>
                    <a:pt x="160" y="511"/>
                  </a:lnTo>
                  <a:lnTo>
                    <a:pt x="330" y="628"/>
                  </a:lnTo>
                  <a:lnTo>
                    <a:pt x="499" y="511"/>
                  </a:lnTo>
                  <a:lnTo>
                    <a:pt x="358" y="511"/>
                  </a:lnTo>
                  <a:lnTo>
                    <a:pt x="358" y="430"/>
                  </a:lnTo>
                  <a:lnTo>
                    <a:pt x="659" y="430"/>
                  </a:lnTo>
                  <a:lnTo>
                    <a:pt x="659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39" name="Rectangle 47"/>
            <p:cNvSpPr>
              <a:spLocks noChangeArrowheads="1"/>
            </p:cNvSpPr>
            <p:nvPr/>
          </p:nvSpPr>
          <p:spPr bwMode="auto">
            <a:xfrm>
              <a:off x="4875" y="46"/>
              <a:ext cx="659" cy="628"/>
            </a:xfrm>
            <a:prstGeom prst="rect">
              <a:avLst/>
            </a:prstGeom>
            <a:solidFill>
              <a:srgbClr val="3F31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840" name="Picture 4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66" y="23"/>
              <a:ext cx="804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41" name="Freeform 49"/>
            <p:cNvSpPr>
              <a:spLocks/>
            </p:cNvSpPr>
            <p:nvPr/>
          </p:nvSpPr>
          <p:spPr bwMode="auto">
            <a:xfrm>
              <a:off x="4866" y="23"/>
              <a:ext cx="804" cy="627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0" y="0"/>
                </a:cxn>
                <a:cxn ang="0">
                  <a:pos x="0" y="430"/>
                </a:cxn>
                <a:cxn ang="0">
                  <a:pos x="301" y="430"/>
                </a:cxn>
                <a:cxn ang="0">
                  <a:pos x="301" y="511"/>
                </a:cxn>
                <a:cxn ang="0">
                  <a:pos x="160" y="511"/>
                </a:cxn>
                <a:cxn ang="0">
                  <a:pos x="329" y="627"/>
                </a:cxn>
                <a:cxn ang="0">
                  <a:pos x="499" y="511"/>
                </a:cxn>
                <a:cxn ang="0">
                  <a:pos x="358" y="511"/>
                </a:cxn>
                <a:cxn ang="0">
                  <a:pos x="358" y="430"/>
                </a:cxn>
                <a:cxn ang="0">
                  <a:pos x="659" y="430"/>
                </a:cxn>
                <a:cxn ang="0">
                  <a:pos x="659" y="0"/>
                </a:cxn>
              </a:cxnLst>
              <a:rect l="0" t="0" r="r" b="b"/>
              <a:pathLst>
                <a:path w="659" h="627">
                  <a:moveTo>
                    <a:pt x="659" y="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301" y="430"/>
                  </a:lnTo>
                  <a:lnTo>
                    <a:pt x="301" y="511"/>
                  </a:lnTo>
                  <a:lnTo>
                    <a:pt x="160" y="511"/>
                  </a:lnTo>
                  <a:lnTo>
                    <a:pt x="329" y="627"/>
                  </a:lnTo>
                  <a:lnTo>
                    <a:pt x="499" y="511"/>
                  </a:lnTo>
                  <a:lnTo>
                    <a:pt x="358" y="511"/>
                  </a:lnTo>
                  <a:lnTo>
                    <a:pt x="358" y="430"/>
                  </a:lnTo>
                  <a:lnTo>
                    <a:pt x="659" y="430"/>
                  </a:lnTo>
                  <a:lnTo>
                    <a:pt x="659" y="0"/>
                  </a:lnTo>
                  <a:close/>
                </a:path>
              </a:pathLst>
            </a:custGeom>
            <a:noFill/>
            <a:ln w="9">
              <a:solidFill>
                <a:srgbClr val="B2A1C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42" name="Rectangle 50"/>
            <p:cNvSpPr>
              <a:spLocks noChangeArrowheads="1"/>
            </p:cNvSpPr>
            <p:nvPr/>
          </p:nvSpPr>
          <p:spPr bwMode="auto">
            <a:xfrm>
              <a:off x="4922" y="105"/>
              <a:ext cx="58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Instructivo de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43" name="Rectangle 51"/>
            <p:cNvSpPr>
              <a:spLocks noChangeArrowheads="1"/>
            </p:cNvSpPr>
            <p:nvPr/>
          </p:nvSpPr>
          <p:spPr bwMode="auto">
            <a:xfrm>
              <a:off x="5007" y="279"/>
              <a:ext cx="405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Pasantías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44" name="Rectangle 52"/>
            <p:cNvSpPr>
              <a:spLocks noChangeArrowheads="1"/>
            </p:cNvSpPr>
            <p:nvPr/>
          </p:nvSpPr>
          <p:spPr bwMode="auto">
            <a:xfrm>
              <a:off x="5384" y="279"/>
              <a:ext cx="6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47" name="Rectangle 55"/>
            <p:cNvSpPr>
              <a:spLocks noChangeArrowheads="1"/>
            </p:cNvSpPr>
            <p:nvPr/>
          </p:nvSpPr>
          <p:spPr bwMode="auto">
            <a:xfrm>
              <a:off x="9" y="894"/>
              <a:ext cx="273" cy="2660"/>
            </a:xfrm>
            <a:prstGeom prst="rect">
              <a:avLst/>
            </a:prstGeom>
            <a:solidFill>
              <a:srgbClr val="243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48" name="Freeform 56"/>
            <p:cNvSpPr>
              <a:spLocks/>
            </p:cNvSpPr>
            <p:nvPr/>
          </p:nvSpPr>
          <p:spPr bwMode="auto">
            <a:xfrm>
              <a:off x="9" y="894"/>
              <a:ext cx="273" cy="26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60"/>
                </a:cxn>
                <a:cxn ang="0">
                  <a:pos x="189" y="2660"/>
                </a:cxn>
                <a:cxn ang="0">
                  <a:pos x="189" y="1440"/>
                </a:cxn>
                <a:cxn ang="0">
                  <a:pos x="226" y="1440"/>
                </a:cxn>
                <a:cxn ang="0">
                  <a:pos x="226" y="1998"/>
                </a:cxn>
                <a:cxn ang="0">
                  <a:pos x="273" y="1336"/>
                </a:cxn>
                <a:cxn ang="0">
                  <a:pos x="226" y="662"/>
                </a:cxn>
                <a:cxn ang="0">
                  <a:pos x="226" y="1220"/>
                </a:cxn>
                <a:cxn ang="0">
                  <a:pos x="189" y="1220"/>
                </a:cxn>
                <a:cxn ang="0">
                  <a:pos x="189" y="0"/>
                </a:cxn>
                <a:cxn ang="0">
                  <a:pos x="0" y="0"/>
                </a:cxn>
              </a:cxnLst>
              <a:rect l="0" t="0" r="r" b="b"/>
              <a:pathLst>
                <a:path w="273" h="2660">
                  <a:moveTo>
                    <a:pt x="0" y="0"/>
                  </a:moveTo>
                  <a:lnTo>
                    <a:pt x="0" y="2660"/>
                  </a:lnTo>
                  <a:lnTo>
                    <a:pt x="189" y="2660"/>
                  </a:lnTo>
                  <a:lnTo>
                    <a:pt x="189" y="1440"/>
                  </a:lnTo>
                  <a:lnTo>
                    <a:pt x="226" y="1440"/>
                  </a:lnTo>
                  <a:lnTo>
                    <a:pt x="226" y="1998"/>
                  </a:lnTo>
                  <a:lnTo>
                    <a:pt x="273" y="1336"/>
                  </a:lnTo>
                  <a:lnTo>
                    <a:pt x="226" y="662"/>
                  </a:lnTo>
                  <a:lnTo>
                    <a:pt x="226" y="1220"/>
                  </a:lnTo>
                  <a:lnTo>
                    <a:pt x="189" y="1220"/>
                  </a:lnTo>
                  <a:lnTo>
                    <a:pt x="189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49" name="Rectangle 57"/>
            <p:cNvSpPr>
              <a:spLocks noChangeArrowheads="1"/>
            </p:cNvSpPr>
            <p:nvPr/>
          </p:nvSpPr>
          <p:spPr bwMode="auto">
            <a:xfrm>
              <a:off x="9" y="894"/>
              <a:ext cx="273" cy="2660"/>
            </a:xfrm>
            <a:prstGeom prst="rect">
              <a:avLst/>
            </a:prstGeom>
            <a:solidFill>
              <a:srgbClr val="243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850" name="Picture 58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871"/>
              <a:ext cx="273" cy="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51" name="Freeform 59"/>
            <p:cNvSpPr>
              <a:spLocks/>
            </p:cNvSpPr>
            <p:nvPr/>
          </p:nvSpPr>
          <p:spPr bwMode="auto">
            <a:xfrm>
              <a:off x="0" y="871"/>
              <a:ext cx="273" cy="2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59"/>
                </a:cxn>
                <a:cxn ang="0">
                  <a:pos x="188" y="2659"/>
                </a:cxn>
                <a:cxn ang="0">
                  <a:pos x="188" y="1440"/>
                </a:cxn>
                <a:cxn ang="0">
                  <a:pos x="226" y="1440"/>
                </a:cxn>
                <a:cxn ang="0">
                  <a:pos x="226" y="1997"/>
                </a:cxn>
                <a:cxn ang="0">
                  <a:pos x="273" y="1335"/>
                </a:cxn>
                <a:cxn ang="0">
                  <a:pos x="226" y="662"/>
                </a:cxn>
                <a:cxn ang="0">
                  <a:pos x="226" y="1219"/>
                </a:cxn>
                <a:cxn ang="0">
                  <a:pos x="188" y="1219"/>
                </a:cxn>
                <a:cxn ang="0">
                  <a:pos x="188" y="0"/>
                </a:cxn>
                <a:cxn ang="0">
                  <a:pos x="0" y="0"/>
                </a:cxn>
              </a:cxnLst>
              <a:rect l="0" t="0" r="r" b="b"/>
              <a:pathLst>
                <a:path w="273" h="2659">
                  <a:moveTo>
                    <a:pt x="0" y="0"/>
                  </a:moveTo>
                  <a:lnTo>
                    <a:pt x="0" y="2659"/>
                  </a:lnTo>
                  <a:lnTo>
                    <a:pt x="188" y="2659"/>
                  </a:lnTo>
                  <a:lnTo>
                    <a:pt x="188" y="1440"/>
                  </a:lnTo>
                  <a:lnTo>
                    <a:pt x="226" y="1440"/>
                  </a:lnTo>
                  <a:lnTo>
                    <a:pt x="226" y="1997"/>
                  </a:lnTo>
                  <a:lnTo>
                    <a:pt x="273" y="1335"/>
                  </a:lnTo>
                  <a:lnTo>
                    <a:pt x="226" y="662"/>
                  </a:lnTo>
                  <a:lnTo>
                    <a:pt x="226" y="1219"/>
                  </a:lnTo>
                  <a:lnTo>
                    <a:pt x="188" y="1219"/>
                  </a:lnTo>
                  <a:lnTo>
                    <a:pt x="18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">
              <a:solidFill>
                <a:srgbClr val="95B3D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52" name="Rectangle 60"/>
            <p:cNvSpPr>
              <a:spLocks noChangeArrowheads="1"/>
            </p:cNvSpPr>
            <p:nvPr/>
          </p:nvSpPr>
          <p:spPr bwMode="auto">
            <a:xfrm rot="16200000">
              <a:off x="-464" y="2215"/>
              <a:ext cx="121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Información y Necesidades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53" name="Rectangle 61"/>
            <p:cNvSpPr>
              <a:spLocks noChangeArrowheads="1"/>
            </p:cNvSpPr>
            <p:nvPr/>
          </p:nvSpPr>
          <p:spPr bwMode="auto">
            <a:xfrm rot="16200000">
              <a:off x="105" y="1355"/>
              <a:ext cx="75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54" name="Rectangle 62"/>
            <p:cNvSpPr>
              <a:spLocks noChangeArrowheads="1"/>
            </p:cNvSpPr>
            <p:nvPr/>
          </p:nvSpPr>
          <p:spPr bwMode="auto">
            <a:xfrm rot="16200000">
              <a:off x="343" y="3386"/>
              <a:ext cx="56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55" name="Rectangle 63"/>
            <p:cNvSpPr>
              <a:spLocks noChangeArrowheads="1"/>
            </p:cNvSpPr>
            <p:nvPr/>
          </p:nvSpPr>
          <p:spPr bwMode="auto">
            <a:xfrm>
              <a:off x="301" y="952"/>
              <a:ext cx="612" cy="383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56" name="Freeform 64"/>
            <p:cNvSpPr>
              <a:spLocks/>
            </p:cNvSpPr>
            <p:nvPr/>
          </p:nvSpPr>
          <p:spPr bwMode="auto">
            <a:xfrm>
              <a:off x="301" y="952"/>
              <a:ext cx="612" cy="38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7" y="0"/>
                </a:cxn>
                <a:cxn ang="0">
                  <a:pos x="38" y="12"/>
                </a:cxn>
                <a:cxn ang="0">
                  <a:pos x="28" y="12"/>
                </a:cxn>
                <a:cxn ang="0">
                  <a:pos x="19" y="23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0" y="58"/>
                </a:cxn>
                <a:cxn ang="0">
                  <a:pos x="0" y="70"/>
                </a:cxn>
                <a:cxn ang="0">
                  <a:pos x="0" y="314"/>
                </a:cxn>
                <a:cxn ang="0">
                  <a:pos x="0" y="325"/>
                </a:cxn>
                <a:cxn ang="0">
                  <a:pos x="10" y="337"/>
                </a:cxn>
                <a:cxn ang="0">
                  <a:pos x="10" y="349"/>
                </a:cxn>
                <a:cxn ang="0">
                  <a:pos x="19" y="360"/>
                </a:cxn>
                <a:cxn ang="0">
                  <a:pos x="28" y="372"/>
                </a:cxn>
                <a:cxn ang="0">
                  <a:pos x="38" y="372"/>
                </a:cxn>
                <a:cxn ang="0">
                  <a:pos x="47" y="383"/>
                </a:cxn>
                <a:cxn ang="0">
                  <a:pos x="57" y="383"/>
                </a:cxn>
                <a:cxn ang="0">
                  <a:pos x="555" y="383"/>
                </a:cxn>
                <a:cxn ang="0">
                  <a:pos x="565" y="383"/>
                </a:cxn>
                <a:cxn ang="0">
                  <a:pos x="574" y="372"/>
                </a:cxn>
                <a:cxn ang="0">
                  <a:pos x="584" y="372"/>
                </a:cxn>
                <a:cxn ang="0">
                  <a:pos x="593" y="360"/>
                </a:cxn>
                <a:cxn ang="0">
                  <a:pos x="603" y="349"/>
                </a:cxn>
                <a:cxn ang="0">
                  <a:pos x="603" y="337"/>
                </a:cxn>
                <a:cxn ang="0">
                  <a:pos x="612" y="325"/>
                </a:cxn>
                <a:cxn ang="0">
                  <a:pos x="612" y="314"/>
                </a:cxn>
                <a:cxn ang="0">
                  <a:pos x="612" y="70"/>
                </a:cxn>
                <a:cxn ang="0">
                  <a:pos x="612" y="58"/>
                </a:cxn>
                <a:cxn ang="0">
                  <a:pos x="603" y="35"/>
                </a:cxn>
                <a:cxn ang="0">
                  <a:pos x="603" y="35"/>
                </a:cxn>
                <a:cxn ang="0">
                  <a:pos x="593" y="23"/>
                </a:cxn>
                <a:cxn ang="0">
                  <a:pos x="584" y="12"/>
                </a:cxn>
                <a:cxn ang="0">
                  <a:pos x="574" y="12"/>
                </a:cxn>
                <a:cxn ang="0">
                  <a:pos x="565" y="0"/>
                </a:cxn>
                <a:cxn ang="0">
                  <a:pos x="555" y="0"/>
                </a:cxn>
                <a:cxn ang="0">
                  <a:pos x="57" y="0"/>
                </a:cxn>
              </a:cxnLst>
              <a:rect l="0" t="0" r="r" b="b"/>
              <a:pathLst>
                <a:path w="612" h="383">
                  <a:moveTo>
                    <a:pt x="57" y="0"/>
                  </a:moveTo>
                  <a:lnTo>
                    <a:pt x="47" y="0"/>
                  </a:lnTo>
                  <a:lnTo>
                    <a:pt x="38" y="12"/>
                  </a:lnTo>
                  <a:lnTo>
                    <a:pt x="28" y="12"/>
                  </a:lnTo>
                  <a:lnTo>
                    <a:pt x="19" y="2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0" y="314"/>
                  </a:lnTo>
                  <a:lnTo>
                    <a:pt x="0" y="325"/>
                  </a:lnTo>
                  <a:lnTo>
                    <a:pt x="10" y="337"/>
                  </a:lnTo>
                  <a:lnTo>
                    <a:pt x="10" y="349"/>
                  </a:lnTo>
                  <a:lnTo>
                    <a:pt x="19" y="360"/>
                  </a:lnTo>
                  <a:lnTo>
                    <a:pt x="28" y="372"/>
                  </a:lnTo>
                  <a:lnTo>
                    <a:pt x="38" y="372"/>
                  </a:lnTo>
                  <a:lnTo>
                    <a:pt x="47" y="383"/>
                  </a:lnTo>
                  <a:lnTo>
                    <a:pt x="57" y="383"/>
                  </a:lnTo>
                  <a:lnTo>
                    <a:pt x="555" y="383"/>
                  </a:lnTo>
                  <a:lnTo>
                    <a:pt x="565" y="383"/>
                  </a:lnTo>
                  <a:lnTo>
                    <a:pt x="574" y="372"/>
                  </a:lnTo>
                  <a:lnTo>
                    <a:pt x="584" y="372"/>
                  </a:lnTo>
                  <a:lnTo>
                    <a:pt x="593" y="360"/>
                  </a:lnTo>
                  <a:lnTo>
                    <a:pt x="603" y="349"/>
                  </a:lnTo>
                  <a:lnTo>
                    <a:pt x="603" y="337"/>
                  </a:lnTo>
                  <a:lnTo>
                    <a:pt x="612" y="325"/>
                  </a:lnTo>
                  <a:lnTo>
                    <a:pt x="612" y="314"/>
                  </a:lnTo>
                  <a:lnTo>
                    <a:pt x="612" y="70"/>
                  </a:lnTo>
                  <a:lnTo>
                    <a:pt x="612" y="58"/>
                  </a:lnTo>
                  <a:lnTo>
                    <a:pt x="603" y="35"/>
                  </a:lnTo>
                  <a:lnTo>
                    <a:pt x="603" y="35"/>
                  </a:lnTo>
                  <a:lnTo>
                    <a:pt x="593" y="23"/>
                  </a:lnTo>
                  <a:lnTo>
                    <a:pt x="584" y="12"/>
                  </a:lnTo>
                  <a:lnTo>
                    <a:pt x="574" y="12"/>
                  </a:lnTo>
                  <a:lnTo>
                    <a:pt x="565" y="0"/>
                  </a:lnTo>
                  <a:lnTo>
                    <a:pt x="555" y="0"/>
                  </a:lnTo>
                  <a:lnTo>
                    <a:pt x="57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57" name="Rectangle 65"/>
            <p:cNvSpPr>
              <a:spLocks noChangeArrowheads="1"/>
            </p:cNvSpPr>
            <p:nvPr/>
          </p:nvSpPr>
          <p:spPr bwMode="auto">
            <a:xfrm>
              <a:off x="301" y="952"/>
              <a:ext cx="612" cy="383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858" name="Picture 6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92" y="929"/>
              <a:ext cx="61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59" name="Freeform 67"/>
            <p:cNvSpPr>
              <a:spLocks/>
            </p:cNvSpPr>
            <p:nvPr/>
          </p:nvSpPr>
          <p:spPr bwMode="auto">
            <a:xfrm>
              <a:off x="292" y="929"/>
              <a:ext cx="612" cy="38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7" y="0"/>
                </a:cxn>
                <a:cxn ang="0">
                  <a:pos x="37" y="12"/>
                </a:cxn>
                <a:cxn ang="0">
                  <a:pos x="28" y="12"/>
                </a:cxn>
                <a:cxn ang="0">
                  <a:pos x="19" y="23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0" y="58"/>
                </a:cxn>
                <a:cxn ang="0">
                  <a:pos x="0" y="70"/>
                </a:cxn>
                <a:cxn ang="0">
                  <a:pos x="0" y="314"/>
                </a:cxn>
                <a:cxn ang="0">
                  <a:pos x="0" y="325"/>
                </a:cxn>
                <a:cxn ang="0">
                  <a:pos x="9" y="337"/>
                </a:cxn>
                <a:cxn ang="0">
                  <a:pos x="9" y="348"/>
                </a:cxn>
                <a:cxn ang="0">
                  <a:pos x="19" y="360"/>
                </a:cxn>
                <a:cxn ang="0">
                  <a:pos x="28" y="372"/>
                </a:cxn>
                <a:cxn ang="0">
                  <a:pos x="37" y="372"/>
                </a:cxn>
                <a:cxn ang="0">
                  <a:pos x="47" y="383"/>
                </a:cxn>
                <a:cxn ang="0">
                  <a:pos x="56" y="383"/>
                </a:cxn>
                <a:cxn ang="0">
                  <a:pos x="555" y="383"/>
                </a:cxn>
                <a:cxn ang="0">
                  <a:pos x="564" y="383"/>
                </a:cxn>
                <a:cxn ang="0">
                  <a:pos x="574" y="372"/>
                </a:cxn>
                <a:cxn ang="0">
                  <a:pos x="583" y="372"/>
                </a:cxn>
                <a:cxn ang="0">
                  <a:pos x="593" y="360"/>
                </a:cxn>
                <a:cxn ang="0">
                  <a:pos x="602" y="348"/>
                </a:cxn>
                <a:cxn ang="0">
                  <a:pos x="602" y="337"/>
                </a:cxn>
                <a:cxn ang="0">
                  <a:pos x="612" y="325"/>
                </a:cxn>
                <a:cxn ang="0">
                  <a:pos x="612" y="314"/>
                </a:cxn>
                <a:cxn ang="0">
                  <a:pos x="612" y="70"/>
                </a:cxn>
                <a:cxn ang="0">
                  <a:pos x="612" y="58"/>
                </a:cxn>
                <a:cxn ang="0">
                  <a:pos x="602" y="35"/>
                </a:cxn>
                <a:cxn ang="0">
                  <a:pos x="602" y="35"/>
                </a:cxn>
                <a:cxn ang="0">
                  <a:pos x="593" y="23"/>
                </a:cxn>
                <a:cxn ang="0">
                  <a:pos x="583" y="12"/>
                </a:cxn>
                <a:cxn ang="0">
                  <a:pos x="574" y="12"/>
                </a:cxn>
                <a:cxn ang="0">
                  <a:pos x="564" y="0"/>
                </a:cxn>
                <a:cxn ang="0">
                  <a:pos x="555" y="0"/>
                </a:cxn>
                <a:cxn ang="0">
                  <a:pos x="56" y="0"/>
                </a:cxn>
              </a:cxnLst>
              <a:rect l="0" t="0" r="r" b="b"/>
              <a:pathLst>
                <a:path w="612" h="383">
                  <a:moveTo>
                    <a:pt x="56" y="0"/>
                  </a:moveTo>
                  <a:lnTo>
                    <a:pt x="47" y="0"/>
                  </a:lnTo>
                  <a:lnTo>
                    <a:pt x="37" y="12"/>
                  </a:lnTo>
                  <a:lnTo>
                    <a:pt x="28" y="12"/>
                  </a:lnTo>
                  <a:lnTo>
                    <a:pt x="19" y="2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0" y="314"/>
                  </a:lnTo>
                  <a:lnTo>
                    <a:pt x="0" y="325"/>
                  </a:lnTo>
                  <a:lnTo>
                    <a:pt x="9" y="337"/>
                  </a:lnTo>
                  <a:lnTo>
                    <a:pt x="9" y="348"/>
                  </a:lnTo>
                  <a:lnTo>
                    <a:pt x="19" y="360"/>
                  </a:lnTo>
                  <a:lnTo>
                    <a:pt x="28" y="372"/>
                  </a:lnTo>
                  <a:lnTo>
                    <a:pt x="37" y="372"/>
                  </a:lnTo>
                  <a:lnTo>
                    <a:pt x="47" y="383"/>
                  </a:lnTo>
                  <a:lnTo>
                    <a:pt x="56" y="383"/>
                  </a:lnTo>
                  <a:lnTo>
                    <a:pt x="555" y="383"/>
                  </a:lnTo>
                  <a:lnTo>
                    <a:pt x="564" y="383"/>
                  </a:lnTo>
                  <a:lnTo>
                    <a:pt x="574" y="372"/>
                  </a:lnTo>
                  <a:lnTo>
                    <a:pt x="583" y="372"/>
                  </a:lnTo>
                  <a:lnTo>
                    <a:pt x="593" y="360"/>
                  </a:lnTo>
                  <a:lnTo>
                    <a:pt x="602" y="348"/>
                  </a:lnTo>
                  <a:lnTo>
                    <a:pt x="602" y="337"/>
                  </a:lnTo>
                  <a:lnTo>
                    <a:pt x="612" y="325"/>
                  </a:lnTo>
                  <a:lnTo>
                    <a:pt x="612" y="314"/>
                  </a:lnTo>
                  <a:lnTo>
                    <a:pt x="612" y="70"/>
                  </a:lnTo>
                  <a:lnTo>
                    <a:pt x="612" y="58"/>
                  </a:lnTo>
                  <a:lnTo>
                    <a:pt x="602" y="35"/>
                  </a:lnTo>
                  <a:lnTo>
                    <a:pt x="602" y="35"/>
                  </a:lnTo>
                  <a:lnTo>
                    <a:pt x="593" y="23"/>
                  </a:lnTo>
                  <a:lnTo>
                    <a:pt x="583" y="12"/>
                  </a:lnTo>
                  <a:lnTo>
                    <a:pt x="574" y="12"/>
                  </a:lnTo>
                  <a:lnTo>
                    <a:pt x="564" y="0"/>
                  </a:lnTo>
                  <a:lnTo>
                    <a:pt x="555" y="0"/>
                  </a:lnTo>
                  <a:lnTo>
                    <a:pt x="56" y="0"/>
                  </a:lnTo>
                </a:path>
              </a:pathLst>
            </a:custGeom>
            <a:noFill/>
            <a:ln w="9">
              <a:solidFill>
                <a:srgbClr val="D995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60" name="Rectangle 68"/>
            <p:cNvSpPr>
              <a:spLocks noChangeArrowheads="1"/>
            </p:cNvSpPr>
            <p:nvPr/>
          </p:nvSpPr>
          <p:spPr bwMode="auto">
            <a:xfrm>
              <a:off x="342" y="990"/>
              <a:ext cx="5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Principios y Valores </a:t>
              </a:r>
              <a:endPara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61" name="Rectangle 69"/>
            <p:cNvSpPr>
              <a:spLocks noChangeArrowheads="1"/>
            </p:cNvSpPr>
            <p:nvPr/>
          </p:nvSpPr>
          <p:spPr bwMode="auto">
            <a:xfrm>
              <a:off x="293" y="987"/>
              <a:ext cx="53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62" name="Rectangle 70"/>
            <p:cNvSpPr>
              <a:spLocks noChangeArrowheads="1"/>
            </p:cNvSpPr>
            <p:nvPr/>
          </p:nvSpPr>
          <p:spPr bwMode="auto">
            <a:xfrm>
              <a:off x="414" y="115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63" name="Rectangle 71"/>
            <p:cNvSpPr>
              <a:spLocks noChangeArrowheads="1"/>
            </p:cNvSpPr>
            <p:nvPr/>
          </p:nvSpPr>
          <p:spPr bwMode="auto">
            <a:xfrm>
              <a:off x="391" y="1150"/>
              <a:ext cx="45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64" name="Rectangle 72"/>
            <p:cNvSpPr>
              <a:spLocks noChangeArrowheads="1"/>
            </p:cNvSpPr>
            <p:nvPr/>
          </p:nvSpPr>
          <p:spPr bwMode="auto">
            <a:xfrm>
              <a:off x="301" y="1510"/>
              <a:ext cx="612" cy="383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65" name="Freeform 73"/>
            <p:cNvSpPr>
              <a:spLocks/>
            </p:cNvSpPr>
            <p:nvPr/>
          </p:nvSpPr>
          <p:spPr bwMode="auto">
            <a:xfrm>
              <a:off x="301" y="1510"/>
              <a:ext cx="612" cy="38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7" y="0"/>
                </a:cxn>
                <a:cxn ang="0">
                  <a:pos x="38" y="11"/>
                </a:cxn>
                <a:cxn ang="0">
                  <a:pos x="28" y="11"/>
                </a:cxn>
                <a:cxn ang="0">
                  <a:pos x="19" y="23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0" y="46"/>
                </a:cxn>
                <a:cxn ang="0">
                  <a:pos x="0" y="69"/>
                </a:cxn>
                <a:cxn ang="0">
                  <a:pos x="0" y="313"/>
                </a:cxn>
                <a:cxn ang="0">
                  <a:pos x="0" y="325"/>
                </a:cxn>
                <a:cxn ang="0">
                  <a:pos x="10" y="336"/>
                </a:cxn>
                <a:cxn ang="0">
                  <a:pos x="10" y="348"/>
                </a:cxn>
                <a:cxn ang="0">
                  <a:pos x="19" y="360"/>
                </a:cxn>
                <a:cxn ang="0">
                  <a:pos x="28" y="371"/>
                </a:cxn>
                <a:cxn ang="0">
                  <a:pos x="38" y="371"/>
                </a:cxn>
                <a:cxn ang="0">
                  <a:pos x="47" y="383"/>
                </a:cxn>
                <a:cxn ang="0">
                  <a:pos x="57" y="383"/>
                </a:cxn>
                <a:cxn ang="0">
                  <a:pos x="555" y="383"/>
                </a:cxn>
                <a:cxn ang="0">
                  <a:pos x="565" y="383"/>
                </a:cxn>
                <a:cxn ang="0">
                  <a:pos x="574" y="371"/>
                </a:cxn>
                <a:cxn ang="0">
                  <a:pos x="584" y="371"/>
                </a:cxn>
                <a:cxn ang="0">
                  <a:pos x="593" y="360"/>
                </a:cxn>
                <a:cxn ang="0">
                  <a:pos x="603" y="348"/>
                </a:cxn>
                <a:cxn ang="0">
                  <a:pos x="603" y="336"/>
                </a:cxn>
                <a:cxn ang="0">
                  <a:pos x="612" y="325"/>
                </a:cxn>
                <a:cxn ang="0">
                  <a:pos x="612" y="313"/>
                </a:cxn>
                <a:cxn ang="0">
                  <a:pos x="612" y="69"/>
                </a:cxn>
                <a:cxn ang="0">
                  <a:pos x="612" y="46"/>
                </a:cxn>
                <a:cxn ang="0">
                  <a:pos x="603" y="35"/>
                </a:cxn>
                <a:cxn ang="0">
                  <a:pos x="603" y="35"/>
                </a:cxn>
                <a:cxn ang="0">
                  <a:pos x="593" y="23"/>
                </a:cxn>
                <a:cxn ang="0">
                  <a:pos x="584" y="11"/>
                </a:cxn>
                <a:cxn ang="0">
                  <a:pos x="574" y="11"/>
                </a:cxn>
                <a:cxn ang="0">
                  <a:pos x="565" y="0"/>
                </a:cxn>
                <a:cxn ang="0">
                  <a:pos x="555" y="0"/>
                </a:cxn>
                <a:cxn ang="0">
                  <a:pos x="57" y="0"/>
                </a:cxn>
              </a:cxnLst>
              <a:rect l="0" t="0" r="r" b="b"/>
              <a:pathLst>
                <a:path w="612" h="383">
                  <a:moveTo>
                    <a:pt x="57" y="0"/>
                  </a:moveTo>
                  <a:lnTo>
                    <a:pt x="47" y="0"/>
                  </a:lnTo>
                  <a:lnTo>
                    <a:pt x="38" y="11"/>
                  </a:lnTo>
                  <a:lnTo>
                    <a:pt x="28" y="11"/>
                  </a:lnTo>
                  <a:lnTo>
                    <a:pt x="19" y="2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0" y="46"/>
                  </a:lnTo>
                  <a:lnTo>
                    <a:pt x="0" y="69"/>
                  </a:lnTo>
                  <a:lnTo>
                    <a:pt x="0" y="313"/>
                  </a:lnTo>
                  <a:lnTo>
                    <a:pt x="0" y="325"/>
                  </a:lnTo>
                  <a:lnTo>
                    <a:pt x="10" y="336"/>
                  </a:lnTo>
                  <a:lnTo>
                    <a:pt x="10" y="348"/>
                  </a:lnTo>
                  <a:lnTo>
                    <a:pt x="19" y="360"/>
                  </a:lnTo>
                  <a:lnTo>
                    <a:pt x="28" y="371"/>
                  </a:lnTo>
                  <a:lnTo>
                    <a:pt x="38" y="371"/>
                  </a:lnTo>
                  <a:lnTo>
                    <a:pt x="47" y="383"/>
                  </a:lnTo>
                  <a:lnTo>
                    <a:pt x="57" y="383"/>
                  </a:lnTo>
                  <a:lnTo>
                    <a:pt x="555" y="383"/>
                  </a:lnTo>
                  <a:lnTo>
                    <a:pt x="565" y="383"/>
                  </a:lnTo>
                  <a:lnTo>
                    <a:pt x="574" y="371"/>
                  </a:lnTo>
                  <a:lnTo>
                    <a:pt x="584" y="371"/>
                  </a:lnTo>
                  <a:lnTo>
                    <a:pt x="593" y="360"/>
                  </a:lnTo>
                  <a:lnTo>
                    <a:pt x="603" y="348"/>
                  </a:lnTo>
                  <a:lnTo>
                    <a:pt x="603" y="336"/>
                  </a:lnTo>
                  <a:lnTo>
                    <a:pt x="612" y="325"/>
                  </a:lnTo>
                  <a:lnTo>
                    <a:pt x="612" y="313"/>
                  </a:lnTo>
                  <a:lnTo>
                    <a:pt x="612" y="69"/>
                  </a:lnTo>
                  <a:lnTo>
                    <a:pt x="612" y="46"/>
                  </a:lnTo>
                  <a:lnTo>
                    <a:pt x="603" y="35"/>
                  </a:lnTo>
                  <a:lnTo>
                    <a:pt x="603" y="35"/>
                  </a:lnTo>
                  <a:lnTo>
                    <a:pt x="593" y="23"/>
                  </a:lnTo>
                  <a:lnTo>
                    <a:pt x="584" y="11"/>
                  </a:lnTo>
                  <a:lnTo>
                    <a:pt x="574" y="11"/>
                  </a:lnTo>
                  <a:lnTo>
                    <a:pt x="565" y="0"/>
                  </a:lnTo>
                  <a:lnTo>
                    <a:pt x="555" y="0"/>
                  </a:lnTo>
                  <a:lnTo>
                    <a:pt x="57" y="0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66" name="Rectangle 74"/>
            <p:cNvSpPr>
              <a:spLocks noChangeArrowheads="1"/>
            </p:cNvSpPr>
            <p:nvPr/>
          </p:nvSpPr>
          <p:spPr bwMode="auto">
            <a:xfrm>
              <a:off x="301" y="1510"/>
              <a:ext cx="612" cy="383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867" name="Picture 75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92" y="1486"/>
              <a:ext cx="61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68" name="Freeform 76"/>
            <p:cNvSpPr>
              <a:spLocks/>
            </p:cNvSpPr>
            <p:nvPr/>
          </p:nvSpPr>
          <p:spPr bwMode="auto">
            <a:xfrm>
              <a:off x="292" y="1486"/>
              <a:ext cx="612" cy="38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7" y="0"/>
                </a:cxn>
                <a:cxn ang="0">
                  <a:pos x="37" y="12"/>
                </a:cxn>
                <a:cxn ang="0">
                  <a:pos x="28" y="12"/>
                </a:cxn>
                <a:cxn ang="0">
                  <a:pos x="19" y="24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0" y="47"/>
                </a:cxn>
                <a:cxn ang="0">
                  <a:pos x="0" y="70"/>
                </a:cxn>
                <a:cxn ang="0">
                  <a:pos x="0" y="314"/>
                </a:cxn>
                <a:cxn ang="0">
                  <a:pos x="0" y="326"/>
                </a:cxn>
                <a:cxn ang="0">
                  <a:pos x="9" y="337"/>
                </a:cxn>
                <a:cxn ang="0">
                  <a:pos x="9" y="349"/>
                </a:cxn>
                <a:cxn ang="0">
                  <a:pos x="19" y="360"/>
                </a:cxn>
                <a:cxn ang="0">
                  <a:pos x="28" y="372"/>
                </a:cxn>
                <a:cxn ang="0">
                  <a:pos x="37" y="372"/>
                </a:cxn>
                <a:cxn ang="0">
                  <a:pos x="47" y="384"/>
                </a:cxn>
                <a:cxn ang="0">
                  <a:pos x="56" y="384"/>
                </a:cxn>
                <a:cxn ang="0">
                  <a:pos x="555" y="384"/>
                </a:cxn>
                <a:cxn ang="0">
                  <a:pos x="564" y="384"/>
                </a:cxn>
                <a:cxn ang="0">
                  <a:pos x="574" y="372"/>
                </a:cxn>
                <a:cxn ang="0">
                  <a:pos x="583" y="372"/>
                </a:cxn>
                <a:cxn ang="0">
                  <a:pos x="593" y="360"/>
                </a:cxn>
                <a:cxn ang="0">
                  <a:pos x="602" y="349"/>
                </a:cxn>
                <a:cxn ang="0">
                  <a:pos x="602" y="337"/>
                </a:cxn>
                <a:cxn ang="0">
                  <a:pos x="612" y="326"/>
                </a:cxn>
                <a:cxn ang="0">
                  <a:pos x="612" y="314"/>
                </a:cxn>
                <a:cxn ang="0">
                  <a:pos x="612" y="70"/>
                </a:cxn>
                <a:cxn ang="0">
                  <a:pos x="612" y="47"/>
                </a:cxn>
                <a:cxn ang="0">
                  <a:pos x="602" y="35"/>
                </a:cxn>
                <a:cxn ang="0">
                  <a:pos x="602" y="35"/>
                </a:cxn>
                <a:cxn ang="0">
                  <a:pos x="593" y="24"/>
                </a:cxn>
                <a:cxn ang="0">
                  <a:pos x="583" y="12"/>
                </a:cxn>
                <a:cxn ang="0">
                  <a:pos x="574" y="12"/>
                </a:cxn>
                <a:cxn ang="0">
                  <a:pos x="564" y="0"/>
                </a:cxn>
                <a:cxn ang="0">
                  <a:pos x="555" y="0"/>
                </a:cxn>
                <a:cxn ang="0">
                  <a:pos x="56" y="0"/>
                </a:cxn>
              </a:cxnLst>
              <a:rect l="0" t="0" r="r" b="b"/>
              <a:pathLst>
                <a:path w="612" h="384">
                  <a:moveTo>
                    <a:pt x="56" y="0"/>
                  </a:moveTo>
                  <a:lnTo>
                    <a:pt x="47" y="0"/>
                  </a:lnTo>
                  <a:lnTo>
                    <a:pt x="37" y="12"/>
                  </a:lnTo>
                  <a:lnTo>
                    <a:pt x="28" y="12"/>
                  </a:lnTo>
                  <a:lnTo>
                    <a:pt x="19" y="2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0" y="314"/>
                  </a:lnTo>
                  <a:lnTo>
                    <a:pt x="0" y="326"/>
                  </a:lnTo>
                  <a:lnTo>
                    <a:pt x="9" y="337"/>
                  </a:lnTo>
                  <a:lnTo>
                    <a:pt x="9" y="349"/>
                  </a:lnTo>
                  <a:lnTo>
                    <a:pt x="19" y="360"/>
                  </a:lnTo>
                  <a:lnTo>
                    <a:pt x="28" y="372"/>
                  </a:lnTo>
                  <a:lnTo>
                    <a:pt x="37" y="372"/>
                  </a:lnTo>
                  <a:lnTo>
                    <a:pt x="47" y="384"/>
                  </a:lnTo>
                  <a:lnTo>
                    <a:pt x="56" y="384"/>
                  </a:lnTo>
                  <a:lnTo>
                    <a:pt x="555" y="384"/>
                  </a:lnTo>
                  <a:lnTo>
                    <a:pt x="564" y="384"/>
                  </a:lnTo>
                  <a:lnTo>
                    <a:pt x="574" y="372"/>
                  </a:lnTo>
                  <a:lnTo>
                    <a:pt x="583" y="372"/>
                  </a:lnTo>
                  <a:lnTo>
                    <a:pt x="593" y="360"/>
                  </a:lnTo>
                  <a:lnTo>
                    <a:pt x="602" y="349"/>
                  </a:lnTo>
                  <a:lnTo>
                    <a:pt x="602" y="337"/>
                  </a:lnTo>
                  <a:lnTo>
                    <a:pt x="612" y="326"/>
                  </a:lnTo>
                  <a:lnTo>
                    <a:pt x="612" y="314"/>
                  </a:lnTo>
                  <a:lnTo>
                    <a:pt x="612" y="70"/>
                  </a:lnTo>
                  <a:lnTo>
                    <a:pt x="612" y="47"/>
                  </a:lnTo>
                  <a:lnTo>
                    <a:pt x="602" y="35"/>
                  </a:lnTo>
                  <a:lnTo>
                    <a:pt x="602" y="35"/>
                  </a:lnTo>
                  <a:lnTo>
                    <a:pt x="593" y="24"/>
                  </a:lnTo>
                  <a:lnTo>
                    <a:pt x="583" y="12"/>
                  </a:lnTo>
                  <a:lnTo>
                    <a:pt x="574" y="12"/>
                  </a:lnTo>
                  <a:lnTo>
                    <a:pt x="564" y="0"/>
                  </a:lnTo>
                  <a:lnTo>
                    <a:pt x="555" y="0"/>
                  </a:lnTo>
                  <a:lnTo>
                    <a:pt x="56" y="0"/>
                  </a:lnTo>
                </a:path>
              </a:pathLst>
            </a:custGeom>
            <a:noFill/>
            <a:ln w="9">
              <a:solidFill>
                <a:srgbClr val="D995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69" name="Rectangle 77"/>
            <p:cNvSpPr>
              <a:spLocks noChangeArrowheads="1"/>
            </p:cNvSpPr>
            <p:nvPr/>
          </p:nvSpPr>
          <p:spPr bwMode="auto">
            <a:xfrm>
              <a:off x="433" y="1545"/>
              <a:ext cx="3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Misión y </a:t>
              </a:r>
              <a:endPara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70" name="Rectangle 78"/>
            <p:cNvSpPr>
              <a:spLocks noChangeArrowheads="1"/>
            </p:cNvSpPr>
            <p:nvPr/>
          </p:nvSpPr>
          <p:spPr bwMode="auto">
            <a:xfrm>
              <a:off x="480" y="1707"/>
              <a:ext cx="27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Visión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71" name="Rectangle 79"/>
            <p:cNvSpPr>
              <a:spLocks noChangeArrowheads="1"/>
            </p:cNvSpPr>
            <p:nvPr/>
          </p:nvSpPr>
          <p:spPr bwMode="auto">
            <a:xfrm>
              <a:off x="715" y="1707"/>
              <a:ext cx="6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72" name="Rectangle 80"/>
            <p:cNvSpPr>
              <a:spLocks noChangeArrowheads="1"/>
            </p:cNvSpPr>
            <p:nvPr/>
          </p:nvSpPr>
          <p:spPr bwMode="auto">
            <a:xfrm>
              <a:off x="301" y="2055"/>
              <a:ext cx="612" cy="384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73" name="Freeform 81"/>
            <p:cNvSpPr>
              <a:spLocks/>
            </p:cNvSpPr>
            <p:nvPr/>
          </p:nvSpPr>
          <p:spPr bwMode="auto">
            <a:xfrm>
              <a:off x="301" y="2055"/>
              <a:ext cx="612" cy="38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7" y="0"/>
                </a:cxn>
                <a:cxn ang="0">
                  <a:pos x="38" y="0"/>
                </a:cxn>
                <a:cxn ang="0">
                  <a:pos x="28" y="1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35"/>
                </a:cxn>
                <a:cxn ang="0">
                  <a:pos x="0" y="47"/>
                </a:cxn>
                <a:cxn ang="0">
                  <a:pos x="0" y="59"/>
                </a:cxn>
                <a:cxn ang="0">
                  <a:pos x="0" y="314"/>
                </a:cxn>
                <a:cxn ang="0">
                  <a:pos x="0" y="326"/>
                </a:cxn>
                <a:cxn ang="0">
                  <a:pos x="10" y="337"/>
                </a:cxn>
                <a:cxn ang="0">
                  <a:pos x="10" y="349"/>
                </a:cxn>
                <a:cxn ang="0">
                  <a:pos x="19" y="360"/>
                </a:cxn>
                <a:cxn ang="0">
                  <a:pos x="28" y="372"/>
                </a:cxn>
                <a:cxn ang="0">
                  <a:pos x="38" y="372"/>
                </a:cxn>
                <a:cxn ang="0">
                  <a:pos x="47" y="384"/>
                </a:cxn>
                <a:cxn ang="0">
                  <a:pos x="57" y="384"/>
                </a:cxn>
                <a:cxn ang="0">
                  <a:pos x="555" y="384"/>
                </a:cxn>
                <a:cxn ang="0">
                  <a:pos x="565" y="384"/>
                </a:cxn>
                <a:cxn ang="0">
                  <a:pos x="574" y="372"/>
                </a:cxn>
                <a:cxn ang="0">
                  <a:pos x="584" y="372"/>
                </a:cxn>
                <a:cxn ang="0">
                  <a:pos x="593" y="360"/>
                </a:cxn>
                <a:cxn ang="0">
                  <a:pos x="603" y="349"/>
                </a:cxn>
                <a:cxn ang="0">
                  <a:pos x="603" y="337"/>
                </a:cxn>
                <a:cxn ang="0">
                  <a:pos x="612" y="326"/>
                </a:cxn>
                <a:cxn ang="0">
                  <a:pos x="612" y="314"/>
                </a:cxn>
                <a:cxn ang="0">
                  <a:pos x="612" y="59"/>
                </a:cxn>
                <a:cxn ang="0">
                  <a:pos x="612" y="47"/>
                </a:cxn>
                <a:cxn ang="0">
                  <a:pos x="603" y="35"/>
                </a:cxn>
                <a:cxn ang="0">
                  <a:pos x="603" y="24"/>
                </a:cxn>
                <a:cxn ang="0">
                  <a:pos x="593" y="24"/>
                </a:cxn>
                <a:cxn ang="0">
                  <a:pos x="584" y="12"/>
                </a:cxn>
                <a:cxn ang="0">
                  <a:pos x="574" y="0"/>
                </a:cxn>
                <a:cxn ang="0">
                  <a:pos x="565" y="0"/>
                </a:cxn>
                <a:cxn ang="0">
                  <a:pos x="555" y="0"/>
                </a:cxn>
                <a:cxn ang="0">
                  <a:pos x="57" y="0"/>
                </a:cxn>
              </a:cxnLst>
              <a:rect l="0" t="0" r="r" b="b"/>
              <a:pathLst>
                <a:path w="612" h="384">
                  <a:moveTo>
                    <a:pt x="57" y="0"/>
                  </a:moveTo>
                  <a:lnTo>
                    <a:pt x="47" y="0"/>
                  </a:lnTo>
                  <a:lnTo>
                    <a:pt x="38" y="0"/>
                  </a:lnTo>
                  <a:lnTo>
                    <a:pt x="28" y="12"/>
                  </a:lnTo>
                  <a:lnTo>
                    <a:pt x="19" y="24"/>
                  </a:lnTo>
                  <a:lnTo>
                    <a:pt x="10" y="24"/>
                  </a:lnTo>
                  <a:lnTo>
                    <a:pt x="10" y="35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0" y="314"/>
                  </a:lnTo>
                  <a:lnTo>
                    <a:pt x="0" y="326"/>
                  </a:lnTo>
                  <a:lnTo>
                    <a:pt x="10" y="337"/>
                  </a:lnTo>
                  <a:lnTo>
                    <a:pt x="10" y="349"/>
                  </a:lnTo>
                  <a:lnTo>
                    <a:pt x="19" y="360"/>
                  </a:lnTo>
                  <a:lnTo>
                    <a:pt x="28" y="372"/>
                  </a:lnTo>
                  <a:lnTo>
                    <a:pt x="38" y="372"/>
                  </a:lnTo>
                  <a:lnTo>
                    <a:pt x="47" y="384"/>
                  </a:lnTo>
                  <a:lnTo>
                    <a:pt x="57" y="384"/>
                  </a:lnTo>
                  <a:lnTo>
                    <a:pt x="555" y="384"/>
                  </a:lnTo>
                  <a:lnTo>
                    <a:pt x="565" y="384"/>
                  </a:lnTo>
                  <a:lnTo>
                    <a:pt x="574" y="372"/>
                  </a:lnTo>
                  <a:lnTo>
                    <a:pt x="584" y="372"/>
                  </a:lnTo>
                  <a:lnTo>
                    <a:pt x="593" y="360"/>
                  </a:lnTo>
                  <a:lnTo>
                    <a:pt x="603" y="349"/>
                  </a:lnTo>
                  <a:lnTo>
                    <a:pt x="603" y="337"/>
                  </a:lnTo>
                  <a:lnTo>
                    <a:pt x="612" y="326"/>
                  </a:lnTo>
                  <a:lnTo>
                    <a:pt x="612" y="314"/>
                  </a:lnTo>
                  <a:lnTo>
                    <a:pt x="612" y="59"/>
                  </a:lnTo>
                  <a:lnTo>
                    <a:pt x="612" y="47"/>
                  </a:lnTo>
                  <a:lnTo>
                    <a:pt x="603" y="35"/>
                  </a:lnTo>
                  <a:lnTo>
                    <a:pt x="603" y="24"/>
                  </a:lnTo>
                  <a:lnTo>
                    <a:pt x="593" y="24"/>
                  </a:lnTo>
                  <a:lnTo>
                    <a:pt x="584" y="12"/>
                  </a:lnTo>
                  <a:lnTo>
                    <a:pt x="574" y="0"/>
                  </a:lnTo>
                  <a:lnTo>
                    <a:pt x="565" y="0"/>
                  </a:lnTo>
                  <a:lnTo>
                    <a:pt x="555" y="0"/>
                  </a:lnTo>
                  <a:lnTo>
                    <a:pt x="57" y="0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74" name="Rectangle 82"/>
            <p:cNvSpPr>
              <a:spLocks noChangeArrowheads="1"/>
            </p:cNvSpPr>
            <p:nvPr/>
          </p:nvSpPr>
          <p:spPr bwMode="auto">
            <a:xfrm>
              <a:off x="301" y="2055"/>
              <a:ext cx="612" cy="384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875" name="Picture 8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92" y="2032"/>
              <a:ext cx="61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76" name="Freeform 84"/>
            <p:cNvSpPr>
              <a:spLocks/>
            </p:cNvSpPr>
            <p:nvPr/>
          </p:nvSpPr>
          <p:spPr bwMode="auto">
            <a:xfrm>
              <a:off x="292" y="2032"/>
              <a:ext cx="612" cy="38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7" y="0"/>
                </a:cxn>
                <a:cxn ang="0">
                  <a:pos x="37" y="0"/>
                </a:cxn>
                <a:cxn ang="0">
                  <a:pos x="28" y="12"/>
                </a:cxn>
                <a:cxn ang="0">
                  <a:pos x="19" y="23"/>
                </a:cxn>
                <a:cxn ang="0">
                  <a:pos x="9" y="23"/>
                </a:cxn>
                <a:cxn ang="0">
                  <a:pos x="9" y="35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314"/>
                </a:cxn>
                <a:cxn ang="0">
                  <a:pos x="0" y="325"/>
                </a:cxn>
                <a:cxn ang="0">
                  <a:pos x="9" y="337"/>
                </a:cxn>
                <a:cxn ang="0">
                  <a:pos x="9" y="349"/>
                </a:cxn>
                <a:cxn ang="0">
                  <a:pos x="19" y="360"/>
                </a:cxn>
                <a:cxn ang="0">
                  <a:pos x="28" y="372"/>
                </a:cxn>
                <a:cxn ang="0">
                  <a:pos x="37" y="372"/>
                </a:cxn>
                <a:cxn ang="0">
                  <a:pos x="47" y="383"/>
                </a:cxn>
                <a:cxn ang="0">
                  <a:pos x="56" y="383"/>
                </a:cxn>
                <a:cxn ang="0">
                  <a:pos x="555" y="383"/>
                </a:cxn>
                <a:cxn ang="0">
                  <a:pos x="564" y="383"/>
                </a:cxn>
                <a:cxn ang="0">
                  <a:pos x="574" y="372"/>
                </a:cxn>
                <a:cxn ang="0">
                  <a:pos x="583" y="372"/>
                </a:cxn>
                <a:cxn ang="0">
                  <a:pos x="593" y="360"/>
                </a:cxn>
                <a:cxn ang="0">
                  <a:pos x="602" y="349"/>
                </a:cxn>
                <a:cxn ang="0">
                  <a:pos x="602" y="337"/>
                </a:cxn>
                <a:cxn ang="0">
                  <a:pos x="612" y="325"/>
                </a:cxn>
                <a:cxn ang="0">
                  <a:pos x="612" y="314"/>
                </a:cxn>
                <a:cxn ang="0">
                  <a:pos x="612" y="58"/>
                </a:cxn>
                <a:cxn ang="0">
                  <a:pos x="612" y="47"/>
                </a:cxn>
                <a:cxn ang="0">
                  <a:pos x="602" y="35"/>
                </a:cxn>
                <a:cxn ang="0">
                  <a:pos x="602" y="23"/>
                </a:cxn>
                <a:cxn ang="0">
                  <a:pos x="593" y="23"/>
                </a:cxn>
                <a:cxn ang="0">
                  <a:pos x="583" y="12"/>
                </a:cxn>
                <a:cxn ang="0">
                  <a:pos x="574" y="0"/>
                </a:cxn>
                <a:cxn ang="0">
                  <a:pos x="564" y="0"/>
                </a:cxn>
                <a:cxn ang="0">
                  <a:pos x="555" y="0"/>
                </a:cxn>
                <a:cxn ang="0">
                  <a:pos x="56" y="0"/>
                </a:cxn>
              </a:cxnLst>
              <a:rect l="0" t="0" r="r" b="b"/>
              <a:pathLst>
                <a:path w="612" h="383">
                  <a:moveTo>
                    <a:pt x="56" y="0"/>
                  </a:moveTo>
                  <a:lnTo>
                    <a:pt x="47" y="0"/>
                  </a:lnTo>
                  <a:lnTo>
                    <a:pt x="37" y="0"/>
                  </a:lnTo>
                  <a:lnTo>
                    <a:pt x="28" y="12"/>
                  </a:lnTo>
                  <a:lnTo>
                    <a:pt x="19" y="23"/>
                  </a:lnTo>
                  <a:lnTo>
                    <a:pt x="9" y="23"/>
                  </a:lnTo>
                  <a:lnTo>
                    <a:pt x="9" y="35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314"/>
                  </a:lnTo>
                  <a:lnTo>
                    <a:pt x="0" y="325"/>
                  </a:lnTo>
                  <a:lnTo>
                    <a:pt x="9" y="337"/>
                  </a:lnTo>
                  <a:lnTo>
                    <a:pt x="9" y="349"/>
                  </a:lnTo>
                  <a:lnTo>
                    <a:pt x="19" y="360"/>
                  </a:lnTo>
                  <a:lnTo>
                    <a:pt x="28" y="372"/>
                  </a:lnTo>
                  <a:lnTo>
                    <a:pt x="37" y="372"/>
                  </a:lnTo>
                  <a:lnTo>
                    <a:pt x="47" y="383"/>
                  </a:lnTo>
                  <a:lnTo>
                    <a:pt x="56" y="383"/>
                  </a:lnTo>
                  <a:lnTo>
                    <a:pt x="555" y="383"/>
                  </a:lnTo>
                  <a:lnTo>
                    <a:pt x="564" y="383"/>
                  </a:lnTo>
                  <a:lnTo>
                    <a:pt x="574" y="372"/>
                  </a:lnTo>
                  <a:lnTo>
                    <a:pt x="583" y="372"/>
                  </a:lnTo>
                  <a:lnTo>
                    <a:pt x="593" y="360"/>
                  </a:lnTo>
                  <a:lnTo>
                    <a:pt x="602" y="349"/>
                  </a:lnTo>
                  <a:lnTo>
                    <a:pt x="602" y="337"/>
                  </a:lnTo>
                  <a:lnTo>
                    <a:pt x="612" y="325"/>
                  </a:lnTo>
                  <a:lnTo>
                    <a:pt x="612" y="314"/>
                  </a:lnTo>
                  <a:lnTo>
                    <a:pt x="612" y="58"/>
                  </a:lnTo>
                  <a:lnTo>
                    <a:pt x="612" y="47"/>
                  </a:lnTo>
                  <a:lnTo>
                    <a:pt x="602" y="35"/>
                  </a:lnTo>
                  <a:lnTo>
                    <a:pt x="602" y="23"/>
                  </a:lnTo>
                  <a:lnTo>
                    <a:pt x="593" y="23"/>
                  </a:lnTo>
                  <a:lnTo>
                    <a:pt x="583" y="12"/>
                  </a:lnTo>
                  <a:lnTo>
                    <a:pt x="574" y="0"/>
                  </a:lnTo>
                  <a:lnTo>
                    <a:pt x="564" y="0"/>
                  </a:lnTo>
                  <a:lnTo>
                    <a:pt x="555" y="0"/>
                  </a:lnTo>
                  <a:lnTo>
                    <a:pt x="56" y="0"/>
                  </a:lnTo>
                </a:path>
              </a:pathLst>
            </a:custGeom>
            <a:noFill/>
            <a:ln w="9">
              <a:solidFill>
                <a:srgbClr val="D995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77" name="Rectangle 85"/>
            <p:cNvSpPr>
              <a:spLocks noChangeArrowheads="1"/>
            </p:cNvSpPr>
            <p:nvPr/>
          </p:nvSpPr>
          <p:spPr bwMode="auto">
            <a:xfrm>
              <a:off x="293" y="2115"/>
              <a:ext cx="41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Objetivos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78" name="Rectangle 86"/>
            <p:cNvSpPr>
              <a:spLocks noChangeArrowheads="1"/>
            </p:cNvSpPr>
            <p:nvPr/>
          </p:nvSpPr>
          <p:spPr bwMode="auto">
            <a:xfrm>
              <a:off x="781" y="2090"/>
              <a:ext cx="6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79" name="Rectangle 87"/>
            <p:cNvSpPr>
              <a:spLocks noChangeArrowheads="1"/>
            </p:cNvSpPr>
            <p:nvPr/>
          </p:nvSpPr>
          <p:spPr bwMode="auto">
            <a:xfrm>
              <a:off x="301" y="2590"/>
              <a:ext cx="612" cy="383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80" name="Freeform 88"/>
            <p:cNvSpPr>
              <a:spLocks/>
            </p:cNvSpPr>
            <p:nvPr/>
          </p:nvSpPr>
          <p:spPr bwMode="auto">
            <a:xfrm>
              <a:off x="301" y="2590"/>
              <a:ext cx="612" cy="38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7" y="11"/>
                </a:cxn>
                <a:cxn ang="0">
                  <a:pos x="38" y="11"/>
                </a:cxn>
                <a:cxn ang="0">
                  <a:pos x="28" y="11"/>
                </a:cxn>
                <a:cxn ang="0">
                  <a:pos x="19" y="23"/>
                </a:cxn>
                <a:cxn ang="0">
                  <a:pos x="10" y="35"/>
                </a:cxn>
                <a:cxn ang="0">
                  <a:pos x="10" y="46"/>
                </a:cxn>
                <a:cxn ang="0">
                  <a:pos x="10" y="58"/>
                </a:cxn>
                <a:cxn ang="0">
                  <a:pos x="0" y="69"/>
                </a:cxn>
                <a:cxn ang="0">
                  <a:pos x="0" y="325"/>
                </a:cxn>
                <a:cxn ang="0">
                  <a:pos x="10" y="336"/>
                </a:cxn>
                <a:cxn ang="0">
                  <a:pos x="10" y="348"/>
                </a:cxn>
                <a:cxn ang="0">
                  <a:pos x="10" y="360"/>
                </a:cxn>
                <a:cxn ang="0">
                  <a:pos x="19" y="360"/>
                </a:cxn>
                <a:cxn ang="0">
                  <a:pos x="28" y="371"/>
                </a:cxn>
                <a:cxn ang="0">
                  <a:pos x="38" y="383"/>
                </a:cxn>
                <a:cxn ang="0">
                  <a:pos x="47" y="383"/>
                </a:cxn>
                <a:cxn ang="0">
                  <a:pos x="57" y="383"/>
                </a:cxn>
                <a:cxn ang="0">
                  <a:pos x="555" y="383"/>
                </a:cxn>
                <a:cxn ang="0">
                  <a:pos x="565" y="383"/>
                </a:cxn>
                <a:cxn ang="0">
                  <a:pos x="574" y="383"/>
                </a:cxn>
                <a:cxn ang="0">
                  <a:pos x="584" y="371"/>
                </a:cxn>
                <a:cxn ang="0">
                  <a:pos x="593" y="360"/>
                </a:cxn>
                <a:cxn ang="0">
                  <a:pos x="603" y="360"/>
                </a:cxn>
                <a:cxn ang="0">
                  <a:pos x="603" y="348"/>
                </a:cxn>
                <a:cxn ang="0">
                  <a:pos x="612" y="336"/>
                </a:cxn>
                <a:cxn ang="0">
                  <a:pos x="612" y="325"/>
                </a:cxn>
                <a:cxn ang="0">
                  <a:pos x="612" y="69"/>
                </a:cxn>
                <a:cxn ang="0">
                  <a:pos x="612" y="58"/>
                </a:cxn>
                <a:cxn ang="0">
                  <a:pos x="603" y="46"/>
                </a:cxn>
                <a:cxn ang="0">
                  <a:pos x="603" y="35"/>
                </a:cxn>
                <a:cxn ang="0">
                  <a:pos x="593" y="23"/>
                </a:cxn>
                <a:cxn ang="0">
                  <a:pos x="584" y="11"/>
                </a:cxn>
                <a:cxn ang="0">
                  <a:pos x="574" y="11"/>
                </a:cxn>
                <a:cxn ang="0">
                  <a:pos x="565" y="11"/>
                </a:cxn>
                <a:cxn ang="0">
                  <a:pos x="555" y="0"/>
                </a:cxn>
                <a:cxn ang="0">
                  <a:pos x="57" y="0"/>
                </a:cxn>
              </a:cxnLst>
              <a:rect l="0" t="0" r="r" b="b"/>
              <a:pathLst>
                <a:path w="612" h="383">
                  <a:moveTo>
                    <a:pt x="57" y="0"/>
                  </a:moveTo>
                  <a:lnTo>
                    <a:pt x="47" y="11"/>
                  </a:lnTo>
                  <a:lnTo>
                    <a:pt x="38" y="11"/>
                  </a:lnTo>
                  <a:lnTo>
                    <a:pt x="28" y="11"/>
                  </a:lnTo>
                  <a:lnTo>
                    <a:pt x="19" y="23"/>
                  </a:lnTo>
                  <a:lnTo>
                    <a:pt x="10" y="35"/>
                  </a:lnTo>
                  <a:lnTo>
                    <a:pt x="10" y="46"/>
                  </a:lnTo>
                  <a:lnTo>
                    <a:pt x="10" y="58"/>
                  </a:lnTo>
                  <a:lnTo>
                    <a:pt x="0" y="69"/>
                  </a:lnTo>
                  <a:lnTo>
                    <a:pt x="0" y="325"/>
                  </a:lnTo>
                  <a:lnTo>
                    <a:pt x="10" y="336"/>
                  </a:lnTo>
                  <a:lnTo>
                    <a:pt x="10" y="348"/>
                  </a:lnTo>
                  <a:lnTo>
                    <a:pt x="10" y="360"/>
                  </a:lnTo>
                  <a:lnTo>
                    <a:pt x="19" y="360"/>
                  </a:lnTo>
                  <a:lnTo>
                    <a:pt x="28" y="371"/>
                  </a:lnTo>
                  <a:lnTo>
                    <a:pt x="38" y="383"/>
                  </a:lnTo>
                  <a:lnTo>
                    <a:pt x="47" y="383"/>
                  </a:lnTo>
                  <a:lnTo>
                    <a:pt x="57" y="383"/>
                  </a:lnTo>
                  <a:lnTo>
                    <a:pt x="555" y="383"/>
                  </a:lnTo>
                  <a:lnTo>
                    <a:pt x="565" y="383"/>
                  </a:lnTo>
                  <a:lnTo>
                    <a:pt x="574" y="383"/>
                  </a:lnTo>
                  <a:lnTo>
                    <a:pt x="584" y="371"/>
                  </a:lnTo>
                  <a:lnTo>
                    <a:pt x="593" y="360"/>
                  </a:lnTo>
                  <a:lnTo>
                    <a:pt x="603" y="360"/>
                  </a:lnTo>
                  <a:lnTo>
                    <a:pt x="603" y="348"/>
                  </a:lnTo>
                  <a:lnTo>
                    <a:pt x="612" y="336"/>
                  </a:lnTo>
                  <a:lnTo>
                    <a:pt x="612" y="325"/>
                  </a:lnTo>
                  <a:lnTo>
                    <a:pt x="612" y="69"/>
                  </a:lnTo>
                  <a:lnTo>
                    <a:pt x="612" y="58"/>
                  </a:lnTo>
                  <a:lnTo>
                    <a:pt x="603" y="46"/>
                  </a:lnTo>
                  <a:lnTo>
                    <a:pt x="603" y="35"/>
                  </a:lnTo>
                  <a:lnTo>
                    <a:pt x="593" y="23"/>
                  </a:lnTo>
                  <a:lnTo>
                    <a:pt x="584" y="11"/>
                  </a:lnTo>
                  <a:lnTo>
                    <a:pt x="574" y="11"/>
                  </a:lnTo>
                  <a:lnTo>
                    <a:pt x="565" y="11"/>
                  </a:lnTo>
                  <a:lnTo>
                    <a:pt x="555" y="0"/>
                  </a:lnTo>
                  <a:lnTo>
                    <a:pt x="57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81" name="Rectangle 89"/>
            <p:cNvSpPr>
              <a:spLocks noChangeArrowheads="1"/>
            </p:cNvSpPr>
            <p:nvPr/>
          </p:nvSpPr>
          <p:spPr bwMode="auto">
            <a:xfrm>
              <a:off x="301" y="2590"/>
              <a:ext cx="612" cy="383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882" name="Picture 9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92" y="2566"/>
              <a:ext cx="61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83" name="Freeform 91"/>
            <p:cNvSpPr>
              <a:spLocks/>
            </p:cNvSpPr>
            <p:nvPr/>
          </p:nvSpPr>
          <p:spPr bwMode="auto">
            <a:xfrm>
              <a:off x="292" y="2566"/>
              <a:ext cx="612" cy="38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7" y="12"/>
                </a:cxn>
                <a:cxn ang="0">
                  <a:pos x="37" y="12"/>
                </a:cxn>
                <a:cxn ang="0">
                  <a:pos x="28" y="12"/>
                </a:cxn>
                <a:cxn ang="0">
                  <a:pos x="19" y="24"/>
                </a:cxn>
                <a:cxn ang="0">
                  <a:pos x="9" y="35"/>
                </a:cxn>
                <a:cxn ang="0">
                  <a:pos x="9" y="47"/>
                </a:cxn>
                <a:cxn ang="0">
                  <a:pos x="9" y="59"/>
                </a:cxn>
                <a:cxn ang="0">
                  <a:pos x="0" y="70"/>
                </a:cxn>
                <a:cxn ang="0">
                  <a:pos x="0" y="326"/>
                </a:cxn>
                <a:cxn ang="0">
                  <a:pos x="9" y="337"/>
                </a:cxn>
                <a:cxn ang="0">
                  <a:pos x="9" y="349"/>
                </a:cxn>
                <a:cxn ang="0">
                  <a:pos x="9" y="360"/>
                </a:cxn>
                <a:cxn ang="0">
                  <a:pos x="19" y="360"/>
                </a:cxn>
                <a:cxn ang="0">
                  <a:pos x="28" y="372"/>
                </a:cxn>
                <a:cxn ang="0">
                  <a:pos x="37" y="384"/>
                </a:cxn>
                <a:cxn ang="0">
                  <a:pos x="47" y="384"/>
                </a:cxn>
                <a:cxn ang="0">
                  <a:pos x="56" y="384"/>
                </a:cxn>
                <a:cxn ang="0">
                  <a:pos x="555" y="384"/>
                </a:cxn>
                <a:cxn ang="0">
                  <a:pos x="564" y="384"/>
                </a:cxn>
                <a:cxn ang="0">
                  <a:pos x="574" y="384"/>
                </a:cxn>
                <a:cxn ang="0">
                  <a:pos x="583" y="372"/>
                </a:cxn>
                <a:cxn ang="0">
                  <a:pos x="593" y="360"/>
                </a:cxn>
                <a:cxn ang="0">
                  <a:pos x="602" y="360"/>
                </a:cxn>
                <a:cxn ang="0">
                  <a:pos x="602" y="349"/>
                </a:cxn>
                <a:cxn ang="0">
                  <a:pos x="612" y="337"/>
                </a:cxn>
                <a:cxn ang="0">
                  <a:pos x="612" y="326"/>
                </a:cxn>
                <a:cxn ang="0">
                  <a:pos x="612" y="70"/>
                </a:cxn>
                <a:cxn ang="0">
                  <a:pos x="612" y="59"/>
                </a:cxn>
                <a:cxn ang="0">
                  <a:pos x="602" y="47"/>
                </a:cxn>
                <a:cxn ang="0">
                  <a:pos x="602" y="35"/>
                </a:cxn>
                <a:cxn ang="0">
                  <a:pos x="593" y="24"/>
                </a:cxn>
                <a:cxn ang="0">
                  <a:pos x="583" y="12"/>
                </a:cxn>
                <a:cxn ang="0">
                  <a:pos x="574" y="12"/>
                </a:cxn>
                <a:cxn ang="0">
                  <a:pos x="564" y="12"/>
                </a:cxn>
                <a:cxn ang="0">
                  <a:pos x="555" y="0"/>
                </a:cxn>
                <a:cxn ang="0">
                  <a:pos x="56" y="0"/>
                </a:cxn>
              </a:cxnLst>
              <a:rect l="0" t="0" r="r" b="b"/>
              <a:pathLst>
                <a:path w="612" h="384">
                  <a:moveTo>
                    <a:pt x="56" y="0"/>
                  </a:moveTo>
                  <a:lnTo>
                    <a:pt x="47" y="12"/>
                  </a:lnTo>
                  <a:lnTo>
                    <a:pt x="37" y="12"/>
                  </a:lnTo>
                  <a:lnTo>
                    <a:pt x="28" y="12"/>
                  </a:lnTo>
                  <a:lnTo>
                    <a:pt x="19" y="24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9" y="59"/>
                  </a:lnTo>
                  <a:lnTo>
                    <a:pt x="0" y="70"/>
                  </a:lnTo>
                  <a:lnTo>
                    <a:pt x="0" y="326"/>
                  </a:lnTo>
                  <a:lnTo>
                    <a:pt x="9" y="337"/>
                  </a:lnTo>
                  <a:lnTo>
                    <a:pt x="9" y="349"/>
                  </a:lnTo>
                  <a:lnTo>
                    <a:pt x="9" y="360"/>
                  </a:lnTo>
                  <a:lnTo>
                    <a:pt x="19" y="360"/>
                  </a:lnTo>
                  <a:lnTo>
                    <a:pt x="28" y="372"/>
                  </a:lnTo>
                  <a:lnTo>
                    <a:pt x="37" y="384"/>
                  </a:lnTo>
                  <a:lnTo>
                    <a:pt x="47" y="384"/>
                  </a:lnTo>
                  <a:lnTo>
                    <a:pt x="56" y="384"/>
                  </a:lnTo>
                  <a:lnTo>
                    <a:pt x="555" y="384"/>
                  </a:lnTo>
                  <a:lnTo>
                    <a:pt x="564" y="384"/>
                  </a:lnTo>
                  <a:lnTo>
                    <a:pt x="574" y="384"/>
                  </a:lnTo>
                  <a:lnTo>
                    <a:pt x="583" y="372"/>
                  </a:lnTo>
                  <a:lnTo>
                    <a:pt x="593" y="360"/>
                  </a:lnTo>
                  <a:lnTo>
                    <a:pt x="602" y="360"/>
                  </a:lnTo>
                  <a:lnTo>
                    <a:pt x="602" y="349"/>
                  </a:lnTo>
                  <a:lnTo>
                    <a:pt x="612" y="337"/>
                  </a:lnTo>
                  <a:lnTo>
                    <a:pt x="612" y="326"/>
                  </a:lnTo>
                  <a:lnTo>
                    <a:pt x="612" y="70"/>
                  </a:lnTo>
                  <a:lnTo>
                    <a:pt x="612" y="59"/>
                  </a:lnTo>
                  <a:lnTo>
                    <a:pt x="602" y="47"/>
                  </a:lnTo>
                  <a:lnTo>
                    <a:pt x="602" y="35"/>
                  </a:lnTo>
                  <a:lnTo>
                    <a:pt x="593" y="24"/>
                  </a:lnTo>
                  <a:lnTo>
                    <a:pt x="583" y="12"/>
                  </a:lnTo>
                  <a:lnTo>
                    <a:pt x="574" y="12"/>
                  </a:lnTo>
                  <a:lnTo>
                    <a:pt x="564" y="12"/>
                  </a:lnTo>
                  <a:lnTo>
                    <a:pt x="555" y="0"/>
                  </a:lnTo>
                  <a:lnTo>
                    <a:pt x="56" y="0"/>
                  </a:lnTo>
                </a:path>
              </a:pathLst>
            </a:custGeom>
            <a:noFill/>
            <a:ln w="9">
              <a:solidFill>
                <a:srgbClr val="D995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84" name="Rectangle 92"/>
            <p:cNvSpPr>
              <a:spLocks noChangeArrowheads="1"/>
            </p:cNvSpPr>
            <p:nvPr/>
          </p:nvSpPr>
          <p:spPr bwMode="auto">
            <a:xfrm>
              <a:off x="293" y="2655"/>
              <a:ext cx="34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Políticas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85" name="Rectangle 93"/>
            <p:cNvSpPr>
              <a:spLocks noChangeArrowheads="1"/>
            </p:cNvSpPr>
            <p:nvPr/>
          </p:nvSpPr>
          <p:spPr bwMode="auto">
            <a:xfrm>
              <a:off x="762" y="2625"/>
              <a:ext cx="6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86" name="Rectangle 94"/>
            <p:cNvSpPr>
              <a:spLocks noChangeArrowheads="1"/>
            </p:cNvSpPr>
            <p:nvPr/>
          </p:nvSpPr>
          <p:spPr bwMode="auto">
            <a:xfrm>
              <a:off x="292" y="3112"/>
              <a:ext cx="602" cy="383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87" name="Freeform 95"/>
            <p:cNvSpPr>
              <a:spLocks/>
            </p:cNvSpPr>
            <p:nvPr/>
          </p:nvSpPr>
          <p:spPr bwMode="auto">
            <a:xfrm>
              <a:off x="292" y="3112"/>
              <a:ext cx="602" cy="38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7" y="0"/>
                </a:cxn>
                <a:cxn ang="0">
                  <a:pos x="28" y="12"/>
                </a:cxn>
                <a:cxn ang="0">
                  <a:pos x="19" y="12"/>
                </a:cxn>
                <a:cxn ang="0">
                  <a:pos x="19" y="23"/>
                </a:cxn>
                <a:cxn ang="0">
                  <a:pos x="9" y="35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70"/>
                </a:cxn>
                <a:cxn ang="0">
                  <a:pos x="0" y="325"/>
                </a:cxn>
                <a:cxn ang="0">
                  <a:pos x="0" y="337"/>
                </a:cxn>
                <a:cxn ang="0">
                  <a:pos x="0" y="349"/>
                </a:cxn>
                <a:cxn ang="0">
                  <a:pos x="9" y="360"/>
                </a:cxn>
                <a:cxn ang="0">
                  <a:pos x="19" y="360"/>
                </a:cxn>
                <a:cxn ang="0">
                  <a:pos x="19" y="372"/>
                </a:cxn>
                <a:cxn ang="0">
                  <a:pos x="28" y="383"/>
                </a:cxn>
                <a:cxn ang="0">
                  <a:pos x="37" y="383"/>
                </a:cxn>
                <a:cxn ang="0">
                  <a:pos x="47" y="383"/>
                </a:cxn>
                <a:cxn ang="0">
                  <a:pos x="555" y="383"/>
                </a:cxn>
                <a:cxn ang="0">
                  <a:pos x="564" y="383"/>
                </a:cxn>
                <a:cxn ang="0">
                  <a:pos x="574" y="383"/>
                </a:cxn>
                <a:cxn ang="0">
                  <a:pos x="583" y="372"/>
                </a:cxn>
                <a:cxn ang="0">
                  <a:pos x="593" y="360"/>
                </a:cxn>
                <a:cxn ang="0">
                  <a:pos x="593" y="360"/>
                </a:cxn>
                <a:cxn ang="0">
                  <a:pos x="602" y="349"/>
                </a:cxn>
                <a:cxn ang="0">
                  <a:pos x="602" y="337"/>
                </a:cxn>
                <a:cxn ang="0">
                  <a:pos x="602" y="325"/>
                </a:cxn>
                <a:cxn ang="0">
                  <a:pos x="602" y="70"/>
                </a:cxn>
                <a:cxn ang="0">
                  <a:pos x="602" y="58"/>
                </a:cxn>
                <a:cxn ang="0">
                  <a:pos x="602" y="47"/>
                </a:cxn>
                <a:cxn ang="0">
                  <a:pos x="593" y="35"/>
                </a:cxn>
                <a:cxn ang="0">
                  <a:pos x="593" y="23"/>
                </a:cxn>
                <a:cxn ang="0">
                  <a:pos x="583" y="12"/>
                </a:cxn>
                <a:cxn ang="0">
                  <a:pos x="574" y="12"/>
                </a:cxn>
                <a:cxn ang="0">
                  <a:pos x="564" y="0"/>
                </a:cxn>
                <a:cxn ang="0">
                  <a:pos x="555" y="0"/>
                </a:cxn>
                <a:cxn ang="0">
                  <a:pos x="47" y="0"/>
                </a:cxn>
              </a:cxnLst>
              <a:rect l="0" t="0" r="r" b="b"/>
              <a:pathLst>
                <a:path w="602" h="383">
                  <a:moveTo>
                    <a:pt x="47" y="0"/>
                  </a:moveTo>
                  <a:lnTo>
                    <a:pt x="37" y="0"/>
                  </a:lnTo>
                  <a:lnTo>
                    <a:pt x="28" y="12"/>
                  </a:lnTo>
                  <a:lnTo>
                    <a:pt x="19" y="12"/>
                  </a:lnTo>
                  <a:lnTo>
                    <a:pt x="19" y="23"/>
                  </a:lnTo>
                  <a:lnTo>
                    <a:pt x="9" y="35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0" y="325"/>
                  </a:lnTo>
                  <a:lnTo>
                    <a:pt x="0" y="337"/>
                  </a:lnTo>
                  <a:lnTo>
                    <a:pt x="0" y="349"/>
                  </a:lnTo>
                  <a:lnTo>
                    <a:pt x="9" y="360"/>
                  </a:lnTo>
                  <a:lnTo>
                    <a:pt x="19" y="360"/>
                  </a:lnTo>
                  <a:lnTo>
                    <a:pt x="19" y="372"/>
                  </a:lnTo>
                  <a:lnTo>
                    <a:pt x="28" y="383"/>
                  </a:lnTo>
                  <a:lnTo>
                    <a:pt x="37" y="383"/>
                  </a:lnTo>
                  <a:lnTo>
                    <a:pt x="47" y="383"/>
                  </a:lnTo>
                  <a:lnTo>
                    <a:pt x="555" y="383"/>
                  </a:lnTo>
                  <a:lnTo>
                    <a:pt x="564" y="383"/>
                  </a:lnTo>
                  <a:lnTo>
                    <a:pt x="574" y="383"/>
                  </a:lnTo>
                  <a:lnTo>
                    <a:pt x="583" y="372"/>
                  </a:lnTo>
                  <a:lnTo>
                    <a:pt x="593" y="360"/>
                  </a:lnTo>
                  <a:lnTo>
                    <a:pt x="593" y="360"/>
                  </a:lnTo>
                  <a:lnTo>
                    <a:pt x="602" y="349"/>
                  </a:lnTo>
                  <a:lnTo>
                    <a:pt x="602" y="337"/>
                  </a:lnTo>
                  <a:lnTo>
                    <a:pt x="602" y="325"/>
                  </a:lnTo>
                  <a:lnTo>
                    <a:pt x="602" y="70"/>
                  </a:lnTo>
                  <a:lnTo>
                    <a:pt x="602" y="58"/>
                  </a:lnTo>
                  <a:lnTo>
                    <a:pt x="602" y="47"/>
                  </a:lnTo>
                  <a:lnTo>
                    <a:pt x="593" y="35"/>
                  </a:lnTo>
                  <a:lnTo>
                    <a:pt x="593" y="23"/>
                  </a:lnTo>
                  <a:lnTo>
                    <a:pt x="583" y="12"/>
                  </a:lnTo>
                  <a:lnTo>
                    <a:pt x="574" y="12"/>
                  </a:lnTo>
                  <a:lnTo>
                    <a:pt x="564" y="0"/>
                  </a:lnTo>
                  <a:lnTo>
                    <a:pt x="555" y="0"/>
                  </a:lnTo>
                  <a:lnTo>
                    <a:pt x="47" y="0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88" name="Rectangle 96"/>
            <p:cNvSpPr>
              <a:spLocks noChangeArrowheads="1"/>
            </p:cNvSpPr>
            <p:nvPr/>
          </p:nvSpPr>
          <p:spPr bwMode="auto">
            <a:xfrm>
              <a:off x="292" y="3112"/>
              <a:ext cx="602" cy="383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889" name="Picture 97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82" y="3089"/>
              <a:ext cx="60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90" name="Freeform 98"/>
            <p:cNvSpPr>
              <a:spLocks/>
            </p:cNvSpPr>
            <p:nvPr/>
          </p:nvSpPr>
          <p:spPr bwMode="auto">
            <a:xfrm>
              <a:off x="282" y="3089"/>
              <a:ext cx="603" cy="38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8" y="12"/>
                </a:cxn>
                <a:cxn ang="0">
                  <a:pos x="29" y="12"/>
                </a:cxn>
                <a:cxn ang="0">
                  <a:pos x="19" y="12"/>
                </a:cxn>
                <a:cxn ang="0">
                  <a:pos x="19" y="23"/>
                </a:cxn>
                <a:cxn ang="0">
                  <a:pos x="10" y="35"/>
                </a:cxn>
                <a:cxn ang="0">
                  <a:pos x="0" y="46"/>
                </a:cxn>
                <a:cxn ang="0">
                  <a:pos x="0" y="58"/>
                </a:cxn>
                <a:cxn ang="0">
                  <a:pos x="0" y="70"/>
                </a:cxn>
                <a:cxn ang="0">
                  <a:pos x="0" y="325"/>
                </a:cxn>
                <a:cxn ang="0">
                  <a:pos x="0" y="337"/>
                </a:cxn>
                <a:cxn ang="0">
                  <a:pos x="0" y="348"/>
                </a:cxn>
                <a:cxn ang="0">
                  <a:pos x="10" y="360"/>
                </a:cxn>
                <a:cxn ang="0">
                  <a:pos x="19" y="360"/>
                </a:cxn>
                <a:cxn ang="0">
                  <a:pos x="19" y="372"/>
                </a:cxn>
                <a:cxn ang="0">
                  <a:pos x="29" y="383"/>
                </a:cxn>
                <a:cxn ang="0">
                  <a:pos x="38" y="383"/>
                </a:cxn>
                <a:cxn ang="0">
                  <a:pos x="47" y="383"/>
                </a:cxn>
                <a:cxn ang="0">
                  <a:pos x="556" y="383"/>
                </a:cxn>
                <a:cxn ang="0">
                  <a:pos x="565" y="383"/>
                </a:cxn>
                <a:cxn ang="0">
                  <a:pos x="574" y="383"/>
                </a:cxn>
                <a:cxn ang="0">
                  <a:pos x="584" y="372"/>
                </a:cxn>
                <a:cxn ang="0">
                  <a:pos x="593" y="360"/>
                </a:cxn>
                <a:cxn ang="0">
                  <a:pos x="593" y="360"/>
                </a:cxn>
                <a:cxn ang="0">
                  <a:pos x="603" y="348"/>
                </a:cxn>
                <a:cxn ang="0">
                  <a:pos x="603" y="337"/>
                </a:cxn>
                <a:cxn ang="0">
                  <a:pos x="603" y="325"/>
                </a:cxn>
                <a:cxn ang="0">
                  <a:pos x="603" y="70"/>
                </a:cxn>
                <a:cxn ang="0">
                  <a:pos x="603" y="58"/>
                </a:cxn>
                <a:cxn ang="0">
                  <a:pos x="603" y="46"/>
                </a:cxn>
                <a:cxn ang="0">
                  <a:pos x="593" y="35"/>
                </a:cxn>
                <a:cxn ang="0">
                  <a:pos x="593" y="23"/>
                </a:cxn>
                <a:cxn ang="0">
                  <a:pos x="584" y="12"/>
                </a:cxn>
                <a:cxn ang="0">
                  <a:pos x="574" y="12"/>
                </a:cxn>
                <a:cxn ang="0">
                  <a:pos x="565" y="12"/>
                </a:cxn>
                <a:cxn ang="0">
                  <a:pos x="556" y="0"/>
                </a:cxn>
                <a:cxn ang="0">
                  <a:pos x="47" y="0"/>
                </a:cxn>
              </a:cxnLst>
              <a:rect l="0" t="0" r="r" b="b"/>
              <a:pathLst>
                <a:path w="603" h="383">
                  <a:moveTo>
                    <a:pt x="47" y="0"/>
                  </a:moveTo>
                  <a:lnTo>
                    <a:pt x="38" y="12"/>
                  </a:lnTo>
                  <a:lnTo>
                    <a:pt x="29" y="12"/>
                  </a:lnTo>
                  <a:lnTo>
                    <a:pt x="19" y="12"/>
                  </a:lnTo>
                  <a:lnTo>
                    <a:pt x="19" y="23"/>
                  </a:lnTo>
                  <a:lnTo>
                    <a:pt x="10" y="35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0" y="325"/>
                  </a:lnTo>
                  <a:lnTo>
                    <a:pt x="0" y="337"/>
                  </a:lnTo>
                  <a:lnTo>
                    <a:pt x="0" y="348"/>
                  </a:lnTo>
                  <a:lnTo>
                    <a:pt x="10" y="360"/>
                  </a:lnTo>
                  <a:lnTo>
                    <a:pt x="19" y="360"/>
                  </a:lnTo>
                  <a:lnTo>
                    <a:pt x="19" y="372"/>
                  </a:lnTo>
                  <a:lnTo>
                    <a:pt x="29" y="383"/>
                  </a:lnTo>
                  <a:lnTo>
                    <a:pt x="38" y="383"/>
                  </a:lnTo>
                  <a:lnTo>
                    <a:pt x="47" y="383"/>
                  </a:lnTo>
                  <a:lnTo>
                    <a:pt x="556" y="383"/>
                  </a:lnTo>
                  <a:lnTo>
                    <a:pt x="565" y="383"/>
                  </a:lnTo>
                  <a:lnTo>
                    <a:pt x="574" y="383"/>
                  </a:lnTo>
                  <a:lnTo>
                    <a:pt x="584" y="372"/>
                  </a:lnTo>
                  <a:lnTo>
                    <a:pt x="593" y="360"/>
                  </a:lnTo>
                  <a:lnTo>
                    <a:pt x="593" y="360"/>
                  </a:lnTo>
                  <a:lnTo>
                    <a:pt x="603" y="348"/>
                  </a:lnTo>
                  <a:lnTo>
                    <a:pt x="603" y="337"/>
                  </a:lnTo>
                  <a:lnTo>
                    <a:pt x="603" y="325"/>
                  </a:lnTo>
                  <a:lnTo>
                    <a:pt x="603" y="70"/>
                  </a:lnTo>
                  <a:lnTo>
                    <a:pt x="603" y="58"/>
                  </a:lnTo>
                  <a:lnTo>
                    <a:pt x="603" y="46"/>
                  </a:lnTo>
                  <a:lnTo>
                    <a:pt x="593" y="35"/>
                  </a:lnTo>
                  <a:lnTo>
                    <a:pt x="593" y="23"/>
                  </a:lnTo>
                  <a:lnTo>
                    <a:pt x="584" y="12"/>
                  </a:lnTo>
                  <a:lnTo>
                    <a:pt x="574" y="12"/>
                  </a:lnTo>
                  <a:lnTo>
                    <a:pt x="565" y="12"/>
                  </a:lnTo>
                  <a:lnTo>
                    <a:pt x="556" y="0"/>
                  </a:lnTo>
                  <a:lnTo>
                    <a:pt x="47" y="0"/>
                  </a:lnTo>
                </a:path>
              </a:pathLst>
            </a:custGeom>
            <a:noFill/>
            <a:ln w="9">
              <a:solidFill>
                <a:srgbClr val="D995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91" name="Rectangle 99"/>
            <p:cNvSpPr>
              <a:spLocks noChangeArrowheads="1"/>
            </p:cNvSpPr>
            <p:nvPr/>
          </p:nvSpPr>
          <p:spPr bwMode="auto">
            <a:xfrm>
              <a:off x="293" y="3195"/>
              <a:ext cx="471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Estrategias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2" name="Rectangle 100"/>
            <p:cNvSpPr>
              <a:spLocks noChangeArrowheads="1"/>
            </p:cNvSpPr>
            <p:nvPr/>
          </p:nvSpPr>
          <p:spPr bwMode="auto">
            <a:xfrm>
              <a:off x="800" y="3147"/>
              <a:ext cx="6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3" name="Rectangle 101"/>
            <p:cNvSpPr>
              <a:spLocks noChangeArrowheads="1"/>
            </p:cNvSpPr>
            <p:nvPr/>
          </p:nvSpPr>
          <p:spPr bwMode="auto">
            <a:xfrm>
              <a:off x="5845" y="836"/>
              <a:ext cx="216" cy="2659"/>
            </a:xfrm>
            <a:prstGeom prst="rect">
              <a:avLst/>
            </a:prstGeom>
            <a:solidFill>
              <a:srgbClr val="243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894" name="Picture 10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78" y="267"/>
              <a:ext cx="2155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95" name="Rectangle 103"/>
            <p:cNvSpPr>
              <a:spLocks noChangeArrowheads="1"/>
            </p:cNvSpPr>
            <p:nvPr/>
          </p:nvSpPr>
          <p:spPr bwMode="auto">
            <a:xfrm>
              <a:off x="5845" y="836"/>
              <a:ext cx="216" cy="2659"/>
            </a:xfrm>
            <a:prstGeom prst="rect">
              <a:avLst/>
            </a:prstGeom>
            <a:solidFill>
              <a:srgbClr val="243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896" name="Picture 104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835" y="813"/>
              <a:ext cx="217" cy="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97" name="Rectangle 105"/>
            <p:cNvSpPr>
              <a:spLocks noChangeArrowheads="1"/>
            </p:cNvSpPr>
            <p:nvPr/>
          </p:nvSpPr>
          <p:spPr bwMode="auto">
            <a:xfrm>
              <a:off x="5835" y="813"/>
              <a:ext cx="217" cy="2659"/>
            </a:xfrm>
            <a:prstGeom prst="rect">
              <a:avLst/>
            </a:prstGeom>
            <a:noFill/>
            <a:ln w="9">
              <a:solidFill>
                <a:srgbClr val="95B3D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898" name="Rectangle 106"/>
            <p:cNvSpPr>
              <a:spLocks noChangeArrowheads="1"/>
            </p:cNvSpPr>
            <p:nvPr/>
          </p:nvSpPr>
          <p:spPr bwMode="auto">
            <a:xfrm rot="5400000">
              <a:off x="5329" y="1958"/>
              <a:ext cx="11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Cliente interno satisfecho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99" name="Rectangle 107"/>
            <p:cNvSpPr>
              <a:spLocks noChangeArrowheads="1"/>
            </p:cNvSpPr>
            <p:nvPr/>
          </p:nvSpPr>
          <p:spPr bwMode="auto">
            <a:xfrm rot="5400000">
              <a:off x="5879" y="2767"/>
              <a:ext cx="75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00" name="Rectangle 108"/>
            <p:cNvSpPr>
              <a:spLocks noChangeArrowheads="1"/>
            </p:cNvSpPr>
            <p:nvPr/>
          </p:nvSpPr>
          <p:spPr bwMode="auto">
            <a:xfrm>
              <a:off x="5722" y="1579"/>
              <a:ext cx="113" cy="1138"/>
            </a:xfrm>
            <a:prstGeom prst="rect">
              <a:avLst/>
            </a:prstGeom>
            <a:solidFill>
              <a:srgbClr val="243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01" name="Freeform 109"/>
            <p:cNvSpPr>
              <a:spLocks/>
            </p:cNvSpPr>
            <p:nvPr/>
          </p:nvSpPr>
          <p:spPr bwMode="auto">
            <a:xfrm>
              <a:off x="5722" y="1579"/>
              <a:ext cx="113" cy="113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26"/>
                </a:cxn>
                <a:cxn ang="0">
                  <a:pos x="0" y="326"/>
                </a:cxn>
                <a:cxn ang="0">
                  <a:pos x="0" y="813"/>
                </a:cxn>
                <a:cxn ang="0">
                  <a:pos x="66" y="813"/>
                </a:cxn>
                <a:cxn ang="0">
                  <a:pos x="66" y="1138"/>
                </a:cxn>
                <a:cxn ang="0">
                  <a:pos x="113" y="569"/>
                </a:cxn>
                <a:cxn ang="0">
                  <a:pos x="66" y="0"/>
                </a:cxn>
              </a:cxnLst>
              <a:rect l="0" t="0" r="r" b="b"/>
              <a:pathLst>
                <a:path w="113" h="1138">
                  <a:moveTo>
                    <a:pt x="66" y="0"/>
                  </a:moveTo>
                  <a:lnTo>
                    <a:pt x="66" y="326"/>
                  </a:lnTo>
                  <a:lnTo>
                    <a:pt x="0" y="326"/>
                  </a:lnTo>
                  <a:lnTo>
                    <a:pt x="0" y="813"/>
                  </a:lnTo>
                  <a:lnTo>
                    <a:pt x="66" y="813"/>
                  </a:lnTo>
                  <a:lnTo>
                    <a:pt x="66" y="1138"/>
                  </a:lnTo>
                  <a:lnTo>
                    <a:pt x="113" y="569"/>
                  </a:lnTo>
                  <a:lnTo>
                    <a:pt x="66" y="0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02" name="Rectangle 110"/>
            <p:cNvSpPr>
              <a:spLocks noChangeArrowheads="1"/>
            </p:cNvSpPr>
            <p:nvPr/>
          </p:nvSpPr>
          <p:spPr bwMode="auto">
            <a:xfrm>
              <a:off x="5722" y="1579"/>
              <a:ext cx="113" cy="1138"/>
            </a:xfrm>
            <a:prstGeom prst="rect">
              <a:avLst/>
            </a:prstGeom>
            <a:solidFill>
              <a:srgbClr val="243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04" name="Freeform 112"/>
            <p:cNvSpPr>
              <a:spLocks/>
            </p:cNvSpPr>
            <p:nvPr/>
          </p:nvSpPr>
          <p:spPr bwMode="auto">
            <a:xfrm>
              <a:off x="5713" y="1556"/>
              <a:ext cx="113" cy="113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25"/>
                </a:cxn>
                <a:cxn ang="0">
                  <a:pos x="0" y="325"/>
                </a:cxn>
                <a:cxn ang="0">
                  <a:pos x="0" y="813"/>
                </a:cxn>
                <a:cxn ang="0">
                  <a:pos x="66" y="813"/>
                </a:cxn>
                <a:cxn ang="0">
                  <a:pos x="66" y="1138"/>
                </a:cxn>
                <a:cxn ang="0">
                  <a:pos x="113" y="569"/>
                </a:cxn>
                <a:cxn ang="0">
                  <a:pos x="66" y="0"/>
                </a:cxn>
              </a:cxnLst>
              <a:rect l="0" t="0" r="r" b="b"/>
              <a:pathLst>
                <a:path w="113" h="1138">
                  <a:moveTo>
                    <a:pt x="66" y="0"/>
                  </a:moveTo>
                  <a:lnTo>
                    <a:pt x="66" y="325"/>
                  </a:lnTo>
                  <a:lnTo>
                    <a:pt x="0" y="325"/>
                  </a:lnTo>
                  <a:lnTo>
                    <a:pt x="0" y="813"/>
                  </a:lnTo>
                  <a:lnTo>
                    <a:pt x="66" y="813"/>
                  </a:lnTo>
                  <a:lnTo>
                    <a:pt x="66" y="1138"/>
                  </a:lnTo>
                  <a:lnTo>
                    <a:pt x="113" y="569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9">
              <a:solidFill>
                <a:srgbClr val="95B3D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05" name="Rectangle 113"/>
            <p:cNvSpPr>
              <a:spLocks noChangeArrowheads="1"/>
            </p:cNvSpPr>
            <p:nvPr/>
          </p:nvSpPr>
          <p:spPr bwMode="auto">
            <a:xfrm>
              <a:off x="932" y="1335"/>
              <a:ext cx="762" cy="1382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06" name="Freeform 114"/>
            <p:cNvSpPr>
              <a:spLocks/>
            </p:cNvSpPr>
            <p:nvPr/>
          </p:nvSpPr>
          <p:spPr bwMode="auto">
            <a:xfrm>
              <a:off x="932" y="1335"/>
              <a:ext cx="762" cy="1382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13" y="0"/>
                </a:cxn>
                <a:cxn ang="0">
                  <a:pos x="103" y="0"/>
                </a:cxn>
                <a:cxn ang="0">
                  <a:pos x="94" y="12"/>
                </a:cxn>
                <a:cxn ang="0">
                  <a:pos x="75" y="12"/>
                </a:cxn>
                <a:cxn ang="0">
                  <a:pos x="56" y="24"/>
                </a:cxn>
                <a:cxn ang="0">
                  <a:pos x="37" y="47"/>
                </a:cxn>
                <a:cxn ang="0">
                  <a:pos x="19" y="70"/>
                </a:cxn>
                <a:cxn ang="0">
                  <a:pos x="9" y="93"/>
                </a:cxn>
                <a:cxn ang="0">
                  <a:pos x="9" y="117"/>
                </a:cxn>
                <a:cxn ang="0">
                  <a:pos x="0" y="128"/>
                </a:cxn>
                <a:cxn ang="0">
                  <a:pos x="0" y="140"/>
                </a:cxn>
                <a:cxn ang="0">
                  <a:pos x="0" y="163"/>
                </a:cxn>
                <a:cxn ang="0">
                  <a:pos x="0" y="1220"/>
                </a:cxn>
                <a:cxn ang="0">
                  <a:pos x="0" y="1243"/>
                </a:cxn>
                <a:cxn ang="0">
                  <a:pos x="0" y="1255"/>
                </a:cxn>
                <a:cxn ang="0">
                  <a:pos x="9" y="1278"/>
                </a:cxn>
                <a:cxn ang="0">
                  <a:pos x="9" y="1290"/>
                </a:cxn>
                <a:cxn ang="0">
                  <a:pos x="19" y="1313"/>
                </a:cxn>
                <a:cxn ang="0">
                  <a:pos x="37" y="1336"/>
                </a:cxn>
                <a:cxn ang="0">
                  <a:pos x="56" y="1359"/>
                </a:cxn>
                <a:cxn ang="0">
                  <a:pos x="75" y="1371"/>
                </a:cxn>
                <a:cxn ang="0">
                  <a:pos x="94" y="1371"/>
                </a:cxn>
                <a:cxn ang="0">
                  <a:pos x="103" y="1382"/>
                </a:cxn>
                <a:cxn ang="0">
                  <a:pos x="113" y="1382"/>
                </a:cxn>
                <a:cxn ang="0">
                  <a:pos x="132" y="1382"/>
                </a:cxn>
                <a:cxn ang="0">
                  <a:pos x="640" y="1382"/>
                </a:cxn>
                <a:cxn ang="0">
                  <a:pos x="649" y="1382"/>
                </a:cxn>
                <a:cxn ang="0">
                  <a:pos x="659" y="1382"/>
                </a:cxn>
                <a:cxn ang="0">
                  <a:pos x="677" y="1371"/>
                </a:cxn>
                <a:cxn ang="0">
                  <a:pos x="687" y="1371"/>
                </a:cxn>
                <a:cxn ang="0">
                  <a:pos x="706" y="1359"/>
                </a:cxn>
                <a:cxn ang="0">
                  <a:pos x="724" y="1336"/>
                </a:cxn>
                <a:cxn ang="0">
                  <a:pos x="743" y="1313"/>
                </a:cxn>
                <a:cxn ang="0">
                  <a:pos x="753" y="1290"/>
                </a:cxn>
                <a:cxn ang="0">
                  <a:pos x="762" y="1278"/>
                </a:cxn>
                <a:cxn ang="0">
                  <a:pos x="762" y="1255"/>
                </a:cxn>
                <a:cxn ang="0">
                  <a:pos x="762" y="1243"/>
                </a:cxn>
                <a:cxn ang="0">
                  <a:pos x="762" y="1220"/>
                </a:cxn>
                <a:cxn ang="0">
                  <a:pos x="762" y="163"/>
                </a:cxn>
                <a:cxn ang="0">
                  <a:pos x="762" y="140"/>
                </a:cxn>
                <a:cxn ang="0">
                  <a:pos x="762" y="128"/>
                </a:cxn>
                <a:cxn ang="0">
                  <a:pos x="762" y="117"/>
                </a:cxn>
                <a:cxn ang="0">
                  <a:pos x="753" y="93"/>
                </a:cxn>
                <a:cxn ang="0">
                  <a:pos x="743" y="70"/>
                </a:cxn>
                <a:cxn ang="0">
                  <a:pos x="724" y="47"/>
                </a:cxn>
                <a:cxn ang="0">
                  <a:pos x="706" y="24"/>
                </a:cxn>
                <a:cxn ang="0">
                  <a:pos x="687" y="12"/>
                </a:cxn>
                <a:cxn ang="0">
                  <a:pos x="677" y="12"/>
                </a:cxn>
                <a:cxn ang="0">
                  <a:pos x="659" y="0"/>
                </a:cxn>
                <a:cxn ang="0">
                  <a:pos x="649" y="0"/>
                </a:cxn>
                <a:cxn ang="0">
                  <a:pos x="640" y="0"/>
                </a:cxn>
                <a:cxn ang="0">
                  <a:pos x="132" y="0"/>
                </a:cxn>
              </a:cxnLst>
              <a:rect l="0" t="0" r="r" b="b"/>
              <a:pathLst>
                <a:path w="762" h="1382">
                  <a:moveTo>
                    <a:pt x="132" y="0"/>
                  </a:moveTo>
                  <a:lnTo>
                    <a:pt x="113" y="0"/>
                  </a:lnTo>
                  <a:lnTo>
                    <a:pt x="103" y="0"/>
                  </a:lnTo>
                  <a:lnTo>
                    <a:pt x="94" y="12"/>
                  </a:lnTo>
                  <a:lnTo>
                    <a:pt x="75" y="12"/>
                  </a:lnTo>
                  <a:lnTo>
                    <a:pt x="56" y="24"/>
                  </a:lnTo>
                  <a:lnTo>
                    <a:pt x="37" y="47"/>
                  </a:lnTo>
                  <a:lnTo>
                    <a:pt x="19" y="70"/>
                  </a:lnTo>
                  <a:lnTo>
                    <a:pt x="9" y="93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63"/>
                  </a:lnTo>
                  <a:lnTo>
                    <a:pt x="0" y="1220"/>
                  </a:lnTo>
                  <a:lnTo>
                    <a:pt x="0" y="1243"/>
                  </a:lnTo>
                  <a:lnTo>
                    <a:pt x="0" y="1255"/>
                  </a:lnTo>
                  <a:lnTo>
                    <a:pt x="9" y="1278"/>
                  </a:lnTo>
                  <a:lnTo>
                    <a:pt x="9" y="1290"/>
                  </a:lnTo>
                  <a:lnTo>
                    <a:pt x="19" y="1313"/>
                  </a:lnTo>
                  <a:lnTo>
                    <a:pt x="37" y="1336"/>
                  </a:lnTo>
                  <a:lnTo>
                    <a:pt x="56" y="1359"/>
                  </a:lnTo>
                  <a:lnTo>
                    <a:pt x="75" y="1371"/>
                  </a:lnTo>
                  <a:lnTo>
                    <a:pt x="94" y="1371"/>
                  </a:lnTo>
                  <a:lnTo>
                    <a:pt x="103" y="1382"/>
                  </a:lnTo>
                  <a:lnTo>
                    <a:pt x="113" y="1382"/>
                  </a:lnTo>
                  <a:lnTo>
                    <a:pt x="132" y="1382"/>
                  </a:lnTo>
                  <a:lnTo>
                    <a:pt x="640" y="1382"/>
                  </a:lnTo>
                  <a:lnTo>
                    <a:pt x="649" y="1382"/>
                  </a:lnTo>
                  <a:lnTo>
                    <a:pt x="659" y="1382"/>
                  </a:lnTo>
                  <a:lnTo>
                    <a:pt x="677" y="1371"/>
                  </a:lnTo>
                  <a:lnTo>
                    <a:pt x="687" y="1371"/>
                  </a:lnTo>
                  <a:lnTo>
                    <a:pt x="706" y="1359"/>
                  </a:lnTo>
                  <a:lnTo>
                    <a:pt x="724" y="1336"/>
                  </a:lnTo>
                  <a:lnTo>
                    <a:pt x="743" y="1313"/>
                  </a:lnTo>
                  <a:lnTo>
                    <a:pt x="753" y="1290"/>
                  </a:lnTo>
                  <a:lnTo>
                    <a:pt x="762" y="1278"/>
                  </a:lnTo>
                  <a:lnTo>
                    <a:pt x="762" y="1255"/>
                  </a:lnTo>
                  <a:lnTo>
                    <a:pt x="762" y="1243"/>
                  </a:lnTo>
                  <a:lnTo>
                    <a:pt x="762" y="1220"/>
                  </a:lnTo>
                  <a:lnTo>
                    <a:pt x="762" y="163"/>
                  </a:lnTo>
                  <a:lnTo>
                    <a:pt x="762" y="140"/>
                  </a:lnTo>
                  <a:lnTo>
                    <a:pt x="762" y="128"/>
                  </a:lnTo>
                  <a:lnTo>
                    <a:pt x="762" y="117"/>
                  </a:lnTo>
                  <a:lnTo>
                    <a:pt x="753" y="93"/>
                  </a:lnTo>
                  <a:lnTo>
                    <a:pt x="743" y="70"/>
                  </a:lnTo>
                  <a:lnTo>
                    <a:pt x="724" y="47"/>
                  </a:lnTo>
                  <a:lnTo>
                    <a:pt x="706" y="24"/>
                  </a:lnTo>
                  <a:lnTo>
                    <a:pt x="687" y="12"/>
                  </a:lnTo>
                  <a:lnTo>
                    <a:pt x="677" y="12"/>
                  </a:lnTo>
                  <a:lnTo>
                    <a:pt x="659" y="0"/>
                  </a:lnTo>
                  <a:lnTo>
                    <a:pt x="649" y="0"/>
                  </a:lnTo>
                  <a:lnTo>
                    <a:pt x="640" y="0"/>
                  </a:lnTo>
                  <a:lnTo>
                    <a:pt x="132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07" name="Rectangle 115"/>
            <p:cNvSpPr>
              <a:spLocks noChangeArrowheads="1"/>
            </p:cNvSpPr>
            <p:nvPr/>
          </p:nvSpPr>
          <p:spPr bwMode="auto">
            <a:xfrm>
              <a:off x="932" y="1335"/>
              <a:ext cx="762" cy="1382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908" name="Picture 116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922" y="1312"/>
              <a:ext cx="763" cy="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909" name="Freeform 117"/>
            <p:cNvSpPr>
              <a:spLocks/>
            </p:cNvSpPr>
            <p:nvPr/>
          </p:nvSpPr>
          <p:spPr bwMode="auto">
            <a:xfrm>
              <a:off x="922" y="1312"/>
              <a:ext cx="763" cy="1382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13" y="0"/>
                </a:cxn>
                <a:cxn ang="0">
                  <a:pos x="104" y="0"/>
                </a:cxn>
                <a:cxn ang="0">
                  <a:pos x="94" y="12"/>
                </a:cxn>
                <a:cxn ang="0">
                  <a:pos x="76" y="12"/>
                </a:cxn>
                <a:cxn ang="0">
                  <a:pos x="57" y="23"/>
                </a:cxn>
                <a:cxn ang="0">
                  <a:pos x="38" y="47"/>
                </a:cxn>
                <a:cxn ang="0">
                  <a:pos x="19" y="70"/>
                </a:cxn>
                <a:cxn ang="0">
                  <a:pos x="10" y="93"/>
                </a:cxn>
                <a:cxn ang="0">
                  <a:pos x="10" y="116"/>
                </a:cxn>
                <a:cxn ang="0">
                  <a:pos x="0" y="128"/>
                </a:cxn>
                <a:cxn ang="0">
                  <a:pos x="0" y="140"/>
                </a:cxn>
                <a:cxn ang="0">
                  <a:pos x="0" y="163"/>
                </a:cxn>
                <a:cxn ang="0">
                  <a:pos x="0" y="1231"/>
                </a:cxn>
                <a:cxn ang="0">
                  <a:pos x="0" y="1243"/>
                </a:cxn>
                <a:cxn ang="0">
                  <a:pos x="0" y="1254"/>
                </a:cxn>
                <a:cxn ang="0">
                  <a:pos x="10" y="1278"/>
                </a:cxn>
                <a:cxn ang="0">
                  <a:pos x="10" y="1289"/>
                </a:cxn>
                <a:cxn ang="0">
                  <a:pos x="19" y="1313"/>
                </a:cxn>
                <a:cxn ang="0">
                  <a:pos x="38" y="1336"/>
                </a:cxn>
                <a:cxn ang="0">
                  <a:pos x="57" y="1359"/>
                </a:cxn>
                <a:cxn ang="0">
                  <a:pos x="76" y="1371"/>
                </a:cxn>
                <a:cxn ang="0">
                  <a:pos x="94" y="1371"/>
                </a:cxn>
                <a:cxn ang="0">
                  <a:pos x="104" y="1382"/>
                </a:cxn>
                <a:cxn ang="0">
                  <a:pos x="113" y="1382"/>
                </a:cxn>
                <a:cxn ang="0">
                  <a:pos x="132" y="1382"/>
                </a:cxn>
                <a:cxn ang="0">
                  <a:pos x="640" y="1382"/>
                </a:cxn>
                <a:cxn ang="0">
                  <a:pos x="650" y="1382"/>
                </a:cxn>
                <a:cxn ang="0">
                  <a:pos x="659" y="1382"/>
                </a:cxn>
                <a:cxn ang="0">
                  <a:pos x="678" y="1371"/>
                </a:cxn>
                <a:cxn ang="0">
                  <a:pos x="687" y="1371"/>
                </a:cxn>
                <a:cxn ang="0">
                  <a:pos x="706" y="1359"/>
                </a:cxn>
                <a:cxn ang="0">
                  <a:pos x="725" y="1336"/>
                </a:cxn>
                <a:cxn ang="0">
                  <a:pos x="744" y="1313"/>
                </a:cxn>
                <a:cxn ang="0">
                  <a:pos x="753" y="1289"/>
                </a:cxn>
                <a:cxn ang="0">
                  <a:pos x="763" y="1278"/>
                </a:cxn>
                <a:cxn ang="0">
                  <a:pos x="763" y="1254"/>
                </a:cxn>
                <a:cxn ang="0">
                  <a:pos x="763" y="1243"/>
                </a:cxn>
                <a:cxn ang="0">
                  <a:pos x="763" y="1231"/>
                </a:cxn>
                <a:cxn ang="0">
                  <a:pos x="763" y="163"/>
                </a:cxn>
                <a:cxn ang="0">
                  <a:pos x="763" y="140"/>
                </a:cxn>
                <a:cxn ang="0">
                  <a:pos x="763" y="128"/>
                </a:cxn>
                <a:cxn ang="0">
                  <a:pos x="763" y="116"/>
                </a:cxn>
                <a:cxn ang="0">
                  <a:pos x="753" y="93"/>
                </a:cxn>
                <a:cxn ang="0">
                  <a:pos x="744" y="70"/>
                </a:cxn>
                <a:cxn ang="0">
                  <a:pos x="725" y="47"/>
                </a:cxn>
                <a:cxn ang="0">
                  <a:pos x="706" y="23"/>
                </a:cxn>
                <a:cxn ang="0">
                  <a:pos x="687" y="12"/>
                </a:cxn>
                <a:cxn ang="0">
                  <a:pos x="678" y="12"/>
                </a:cxn>
                <a:cxn ang="0">
                  <a:pos x="659" y="0"/>
                </a:cxn>
                <a:cxn ang="0">
                  <a:pos x="650" y="0"/>
                </a:cxn>
                <a:cxn ang="0">
                  <a:pos x="640" y="0"/>
                </a:cxn>
                <a:cxn ang="0">
                  <a:pos x="132" y="0"/>
                </a:cxn>
              </a:cxnLst>
              <a:rect l="0" t="0" r="r" b="b"/>
              <a:pathLst>
                <a:path w="763" h="1382">
                  <a:moveTo>
                    <a:pt x="132" y="0"/>
                  </a:moveTo>
                  <a:lnTo>
                    <a:pt x="113" y="0"/>
                  </a:lnTo>
                  <a:lnTo>
                    <a:pt x="104" y="0"/>
                  </a:lnTo>
                  <a:lnTo>
                    <a:pt x="94" y="12"/>
                  </a:lnTo>
                  <a:lnTo>
                    <a:pt x="76" y="12"/>
                  </a:lnTo>
                  <a:lnTo>
                    <a:pt x="57" y="23"/>
                  </a:lnTo>
                  <a:lnTo>
                    <a:pt x="38" y="47"/>
                  </a:lnTo>
                  <a:lnTo>
                    <a:pt x="19" y="70"/>
                  </a:lnTo>
                  <a:lnTo>
                    <a:pt x="10" y="93"/>
                  </a:lnTo>
                  <a:lnTo>
                    <a:pt x="10" y="116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63"/>
                  </a:lnTo>
                  <a:lnTo>
                    <a:pt x="0" y="1231"/>
                  </a:lnTo>
                  <a:lnTo>
                    <a:pt x="0" y="1243"/>
                  </a:lnTo>
                  <a:lnTo>
                    <a:pt x="0" y="1254"/>
                  </a:lnTo>
                  <a:lnTo>
                    <a:pt x="10" y="1278"/>
                  </a:lnTo>
                  <a:lnTo>
                    <a:pt x="10" y="1289"/>
                  </a:lnTo>
                  <a:lnTo>
                    <a:pt x="19" y="1313"/>
                  </a:lnTo>
                  <a:lnTo>
                    <a:pt x="38" y="1336"/>
                  </a:lnTo>
                  <a:lnTo>
                    <a:pt x="57" y="1359"/>
                  </a:lnTo>
                  <a:lnTo>
                    <a:pt x="76" y="1371"/>
                  </a:lnTo>
                  <a:lnTo>
                    <a:pt x="94" y="1371"/>
                  </a:lnTo>
                  <a:lnTo>
                    <a:pt x="104" y="1382"/>
                  </a:lnTo>
                  <a:lnTo>
                    <a:pt x="113" y="1382"/>
                  </a:lnTo>
                  <a:lnTo>
                    <a:pt x="132" y="1382"/>
                  </a:lnTo>
                  <a:lnTo>
                    <a:pt x="640" y="1382"/>
                  </a:lnTo>
                  <a:lnTo>
                    <a:pt x="650" y="1382"/>
                  </a:lnTo>
                  <a:lnTo>
                    <a:pt x="659" y="1382"/>
                  </a:lnTo>
                  <a:lnTo>
                    <a:pt x="678" y="1371"/>
                  </a:lnTo>
                  <a:lnTo>
                    <a:pt x="687" y="1371"/>
                  </a:lnTo>
                  <a:lnTo>
                    <a:pt x="706" y="1359"/>
                  </a:lnTo>
                  <a:lnTo>
                    <a:pt x="725" y="1336"/>
                  </a:lnTo>
                  <a:lnTo>
                    <a:pt x="744" y="1313"/>
                  </a:lnTo>
                  <a:lnTo>
                    <a:pt x="753" y="1289"/>
                  </a:lnTo>
                  <a:lnTo>
                    <a:pt x="763" y="1278"/>
                  </a:lnTo>
                  <a:lnTo>
                    <a:pt x="763" y="1254"/>
                  </a:lnTo>
                  <a:lnTo>
                    <a:pt x="763" y="1243"/>
                  </a:lnTo>
                  <a:lnTo>
                    <a:pt x="763" y="1231"/>
                  </a:lnTo>
                  <a:lnTo>
                    <a:pt x="763" y="163"/>
                  </a:lnTo>
                  <a:lnTo>
                    <a:pt x="763" y="140"/>
                  </a:lnTo>
                  <a:lnTo>
                    <a:pt x="763" y="128"/>
                  </a:lnTo>
                  <a:lnTo>
                    <a:pt x="763" y="116"/>
                  </a:lnTo>
                  <a:lnTo>
                    <a:pt x="753" y="93"/>
                  </a:lnTo>
                  <a:lnTo>
                    <a:pt x="744" y="70"/>
                  </a:lnTo>
                  <a:lnTo>
                    <a:pt x="725" y="47"/>
                  </a:lnTo>
                  <a:lnTo>
                    <a:pt x="706" y="23"/>
                  </a:lnTo>
                  <a:lnTo>
                    <a:pt x="687" y="12"/>
                  </a:lnTo>
                  <a:lnTo>
                    <a:pt x="678" y="12"/>
                  </a:lnTo>
                  <a:lnTo>
                    <a:pt x="659" y="0"/>
                  </a:lnTo>
                  <a:lnTo>
                    <a:pt x="650" y="0"/>
                  </a:lnTo>
                  <a:lnTo>
                    <a:pt x="640" y="0"/>
                  </a:lnTo>
                  <a:lnTo>
                    <a:pt x="132" y="0"/>
                  </a:lnTo>
                </a:path>
              </a:pathLst>
            </a:custGeom>
            <a:noFill/>
            <a:ln w="9">
              <a:solidFill>
                <a:srgbClr val="D995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10" name="Rectangle 118"/>
            <p:cNvSpPr>
              <a:spLocks noChangeArrowheads="1"/>
            </p:cNvSpPr>
            <p:nvPr/>
          </p:nvSpPr>
          <p:spPr bwMode="auto">
            <a:xfrm>
              <a:off x="1026" y="1382"/>
              <a:ext cx="53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Selección de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11" name="Rectangle 119"/>
            <p:cNvSpPr>
              <a:spLocks noChangeArrowheads="1"/>
            </p:cNvSpPr>
            <p:nvPr/>
          </p:nvSpPr>
          <p:spPr bwMode="auto">
            <a:xfrm>
              <a:off x="1026" y="1510"/>
              <a:ext cx="43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candidatos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12" name="Rectangle 120"/>
            <p:cNvSpPr>
              <a:spLocks noChangeArrowheads="1"/>
            </p:cNvSpPr>
            <p:nvPr/>
          </p:nvSpPr>
          <p:spPr bwMode="auto">
            <a:xfrm>
              <a:off x="1393" y="1510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13" name="Rectangle 121"/>
            <p:cNvSpPr>
              <a:spLocks noChangeArrowheads="1"/>
            </p:cNvSpPr>
            <p:nvPr/>
          </p:nvSpPr>
          <p:spPr bwMode="auto">
            <a:xfrm>
              <a:off x="1026" y="1765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14" name="Rectangle 122"/>
            <p:cNvSpPr>
              <a:spLocks noChangeArrowheads="1"/>
            </p:cNvSpPr>
            <p:nvPr/>
          </p:nvSpPr>
          <p:spPr bwMode="auto">
            <a:xfrm>
              <a:off x="978" y="1710"/>
              <a:ext cx="65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Clasificación de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15" name="Rectangle 123"/>
            <p:cNvSpPr>
              <a:spLocks noChangeArrowheads="1"/>
            </p:cNvSpPr>
            <p:nvPr/>
          </p:nvSpPr>
          <p:spPr bwMode="auto">
            <a:xfrm>
              <a:off x="978" y="1845"/>
              <a:ext cx="32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puestos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16" name="Rectangle 124"/>
            <p:cNvSpPr>
              <a:spLocks noChangeArrowheads="1"/>
            </p:cNvSpPr>
            <p:nvPr/>
          </p:nvSpPr>
          <p:spPr bwMode="auto">
            <a:xfrm>
              <a:off x="1271" y="1980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17" name="Rectangle 125"/>
            <p:cNvSpPr>
              <a:spLocks noChangeArrowheads="1"/>
            </p:cNvSpPr>
            <p:nvPr/>
          </p:nvSpPr>
          <p:spPr bwMode="auto">
            <a:xfrm>
              <a:off x="1026" y="2416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18" name="Rectangle 126"/>
            <p:cNvSpPr>
              <a:spLocks noChangeArrowheads="1"/>
            </p:cNvSpPr>
            <p:nvPr/>
          </p:nvSpPr>
          <p:spPr bwMode="auto">
            <a:xfrm>
              <a:off x="978" y="2070"/>
              <a:ext cx="58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Valoración de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19" name="Rectangle 127"/>
            <p:cNvSpPr>
              <a:spLocks noChangeArrowheads="1"/>
            </p:cNvSpPr>
            <p:nvPr/>
          </p:nvSpPr>
          <p:spPr bwMode="auto">
            <a:xfrm>
              <a:off x="1026" y="2250"/>
              <a:ext cx="32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puestos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20" name="Rectangle 128"/>
            <p:cNvSpPr>
              <a:spLocks noChangeArrowheads="1"/>
            </p:cNvSpPr>
            <p:nvPr/>
          </p:nvSpPr>
          <p:spPr bwMode="auto">
            <a:xfrm>
              <a:off x="1271" y="3105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21" name="Rectangle 129"/>
            <p:cNvSpPr>
              <a:spLocks noChangeArrowheads="1"/>
            </p:cNvSpPr>
            <p:nvPr/>
          </p:nvSpPr>
          <p:spPr bwMode="auto">
            <a:xfrm>
              <a:off x="1741" y="1335"/>
              <a:ext cx="753" cy="1382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22" name="Freeform 130"/>
            <p:cNvSpPr>
              <a:spLocks/>
            </p:cNvSpPr>
            <p:nvPr/>
          </p:nvSpPr>
          <p:spPr bwMode="auto">
            <a:xfrm>
              <a:off x="1741" y="1335"/>
              <a:ext cx="753" cy="1382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3" y="0"/>
                </a:cxn>
                <a:cxn ang="0">
                  <a:pos x="104" y="0"/>
                </a:cxn>
                <a:cxn ang="0">
                  <a:pos x="85" y="12"/>
                </a:cxn>
                <a:cxn ang="0">
                  <a:pos x="75" y="12"/>
                </a:cxn>
                <a:cxn ang="0">
                  <a:pos x="57" y="24"/>
                </a:cxn>
                <a:cxn ang="0">
                  <a:pos x="38" y="47"/>
                </a:cxn>
                <a:cxn ang="0">
                  <a:pos x="19" y="70"/>
                </a:cxn>
                <a:cxn ang="0">
                  <a:pos x="10" y="93"/>
                </a:cxn>
                <a:cxn ang="0">
                  <a:pos x="10" y="105"/>
                </a:cxn>
                <a:cxn ang="0">
                  <a:pos x="0" y="128"/>
                </a:cxn>
                <a:cxn ang="0">
                  <a:pos x="0" y="140"/>
                </a:cxn>
                <a:cxn ang="0">
                  <a:pos x="0" y="151"/>
                </a:cxn>
                <a:cxn ang="0">
                  <a:pos x="0" y="1231"/>
                </a:cxn>
                <a:cxn ang="0">
                  <a:pos x="0" y="1243"/>
                </a:cxn>
                <a:cxn ang="0">
                  <a:pos x="0" y="1255"/>
                </a:cxn>
                <a:cxn ang="0">
                  <a:pos x="10" y="1278"/>
                </a:cxn>
                <a:cxn ang="0">
                  <a:pos x="10" y="1290"/>
                </a:cxn>
                <a:cxn ang="0">
                  <a:pos x="19" y="1313"/>
                </a:cxn>
                <a:cxn ang="0">
                  <a:pos x="38" y="1336"/>
                </a:cxn>
                <a:cxn ang="0">
                  <a:pos x="57" y="1359"/>
                </a:cxn>
                <a:cxn ang="0">
                  <a:pos x="75" y="1371"/>
                </a:cxn>
                <a:cxn ang="0">
                  <a:pos x="85" y="1371"/>
                </a:cxn>
                <a:cxn ang="0">
                  <a:pos x="104" y="1382"/>
                </a:cxn>
                <a:cxn ang="0">
                  <a:pos x="113" y="1382"/>
                </a:cxn>
                <a:cxn ang="0">
                  <a:pos x="123" y="1382"/>
                </a:cxn>
                <a:cxn ang="0">
                  <a:pos x="631" y="1382"/>
                </a:cxn>
                <a:cxn ang="0">
                  <a:pos x="640" y="1382"/>
                </a:cxn>
                <a:cxn ang="0">
                  <a:pos x="650" y="1382"/>
                </a:cxn>
                <a:cxn ang="0">
                  <a:pos x="668" y="1371"/>
                </a:cxn>
                <a:cxn ang="0">
                  <a:pos x="678" y="1371"/>
                </a:cxn>
                <a:cxn ang="0">
                  <a:pos x="697" y="1359"/>
                </a:cxn>
                <a:cxn ang="0">
                  <a:pos x="715" y="1336"/>
                </a:cxn>
                <a:cxn ang="0">
                  <a:pos x="734" y="1313"/>
                </a:cxn>
                <a:cxn ang="0">
                  <a:pos x="744" y="1290"/>
                </a:cxn>
                <a:cxn ang="0">
                  <a:pos x="744" y="1278"/>
                </a:cxn>
                <a:cxn ang="0">
                  <a:pos x="753" y="1255"/>
                </a:cxn>
                <a:cxn ang="0">
                  <a:pos x="753" y="1243"/>
                </a:cxn>
                <a:cxn ang="0">
                  <a:pos x="753" y="1231"/>
                </a:cxn>
                <a:cxn ang="0">
                  <a:pos x="753" y="151"/>
                </a:cxn>
                <a:cxn ang="0">
                  <a:pos x="753" y="140"/>
                </a:cxn>
                <a:cxn ang="0">
                  <a:pos x="753" y="128"/>
                </a:cxn>
                <a:cxn ang="0">
                  <a:pos x="744" y="105"/>
                </a:cxn>
                <a:cxn ang="0">
                  <a:pos x="744" y="93"/>
                </a:cxn>
                <a:cxn ang="0">
                  <a:pos x="734" y="70"/>
                </a:cxn>
                <a:cxn ang="0">
                  <a:pos x="715" y="47"/>
                </a:cxn>
                <a:cxn ang="0">
                  <a:pos x="697" y="24"/>
                </a:cxn>
                <a:cxn ang="0">
                  <a:pos x="678" y="12"/>
                </a:cxn>
                <a:cxn ang="0">
                  <a:pos x="668" y="12"/>
                </a:cxn>
                <a:cxn ang="0">
                  <a:pos x="650" y="0"/>
                </a:cxn>
                <a:cxn ang="0">
                  <a:pos x="640" y="0"/>
                </a:cxn>
                <a:cxn ang="0">
                  <a:pos x="631" y="0"/>
                </a:cxn>
                <a:cxn ang="0">
                  <a:pos x="123" y="0"/>
                </a:cxn>
              </a:cxnLst>
              <a:rect l="0" t="0" r="r" b="b"/>
              <a:pathLst>
                <a:path w="753" h="1382">
                  <a:moveTo>
                    <a:pt x="123" y="0"/>
                  </a:moveTo>
                  <a:lnTo>
                    <a:pt x="113" y="0"/>
                  </a:lnTo>
                  <a:lnTo>
                    <a:pt x="104" y="0"/>
                  </a:lnTo>
                  <a:lnTo>
                    <a:pt x="85" y="12"/>
                  </a:lnTo>
                  <a:lnTo>
                    <a:pt x="75" y="12"/>
                  </a:lnTo>
                  <a:lnTo>
                    <a:pt x="57" y="24"/>
                  </a:lnTo>
                  <a:lnTo>
                    <a:pt x="38" y="47"/>
                  </a:lnTo>
                  <a:lnTo>
                    <a:pt x="19" y="70"/>
                  </a:lnTo>
                  <a:lnTo>
                    <a:pt x="10" y="93"/>
                  </a:lnTo>
                  <a:lnTo>
                    <a:pt x="10" y="105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231"/>
                  </a:lnTo>
                  <a:lnTo>
                    <a:pt x="0" y="1243"/>
                  </a:lnTo>
                  <a:lnTo>
                    <a:pt x="0" y="1255"/>
                  </a:lnTo>
                  <a:lnTo>
                    <a:pt x="10" y="1278"/>
                  </a:lnTo>
                  <a:lnTo>
                    <a:pt x="10" y="1290"/>
                  </a:lnTo>
                  <a:lnTo>
                    <a:pt x="19" y="1313"/>
                  </a:lnTo>
                  <a:lnTo>
                    <a:pt x="38" y="1336"/>
                  </a:lnTo>
                  <a:lnTo>
                    <a:pt x="57" y="1359"/>
                  </a:lnTo>
                  <a:lnTo>
                    <a:pt x="75" y="1371"/>
                  </a:lnTo>
                  <a:lnTo>
                    <a:pt x="85" y="1371"/>
                  </a:lnTo>
                  <a:lnTo>
                    <a:pt x="104" y="1382"/>
                  </a:lnTo>
                  <a:lnTo>
                    <a:pt x="113" y="1382"/>
                  </a:lnTo>
                  <a:lnTo>
                    <a:pt x="123" y="1382"/>
                  </a:lnTo>
                  <a:lnTo>
                    <a:pt x="631" y="1382"/>
                  </a:lnTo>
                  <a:lnTo>
                    <a:pt x="640" y="1382"/>
                  </a:lnTo>
                  <a:lnTo>
                    <a:pt x="650" y="1382"/>
                  </a:lnTo>
                  <a:lnTo>
                    <a:pt x="668" y="1371"/>
                  </a:lnTo>
                  <a:lnTo>
                    <a:pt x="678" y="1371"/>
                  </a:lnTo>
                  <a:lnTo>
                    <a:pt x="697" y="1359"/>
                  </a:lnTo>
                  <a:lnTo>
                    <a:pt x="715" y="1336"/>
                  </a:lnTo>
                  <a:lnTo>
                    <a:pt x="734" y="1313"/>
                  </a:lnTo>
                  <a:lnTo>
                    <a:pt x="744" y="1290"/>
                  </a:lnTo>
                  <a:lnTo>
                    <a:pt x="744" y="1278"/>
                  </a:lnTo>
                  <a:lnTo>
                    <a:pt x="753" y="1255"/>
                  </a:lnTo>
                  <a:lnTo>
                    <a:pt x="753" y="1243"/>
                  </a:lnTo>
                  <a:lnTo>
                    <a:pt x="753" y="1231"/>
                  </a:lnTo>
                  <a:lnTo>
                    <a:pt x="753" y="151"/>
                  </a:lnTo>
                  <a:lnTo>
                    <a:pt x="753" y="140"/>
                  </a:lnTo>
                  <a:lnTo>
                    <a:pt x="753" y="128"/>
                  </a:lnTo>
                  <a:lnTo>
                    <a:pt x="744" y="105"/>
                  </a:lnTo>
                  <a:lnTo>
                    <a:pt x="744" y="93"/>
                  </a:lnTo>
                  <a:lnTo>
                    <a:pt x="734" y="70"/>
                  </a:lnTo>
                  <a:lnTo>
                    <a:pt x="715" y="47"/>
                  </a:lnTo>
                  <a:lnTo>
                    <a:pt x="697" y="24"/>
                  </a:lnTo>
                  <a:lnTo>
                    <a:pt x="678" y="12"/>
                  </a:lnTo>
                  <a:lnTo>
                    <a:pt x="668" y="12"/>
                  </a:lnTo>
                  <a:lnTo>
                    <a:pt x="65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123" y="0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23" name="Rectangle 131"/>
            <p:cNvSpPr>
              <a:spLocks noChangeArrowheads="1"/>
            </p:cNvSpPr>
            <p:nvPr/>
          </p:nvSpPr>
          <p:spPr bwMode="auto">
            <a:xfrm>
              <a:off x="1741" y="1335"/>
              <a:ext cx="753" cy="1382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924" name="Picture 132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732" y="1312"/>
              <a:ext cx="753" cy="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925" name="Freeform 133"/>
            <p:cNvSpPr>
              <a:spLocks/>
            </p:cNvSpPr>
            <p:nvPr/>
          </p:nvSpPr>
          <p:spPr bwMode="auto">
            <a:xfrm>
              <a:off x="1732" y="1312"/>
              <a:ext cx="753" cy="1382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13" y="0"/>
                </a:cxn>
                <a:cxn ang="0">
                  <a:pos x="103" y="0"/>
                </a:cxn>
                <a:cxn ang="0">
                  <a:pos x="84" y="12"/>
                </a:cxn>
                <a:cxn ang="0">
                  <a:pos x="75" y="12"/>
                </a:cxn>
                <a:cxn ang="0">
                  <a:pos x="56" y="23"/>
                </a:cxn>
                <a:cxn ang="0">
                  <a:pos x="37" y="47"/>
                </a:cxn>
                <a:cxn ang="0">
                  <a:pos x="19" y="70"/>
                </a:cxn>
                <a:cxn ang="0">
                  <a:pos x="9" y="93"/>
                </a:cxn>
                <a:cxn ang="0">
                  <a:pos x="9" y="105"/>
                </a:cxn>
                <a:cxn ang="0">
                  <a:pos x="0" y="128"/>
                </a:cxn>
                <a:cxn ang="0">
                  <a:pos x="0" y="140"/>
                </a:cxn>
                <a:cxn ang="0">
                  <a:pos x="0" y="151"/>
                </a:cxn>
                <a:cxn ang="0">
                  <a:pos x="0" y="1231"/>
                </a:cxn>
                <a:cxn ang="0">
                  <a:pos x="0" y="1243"/>
                </a:cxn>
                <a:cxn ang="0">
                  <a:pos x="0" y="1254"/>
                </a:cxn>
                <a:cxn ang="0">
                  <a:pos x="9" y="1278"/>
                </a:cxn>
                <a:cxn ang="0">
                  <a:pos x="9" y="1289"/>
                </a:cxn>
                <a:cxn ang="0">
                  <a:pos x="19" y="1313"/>
                </a:cxn>
                <a:cxn ang="0">
                  <a:pos x="37" y="1336"/>
                </a:cxn>
                <a:cxn ang="0">
                  <a:pos x="56" y="1359"/>
                </a:cxn>
                <a:cxn ang="0">
                  <a:pos x="75" y="1371"/>
                </a:cxn>
                <a:cxn ang="0">
                  <a:pos x="84" y="1371"/>
                </a:cxn>
                <a:cxn ang="0">
                  <a:pos x="103" y="1382"/>
                </a:cxn>
                <a:cxn ang="0">
                  <a:pos x="113" y="1382"/>
                </a:cxn>
                <a:cxn ang="0">
                  <a:pos x="122" y="1382"/>
                </a:cxn>
                <a:cxn ang="0">
                  <a:pos x="630" y="1382"/>
                </a:cxn>
                <a:cxn ang="0">
                  <a:pos x="640" y="1382"/>
                </a:cxn>
                <a:cxn ang="0">
                  <a:pos x="649" y="1382"/>
                </a:cxn>
                <a:cxn ang="0">
                  <a:pos x="668" y="1371"/>
                </a:cxn>
                <a:cxn ang="0">
                  <a:pos x="677" y="1371"/>
                </a:cxn>
                <a:cxn ang="0">
                  <a:pos x="696" y="1359"/>
                </a:cxn>
                <a:cxn ang="0">
                  <a:pos x="715" y="1336"/>
                </a:cxn>
                <a:cxn ang="0">
                  <a:pos x="734" y="1313"/>
                </a:cxn>
                <a:cxn ang="0">
                  <a:pos x="743" y="1289"/>
                </a:cxn>
                <a:cxn ang="0">
                  <a:pos x="743" y="1278"/>
                </a:cxn>
                <a:cxn ang="0">
                  <a:pos x="753" y="1254"/>
                </a:cxn>
                <a:cxn ang="0">
                  <a:pos x="753" y="1243"/>
                </a:cxn>
                <a:cxn ang="0">
                  <a:pos x="753" y="1231"/>
                </a:cxn>
                <a:cxn ang="0">
                  <a:pos x="753" y="151"/>
                </a:cxn>
                <a:cxn ang="0">
                  <a:pos x="753" y="140"/>
                </a:cxn>
                <a:cxn ang="0">
                  <a:pos x="753" y="128"/>
                </a:cxn>
                <a:cxn ang="0">
                  <a:pos x="743" y="105"/>
                </a:cxn>
                <a:cxn ang="0">
                  <a:pos x="743" y="93"/>
                </a:cxn>
                <a:cxn ang="0">
                  <a:pos x="734" y="70"/>
                </a:cxn>
                <a:cxn ang="0">
                  <a:pos x="715" y="47"/>
                </a:cxn>
                <a:cxn ang="0">
                  <a:pos x="696" y="23"/>
                </a:cxn>
                <a:cxn ang="0">
                  <a:pos x="677" y="12"/>
                </a:cxn>
                <a:cxn ang="0">
                  <a:pos x="668" y="12"/>
                </a:cxn>
                <a:cxn ang="0">
                  <a:pos x="649" y="0"/>
                </a:cxn>
                <a:cxn ang="0">
                  <a:pos x="640" y="0"/>
                </a:cxn>
                <a:cxn ang="0">
                  <a:pos x="630" y="0"/>
                </a:cxn>
                <a:cxn ang="0">
                  <a:pos x="122" y="0"/>
                </a:cxn>
              </a:cxnLst>
              <a:rect l="0" t="0" r="r" b="b"/>
              <a:pathLst>
                <a:path w="753" h="1382">
                  <a:moveTo>
                    <a:pt x="122" y="0"/>
                  </a:moveTo>
                  <a:lnTo>
                    <a:pt x="113" y="0"/>
                  </a:lnTo>
                  <a:lnTo>
                    <a:pt x="103" y="0"/>
                  </a:lnTo>
                  <a:lnTo>
                    <a:pt x="84" y="12"/>
                  </a:lnTo>
                  <a:lnTo>
                    <a:pt x="75" y="12"/>
                  </a:lnTo>
                  <a:lnTo>
                    <a:pt x="56" y="23"/>
                  </a:lnTo>
                  <a:lnTo>
                    <a:pt x="37" y="47"/>
                  </a:lnTo>
                  <a:lnTo>
                    <a:pt x="19" y="70"/>
                  </a:lnTo>
                  <a:lnTo>
                    <a:pt x="9" y="93"/>
                  </a:lnTo>
                  <a:lnTo>
                    <a:pt x="9" y="105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231"/>
                  </a:lnTo>
                  <a:lnTo>
                    <a:pt x="0" y="1243"/>
                  </a:lnTo>
                  <a:lnTo>
                    <a:pt x="0" y="1254"/>
                  </a:lnTo>
                  <a:lnTo>
                    <a:pt x="9" y="1278"/>
                  </a:lnTo>
                  <a:lnTo>
                    <a:pt x="9" y="1289"/>
                  </a:lnTo>
                  <a:lnTo>
                    <a:pt x="19" y="1313"/>
                  </a:lnTo>
                  <a:lnTo>
                    <a:pt x="37" y="1336"/>
                  </a:lnTo>
                  <a:lnTo>
                    <a:pt x="56" y="1359"/>
                  </a:lnTo>
                  <a:lnTo>
                    <a:pt x="75" y="1371"/>
                  </a:lnTo>
                  <a:lnTo>
                    <a:pt x="84" y="1371"/>
                  </a:lnTo>
                  <a:lnTo>
                    <a:pt x="103" y="1382"/>
                  </a:lnTo>
                  <a:lnTo>
                    <a:pt x="113" y="1382"/>
                  </a:lnTo>
                  <a:lnTo>
                    <a:pt x="122" y="1382"/>
                  </a:lnTo>
                  <a:lnTo>
                    <a:pt x="630" y="1382"/>
                  </a:lnTo>
                  <a:lnTo>
                    <a:pt x="640" y="1382"/>
                  </a:lnTo>
                  <a:lnTo>
                    <a:pt x="649" y="1382"/>
                  </a:lnTo>
                  <a:lnTo>
                    <a:pt x="668" y="1371"/>
                  </a:lnTo>
                  <a:lnTo>
                    <a:pt x="677" y="1371"/>
                  </a:lnTo>
                  <a:lnTo>
                    <a:pt x="696" y="1359"/>
                  </a:lnTo>
                  <a:lnTo>
                    <a:pt x="715" y="1336"/>
                  </a:lnTo>
                  <a:lnTo>
                    <a:pt x="734" y="1313"/>
                  </a:lnTo>
                  <a:lnTo>
                    <a:pt x="743" y="1289"/>
                  </a:lnTo>
                  <a:lnTo>
                    <a:pt x="743" y="1278"/>
                  </a:lnTo>
                  <a:lnTo>
                    <a:pt x="753" y="1254"/>
                  </a:lnTo>
                  <a:lnTo>
                    <a:pt x="753" y="1243"/>
                  </a:lnTo>
                  <a:lnTo>
                    <a:pt x="753" y="1231"/>
                  </a:lnTo>
                  <a:lnTo>
                    <a:pt x="753" y="151"/>
                  </a:lnTo>
                  <a:lnTo>
                    <a:pt x="753" y="140"/>
                  </a:lnTo>
                  <a:lnTo>
                    <a:pt x="753" y="128"/>
                  </a:lnTo>
                  <a:lnTo>
                    <a:pt x="743" y="105"/>
                  </a:lnTo>
                  <a:lnTo>
                    <a:pt x="743" y="93"/>
                  </a:lnTo>
                  <a:lnTo>
                    <a:pt x="734" y="70"/>
                  </a:lnTo>
                  <a:lnTo>
                    <a:pt x="715" y="47"/>
                  </a:lnTo>
                  <a:lnTo>
                    <a:pt x="696" y="23"/>
                  </a:lnTo>
                  <a:lnTo>
                    <a:pt x="677" y="12"/>
                  </a:lnTo>
                  <a:lnTo>
                    <a:pt x="668" y="12"/>
                  </a:lnTo>
                  <a:lnTo>
                    <a:pt x="649" y="0"/>
                  </a:lnTo>
                  <a:lnTo>
                    <a:pt x="640" y="0"/>
                  </a:lnTo>
                  <a:lnTo>
                    <a:pt x="630" y="0"/>
                  </a:lnTo>
                  <a:lnTo>
                    <a:pt x="122" y="0"/>
                  </a:lnTo>
                </a:path>
              </a:pathLst>
            </a:custGeom>
            <a:noFill/>
            <a:ln w="9">
              <a:solidFill>
                <a:srgbClr val="D995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26" name="Rectangle 134"/>
            <p:cNvSpPr>
              <a:spLocks noChangeArrowheads="1"/>
            </p:cNvSpPr>
            <p:nvPr/>
          </p:nvSpPr>
          <p:spPr bwMode="auto">
            <a:xfrm>
              <a:off x="1835" y="1370"/>
              <a:ext cx="52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Recepción y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27" name="Rectangle 135"/>
            <p:cNvSpPr>
              <a:spLocks noChangeArrowheads="1"/>
            </p:cNvSpPr>
            <p:nvPr/>
          </p:nvSpPr>
          <p:spPr bwMode="auto">
            <a:xfrm>
              <a:off x="1835" y="1510"/>
              <a:ext cx="46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análisis de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28" name="Rectangle 136"/>
            <p:cNvSpPr>
              <a:spLocks noChangeArrowheads="1"/>
            </p:cNvSpPr>
            <p:nvPr/>
          </p:nvSpPr>
          <p:spPr bwMode="auto">
            <a:xfrm>
              <a:off x="1835" y="1649"/>
              <a:ext cx="48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documentos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29" name="Rectangle 137"/>
            <p:cNvSpPr>
              <a:spLocks noChangeArrowheads="1"/>
            </p:cNvSpPr>
            <p:nvPr/>
          </p:nvSpPr>
          <p:spPr bwMode="auto">
            <a:xfrm>
              <a:off x="2240" y="1649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30" name="Rectangle 138"/>
            <p:cNvSpPr>
              <a:spLocks noChangeArrowheads="1"/>
            </p:cNvSpPr>
            <p:nvPr/>
          </p:nvSpPr>
          <p:spPr bwMode="auto">
            <a:xfrm>
              <a:off x="1835" y="1905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31" name="Rectangle 139"/>
            <p:cNvSpPr>
              <a:spLocks noChangeArrowheads="1"/>
            </p:cNvSpPr>
            <p:nvPr/>
          </p:nvSpPr>
          <p:spPr bwMode="auto">
            <a:xfrm>
              <a:off x="1809" y="1935"/>
              <a:ext cx="51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Contratación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32" name="Rectangle 140"/>
            <p:cNvSpPr>
              <a:spLocks noChangeArrowheads="1"/>
            </p:cNvSpPr>
            <p:nvPr/>
          </p:nvSpPr>
          <p:spPr bwMode="auto">
            <a:xfrm>
              <a:off x="2268" y="2160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33" name="Rectangle 141"/>
            <p:cNvSpPr>
              <a:spLocks noChangeArrowheads="1"/>
            </p:cNvSpPr>
            <p:nvPr/>
          </p:nvSpPr>
          <p:spPr bwMode="auto">
            <a:xfrm>
              <a:off x="3360" y="1335"/>
              <a:ext cx="678" cy="1382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34" name="Freeform 142"/>
            <p:cNvSpPr>
              <a:spLocks/>
            </p:cNvSpPr>
            <p:nvPr/>
          </p:nvSpPr>
          <p:spPr bwMode="auto">
            <a:xfrm>
              <a:off x="3360" y="1335"/>
              <a:ext cx="678" cy="13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4" y="0"/>
                </a:cxn>
                <a:cxn ang="0">
                  <a:pos x="94" y="0"/>
                </a:cxn>
                <a:cxn ang="0">
                  <a:pos x="66" y="12"/>
                </a:cxn>
                <a:cxn ang="0">
                  <a:pos x="47" y="24"/>
                </a:cxn>
                <a:cxn ang="0">
                  <a:pos x="38" y="47"/>
                </a:cxn>
                <a:cxn ang="0">
                  <a:pos x="19" y="59"/>
                </a:cxn>
                <a:cxn ang="0">
                  <a:pos x="9" y="82"/>
                </a:cxn>
                <a:cxn ang="0">
                  <a:pos x="0" y="117"/>
                </a:cxn>
                <a:cxn ang="0">
                  <a:pos x="0" y="128"/>
                </a:cxn>
                <a:cxn ang="0">
                  <a:pos x="0" y="140"/>
                </a:cxn>
                <a:cxn ang="0">
                  <a:pos x="0" y="1243"/>
                </a:cxn>
                <a:cxn ang="0">
                  <a:pos x="0" y="1255"/>
                </a:cxn>
                <a:cxn ang="0">
                  <a:pos x="0" y="1266"/>
                </a:cxn>
                <a:cxn ang="0">
                  <a:pos x="9" y="1301"/>
                </a:cxn>
                <a:cxn ang="0">
                  <a:pos x="19" y="1324"/>
                </a:cxn>
                <a:cxn ang="0">
                  <a:pos x="38" y="1336"/>
                </a:cxn>
                <a:cxn ang="0">
                  <a:pos x="47" y="1359"/>
                </a:cxn>
                <a:cxn ang="0">
                  <a:pos x="66" y="1371"/>
                </a:cxn>
                <a:cxn ang="0">
                  <a:pos x="94" y="1382"/>
                </a:cxn>
                <a:cxn ang="0">
                  <a:pos x="104" y="1382"/>
                </a:cxn>
                <a:cxn ang="0">
                  <a:pos x="113" y="1382"/>
                </a:cxn>
                <a:cxn ang="0">
                  <a:pos x="565" y="1382"/>
                </a:cxn>
                <a:cxn ang="0">
                  <a:pos x="574" y="1382"/>
                </a:cxn>
                <a:cxn ang="0">
                  <a:pos x="593" y="1382"/>
                </a:cxn>
                <a:cxn ang="0">
                  <a:pos x="612" y="1371"/>
                </a:cxn>
                <a:cxn ang="0">
                  <a:pos x="631" y="1359"/>
                </a:cxn>
                <a:cxn ang="0">
                  <a:pos x="649" y="1336"/>
                </a:cxn>
                <a:cxn ang="0">
                  <a:pos x="659" y="1324"/>
                </a:cxn>
                <a:cxn ang="0">
                  <a:pos x="668" y="1301"/>
                </a:cxn>
                <a:cxn ang="0">
                  <a:pos x="678" y="1266"/>
                </a:cxn>
                <a:cxn ang="0">
                  <a:pos x="678" y="1255"/>
                </a:cxn>
                <a:cxn ang="0">
                  <a:pos x="678" y="1243"/>
                </a:cxn>
                <a:cxn ang="0">
                  <a:pos x="678" y="140"/>
                </a:cxn>
                <a:cxn ang="0">
                  <a:pos x="678" y="128"/>
                </a:cxn>
                <a:cxn ang="0">
                  <a:pos x="678" y="117"/>
                </a:cxn>
                <a:cxn ang="0">
                  <a:pos x="668" y="82"/>
                </a:cxn>
                <a:cxn ang="0">
                  <a:pos x="659" y="59"/>
                </a:cxn>
                <a:cxn ang="0">
                  <a:pos x="649" y="47"/>
                </a:cxn>
                <a:cxn ang="0">
                  <a:pos x="631" y="24"/>
                </a:cxn>
                <a:cxn ang="0">
                  <a:pos x="612" y="12"/>
                </a:cxn>
                <a:cxn ang="0">
                  <a:pos x="593" y="0"/>
                </a:cxn>
                <a:cxn ang="0">
                  <a:pos x="574" y="0"/>
                </a:cxn>
                <a:cxn ang="0">
                  <a:pos x="565" y="0"/>
                </a:cxn>
                <a:cxn ang="0">
                  <a:pos x="113" y="0"/>
                </a:cxn>
              </a:cxnLst>
              <a:rect l="0" t="0" r="r" b="b"/>
              <a:pathLst>
                <a:path w="678" h="1382">
                  <a:moveTo>
                    <a:pt x="113" y="0"/>
                  </a:moveTo>
                  <a:lnTo>
                    <a:pt x="104" y="0"/>
                  </a:lnTo>
                  <a:lnTo>
                    <a:pt x="94" y="0"/>
                  </a:lnTo>
                  <a:lnTo>
                    <a:pt x="66" y="12"/>
                  </a:lnTo>
                  <a:lnTo>
                    <a:pt x="47" y="24"/>
                  </a:lnTo>
                  <a:lnTo>
                    <a:pt x="38" y="47"/>
                  </a:lnTo>
                  <a:lnTo>
                    <a:pt x="19" y="59"/>
                  </a:lnTo>
                  <a:lnTo>
                    <a:pt x="9" y="82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243"/>
                  </a:lnTo>
                  <a:lnTo>
                    <a:pt x="0" y="1255"/>
                  </a:lnTo>
                  <a:lnTo>
                    <a:pt x="0" y="1266"/>
                  </a:lnTo>
                  <a:lnTo>
                    <a:pt x="9" y="1301"/>
                  </a:lnTo>
                  <a:lnTo>
                    <a:pt x="19" y="1324"/>
                  </a:lnTo>
                  <a:lnTo>
                    <a:pt x="38" y="1336"/>
                  </a:lnTo>
                  <a:lnTo>
                    <a:pt x="47" y="1359"/>
                  </a:lnTo>
                  <a:lnTo>
                    <a:pt x="66" y="1371"/>
                  </a:lnTo>
                  <a:lnTo>
                    <a:pt x="94" y="1382"/>
                  </a:lnTo>
                  <a:lnTo>
                    <a:pt x="104" y="1382"/>
                  </a:lnTo>
                  <a:lnTo>
                    <a:pt x="113" y="1382"/>
                  </a:lnTo>
                  <a:lnTo>
                    <a:pt x="565" y="1382"/>
                  </a:lnTo>
                  <a:lnTo>
                    <a:pt x="574" y="1382"/>
                  </a:lnTo>
                  <a:lnTo>
                    <a:pt x="593" y="1382"/>
                  </a:lnTo>
                  <a:lnTo>
                    <a:pt x="612" y="1371"/>
                  </a:lnTo>
                  <a:lnTo>
                    <a:pt x="631" y="1359"/>
                  </a:lnTo>
                  <a:lnTo>
                    <a:pt x="649" y="1336"/>
                  </a:lnTo>
                  <a:lnTo>
                    <a:pt x="659" y="1324"/>
                  </a:lnTo>
                  <a:lnTo>
                    <a:pt x="668" y="1301"/>
                  </a:lnTo>
                  <a:lnTo>
                    <a:pt x="678" y="1266"/>
                  </a:lnTo>
                  <a:lnTo>
                    <a:pt x="678" y="1255"/>
                  </a:lnTo>
                  <a:lnTo>
                    <a:pt x="678" y="1243"/>
                  </a:lnTo>
                  <a:lnTo>
                    <a:pt x="678" y="140"/>
                  </a:lnTo>
                  <a:lnTo>
                    <a:pt x="678" y="128"/>
                  </a:lnTo>
                  <a:lnTo>
                    <a:pt x="678" y="117"/>
                  </a:lnTo>
                  <a:lnTo>
                    <a:pt x="668" y="82"/>
                  </a:lnTo>
                  <a:lnTo>
                    <a:pt x="659" y="59"/>
                  </a:lnTo>
                  <a:lnTo>
                    <a:pt x="649" y="47"/>
                  </a:lnTo>
                  <a:lnTo>
                    <a:pt x="631" y="24"/>
                  </a:lnTo>
                  <a:lnTo>
                    <a:pt x="612" y="12"/>
                  </a:lnTo>
                  <a:lnTo>
                    <a:pt x="593" y="0"/>
                  </a:lnTo>
                  <a:lnTo>
                    <a:pt x="574" y="0"/>
                  </a:lnTo>
                  <a:lnTo>
                    <a:pt x="565" y="0"/>
                  </a:lnTo>
                  <a:lnTo>
                    <a:pt x="113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35" name="Rectangle 143"/>
            <p:cNvSpPr>
              <a:spLocks noChangeArrowheads="1"/>
            </p:cNvSpPr>
            <p:nvPr/>
          </p:nvSpPr>
          <p:spPr bwMode="auto">
            <a:xfrm>
              <a:off x="3360" y="1335"/>
              <a:ext cx="678" cy="1382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936" name="Picture 144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351" y="1312"/>
              <a:ext cx="677" cy="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937" name="Freeform 145"/>
            <p:cNvSpPr>
              <a:spLocks/>
            </p:cNvSpPr>
            <p:nvPr/>
          </p:nvSpPr>
          <p:spPr bwMode="auto">
            <a:xfrm>
              <a:off x="3351" y="1312"/>
              <a:ext cx="677" cy="138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3" y="0"/>
                </a:cxn>
                <a:cxn ang="0">
                  <a:pos x="94" y="0"/>
                </a:cxn>
                <a:cxn ang="0">
                  <a:pos x="65" y="12"/>
                </a:cxn>
                <a:cxn ang="0">
                  <a:pos x="47" y="23"/>
                </a:cxn>
                <a:cxn ang="0">
                  <a:pos x="37" y="47"/>
                </a:cxn>
                <a:cxn ang="0">
                  <a:pos x="18" y="58"/>
                </a:cxn>
                <a:cxn ang="0">
                  <a:pos x="9" y="82"/>
                </a:cxn>
                <a:cxn ang="0">
                  <a:pos x="0" y="116"/>
                </a:cxn>
                <a:cxn ang="0">
                  <a:pos x="0" y="128"/>
                </a:cxn>
                <a:cxn ang="0">
                  <a:pos x="0" y="140"/>
                </a:cxn>
                <a:cxn ang="0">
                  <a:pos x="0" y="1243"/>
                </a:cxn>
                <a:cxn ang="0">
                  <a:pos x="0" y="1254"/>
                </a:cxn>
                <a:cxn ang="0">
                  <a:pos x="0" y="1266"/>
                </a:cxn>
                <a:cxn ang="0">
                  <a:pos x="9" y="1301"/>
                </a:cxn>
                <a:cxn ang="0">
                  <a:pos x="18" y="1324"/>
                </a:cxn>
                <a:cxn ang="0">
                  <a:pos x="37" y="1336"/>
                </a:cxn>
                <a:cxn ang="0">
                  <a:pos x="47" y="1359"/>
                </a:cxn>
                <a:cxn ang="0">
                  <a:pos x="65" y="1371"/>
                </a:cxn>
                <a:cxn ang="0">
                  <a:pos x="94" y="1382"/>
                </a:cxn>
                <a:cxn ang="0">
                  <a:pos x="103" y="1382"/>
                </a:cxn>
                <a:cxn ang="0">
                  <a:pos x="113" y="1382"/>
                </a:cxn>
                <a:cxn ang="0">
                  <a:pos x="564" y="1382"/>
                </a:cxn>
                <a:cxn ang="0">
                  <a:pos x="574" y="1382"/>
                </a:cxn>
                <a:cxn ang="0">
                  <a:pos x="593" y="1382"/>
                </a:cxn>
                <a:cxn ang="0">
                  <a:pos x="611" y="1371"/>
                </a:cxn>
                <a:cxn ang="0">
                  <a:pos x="630" y="1359"/>
                </a:cxn>
                <a:cxn ang="0">
                  <a:pos x="649" y="1336"/>
                </a:cxn>
                <a:cxn ang="0">
                  <a:pos x="658" y="1324"/>
                </a:cxn>
                <a:cxn ang="0">
                  <a:pos x="668" y="1301"/>
                </a:cxn>
                <a:cxn ang="0">
                  <a:pos x="677" y="1266"/>
                </a:cxn>
                <a:cxn ang="0">
                  <a:pos x="677" y="1254"/>
                </a:cxn>
                <a:cxn ang="0">
                  <a:pos x="677" y="1243"/>
                </a:cxn>
                <a:cxn ang="0">
                  <a:pos x="677" y="140"/>
                </a:cxn>
                <a:cxn ang="0">
                  <a:pos x="677" y="128"/>
                </a:cxn>
                <a:cxn ang="0">
                  <a:pos x="677" y="116"/>
                </a:cxn>
                <a:cxn ang="0">
                  <a:pos x="668" y="82"/>
                </a:cxn>
                <a:cxn ang="0">
                  <a:pos x="658" y="58"/>
                </a:cxn>
                <a:cxn ang="0">
                  <a:pos x="649" y="47"/>
                </a:cxn>
                <a:cxn ang="0">
                  <a:pos x="630" y="23"/>
                </a:cxn>
                <a:cxn ang="0">
                  <a:pos x="611" y="12"/>
                </a:cxn>
                <a:cxn ang="0">
                  <a:pos x="593" y="0"/>
                </a:cxn>
                <a:cxn ang="0">
                  <a:pos x="574" y="0"/>
                </a:cxn>
                <a:cxn ang="0">
                  <a:pos x="564" y="0"/>
                </a:cxn>
                <a:cxn ang="0">
                  <a:pos x="113" y="0"/>
                </a:cxn>
              </a:cxnLst>
              <a:rect l="0" t="0" r="r" b="b"/>
              <a:pathLst>
                <a:path w="677" h="1382">
                  <a:moveTo>
                    <a:pt x="113" y="0"/>
                  </a:moveTo>
                  <a:lnTo>
                    <a:pt x="103" y="0"/>
                  </a:lnTo>
                  <a:lnTo>
                    <a:pt x="94" y="0"/>
                  </a:lnTo>
                  <a:lnTo>
                    <a:pt x="65" y="12"/>
                  </a:lnTo>
                  <a:lnTo>
                    <a:pt x="47" y="23"/>
                  </a:lnTo>
                  <a:lnTo>
                    <a:pt x="37" y="47"/>
                  </a:lnTo>
                  <a:lnTo>
                    <a:pt x="18" y="58"/>
                  </a:lnTo>
                  <a:lnTo>
                    <a:pt x="9" y="82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243"/>
                  </a:lnTo>
                  <a:lnTo>
                    <a:pt x="0" y="1254"/>
                  </a:lnTo>
                  <a:lnTo>
                    <a:pt x="0" y="1266"/>
                  </a:lnTo>
                  <a:lnTo>
                    <a:pt x="9" y="1301"/>
                  </a:lnTo>
                  <a:lnTo>
                    <a:pt x="18" y="1324"/>
                  </a:lnTo>
                  <a:lnTo>
                    <a:pt x="37" y="1336"/>
                  </a:lnTo>
                  <a:lnTo>
                    <a:pt x="47" y="1359"/>
                  </a:lnTo>
                  <a:lnTo>
                    <a:pt x="65" y="1371"/>
                  </a:lnTo>
                  <a:lnTo>
                    <a:pt x="94" y="1382"/>
                  </a:lnTo>
                  <a:lnTo>
                    <a:pt x="103" y="1382"/>
                  </a:lnTo>
                  <a:lnTo>
                    <a:pt x="113" y="1382"/>
                  </a:lnTo>
                  <a:lnTo>
                    <a:pt x="564" y="1382"/>
                  </a:lnTo>
                  <a:lnTo>
                    <a:pt x="574" y="1382"/>
                  </a:lnTo>
                  <a:lnTo>
                    <a:pt x="593" y="1382"/>
                  </a:lnTo>
                  <a:lnTo>
                    <a:pt x="611" y="1371"/>
                  </a:lnTo>
                  <a:lnTo>
                    <a:pt x="630" y="1359"/>
                  </a:lnTo>
                  <a:lnTo>
                    <a:pt x="649" y="1336"/>
                  </a:lnTo>
                  <a:lnTo>
                    <a:pt x="658" y="1324"/>
                  </a:lnTo>
                  <a:lnTo>
                    <a:pt x="668" y="1301"/>
                  </a:lnTo>
                  <a:lnTo>
                    <a:pt x="677" y="1266"/>
                  </a:lnTo>
                  <a:lnTo>
                    <a:pt x="677" y="1254"/>
                  </a:lnTo>
                  <a:lnTo>
                    <a:pt x="677" y="1243"/>
                  </a:lnTo>
                  <a:lnTo>
                    <a:pt x="677" y="140"/>
                  </a:lnTo>
                  <a:lnTo>
                    <a:pt x="677" y="128"/>
                  </a:lnTo>
                  <a:lnTo>
                    <a:pt x="677" y="116"/>
                  </a:lnTo>
                  <a:lnTo>
                    <a:pt x="668" y="82"/>
                  </a:lnTo>
                  <a:lnTo>
                    <a:pt x="658" y="58"/>
                  </a:lnTo>
                  <a:lnTo>
                    <a:pt x="649" y="47"/>
                  </a:lnTo>
                  <a:lnTo>
                    <a:pt x="630" y="23"/>
                  </a:lnTo>
                  <a:lnTo>
                    <a:pt x="611" y="12"/>
                  </a:lnTo>
                  <a:lnTo>
                    <a:pt x="593" y="0"/>
                  </a:lnTo>
                  <a:lnTo>
                    <a:pt x="574" y="0"/>
                  </a:lnTo>
                  <a:lnTo>
                    <a:pt x="564" y="0"/>
                  </a:lnTo>
                  <a:lnTo>
                    <a:pt x="113" y="0"/>
                  </a:lnTo>
                </a:path>
              </a:pathLst>
            </a:custGeom>
            <a:noFill/>
            <a:ln w="9">
              <a:solidFill>
                <a:srgbClr val="D995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38" name="Rectangle 146"/>
            <p:cNvSpPr>
              <a:spLocks noChangeArrowheads="1"/>
            </p:cNvSpPr>
            <p:nvPr/>
          </p:nvSpPr>
          <p:spPr bwMode="auto">
            <a:xfrm>
              <a:off x="3454" y="1370"/>
              <a:ext cx="50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Elaboración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39" name="Rectangle 147"/>
            <p:cNvSpPr>
              <a:spLocks noChangeArrowheads="1"/>
            </p:cNvSpPr>
            <p:nvPr/>
          </p:nvSpPr>
          <p:spPr bwMode="auto">
            <a:xfrm>
              <a:off x="3454" y="1510"/>
              <a:ext cx="48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del Plan de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40" name="Rectangle 148"/>
            <p:cNvSpPr>
              <a:spLocks noChangeArrowheads="1"/>
            </p:cNvSpPr>
            <p:nvPr/>
          </p:nvSpPr>
          <p:spPr bwMode="auto">
            <a:xfrm>
              <a:off x="3454" y="1649"/>
              <a:ext cx="51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Capacitación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41" name="Rectangle 149"/>
            <p:cNvSpPr>
              <a:spLocks noChangeArrowheads="1"/>
            </p:cNvSpPr>
            <p:nvPr/>
          </p:nvSpPr>
          <p:spPr bwMode="auto">
            <a:xfrm>
              <a:off x="3896" y="1649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42" name="Rectangle 150"/>
            <p:cNvSpPr>
              <a:spLocks noChangeArrowheads="1"/>
            </p:cNvSpPr>
            <p:nvPr/>
          </p:nvSpPr>
          <p:spPr bwMode="auto">
            <a:xfrm>
              <a:off x="3454" y="1905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43" name="Rectangle 151"/>
            <p:cNvSpPr>
              <a:spLocks noChangeArrowheads="1"/>
            </p:cNvSpPr>
            <p:nvPr/>
          </p:nvSpPr>
          <p:spPr bwMode="auto">
            <a:xfrm>
              <a:off x="3373" y="1890"/>
              <a:ext cx="54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Ejecución de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44" name="Rectangle 152"/>
            <p:cNvSpPr>
              <a:spLocks noChangeArrowheads="1"/>
            </p:cNvSpPr>
            <p:nvPr/>
          </p:nvSpPr>
          <p:spPr bwMode="auto">
            <a:xfrm>
              <a:off x="3470" y="2070"/>
              <a:ext cx="13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la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45" name="Rectangle 153"/>
            <p:cNvSpPr>
              <a:spLocks noChangeArrowheads="1"/>
            </p:cNvSpPr>
            <p:nvPr/>
          </p:nvSpPr>
          <p:spPr bwMode="auto">
            <a:xfrm>
              <a:off x="3373" y="2177"/>
              <a:ext cx="51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Capacitación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46" name="Rectangle 154"/>
            <p:cNvSpPr>
              <a:spLocks noChangeArrowheads="1"/>
            </p:cNvSpPr>
            <p:nvPr/>
          </p:nvSpPr>
          <p:spPr bwMode="auto">
            <a:xfrm>
              <a:off x="3896" y="2439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47" name="Rectangle 155"/>
            <p:cNvSpPr>
              <a:spLocks noChangeArrowheads="1"/>
            </p:cNvSpPr>
            <p:nvPr/>
          </p:nvSpPr>
          <p:spPr bwMode="auto">
            <a:xfrm>
              <a:off x="4085" y="1335"/>
              <a:ext cx="781" cy="1382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48" name="Freeform 156"/>
            <p:cNvSpPr>
              <a:spLocks/>
            </p:cNvSpPr>
            <p:nvPr/>
          </p:nvSpPr>
          <p:spPr bwMode="auto">
            <a:xfrm>
              <a:off x="4085" y="1335"/>
              <a:ext cx="771" cy="1382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13" y="0"/>
                </a:cxn>
                <a:cxn ang="0">
                  <a:pos x="103" y="0"/>
                </a:cxn>
                <a:cxn ang="0">
                  <a:pos x="94" y="12"/>
                </a:cxn>
                <a:cxn ang="0">
                  <a:pos x="75" y="12"/>
                </a:cxn>
                <a:cxn ang="0">
                  <a:pos x="56" y="24"/>
                </a:cxn>
                <a:cxn ang="0">
                  <a:pos x="37" y="47"/>
                </a:cxn>
                <a:cxn ang="0">
                  <a:pos x="19" y="70"/>
                </a:cxn>
                <a:cxn ang="0">
                  <a:pos x="9" y="93"/>
                </a:cxn>
                <a:cxn ang="0">
                  <a:pos x="9" y="117"/>
                </a:cxn>
                <a:cxn ang="0">
                  <a:pos x="0" y="128"/>
                </a:cxn>
                <a:cxn ang="0">
                  <a:pos x="0" y="140"/>
                </a:cxn>
                <a:cxn ang="0">
                  <a:pos x="0" y="163"/>
                </a:cxn>
                <a:cxn ang="0">
                  <a:pos x="0" y="1220"/>
                </a:cxn>
                <a:cxn ang="0">
                  <a:pos x="0" y="1243"/>
                </a:cxn>
                <a:cxn ang="0">
                  <a:pos x="0" y="1255"/>
                </a:cxn>
                <a:cxn ang="0">
                  <a:pos x="9" y="1266"/>
                </a:cxn>
                <a:cxn ang="0">
                  <a:pos x="9" y="1290"/>
                </a:cxn>
                <a:cxn ang="0">
                  <a:pos x="19" y="1313"/>
                </a:cxn>
                <a:cxn ang="0">
                  <a:pos x="37" y="1336"/>
                </a:cxn>
                <a:cxn ang="0">
                  <a:pos x="56" y="1359"/>
                </a:cxn>
                <a:cxn ang="0">
                  <a:pos x="75" y="1371"/>
                </a:cxn>
                <a:cxn ang="0">
                  <a:pos x="94" y="1371"/>
                </a:cxn>
                <a:cxn ang="0">
                  <a:pos x="103" y="1382"/>
                </a:cxn>
                <a:cxn ang="0">
                  <a:pos x="113" y="1382"/>
                </a:cxn>
                <a:cxn ang="0">
                  <a:pos x="131" y="1382"/>
                </a:cxn>
                <a:cxn ang="0">
                  <a:pos x="649" y="1382"/>
                </a:cxn>
                <a:cxn ang="0">
                  <a:pos x="659" y="1382"/>
                </a:cxn>
                <a:cxn ang="0">
                  <a:pos x="668" y="1382"/>
                </a:cxn>
                <a:cxn ang="0">
                  <a:pos x="687" y="1371"/>
                </a:cxn>
                <a:cxn ang="0">
                  <a:pos x="696" y="1371"/>
                </a:cxn>
                <a:cxn ang="0">
                  <a:pos x="715" y="1359"/>
                </a:cxn>
                <a:cxn ang="0">
                  <a:pos x="734" y="1336"/>
                </a:cxn>
                <a:cxn ang="0">
                  <a:pos x="753" y="1313"/>
                </a:cxn>
                <a:cxn ang="0">
                  <a:pos x="762" y="1290"/>
                </a:cxn>
                <a:cxn ang="0">
                  <a:pos x="771" y="1266"/>
                </a:cxn>
                <a:cxn ang="0">
                  <a:pos x="771" y="1255"/>
                </a:cxn>
                <a:cxn ang="0">
                  <a:pos x="771" y="1243"/>
                </a:cxn>
                <a:cxn ang="0">
                  <a:pos x="771" y="1220"/>
                </a:cxn>
                <a:cxn ang="0">
                  <a:pos x="771" y="163"/>
                </a:cxn>
                <a:cxn ang="0">
                  <a:pos x="771" y="140"/>
                </a:cxn>
                <a:cxn ang="0">
                  <a:pos x="771" y="128"/>
                </a:cxn>
                <a:cxn ang="0">
                  <a:pos x="771" y="117"/>
                </a:cxn>
                <a:cxn ang="0">
                  <a:pos x="762" y="93"/>
                </a:cxn>
                <a:cxn ang="0">
                  <a:pos x="753" y="70"/>
                </a:cxn>
                <a:cxn ang="0">
                  <a:pos x="734" y="47"/>
                </a:cxn>
                <a:cxn ang="0">
                  <a:pos x="715" y="24"/>
                </a:cxn>
                <a:cxn ang="0">
                  <a:pos x="696" y="12"/>
                </a:cxn>
                <a:cxn ang="0">
                  <a:pos x="687" y="12"/>
                </a:cxn>
                <a:cxn ang="0">
                  <a:pos x="668" y="0"/>
                </a:cxn>
                <a:cxn ang="0">
                  <a:pos x="659" y="0"/>
                </a:cxn>
                <a:cxn ang="0">
                  <a:pos x="649" y="0"/>
                </a:cxn>
                <a:cxn ang="0">
                  <a:pos x="131" y="0"/>
                </a:cxn>
              </a:cxnLst>
              <a:rect l="0" t="0" r="r" b="b"/>
              <a:pathLst>
                <a:path w="771" h="1382">
                  <a:moveTo>
                    <a:pt x="131" y="0"/>
                  </a:moveTo>
                  <a:lnTo>
                    <a:pt x="113" y="0"/>
                  </a:lnTo>
                  <a:lnTo>
                    <a:pt x="103" y="0"/>
                  </a:lnTo>
                  <a:lnTo>
                    <a:pt x="94" y="12"/>
                  </a:lnTo>
                  <a:lnTo>
                    <a:pt x="75" y="12"/>
                  </a:lnTo>
                  <a:lnTo>
                    <a:pt x="56" y="24"/>
                  </a:lnTo>
                  <a:lnTo>
                    <a:pt x="37" y="47"/>
                  </a:lnTo>
                  <a:lnTo>
                    <a:pt x="19" y="70"/>
                  </a:lnTo>
                  <a:lnTo>
                    <a:pt x="9" y="93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63"/>
                  </a:lnTo>
                  <a:lnTo>
                    <a:pt x="0" y="1220"/>
                  </a:lnTo>
                  <a:lnTo>
                    <a:pt x="0" y="1243"/>
                  </a:lnTo>
                  <a:lnTo>
                    <a:pt x="0" y="1255"/>
                  </a:lnTo>
                  <a:lnTo>
                    <a:pt x="9" y="1266"/>
                  </a:lnTo>
                  <a:lnTo>
                    <a:pt x="9" y="1290"/>
                  </a:lnTo>
                  <a:lnTo>
                    <a:pt x="19" y="1313"/>
                  </a:lnTo>
                  <a:lnTo>
                    <a:pt x="37" y="1336"/>
                  </a:lnTo>
                  <a:lnTo>
                    <a:pt x="56" y="1359"/>
                  </a:lnTo>
                  <a:lnTo>
                    <a:pt x="75" y="1371"/>
                  </a:lnTo>
                  <a:lnTo>
                    <a:pt x="94" y="1371"/>
                  </a:lnTo>
                  <a:lnTo>
                    <a:pt x="103" y="1382"/>
                  </a:lnTo>
                  <a:lnTo>
                    <a:pt x="113" y="1382"/>
                  </a:lnTo>
                  <a:lnTo>
                    <a:pt x="131" y="1382"/>
                  </a:lnTo>
                  <a:lnTo>
                    <a:pt x="649" y="1382"/>
                  </a:lnTo>
                  <a:lnTo>
                    <a:pt x="659" y="1382"/>
                  </a:lnTo>
                  <a:lnTo>
                    <a:pt x="668" y="1382"/>
                  </a:lnTo>
                  <a:lnTo>
                    <a:pt x="687" y="1371"/>
                  </a:lnTo>
                  <a:lnTo>
                    <a:pt x="696" y="1371"/>
                  </a:lnTo>
                  <a:lnTo>
                    <a:pt x="715" y="1359"/>
                  </a:lnTo>
                  <a:lnTo>
                    <a:pt x="734" y="1336"/>
                  </a:lnTo>
                  <a:lnTo>
                    <a:pt x="753" y="1313"/>
                  </a:lnTo>
                  <a:lnTo>
                    <a:pt x="762" y="1290"/>
                  </a:lnTo>
                  <a:lnTo>
                    <a:pt x="771" y="1266"/>
                  </a:lnTo>
                  <a:lnTo>
                    <a:pt x="771" y="1255"/>
                  </a:lnTo>
                  <a:lnTo>
                    <a:pt x="771" y="1243"/>
                  </a:lnTo>
                  <a:lnTo>
                    <a:pt x="771" y="1220"/>
                  </a:lnTo>
                  <a:lnTo>
                    <a:pt x="771" y="163"/>
                  </a:lnTo>
                  <a:lnTo>
                    <a:pt x="771" y="140"/>
                  </a:lnTo>
                  <a:lnTo>
                    <a:pt x="771" y="128"/>
                  </a:lnTo>
                  <a:lnTo>
                    <a:pt x="771" y="117"/>
                  </a:lnTo>
                  <a:lnTo>
                    <a:pt x="762" y="93"/>
                  </a:lnTo>
                  <a:lnTo>
                    <a:pt x="753" y="70"/>
                  </a:lnTo>
                  <a:lnTo>
                    <a:pt x="734" y="47"/>
                  </a:lnTo>
                  <a:lnTo>
                    <a:pt x="715" y="24"/>
                  </a:lnTo>
                  <a:lnTo>
                    <a:pt x="696" y="12"/>
                  </a:lnTo>
                  <a:lnTo>
                    <a:pt x="687" y="12"/>
                  </a:lnTo>
                  <a:lnTo>
                    <a:pt x="668" y="0"/>
                  </a:lnTo>
                  <a:lnTo>
                    <a:pt x="659" y="0"/>
                  </a:lnTo>
                  <a:lnTo>
                    <a:pt x="649" y="0"/>
                  </a:lnTo>
                  <a:lnTo>
                    <a:pt x="131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49" name="Rectangle 157"/>
            <p:cNvSpPr>
              <a:spLocks noChangeArrowheads="1"/>
            </p:cNvSpPr>
            <p:nvPr/>
          </p:nvSpPr>
          <p:spPr bwMode="auto">
            <a:xfrm>
              <a:off x="4085" y="1335"/>
              <a:ext cx="781" cy="1382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950" name="Picture 158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075" y="1312"/>
              <a:ext cx="772" cy="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951" name="Freeform 159"/>
            <p:cNvSpPr>
              <a:spLocks/>
            </p:cNvSpPr>
            <p:nvPr/>
          </p:nvSpPr>
          <p:spPr bwMode="auto">
            <a:xfrm>
              <a:off x="4075" y="1312"/>
              <a:ext cx="772" cy="1382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13" y="0"/>
                </a:cxn>
                <a:cxn ang="0">
                  <a:pos x="104" y="0"/>
                </a:cxn>
                <a:cxn ang="0">
                  <a:pos x="94" y="12"/>
                </a:cxn>
                <a:cxn ang="0">
                  <a:pos x="76" y="12"/>
                </a:cxn>
                <a:cxn ang="0">
                  <a:pos x="57" y="23"/>
                </a:cxn>
                <a:cxn ang="0">
                  <a:pos x="38" y="47"/>
                </a:cxn>
                <a:cxn ang="0">
                  <a:pos x="19" y="70"/>
                </a:cxn>
                <a:cxn ang="0">
                  <a:pos x="10" y="93"/>
                </a:cxn>
                <a:cxn ang="0">
                  <a:pos x="10" y="116"/>
                </a:cxn>
                <a:cxn ang="0">
                  <a:pos x="0" y="128"/>
                </a:cxn>
                <a:cxn ang="0">
                  <a:pos x="0" y="140"/>
                </a:cxn>
                <a:cxn ang="0">
                  <a:pos x="0" y="163"/>
                </a:cxn>
                <a:cxn ang="0">
                  <a:pos x="0" y="1220"/>
                </a:cxn>
                <a:cxn ang="0">
                  <a:pos x="0" y="1243"/>
                </a:cxn>
                <a:cxn ang="0">
                  <a:pos x="0" y="1254"/>
                </a:cxn>
                <a:cxn ang="0">
                  <a:pos x="10" y="1266"/>
                </a:cxn>
                <a:cxn ang="0">
                  <a:pos x="10" y="1289"/>
                </a:cxn>
                <a:cxn ang="0">
                  <a:pos x="19" y="1313"/>
                </a:cxn>
                <a:cxn ang="0">
                  <a:pos x="38" y="1336"/>
                </a:cxn>
                <a:cxn ang="0">
                  <a:pos x="57" y="1359"/>
                </a:cxn>
                <a:cxn ang="0">
                  <a:pos x="76" y="1371"/>
                </a:cxn>
                <a:cxn ang="0">
                  <a:pos x="94" y="1371"/>
                </a:cxn>
                <a:cxn ang="0">
                  <a:pos x="104" y="1382"/>
                </a:cxn>
                <a:cxn ang="0">
                  <a:pos x="113" y="1382"/>
                </a:cxn>
                <a:cxn ang="0">
                  <a:pos x="132" y="1382"/>
                </a:cxn>
                <a:cxn ang="0">
                  <a:pos x="650" y="1382"/>
                </a:cxn>
                <a:cxn ang="0">
                  <a:pos x="659" y="1382"/>
                </a:cxn>
                <a:cxn ang="0">
                  <a:pos x="669" y="1382"/>
                </a:cxn>
                <a:cxn ang="0">
                  <a:pos x="687" y="1371"/>
                </a:cxn>
                <a:cxn ang="0">
                  <a:pos x="697" y="1371"/>
                </a:cxn>
                <a:cxn ang="0">
                  <a:pos x="716" y="1359"/>
                </a:cxn>
                <a:cxn ang="0">
                  <a:pos x="734" y="1336"/>
                </a:cxn>
                <a:cxn ang="0">
                  <a:pos x="753" y="1313"/>
                </a:cxn>
                <a:cxn ang="0">
                  <a:pos x="763" y="1289"/>
                </a:cxn>
                <a:cxn ang="0">
                  <a:pos x="772" y="1266"/>
                </a:cxn>
                <a:cxn ang="0">
                  <a:pos x="772" y="1254"/>
                </a:cxn>
                <a:cxn ang="0">
                  <a:pos x="772" y="1243"/>
                </a:cxn>
                <a:cxn ang="0">
                  <a:pos x="772" y="1220"/>
                </a:cxn>
                <a:cxn ang="0">
                  <a:pos x="772" y="163"/>
                </a:cxn>
                <a:cxn ang="0">
                  <a:pos x="772" y="140"/>
                </a:cxn>
                <a:cxn ang="0">
                  <a:pos x="772" y="128"/>
                </a:cxn>
                <a:cxn ang="0">
                  <a:pos x="772" y="116"/>
                </a:cxn>
                <a:cxn ang="0">
                  <a:pos x="763" y="93"/>
                </a:cxn>
                <a:cxn ang="0">
                  <a:pos x="753" y="70"/>
                </a:cxn>
                <a:cxn ang="0">
                  <a:pos x="734" y="47"/>
                </a:cxn>
                <a:cxn ang="0">
                  <a:pos x="716" y="23"/>
                </a:cxn>
                <a:cxn ang="0">
                  <a:pos x="697" y="12"/>
                </a:cxn>
                <a:cxn ang="0">
                  <a:pos x="687" y="12"/>
                </a:cxn>
                <a:cxn ang="0">
                  <a:pos x="669" y="0"/>
                </a:cxn>
                <a:cxn ang="0">
                  <a:pos x="659" y="0"/>
                </a:cxn>
                <a:cxn ang="0">
                  <a:pos x="650" y="0"/>
                </a:cxn>
                <a:cxn ang="0">
                  <a:pos x="132" y="0"/>
                </a:cxn>
              </a:cxnLst>
              <a:rect l="0" t="0" r="r" b="b"/>
              <a:pathLst>
                <a:path w="772" h="1382">
                  <a:moveTo>
                    <a:pt x="132" y="0"/>
                  </a:moveTo>
                  <a:lnTo>
                    <a:pt x="113" y="0"/>
                  </a:lnTo>
                  <a:lnTo>
                    <a:pt x="104" y="0"/>
                  </a:lnTo>
                  <a:lnTo>
                    <a:pt x="94" y="12"/>
                  </a:lnTo>
                  <a:lnTo>
                    <a:pt x="76" y="12"/>
                  </a:lnTo>
                  <a:lnTo>
                    <a:pt x="57" y="23"/>
                  </a:lnTo>
                  <a:lnTo>
                    <a:pt x="38" y="47"/>
                  </a:lnTo>
                  <a:lnTo>
                    <a:pt x="19" y="70"/>
                  </a:lnTo>
                  <a:lnTo>
                    <a:pt x="10" y="93"/>
                  </a:lnTo>
                  <a:lnTo>
                    <a:pt x="10" y="116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63"/>
                  </a:lnTo>
                  <a:lnTo>
                    <a:pt x="0" y="1220"/>
                  </a:lnTo>
                  <a:lnTo>
                    <a:pt x="0" y="1243"/>
                  </a:lnTo>
                  <a:lnTo>
                    <a:pt x="0" y="1254"/>
                  </a:lnTo>
                  <a:lnTo>
                    <a:pt x="10" y="1266"/>
                  </a:lnTo>
                  <a:lnTo>
                    <a:pt x="10" y="1289"/>
                  </a:lnTo>
                  <a:lnTo>
                    <a:pt x="19" y="1313"/>
                  </a:lnTo>
                  <a:lnTo>
                    <a:pt x="38" y="1336"/>
                  </a:lnTo>
                  <a:lnTo>
                    <a:pt x="57" y="1359"/>
                  </a:lnTo>
                  <a:lnTo>
                    <a:pt x="76" y="1371"/>
                  </a:lnTo>
                  <a:lnTo>
                    <a:pt x="94" y="1371"/>
                  </a:lnTo>
                  <a:lnTo>
                    <a:pt x="104" y="1382"/>
                  </a:lnTo>
                  <a:lnTo>
                    <a:pt x="113" y="1382"/>
                  </a:lnTo>
                  <a:lnTo>
                    <a:pt x="132" y="1382"/>
                  </a:lnTo>
                  <a:lnTo>
                    <a:pt x="650" y="1382"/>
                  </a:lnTo>
                  <a:lnTo>
                    <a:pt x="659" y="1382"/>
                  </a:lnTo>
                  <a:lnTo>
                    <a:pt x="669" y="1382"/>
                  </a:lnTo>
                  <a:lnTo>
                    <a:pt x="687" y="1371"/>
                  </a:lnTo>
                  <a:lnTo>
                    <a:pt x="697" y="1371"/>
                  </a:lnTo>
                  <a:lnTo>
                    <a:pt x="716" y="1359"/>
                  </a:lnTo>
                  <a:lnTo>
                    <a:pt x="734" y="1336"/>
                  </a:lnTo>
                  <a:lnTo>
                    <a:pt x="753" y="1313"/>
                  </a:lnTo>
                  <a:lnTo>
                    <a:pt x="763" y="1289"/>
                  </a:lnTo>
                  <a:lnTo>
                    <a:pt x="772" y="1266"/>
                  </a:lnTo>
                  <a:lnTo>
                    <a:pt x="772" y="1254"/>
                  </a:lnTo>
                  <a:lnTo>
                    <a:pt x="772" y="1243"/>
                  </a:lnTo>
                  <a:lnTo>
                    <a:pt x="772" y="1220"/>
                  </a:lnTo>
                  <a:lnTo>
                    <a:pt x="772" y="163"/>
                  </a:lnTo>
                  <a:lnTo>
                    <a:pt x="772" y="140"/>
                  </a:lnTo>
                  <a:lnTo>
                    <a:pt x="772" y="128"/>
                  </a:lnTo>
                  <a:lnTo>
                    <a:pt x="772" y="116"/>
                  </a:lnTo>
                  <a:lnTo>
                    <a:pt x="763" y="93"/>
                  </a:lnTo>
                  <a:lnTo>
                    <a:pt x="753" y="70"/>
                  </a:lnTo>
                  <a:lnTo>
                    <a:pt x="734" y="47"/>
                  </a:lnTo>
                  <a:lnTo>
                    <a:pt x="716" y="23"/>
                  </a:lnTo>
                  <a:lnTo>
                    <a:pt x="697" y="12"/>
                  </a:lnTo>
                  <a:lnTo>
                    <a:pt x="687" y="12"/>
                  </a:lnTo>
                  <a:lnTo>
                    <a:pt x="669" y="0"/>
                  </a:lnTo>
                  <a:lnTo>
                    <a:pt x="659" y="0"/>
                  </a:lnTo>
                  <a:lnTo>
                    <a:pt x="650" y="0"/>
                  </a:lnTo>
                  <a:lnTo>
                    <a:pt x="132" y="0"/>
                  </a:lnTo>
                </a:path>
              </a:pathLst>
            </a:custGeom>
            <a:noFill/>
            <a:ln w="9">
              <a:solidFill>
                <a:srgbClr val="D995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52" name="Rectangle 160"/>
            <p:cNvSpPr>
              <a:spLocks noChangeArrowheads="1"/>
            </p:cNvSpPr>
            <p:nvPr/>
          </p:nvSpPr>
          <p:spPr bwMode="auto">
            <a:xfrm>
              <a:off x="4179" y="1382"/>
              <a:ext cx="6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Preparación del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53" name="Rectangle 161"/>
            <p:cNvSpPr>
              <a:spLocks noChangeArrowheads="1"/>
            </p:cNvSpPr>
            <p:nvPr/>
          </p:nvSpPr>
          <p:spPr bwMode="auto">
            <a:xfrm>
              <a:off x="4179" y="1521"/>
              <a:ext cx="33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material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54" name="Rectangle 162"/>
            <p:cNvSpPr>
              <a:spLocks noChangeArrowheads="1"/>
            </p:cNvSpPr>
            <p:nvPr/>
          </p:nvSpPr>
          <p:spPr bwMode="auto">
            <a:xfrm>
              <a:off x="4461" y="1521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55" name="Rectangle 163"/>
            <p:cNvSpPr>
              <a:spLocks noChangeArrowheads="1"/>
            </p:cNvSpPr>
            <p:nvPr/>
          </p:nvSpPr>
          <p:spPr bwMode="auto">
            <a:xfrm>
              <a:off x="4179" y="1765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56" name="Rectangle 164"/>
            <p:cNvSpPr>
              <a:spLocks noChangeArrowheads="1"/>
            </p:cNvSpPr>
            <p:nvPr/>
          </p:nvSpPr>
          <p:spPr bwMode="auto">
            <a:xfrm>
              <a:off x="4179" y="202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57" name="Rectangle 165"/>
            <p:cNvSpPr>
              <a:spLocks noChangeArrowheads="1"/>
            </p:cNvSpPr>
            <p:nvPr/>
          </p:nvSpPr>
          <p:spPr bwMode="auto">
            <a:xfrm>
              <a:off x="4155" y="1710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Evaluación de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58" name="Rectangle 166"/>
            <p:cNvSpPr>
              <a:spLocks noChangeArrowheads="1"/>
            </p:cNvSpPr>
            <p:nvPr/>
          </p:nvSpPr>
          <p:spPr bwMode="auto">
            <a:xfrm>
              <a:off x="4155" y="2025"/>
              <a:ext cx="41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resultados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59" name="Rectangle 167"/>
            <p:cNvSpPr>
              <a:spLocks noChangeArrowheads="1"/>
            </p:cNvSpPr>
            <p:nvPr/>
          </p:nvSpPr>
          <p:spPr bwMode="auto">
            <a:xfrm>
              <a:off x="4527" y="2299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60" name="Rectangle 168"/>
            <p:cNvSpPr>
              <a:spLocks noChangeArrowheads="1"/>
            </p:cNvSpPr>
            <p:nvPr/>
          </p:nvSpPr>
          <p:spPr bwMode="auto">
            <a:xfrm>
              <a:off x="2551" y="1335"/>
              <a:ext cx="743" cy="1382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61" name="Freeform 169"/>
            <p:cNvSpPr>
              <a:spLocks/>
            </p:cNvSpPr>
            <p:nvPr/>
          </p:nvSpPr>
          <p:spPr bwMode="auto">
            <a:xfrm>
              <a:off x="2551" y="1335"/>
              <a:ext cx="743" cy="1382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13" y="0"/>
                </a:cxn>
                <a:cxn ang="0">
                  <a:pos x="94" y="0"/>
                </a:cxn>
                <a:cxn ang="0">
                  <a:pos x="84" y="12"/>
                </a:cxn>
                <a:cxn ang="0">
                  <a:pos x="75" y="12"/>
                </a:cxn>
                <a:cxn ang="0">
                  <a:pos x="56" y="24"/>
                </a:cxn>
                <a:cxn ang="0">
                  <a:pos x="37" y="47"/>
                </a:cxn>
                <a:cxn ang="0">
                  <a:pos x="18" y="70"/>
                </a:cxn>
                <a:cxn ang="0">
                  <a:pos x="9" y="93"/>
                </a:cxn>
                <a:cxn ang="0">
                  <a:pos x="0" y="105"/>
                </a:cxn>
                <a:cxn ang="0">
                  <a:pos x="0" y="128"/>
                </a:cxn>
                <a:cxn ang="0">
                  <a:pos x="0" y="140"/>
                </a:cxn>
                <a:cxn ang="0">
                  <a:pos x="0" y="151"/>
                </a:cxn>
                <a:cxn ang="0">
                  <a:pos x="0" y="1231"/>
                </a:cxn>
                <a:cxn ang="0">
                  <a:pos x="0" y="1243"/>
                </a:cxn>
                <a:cxn ang="0">
                  <a:pos x="0" y="1255"/>
                </a:cxn>
                <a:cxn ang="0">
                  <a:pos x="0" y="1278"/>
                </a:cxn>
                <a:cxn ang="0">
                  <a:pos x="9" y="1290"/>
                </a:cxn>
                <a:cxn ang="0">
                  <a:pos x="18" y="1313"/>
                </a:cxn>
                <a:cxn ang="0">
                  <a:pos x="37" y="1336"/>
                </a:cxn>
                <a:cxn ang="0">
                  <a:pos x="56" y="1359"/>
                </a:cxn>
                <a:cxn ang="0">
                  <a:pos x="75" y="1371"/>
                </a:cxn>
                <a:cxn ang="0">
                  <a:pos x="84" y="1371"/>
                </a:cxn>
                <a:cxn ang="0">
                  <a:pos x="94" y="1382"/>
                </a:cxn>
                <a:cxn ang="0">
                  <a:pos x="113" y="1382"/>
                </a:cxn>
                <a:cxn ang="0">
                  <a:pos x="122" y="1382"/>
                </a:cxn>
                <a:cxn ang="0">
                  <a:pos x="621" y="1382"/>
                </a:cxn>
                <a:cxn ang="0">
                  <a:pos x="630" y="1382"/>
                </a:cxn>
                <a:cxn ang="0">
                  <a:pos x="649" y="1382"/>
                </a:cxn>
                <a:cxn ang="0">
                  <a:pos x="658" y="1371"/>
                </a:cxn>
                <a:cxn ang="0">
                  <a:pos x="668" y="1371"/>
                </a:cxn>
                <a:cxn ang="0">
                  <a:pos x="687" y="1359"/>
                </a:cxn>
                <a:cxn ang="0">
                  <a:pos x="705" y="1336"/>
                </a:cxn>
                <a:cxn ang="0">
                  <a:pos x="724" y="1313"/>
                </a:cxn>
                <a:cxn ang="0">
                  <a:pos x="734" y="1290"/>
                </a:cxn>
                <a:cxn ang="0">
                  <a:pos x="743" y="1278"/>
                </a:cxn>
                <a:cxn ang="0">
                  <a:pos x="743" y="1255"/>
                </a:cxn>
                <a:cxn ang="0">
                  <a:pos x="743" y="1243"/>
                </a:cxn>
                <a:cxn ang="0">
                  <a:pos x="743" y="1231"/>
                </a:cxn>
                <a:cxn ang="0">
                  <a:pos x="743" y="151"/>
                </a:cxn>
                <a:cxn ang="0">
                  <a:pos x="743" y="140"/>
                </a:cxn>
                <a:cxn ang="0">
                  <a:pos x="743" y="128"/>
                </a:cxn>
                <a:cxn ang="0">
                  <a:pos x="743" y="105"/>
                </a:cxn>
                <a:cxn ang="0">
                  <a:pos x="734" y="93"/>
                </a:cxn>
                <a:cxn ang="0">
                  <a:pos x="724" y="70"/>
                </a:cxn>
                <a:cxn ang="0">
                  <a:pos x="705" y="47"/>
                </a:cxn>
                <a:cxn ang="0">
                  <a:pos x="687" y="24"/>
                </a:cxn>
                <a:cxn ang="0">
                  <a:pos x="668" y="12"/>
                </a:cxn>
                <a:cxn ang="0">
                  <a:pos x="658" y="12"/>
                </a:cxn>
                <a:cxn ang="0">
                  <a:pos x="649" y="0"/>
                </a:cxn>
                <a:cxn ang="0">
                  <a:pos x="630" y="0"/>
                </a:cxn>
                <a:cxn ang="0">
                  <a:pos x="621" y="0"/>
                </a:cxn>
                <a:cxn ang="0">
                  <a:pos x="122" y="0"/>
                </a:cxn>
              </a:cxnLst>
              <a:rect l="0" t="0" r="r" b="b"/>
              <a:pathLst>
                <a:path w="743" h="1382">
                  <a:moveTo>
                    <a:pt x="122" y="0"/>
                  </a:moveTo>
                  <a:lnTo>
                    <a:pt x="113" y="0"/>
                  </a:lnTo>
                  <a:lnTo>
                    <a:pt x="94" y="0"/>
                  </a:lnTo>
                  <a:lnTo>
                    <a:pt x="84" y="12"/>
                  </a:lnTo>
                  <a:lnTo>
                    <a:pt x="75" y="12"/>
                  </a:lnTo>
                  <a:lnTo>
                    <a:pt x="56" y="24"/>
                  </a:lnTo>
                  <a:lnTo>
                    <a:pt x="37" y="47"/>
                  </a:lnTo>
                  <a:lnTo>
                    <a:pt x="18" y="70"/>
                  </a:lnTo>
                  <a:lnTo>
                    <a:pt x="9" y="93"/>
                  </a:lnTo>
                  <a:lnTo>
                    <a:pt x="0" y="105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231"/>
                  </a:lnTo>
                  <a:lnTo>
                    <a:pt x="0" y="1243"/>
                  </a:lnTo>
                  <a:lnTo>
                    <a:pt x="0" y="1255"/>
                  </a:lnTo>
                  <a:lnTo>
                    <a:pt x="0" y="1278"/>
                  </a:lnTo>
                  <a:lnTo>
                    <a:pt x="9" y="1290"/>
                  </a:lnTo>
                  <a:lnTo>
                    <a:pt x="18" y="1313"/>
                  </a:lnTo>
                  <a:lnTo>
                    <a:pt x="37" y="1336"/>
                  </a:lnTo>
                  <a:lnTo>
                    <a:pt x="56" y="1359"/>
                  </a:lnTo>
                  <a:lnTo>
                    <a:pt x="75" y="1371"/>
                  </a:lnTo>
                  <a:lnTo>
                    <a:pt x="84" y="1371"/>
                  </a:lnTo>
                  <a:lnTo>
                    <a:pt x="94" y="1382"/>
                  </a:lnTo>
                  <a:lnTo>
                    <a:pt x="113" y="1382"/>
                  </a:lnTo>
                  <a:lnTo>
                    <a:pt x="122" y="1382"/>
                  </a:lnTo>
                  <a:lnTo>
                    <a:pt x="621" y="1382"/>
                  </a:lnTo>
                  <a:lnTo>
                    <a:pt x="630" y="1382"/>
                  </a:lnTo>
                  <a:lnTo>
                    <a:pt x="649" y="1382"/>
                  </a:lnTo>
                  <a:lnTo>
                    <a:pt x="658" y="1371"/>
                  </a:lnTo>
                  <a:lnTo>
                    <a:pt x="668" y="1371"/>
                  </a:lnTo>
                  <a:lnTo>
                    <a:pt x="687" y="1359"/>
                  </a:lnTo>
                  <a:lnTo>
                    <a:pt x="705" y="1336"/>
                  </a:lnTo>
                  <a:lnTo>
                    <a:pt x="724" y="1313"/>
                  </a:lnTo>
                  <a:lnTo>
                    <a:pt x="734" y="1290"/>
                  </a:lnTo>
                  <a:lnTo>
                    <a:pt x="743" y="1278"/>
                  </a:lnTo>
                  <a:lnTo>
                    <a:pt x="743" y="1255"/>
                  </a:lnTo>
                  <a:lnTo>
                    <a:pt x="743" y="1243"/>
                  </a:lnTo>
                  <a:lnTo>
                    <a:pt x="743" y="1231"/>
                  </a:lnTo>
                  <a:lnTo>
                    <a:pt x="743" y="151"/>
                  </a:lnTo>
                  <a:lnTo>
                    <a:pt x="743" y="140"/>
                  </a:lnTo>
                  <a:lnTo>
                    <a:pt x="743" y="128"/>
                  </a:lnTo>
                  <a:lnTo>
                    <a:pt x="743" y="105"/>
                  </a:lnTo>
                  <a:lnTo>
                    <a:pt x="734" y="93"/>
                  </a:lnTo>
                  <a:lnTo>
                    <a:pt x="724" y="70"/>
                  </a:lnTo>
                  <a:lnTo>
                    <a:pt x="705" y="47"/>
                  </a:lnTo>
                  <a:lnTo>
                    <a:pt x="687" y="24"/>
                  </a:lnTo>
                  <a:lnTo>
                    <a:pt x="668" y="12"/>
                  </a:lnTo>
                  <a:lnTo>
                    <a:pt x="658" y="12"/>
                  </a:lnTo>
                  <a:lnTo>
                    <a:pt x="649" y="0"/>
                  </a:lnTo>
                  <a:lnTo>
                    <a:pt x="630" y="0"/>
                  </a:lnTo>
                  <a:lnTo>
                    <a:pt x="621" y="0"/>
                  </a:lnTo>
                  <a:lnTo>
                    <a:pt x="122" y="0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62" name="Rectangle 170"/>
            <p:cNvSpPr>
              <a:spLocks noChangeArrowheads="1"/>
            </p:cNvSpPr>
            <p:nvPr/>
          </p:nvSpPr>
          <p:spPr bwMode="auto">
            <a:xfrm>
              <a:off x="2551" y="1335"/>
              <a:ext cx="743" cy="1382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963" name="Picture 171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541" y="1312"/>
              <a:ext cx="744" cy="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964" name="Freeform 172"/>
            <p:cNvSpPr>
              <a:spLocks/>
            </p:cNvSpPr>
            <p:nvPr/>
          </p:nvSpPr>
          <p:spPr bwMode="auto">
            <a:xfrm>
              <a:off x="2541" y="1312"/>
              <a:ext cx="744" cy="1382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3" y="0"/>
                </a:cxn>
                <a:cxn ang="0">
                  <a:pos x="94" y="0"/>
                </a:cxn>
                <a:cxn ang="0">
                  <a:pos x="85" y="12"/>
                </a:cxn>
                <a:cxn ang="0">
                  <a:pos x="75" y="12"/>
                </a:cxn>
                <a:cxn ang="0">
                  <a:pos x="57" y="23"/>
                </a:cxn>
                <a:cxn ang="0">
                  <a:pos x="38" y="47"/>
                </a:cxn>
                <a:cxn ang="0">
                  <a:pos x="19" y="70"/>
                </a:cxn>
                <a:cxn ang="0">
                  <a:pos x="10" y="93"/>
                </a:cxn>
                <a:cxn ang="0">
                  <a:pos x="0" y="105"/>
                </a:cxn>
                <a:cxn ang="0">
                  <a:pos x="0" y="128"/>
                </a:cxn>
                <a:cxn ang="0">
                  <a:pos x="0" y="140"/>
                </a:cxn>
                <a:cxn ang="0">
                  <a:pos x="0" y="151"/>
                </a:cxn>
                <a:cxn ang="0">
                  <a:pos x="0" y="1231"/>
                </a:cxn>
                <a:cxn ang="0">
                  <a:pos x="0" y="1243"/>
                </a:cxn>
                <a:cxn ang="0">
                  <a:pos x="0" y="1254"/>
                </a:cxn>
                <a:cxn ang="0">
                  <a:pos x="0" y="1278"/>
                </a:cxn>
                <a:cxn ang="0">
                  <a:pos x="10" y="1289"/>
                </a:cxn>
                <a:cxn ang="0">
                  <a:pos x="19" y="1313"/>
                </a:cxn>
                <a:cxn ang="0">
                  <a:pos x="38" y="1336"/>
                </a:cxn>
                <a:cxn ang="0">
                  <a:pos x="57" y="1359"/>
                </a:cxn>
                <a:cxn ang="0">
                  <a:pos x="75" y="1371"/>
                </a:cxn>
                <a:cxn ang="0">
                  <a:pos x="85" y="1371"/>
                </a:cxn>
                <a:cxn ang="0">
                  <a:pos x="94" y="1382"/>
                </a:cxn>
                <a:cxn ang="0">
                  <a:pos x="113" y="1382"/>
                </a:cxn>
                <a:cxn ang="0">
                  <a:pos x="123" y="1382"/>
                </a:cxn>
                <a:cxn ang="0">
                  <a:pos x="621" y="1382"/>
                </a:cxn>
                <a:cxn ang="0">
                  <a:pos x="631" y="1382"/>
                </a:cxn>
                <a:cxn ang="0">
                  <a:pos x="650" y="1382"/>
                </a:cxn>
                <a:cxn ang="0">
                  <a:pos x="659" y="1371"/>
                </a:cxn>
                <a:cxn ang="0">
                  <a:pos x="668" y="1371"/>
                </a:cxn>
                <a:cxn ang="0">
                  <a:pos x="687" y="1359"/>
                </a:cxn>
                <a:cxn ang="0">
                  <a:pos x="706" y="1336"/>
                </a:cxn>
                <a:cxn ang="0">
                  <a:pos x="725" y="1313"/>
                </a:cxn>
                <a:cxn ang="0">
                  <a:pos x="734" y="1289"/>
                </a:cxn>
                <a:cxn ang="0">
                  <a:pos x="744" y="1278"/>
                </a:cxn>
                <a:cxn ang="0">
                  <a:pos x="744" y="1254"/>
                </a:cxn>
                <a:cxn ang="0">
                  <a:pos x="744" y="1243"/>
                </a:cxn>
                <a:cxn ang="0">
                  <a:pos x="744" y="1231"/>
                </a:cxn>
                <a:cxn ang="0">
                  <a:pos x="744" y="151"/>
                </a:cxn>
                <a:cxn ang="0">
                  <a:pos x="744" y="140"/>
                </a:cxn>
                <a:cxn ang="0">
                  <a:pos x="744" y="128"/>
                </a:cxn>
                <a:cxn ang="0">
                  <a:pos x="744" y="105"/>
                </a:cxn>
                <a:cxn ang="0">
                  <a:pos x="734" y="93"/>
                </a:cxn>
                <a:cxn ang="0">
                  <a:pos x="725" y="70"/>
                </a:cxn>
                <a:cxn ang="0">
                  <a:pos x="706" y="47"/>
                </a:cxn>
                <a:cxn ang="0">
                  <a:pos x="687" y="23"/>
                </a:cxn>
                <a:cxn ang="0">
                  <a:pos x="668" y="12"/>
                </a:cxn>
                <a:cxn ang="0">
                  <a:pos x="659" y="12"/>
                </a:cxn>
                <a:cxn ang="0">
                  <a:pos x="650" y="0"/>
                </a:cxn>
                <a:cxn ang="0">
                  <a:pos x="631" y="0"/>
                </a:cxn>
                <a:cxn ang="0">
                  <a:pos x="621" y="0"/>
                </a:cxn>
                <a:cxn ang="0">
                  <a:pos x="123" y="0"/>
                </a:cxn>
              </a:cxnLst>
              <a:rect l="0" t="0" r="r" b="b"/>
              <a:pathLst>
                <a:path w="744" h="1382">
                  <a:moveTo>
                    <a:pt x="123" y="0"/>
                  </a:moveTo>
                  <a:lnTo>
                    <a:pt x="113" y="0"/>
                  </a:lnTo>
                  <a:lnTo>
                    <a:pt x="94" y="0"/>
                  </a:lnTo>
                  <a:lnTo>
                    <a:pt x="85" y="12"/>
                  </a:lnTo>
                  <a:lnTo>
                    <a:pt x="75" y="12"/>
                  </a:lnTo>
                  <a:lnTo>
                    <a:pt x="57" y="23"/>
                  </a:lnTo>
                  <a:lnTo>
                    <a:pt x="38" y="47"/>
                  </a:lnTo>
                  <a:lnTo>
                    <a:pt x="19" y="70"/>
                  </a:lnTo>
                  <a:lnTo>
                    <a:pt x="10" y="93"/>
                  </a:lnTo>
                  <a:lnTo>
                    <a:pt x="0" y="105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231"/>
                  </a:lnTo>
                  <a:lnTo>
                    <a:pt x="0" y="1243"/>
                  </a:lnTo>
                  <a:lnTo>
                    <a:pt x="0" y="1254"/>
                  </a:lnTo>
                  <a:lnTo>
                    <a:pt x="0" y="1278"/>
                  </a:lnTo>
                  <a:lnTo>
                    <a:pt x="10" y="1289"/>
                  </a:lnTo>
                  <a:lnTo>
                    <a:pt x="19" y="1313"/>
                  </a:lnTo>
                  <a:lnTo>
                    <a:pt x="38" y="1336"/>
                  </a:lnTo>
                  <a:lnTo>
                    <a:pt x="57" y="1359"/>
                  </a:lnTo>
                  <a:lnTo>
                    <a:pt x="75" y="1371"/>
                  </a:lnTo>
                  <a:lnTo>
                    <a:pt x="85" y="1371"/>
                  </a:lnTo>
                  <a:lnTo>
                    <a:pt x="94" y="1382"/>
                  </a:lnTo>
                  <a:lnTo>
                    <a:pt x="113" y="1382"/>
                  </a:lnTo>
                  <a:lnTo>
                    <a:pt x="123" y="1382"/>
                  </a:lnTo>
                  <a:lnTo>
                    <a:pt x="621" y="1382"/>
                  </a:lnTo>
                  <a:lnTo>
                    <a:pt x="631" y="1382"/>
                  </a:lnTo>
                  <a:lnTo>
                    <a:pt x="650" y="1382"/>
                  </a:lnTo>
                  <a:lnTo>
                    <a:pt x="659" y="1371"/>
                  </a:lnTo>
                  <a:lnTo>
                    <a:pt x="668" y="1371"/>
                  </a:lnTo>
                  <a:lnTo>
                    <a:pt x="687" y="1359"/>
                  </a:lnTo>
                  <a:lnTo>
                    <a:pt x="706" y="1336"/>
                  </a:lnTo>
                  <a:lnTo>
                    <a:pt x="725" y="1313"/>
                  </a:lnTo>
                  <a:lnTo>
                    <a:pt x="734" y="1289"/>
                  </a:lnTo>
                  <a:lnTo>
                    <a:pt x="744" y="1278"/>
                  </a:lnTo>
                  <a:lnTo>
                    <a:pt x="744" y="1254"/>
                  </a:lnTo>
                  <a:lnTo>
                    <a:pt x="744" y="1243"/>
                  </a:lnTo>
                  <a:lnTo>
                    <a:pt x="744" y="1231"/>
                  </a:lnTo>
                  <a:lnTo>
                    <a:pt x="744" y="151"/>
                  </a:lnTo>
                  <a:lnTo>
                    <a:pt x="744" y="140"/>
                  </a:lnTo>
                  <a:lnTo>
                    <a:pt x="744" y="128"/>
                  </a:lnTo>
                  <a:lnTo>
                    <a:pt x="744" y="105"/>
                  </a:lnTo>
                  <a:lnTo>
                    <a:pt x="734" y="93"/>
                  </a:lnTo>
                  <a:lnTo>
                    <a:pt x="725" y="70"/>
                  </a:lnTo>
                  <a:lnTo>
                    <a:pt x="706" y="47"/>
                  </a:lnTo>
                  <a:lnTo>
                    <a:pt x="687" y="23"/>
                  </a:lnTo>
                  <a:lnTo>
                    <a:pt x="668" y="12"/>
                  </a:lnTo>
                  <a:lnTo>
                    <a:pt x="659" y="12"/>
                  </a:lnTo>
                  <a:lnTo>
                    <a:pt x="650" y="0"/>
                  </a:lnTo>
                  <a:lnTo>
                    <a:pt x="631" y="0"/>
                  </a:lnTo>
                  <a:lnTo>
                    <a:pt x="621" y="0"/>
                  </a:lnTo>
                  <a:lnTo>
                    <a:pt x="123" y="0"/>
                  </a:lnTo>
                </a:path>
              </a:pathLst>
            </a:custGeom>
            <a:noFill/>
            <a:ln w="9">
              <a:solidFill>
                <a:srgbClr val="D995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65" name="Rectangle 173"/>
            <p:cNvSpPr>
              <a:spLocks noChangeArrowheads="1"/>
            </p:cNvSpPr>
            <p:nvPr/>
          </p:nvSpPr>
          <p:spPr bwMode="auto">
            <a:xfrm>
              <a:off x="2591" y="1395"/>
              <a:ext cx="64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Elaboración del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66" name="Rectangle 174"/>
            <p:cNvSpPr>
              <a:spLocks noChangeArrowheads="1"/>
            </p:cNvSpPr>
            <p:nvPr/>
          </p:nvSpPr>
          <p:spPr bwMode="auto">
            <a:xfrm>
              <a:off x="2542" y="1530"/>
              <a:ext cx="48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distributivo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67" name="Rectangle 175"/>
            <p:cNvSpPr>
              <a:spLocks noChangeArrowheads="1"/>
            </p:cNvSpPr>
            <p:nvPr/>
          </p:nvSpPr>
          <p:spPr bwMode="auto">
            <a:xfrm>
              <a:off x="3031" y="1510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68" name="Rectangle 176"/>
            <p:cNvSpPr>
              <a:spLocks noChangeArrowheads="1"/>
            </p:cNvSpPr>
            <p:nvPr/>
          </p:nvSpPr>
          <p:spPr bwMode="auto">
            <a:xfrm>
              <a:off x="2645" y="1765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69" name="Rectangle 177"/>
            <p:cNvSpPr>
              <a:spLocks noChangeArrowheads="1"/>
            </p:cNvSpPr>
            <p:nvPr/>
          </p:nvSpPr>
          <p:spPr bwMode="auto">
            <a:xfrm>
              <a:off x="2542" y="1710"/>
              <a:ext cx="62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Generación del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70" name="Rectangle 178"/>
            <p:cNvSpPr>
              <a:spLocks noChangeArrowheads="1"/>
            </p:cNvSpPr>
            <p:nvPr/>
          </p:nvSpPr>
          <p:spPr bwMode="auto">
            <a:xfrm>
              <a:off x="2591" y="1890"/>
              <a:ext cx="2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pago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71" name="Rectangle 179"/>
            <p:cNvSpPr>
              <a:spLocks noChangeArrowheads="1"/>
            </p:cNvSpPr>
            <p:nvPr/>
          </p:nvSpPr>
          <p:spPr bwMode="auto">
            <a:xfrm>
              <a:off x="2639" y="2160"/>
              <a:ext cx="23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72" name="Rectangle 180"/>
            <p:cNvSpPr>
              <a:spLocks noChangeArrowheads="1"/>
            </p:cNvSpPr>
            <p:nvPr/>
          </p:nvSpPr>
          <p:spPr bwMode="auto">
            <a:xfrm>
              <a:off x="2645" y="2416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73" name="Rectangle 181"/>
            <p:cNvSpPr>
              <a:spLocks noChangeArrowheads="1"/>
            </p:cNvSpPr>
            <p:nvPr/>
          </p:nvSpPr>
          <p:spPr bwMode="auto">
            <a:xfrm>
              <a:off x="2591" y="2070"/>
              <a:ext cx="46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Manejo de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74" name="Rectangle 182"/>
            <p:cNvSpPr>
              <a:spLocks noChangeArrowheads="1"/>
            </p:cNvSpPr>
            <p:nvPr/>
          </p:nvSpPr>
          <p:spPr bwMode="auto">
            <a:xfrm>
              <a:off x="2591" y="2250"/>
              <a:ext cx="52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Carpetas del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75" name="Rectangle 183"/>
            <p:cNvSpPr>
              <a:spLocks noChangeArrowheads="1"/>
            </p:cNvSpPr>
            <p:nvPr/>
          </p:nvSpPr>
          <p:spPr bwMode="auto">
            <a:xfrm>
              <a:off x="2591" y="2385"/>
              <a:ext cx="35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Personal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76" name="Rectangle 184"/>
            <p:cNvSpPr>
              <a:spLocks noChangeArrowheads="1"/>
            </p:cNvSpPr>
            <p:nvPr/>
          </p:nvSpPr>
          <p:spPr bwMode="auto">
            <a:xfrm>
              <a:off x="2936" y="2950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77" name="Rectangle 185"/>
            <p:cNvSpPr>
              <a:spLocks noChangeArrowheads="1"/>
            </p:cNvSpPr>
            <p:nvPr/>
          </p:nvSpPr>
          <p:spPr bwMode="auto">
            <a:xfrm>
              <a:off x="2645" y="3205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78" name="Rectangle 186"/>
            <p:cNvSpPr>
              <a:spLocks noChangeArrowheads="1"/>
            </p:cNvSpPr>
            <p:nvPr/>
          </p:nvSpPr>
          <p:spPr bwMode="auto">
            <a:xfrm>
              <a:off x="2645" y="3449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79" name="Rectangle 187"/>
            <p:cNvSpPr>
              <a:spLocks noChangeArrowheads="1"/>
            </p:cNvSpPr>
            <p:nvPr/>
          </p:nvSpPr>
          <p:spPr bwMode="auto">
            <a:xfrm>
              <a:off x="4904" y="1335"/>
              <a:ext cx="790" cy="1382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80" name="Freeform 188"/>
            <p:cNvSpPr>
              <a:spLocks/>
            </p:cNvSpPr>
            <p:nvPr/>
          </p:nvSpPr>
          <p:spPr bwMode="auto">
            <a:xfrm>
              <a:off x="4904" y="1335"/>
              <a:ext cx="790" cy="1382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22" y="0"/>
                </a:cxn>
                <a:cxn ang="0">
                  <a:pos x="103" y="0"/>
                </a:cxn>
                <a:cxn ang="0">
                  <a:pos x="94" y="12"/>
                </a:cxn>
                <a:cxn ang="0">
                  <a:pos x="84" y="12"/>
                </a:cxn>
                <a:cxn ang="0">
                  <a:pos x="56" y="24"/>
                </a:cxn>
                <a:cxn ang="0">
                  <a:pos x="37" y="47"/>
                </a:cxn>
                <a:cxn ang="0">
                  <a:pos x="18" y="70"/>
                </a:cxn>
                <a:cxn ang="0">
                  <a:pos x="9" y="105"/>
                </a:cxn>
                <a:cxn ang="0">
                  <a:pos x="9" y="117"/>
                </a:cxn>
                <a:cxn ang="0">
                  <a:pos x="0" y="128"/>
                </a:cxn>
                <a:cxn ang="0">
                  <a:pos x="0" y="151"/>
                </a:cxn>
                <a:cxn ang="0">
                  <a:pos x="0" y="163"/>
                </a:cxn>
                <a:cxn ang="0">
                  <a:pos x="0" y="1220"/>
                </a:cxn>
                <a:cxn ang="0">
                  <a:pos x="0" y="1231"/>
                </a:cxn>
                <a:cxn ang="0">
                  <a:pos x="0" y="1255"/>
                </a:cxn>
                <a:cxn ang="0">
                  <a:pos x="9" y="1266"/>
                </a:cxn>
                <a:cxn ang="0">
                  <a:pos x="9" y="1278"/>
                </a:cxn>
                <a:cxn ang="0">
                  <a:pos x="18" y="1313"/>
                </a:cxn>
                <a:cxn ang="0">
                  <a:pos x="37" y="1336"/>
                </a:cxn>
                <a:cxn ang="0">
                  <a:pos x="56" y="1359"/>
                </a:cxn>
                <a:cxn ang="0">
                  <a:pos x="84" y="1371"/>
                </a:cxn>
                <a:cxn ang="0">
                  <a:pos x="94" y="1371"/>
                </a:cxn>
                <a:cxn ang="0">
                  <a:pos x="103" y="1382"/>
                </a:cxn>
                <a:cxn ang="0">
                  <a:pos x="122" y="1382"/>
                </a:cxn>
                <a:cxn ang="0">
                  <a:pos x="131" y="1382"/>
                </a:cxn>
                <a:cxn ang="0">
                  <a:pos x="658" y="1382"/>
                </a:cxn>
                <a:cxn ang="0">
                  <a:pos x="677" y="1382"/>
                </a:cxn>
                <a:cxn ang="0">
                  <a:pos x="687" y="1382"/>
                </a:cxn>
                <a:cxn ang="0">
                  <a:pos x="696" y="1371"/>
                </a:cxn>
                <a:cxn ang="0">
                  <a:pos x="715" y="1371"/>
                </a:cxn>
                <a:cxn ang="0">
                  <a:pos x="734" y="1359"/>
                </a:cxn>
                <a:cxn ang="0">
                  <a:pos x="752" y="1336"/>
                </a:cxn>
                <a:cxn ang="0">
                  <a:pos x="771" y="1313"/>
                </a:cxn>
                <a:cxn ang="0">
                  <a:pos x="781" y="1278"/>
                </a:cxn>
                <a:cxn ang="0">
                  <a:pos x="790" y="1266"/>
                </a:cxn>
                <a:cxn ang="0">
                  <a:pos x="790" y="1255"/>
                </a:cxn>
                <a:cxn ang="0">
                  <a:pos x="790" y="1231"/>
                </a:cxn>
                <a:cxn ang="0">
                  <a:pos x="790" y="1220"/>
                </a:cxn>
                <a:cxn ang="0">
                  <a:pos x="790" y="163"/>
                </a:cxn>
                <a:cxn ang="0">
                  <a:pos x="790" y="151"/>
                </a:cxn>
                <a:cxn ang="0">
                  <a:pos x="790" y="128"/>
                </a:cxn>
                <a:cxn ang="0">
                  <a:pos x="790" y="117"/>
                </a:cxn>
                <a:cxn ang="0">
                  <a:pos x="781" y="105"/>
                </a:cxn>
                <a:cxn ang="0">
                  <a:pos x="771" y="70"/>
                </a:cxn>
                <a:cxn ang="0">
                  <a:pos x="752" y="47"/>
                </a:cxn>
                <a:cxn ang="0">
                  <a:pos x="734" y="24"/>
                </a:cxn>
                <a:cxn ang="0">
                  <a:pos x="715" y="12"/>
                </a:cxn>
                <a:cxn ang="0">
                  <a:pos x="696" y="12"/>
                </a:cxn>
                <a:cxn ang="0">
                  <a:pos x="687" y="0"/>
                </a:cxn>
                <a:cxn ang="0">
                  <a:pos x="677" y="0"/>
                </a:cxn>
                <a:cxn ang="0">
                  <a:pos x="658" y="0"/>
                </a:cxn>
                <a:cxn ang="0">
                  <a:pos x="131" y="0"/>
                </a:cxn>
              </a:cxnLst>
              <a:rect l="0" t="0" r="r" b="b"/>
              <a:pathLst>
                <a:path w="790" h="1382">
                  <a:moveTo>
                    <a:pt x="131" y="0"/>
                  </a:moveTo>
                  <a:lnTo>
                    <a:pt x="122" y="0"/>
                  </a:lnTo>
                  <a:lnTo>
                    <a:pt x="103" y="0"/>
                  </a:lnTo>
                  <a:lnTo>
                    <a:pt x="94" y="12"/>
                  </a:lnTo>
                  <a:lnTo>
                    <a:pt x="84" y="12"/>
                  </a:lnTo>
                  <a:lnTo>
                    <a:pt x="56" y="24"/>
                  </a:lnTo>
                  <a:lnTo>
                    <a:pt x="37" y="47"/>
                  </a:lnTo>
                  <a:lnTo>
                    <a:pt x="18" y="70"/>
                  </a:lnTo>
                  <a:lnTo>
                    <a:pt x="9" y="105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0" y="151"/>
                  </a:lnTo>
                  <a:lnTo>
                    <a:pt x="0" y="163"/>
                  </a:lnTo>
                  <a:lnTo>
                    <a:pt x="0" y="1220"/>
                  </a:lnTo>
                  <a:lnTo>
                    <a:pt x="0" y="1231"/>
                  </a:lnTo>
                  <a:lnTo>
                    <a:pt x="0" y="1255"/>
                  </a:lnTo>
                  <a:lnTo>
                    <a:pt x="9" y="1266"/>
                  </a:lnTo>
                  <a:lnTo>
                    <a:pt x="9" y="1278"/>
                  </a:lnTo>
                  <a:lnTo>
                    <a:pt x="18" y="1313"/>
                  </a:lnTo>
                  <a:lnTo>
                    <a:pt x="37" y="1336"/>
                  </a:lnTo>
                  <a:lnTo>
                    <a:pt x="56" y="1359"/>
                  </a:lnTo>
                  <a:lnTo>
                    <a:pt x="84" y="1371"/>
                  </a:lnTo>
                  <a:lnTo>
                    <a:pt x="94" y="1371"/>
                  </a:lnTo>
                  <a:lnTo>
                    <a:pt x="103" y="1382"/>
                  </a:lnTo>
                  <a:lnTo>
                    <a:pt x="122" y="1382"/>
                  </a:lnTo>
                  <a:lnTo>
                    <a:pt x="131" y="1382"/>
                  </a:lnTo>
                  <a:lnTo>
                    <a:pt x="658" y="1382"/>
                  </a:lnTo>
                  <a:lnTo>
                    <a:pt x="677" y="1382"/>
                  </a:lnTo>
                  <a:lnTo>
                    <a:pt x="687" y="1382"/>
                  </a:lnTo>
                  <a:lnTo>
                    <a:pt x="696" y="1371"/>
                  </a:lnTo>
                  <a:lnTo>
                    <a:pt x="715" y="1371"/>
                  </a:lnTo>
                  <a:lnTo>
                    <a:pt x="734" y="1359"/>
                  </a:lnTo>
                  <a:lnTo>
                    <a:pt x="752" y="1336"/>
                  </a:lnTo>
                  <a:lnTo>
                    <a:pt x="771" y="1313"/>
                  </a:lnTo>
                  <a:lnTo>
                    <a:pt x="781" y="1278"/>
                  </a:lnTo>
                  <a:lnTo>
                    <a:pt x="790" y="1266"/>
                  </a:lnTo>
                  <a:lnTo>
                    <a:pt x="790" y="1255"/>
                  </a:lnTo>
                  <a:lnTo>
                    <a:pt x="790" y="1231"/>
                  </a:lnTo>
                  <a:lnTo>
                    <a:pt x="790" y="1220"/>
                  </a:lnTo>
                  <a:lnTo>
                    <a:pt x="790" y="163"/>
                  </a:lnTo>
                  <a:lnTo>
                    <a:pt x="790" y="151"/>
                  </a:lnTo>
                  <a:lnTo>
                    <a:pt x="790" y="128"/>
                  </a:lnTo>
                  <a:lnTo>
                    <a:pt x="790" y="117"/>
                  </a:lnTo>
                  <a:lnTo>
                    <a:pt x="781" y="105"/>
                  </a:lnTo>
                  <a:lnTo>
                    <a:pt x="771" y="70"/>
                  </a:lnTo>
                  <a:lnTo>
                    <a:pt x="752" y="47"/>
                  </a:lnTo>
                  <a:lnTo>
                    <a:pt x="734" y="24"/>
                  </a:lnTo>
                  <a:lnTo>
                    <a:pt x="715" y="12"/>
                  </a:lnTo>
                  <a:lnTo>
                    <a:pt x="696" y="12"/>
                  </a:lnTo>
                  <a:lnTo>
                    <a:pt x="687" y="0"/>
                  </a:lnTo>
                  <a:lnTo>
                    <a:pt x="677" y="0"/>
                  </a:lnTo>
                  <a:lnTo>
                    <a:pt x="658" y="0"/>
                  </a:lnTo>
                  <a:lnTo>
                    <a:pt x="131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81" name="Rectangle 189"/>
            <p:cNvSpPr>
              <a:spLocks noChangeArrowheads="1"/>
            </p:cNvSpPr>
            <p:nvPr/>
          </p:nvSpPr>
          <p:spPr bwMode="auto">
            <a:xfrm>
              <a:off x="4904" y="1335"/>
              <a:ext cx="790" cy="1382"/>
            </a:xfrm>
            <a:prstGeom prst="rect">
              <a:avLst/>
            </a:prstGeom>
            <a:solidFill>
              <a:srgbClr val="6224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33982" name="Picture 190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894" y="1312"/>
              <a:ext cx="791" cy="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983" name="Freeform 191"/>
            <p:cNvSpPr>
              <a:spLocks/>
            </p:cNvSpPr>
            <p:nvPr/>
          </p:nvSpPr>
          <p:spPr bwMode="auto">
            <a:xfrm>
              <a:off x="4894" y="1312"/>
              <a:ext cx="791" cy="1382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0"/>
                </a:cxn>
                <a:cxn ang="0">
                  <a:pos x="104" y="0"/>
                </a:cxn>
                <a:cxn ang="0">
                  <a:pos x="94" y="12"/>
                </a:cxn>
                <a:cxn ang="0">
                  <a:pos x="85" y="12"/>
                </a:cxn>
                <a:cxn ang="0">
                  <a:pos x="57" y="23"/>
                </a:cxn>
                <a:cxn ang="0">
                  <a:pos x="38" y="47"/>
                </a:cxn>
                <a:cxn ang="0">
                  <a:pos x="19" y="70"/>
                </a:cxn>
                <a:cxn ang="0">
                  <a:pos x="10" y="105"/>
                </a:cxn>
                <a:cxn ang="0">
                  <a:pos x="10" y="116"/>
                </a:cxn>
                <a:cxn ang="0">
                  <a:pos x="0" y="128"/>
                </a:cxn>
                <a:cxn ang="0">
                  <a:pos x="0" y="151"/>
                </a:cxn>
                <a:cxn ang="0">
                  <a:pos x="0" y="163"/>
                </a:cxn>
                <a:cxn ang="0">
                  <a:pos x="0" y="1220"/>
                </a:cxn>
                <a:cxn ang="0">
                  <a:pos x="0" y="1231"/>
                </a:cxn>
                <a:cxn ang="0">
                  <a:pos x="0" y="1254"/>
                </a:cxn>
                <a:cxn ang="0">
                  <a:pos x="10" y="1266"/>
                </a:cxn>
                <a:cxn ang="0">
                  <a:pos x="10" y="1278"/>
                </a:cxn>
                <a:cxn ang="0">
                  <a:pos x="19" y="1313"/>
                </a:cxn>
                <a:cxn ang="0">
                  <a:pos x="38" y="1336"/>
                </a:cxn>
                <a:cxn ang="0">
                  <a:pos x="57" y="1359"/>
                </a:cxn>
                <a:cxn ang="0">
                  <a:pos x="85" y="1371"/>
                </a:cxn>
                <a:cxn ang="0">
                  <a:pos x="94" y="1371"/>
                </a:cxn>
                <a:cxn ang="0">
                  <a:pos x="104" y="1382"/>
                </a:cxn>
                <a:cxn ang="0">
                  <a:pos x="122" y="1382"/>
                </a:cxn>
                <a:cxn ang="0">
                  <a:pos x="132" y="1382"/>
                </a:cxn>
                <a:cxn ang="0">
                  <a:pos x="659" y="1382"/>
                </a:cxn>
                <a:cxn ang="0">
                  <a:pos x="678" y="1382"/>
                </a:cxn>
                <a:cxn ang="0">
                  <a:pos x="687" y="1382"/>
                </a:cxn>
                <a:cxn ang="0">
                  <a:pos x="697" y="1371"/>
                </a:cxn>
                <a:cxn ang="0">
                  <a:pos x="715" y="1371"/>
                </a:cxn>
                <a:cxn ang="0">
                  <a:pos x="734" y="1359"/>
                </a:cxn>
                <a:cxn ang="0">
                  <a:pos x="753" y="1336"/>
                </a:cxn>
                <a:cxn ang="0">
                  <a:pos x="772" y="1313"/>
                </a:cxn>
                <a:cxn ang="0">
                  <a:pos x="781" y="1278"/>
                </a:cxn>
                <a:cxn ang="0">
                  <a:pos x="791" y="1266"/>
                </a:cxn>
                <a:cxn ang="0">
                  <a:pos x="791" y="1254"/>
                </a:cxn>
                <a:cxn ang="0">
                  <a:pos x="791" y="1231"/>
                </a:cxn>
                <a:cxn ang="0">
                  <a:pos x="791" y="1220"/>
                </a:cxn>
                <a:cxn ang="0">
                  <a:pos x="791" y="163"/>
                </a:cxn>
                <a:cxn ang="0">
                  <a:pos x="791" y="151"/>
                </a:cxn>
                <a:cxn ang="0">
                  <a:pos x="791" y="128"/>
                </a:cxn>
                <a:cxn ang="0">
                  <a:pos x="791" y="116"/>
                </a:cxn>
                <a:cxn ang="0">
                  <a:pos x="781" y="105"/>
                </a:cxn>
                <a:cxn ang="0">
                  <a:pos x="772" y="70"/>
                </a:cxn>
                <a:cxn ang="0">
                  <a:pos x="753" y="47"/>
                </a:cxn>
                <a:cxn ang="0">
                  <a:pos x="734" y="23"/>
                </a:cxn>
                <a:cxn ang="0">
                  <a:pos x="715" y="12"/>
                </a:cxn>
                <a:cxn ang="0">
                  <a:pos x="697" y="12"/>
                </a:cxn>
                <a:cxn ang="0">
                  <a:pos x="687" y="0"/>
                </a:cxn>
                <a:cxn ang="0">
                  <a:pos x="678" y="0"/>
                </a:cxn>
                <a:cxn ang="0">
                  <a:pos x="659" y="0"/>
                </a:cxn>
                <a:cxn ang="0">
                  <a:pos x="132" y="0"/>
                </a:cxn>
              </a:cxnLst>
              <a:rect l="0" t="0" r="r" b="b"/>
              <a:pathLst>
                <a:path w="791" h="1382">
                  <a:moveTo>
                    <a:pt x="132" y="0"/>
                  </a:moveTo>
                  <a:lnTo>
                    <a:pt x="122" y="0"/>
                  </a:lnTo>
                  <a:lnTo>
                    <a:pt x="104" y="0"/>
                  </a:lnTo>
                  <a:lnTo>
                    <a:pt x="94" y="12"/>
                  </a:lnTo>
                  <a:lnTo>
                    <a:pt x="85" y="12"/>
                  </a:lnTo>
                  <a:lnTo>
                    <a:pt x="57" y="23"/>
                  </a:lnTo>
                  <a:lnTo>
                    <a:pt x="38" y="47"/>
                  </a:lnTo>
                  <a:lnTo>
                    <a:pt x="19" y="70"/>
                  </a:lnTo>
                  <a:lnTo>
                    <a:pt x="10" y="105"/>
                  </a:lnTo>
                  <a:lnTo>
                    <a:pt x="10" y="116"/>
                  </a:lnTo>
                  <a:lnTo>
                    <a:pt x="0" y="128"/>
                  </a:lnTo>
                  <a:lnTo>
                    <a:pt x="0" y="151"/>
                  </a:lnTo>
                  <a:lnTo>
                    <a:pt x="0" y="163"/>
                  </a:lnTo>
                  <a:lnTo>
                    <a:pt x="0" y="1220"/>
                  </a:lnTo>
                  <a:lnTo>
                    <a:pt x="0" y="1231"/>
                  </a:lnTo>
                  <a:lnTo>
                    <a:pt x="0" y="1254"/>
                  </a:lnTo>
                  <a:lnTo>
                    <a:pt x="10" y="1266"/>
                  </a:lnTo>
                  <a:lnTo>
                    <a:pt x="10" y="1278"/>
                  </a:lnTo>
                  <a:lnTo>
                    <a:pt x="19" y="1313"/>
                  </a:lnTo>
                  <a:lnTo>
                    <a:pt x="38" y="1336"/>
                  </a:lnTo>
                  <a:lnTo>
                    <a:pt x="57" y="1359"/>
                  </a:lnTo>
                  <a:lnTo>
                    <a:pt x="85" y="1371"/>
                  </a:lnTo>
                  <a:lnTo>
                    <a:pt x="94" y="1371"/>
                  </a:lnTo>
                  <a:lnTo>
                    <a:pt x="104" y="1382"/>
                  </a:lnTo>
                  <a:lnTo>
                    <a:pt x="122" y="1382"/>
                  </a:lnTo>
                  <a:lnTo>
                    <a:pt x="132" y="1382"/>
                  </a:lnTo>
                  <a:lnTo>
                    <a:pt x="659" y="1382"/>
                  </a:lnTo>
                  <a:lnTo>
                    <a:pt x="678" y="1382"/>
                  </a:lnTo>
                  <a:lnTo>
                    <a:pt x="687" y="1382"/>
                  </a:lnTo>
                  <a:lnTo>
                    <a:pt x="697" y="1371"/>
                  </a:lnTo>
                  <a:lnTo>
                    <a:pt x="715" y="1371"/>
                  </a:lnTo>
                  <a:lnTo>
                    <a:pt x="734" y="1359"/>
                  </a:lnTo>
                  <a:lnTo>
                    <a:pt x="753" y="1336"/>
                  </a:lnTo>
                  <a:lnTo>
                    <a:pt x="772" y="1313"/>
                  </a:lnTo>
                  <a:lnTo>
                    <a:pt x="781" y="1278"/>
                  </a:lnTo>
                  <a:lnTo>
                    <a:pt x="791" y="1266"/>
                  </a:lnTo>
                  <a:lnTo>
                    <a:pt x="791" y="1254"/>
                  </a:lnTo>
                  <a:lnTo>
                    <a:pt x="791" y="1231"/>
                  </a:lnTo>
                  <a:lnTo>
                    <a:pt x="791" y="1220"/>
                  </a:lnTo>
                  <a:lnTo>
                    <a:pt x="791" y="163"/>
                  </a:lnTo>
                  <a:lnTo>
                    <a:pt x="791" y="151"/>
                  </a:lnTo>
                  <a:lnTo>
                    <a:pt x="791" y="128"/>
                  </a:lnTo>
                  <a:lnTo>
                    <a:pt x="791" y="116"/>
                  </a:lnTo>
                  <a:lnTo>
                    <a:pt x="781" y="105"/>
                  </a:lnTo>
                  <a:lnTo>
                    <a:pt x="772" y="70"/>
                  </a:lnTo>
                  <a:lnTo>
                    <a:pt x="753" y="47"/>
                  </a:lnTo>
                  <a:lnTo>
                    <a:pt x="734" y="23"/>
                  </a:lnTo>
                  <a:lnTo>
                    <a:pt x="715" y="12"/>
                  </a:lnTo>
                  <a:lnTo>
                    <a:pt x="697" y="12"/>
                  </a:lnTo>
                  <a:lnTo>
                    <a:pt x="687" y="0"/>
                  </a:lnTo>
                  <a:lnTo>
                    <a:pt x="678" y="0"/>
                  </a:lnTo>
                  <a:lnTo>
                    <a:pt x="659" y="0"/>
                  </a:lnTo>
                  <a:lnTo>
                    <a:pt x="132" y="0"/>
                  </a:lnTo>
                </a:path>
              </a:pathLst>
            </a:custGeom>
            <a:noFill/>
            <a:ln w="9">
              <a:solidFill>
                <a:srgbClr val="D995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3984" name="Rectangle 192"/>
            <p:cNvSpPr>
              <a:spLocks noChangeArrowheads="1"/>
            </p:cNvSpPr>
            <p:nvPr/>
          </p:nvSpPr>
          <p:spPr bwMode="auto">
            <a:xfrm>
              <a:off x="4998" y="1382"/>
              <a:ext cx="58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Elaboración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85" name="Rectangle 193"/>
            <p:cNvSpPr>
              <a:spLocks noChangeArrowheads="1"/>
            </p:cNvSpPr>
            <p:nvPr/>
          </p:nvSpPr>
          <p:spPr bwMode="auto">
            <a:xfrm>
              <a:off x="5073" y="138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87" name="Rectangle 195"/>
            <p:cNvSpPr>
              <a:spLocks noChangeArrowheads="1"/>
            </p:cNvSpPr>
            <p:nvPr/>
          </p:nvSpPr>
          <p:spPr bwMode="auto">
            <a:xfrm>
              <a:off x="4998" y="1521"/>
              <a:ext cx="34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Plan de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88" name="Rectangle 196"/>
            <p:cNvSpPr>
              <a:spLocks noChangeArrowheads="1"/>
            </p:cNvSpPr>
            <p:nvPr/>
          </p:nvSpPr>
          <p:spPr bwMode="auto">
            <a:xfrm>
              <a:off x="4998" y="1649"/>
              <a:ext cx="64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Bienestar Social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89" name="Rectangle 197"/>
            <p:cNvSpPr>
              <a:spLocks noChangeArrowheads="1"/>
            </p:cNvSpPr>
            <p:nvPr/>
          </p:nvSpPr>
          <p:spPr bwMode="auto">
            <a:xfrm>
              <a:off x="5553" y="1649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90" name="Rectangle 198"/>
            <p:cNvSpPr>
              <a:spLocks noChangeArrowheads="1"/>
            </p:cNvSpPr>
            <p:nvPr/>
          </p:nvSpPr>
          <p:spPr bwMode="auto">
            <a:xfrm>
              <a:off x="4998" y="1905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91" name="Rectangle 199"/>
            <p:cNvSpPr>
              <a:spLocks noChangeArrowheads="1"/>
            </p:cNvSpPr>
            <p:nvPr/>
          </p:nvSpPr>
          <p:spPr bwMode="auto">
            <a:xfrm>
              <a:off x="4998" y="1845"/>
              <a:ext cx="67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Ejecución del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92" name="Rectangle 200"/>
            <p:cNvSpPr>
              <a:spLocks noChangeArrowheads="1"/>
            </p:cNvSpPr>
            <p:nvPr/>
          </p:nvSpPr>
          <p:spPr bwMode="auto">
            <a:xfrm>
              <a:off x="4986" y="2025"/>
              <a:ext cx="57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Plan de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93" name="Rectangle 201"/>
            <p:cNvSpPr>
              <a:spLocks noChangeArrowheads="1"/>
            </p:cNvSpPr>
            <p:nvPr/>
          </p:nvSpPr>
          <p:spPr bwMode="auto">
            <a:xfrm>
              <a:off x="5035" y="2160"/>
              <a:ext cx="51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Seguridad y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94" name="Rectangle 202"/>
            <p:cNvSpPr>
              <a:spLocks noChangeArrowheads="1"/>
            </p:cNvSpPr>
            <p:nvPr/>
          </p:nvSpPr>
          <p:spPr bwMode="auto">
            <a:xfrm>
              <a:off x="5035" y="2340"/>
              <a:ext cx="28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Salud 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95" name="Rectangle 203"/>
            <p:cNvSpPr>
              <a:spLocks noChangeArrowheads="1"/>
            </p:cNvSpPr>
            <p:nvPr/>
          </p:nvSpPr>
          <p:spPr bwMode="auto">
            <a:xfrm>
              <a:off x="5083" y="2475"/>
              <a:ext cx="49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Ocupacional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96" name="Rectangle 204"/>
            <p:cNvSpPr>
              <a:spLocks noChangeArrowheads="1"/>
            </p:cNvSpPr>
            <p:nvPr/>
          </p:nvSpPr>
          <p:spPr bwMode="auto">
            <a:xfrm>
              <a:off x="5431" y="2718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97" name="Rectangle 205"/>
            <p:cNvSpPr>
              <a:spLocks noChangeArrowheads="1"/>
            </p:cNvSpPr>
            <p:nvPr/>
          </p:nvSpPr>
          <p:spPr bwMode="auto">
            <a:xfrm>
              <a:off x="4998" y="2973"/>
              <a:ext cx="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99" name="Freeform 207"/>
            <p:cNvSpPr>
              <a:spLocks/>
            </p:cNvSpPr>
            <p:nvPr/>
          </p:nvSpPr>
          <p:spPr bwMode="auto">
            <a:xfrm>
              <a:off x="929" y="2880"/>
              <a:ext cx="4771" cy="278"/>
            </a:xfrm>
            <a:custGeom>
              <a:avLst/>
              <a:gdLst/>
              <a:ahLst/>
              <a:cxnLst>
                <a:cxn ang="0">
                  <a:pos x="4291" y="0"/>
                </a:cxn>
                <a:cxn ang="0">
                  <a:pos x="0" y="0"/>
                </a:cxn>
                <a:cxn ang="0">
                  <a:pos x="0" y="278"/>
                </a:cxn>
                <a:cxn ang="0">
                  <a:pos x="4291" y="278"/>
                </a:cxn>
                <a:cxn ang="0">
                  <a:pos x="4771" y="139"/>
                </a:cxn>
                <a:cxn ang="0">
                  <a:pos x="4291" y="0"/>
                </a:cxn>
              </a:cxnLst>
              <a:rect l="0" t="0" r="r" b="b"/>
              <a:pathLst>
                <a:path w="4771" h="278">
                  <a:moveTo>
                    <a:pt x="4291" y="0"/>
                  </a:moveTo>
                  <a:lnTo>
                    <a:pt x="0" y="0"/>
                  </a:lnTo>
                  <a:lnTo>
                    <a:pt x="0" y="278"/>
                  </a:lnTo>
                  <a:lnTo>
                    <a:pt x="4291" y="278"/>
                  </a:lnTo>
                  <a:lnTo>
                    <a:pt x="4771" y="139"/>
                  </a:lnTo>
                  <a:lnTo>
                    <a:pt x="4291" y="0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34002" name="Freeform 210"/>
            <p:cNvSpPr>
              <a:spLocks/>
            </p:cNvSpPr>
            <p:nvPr/>
          </p:nvSpPr>
          <p:spPr bwMode="auto">
            <a:xfrm>
              <a:off x="941" y="2868"/>
              <a:ext cx="4772" cy="279"/>
            </a:xfrm>
            <a:custGeom>
              <a:avLst/>
              <a:gdLst/>
              <a:ahLst/>
              <a:cxnLst>
                <a:cxn ang="0">
                  <a:pos x="4292" y="0"/>
                </a:cxn>
                <a:cxn ang="0">
                  <a:pos x="0" y="0"/>
                </a:cxn>
                <a:cxn ang="0">
                  <a:pos x="0" y="279"/>
                </a:cxn>
                <a:cxn ang="0">
                  <a:pos x="4292" y="279"/>
                </a:cxn>
                <a:cxn ang="0">
                  <a:pos x="4772" y="140"/>
                </a:cxn>
                <a:cxn ang="0">
                  <a:pos x="4292" y="0"/>
                </a:cxn>
              </a:cxnLst>
              <a:rect l="0" t="0" r="r" b="b"/>
              <a:pathLst>
                <a:path w="4772" h="279">
                  <a:moveTo>
                    <a:pt x="4292" y="0"/>
                  </a:moveTo>
                  <a:lnTo>
                    <a:pt x="0" y="0"/>
                  </a:lnTo>
                  <a:lnTo>
                    <a:pt x="0" y="279"/>
                  </a:lnTo>
                  <a:lnTo>
                    <a:pt x="4292" y="279"/>
                  </a:lnTo>
                  <a:lnTo>
                    <a:pt x="4772" y="140"/>
                  </a:lnTo>
                  <a:lnTo>
                    <a:pt x="4292" y="0"/>
                  </a:lnTo>
                  <a:close/>
                </a:path>
              </a:pathLst>
            </a:custGeom>
            <a:noFill/>
            <a:ln w="9">
              <a:solidFill>
                <a:srgbClr val="C2D69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</p:grpSp>
      <p:sp>
        <p:nvSpPr>
          <p:cNvPr id="34004" name="Rectangle 212"/>
          <p:cNvSpPr>
            <a:spLocks noChangeArrowheads="1"/>
          </p:cNvSpPr>
          <p:nvPr/>
        </p:nvSpPr>
        <p:spPr bwMode="auto">
          <a:xfrm>
            <a:off x="4140490" y="4610100"/>
            <a:ext cx="1278831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 Demi" pitchFamily="34" charset="0"/>
                <a:cs typeface="Arial" pitchFamily="34" charset="0"/>
              </a:rPr>
              <a:t>A P O Y 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05" name="Rectangle 213"/>
          <p:cNvSpPr>
            <a:spLocks noChangeArrowheads="1"/>
          </p:cNvSpPr>
          <p:nvPr/>
        </p:nvSpPr>
        <p:spPr bwMode="auto">
          <a:xfrm>
            <a:off x="5241015" y="4610100"/>
            <a:ext cx="178306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 Demi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06" name="Rectangle 214"/>
          <p:cNvSpPr>
            <a:spLocks noChangeArrowheads="1"/>
          </p:cNvSpPr>
          <p:nvPr/>
        </p:nvSpPr>
        <p:spPr bwMode="auto">
          <a:xfrm>
            <a:off x="1484906" y="5216525"/>
            <a:ext cx="2063668" cy="682625"/>
          </a:xfrm>
          <a:prstGeom prst="rect">
            <a:avLst/>
          </a:prstGeom>
          <a:solidFill>
            <a:srgbClr val="97470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07" name="Freeform 215"/>
          <p:cNvSpPr>
            <a:spLocks/>
          </p:cNvSpPr>
          <p:nvPr/>
        </p:nvSpPr>
        <p:spPr bwMode="auto">
          <a:xfrm>
            <a:off x="1484906" y="5216525"/>
            <a:ext cx="2063668" cy="682625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8" y="0"/>
              </a:cxn>
              <a:cxn ang="0">
                <a:pos x="38" y="12"/>
              </a:cxn>
              <a:cxn ang="0">
                <a:pos x="29" y="12"/>
              </a:cxn>
              <a:cxn ang="0">
                <a:pos x="19" y="24"/>
              </a:cxn>
              <a:cxn ang="0">
                <a:pos x="10" y="35"/>
              </a:cxn>
              <a:cxn ang="0">
                <a:pos x="0" y="47"/>
              </a:cxn>
              <a:cxn ang="0">
                <a:pos x="0" y="59"/>
              </a:cxn>
              <a:cxn ang="0">
                <a:pos x="0" y="70"/>
              </a:cxn>
              <a:cxn ang="0">
                <a:pos x="0" y="360"/>
              </a:cxn>
              <a:cxn ang="0">
                <a:pos x="0" y="372"/>
              </a:cxn>
              <a:cxn ang="0">
                <a:pos x="0" y="384"/>
              </a:cxn>
              <a:cxn ang="0">
                <a:pos x="10" y="395"/>
              </a:cxn>
              <a:cxn ang="0">
                <a:pos x="19" y="407"/>
              </a:cxn>
              <a:cxn ang="0">
                <a:pos x="29" y="419"/>
              </a:cxn>
              <a:cxn ang="0">
                <a:pos x="38" y="419"/>
              </a:cxn>
              <a:cxn ang="0">
                <a:pos x="48" y="430"/>
              </a:cxn>
              <a:cxn ang="0">
                <a:pos x="57" y="430"/>
              </a:cxn>
              <a:cxn ang="0">
                <a:pos x="1356" y="430"/>
              </a:cxn>
              <a:cxn ang="0">
                <a:pos x="1365" y="430"/>
              </a:cxn>
              <a:cxn ang="0">
                <a:pos x="1375" y="419"/>
              </a:cxn>
              <a:cxn ang="0">
                <a:pos x="1384" y="419"/>
              </a:cxn>
              <a:cxn ang="0">
                <a:pos x="1393" y="407"/>
              </a:cxn>
              <a:cxn ang="0">
                <a:pos x="1403" y="395"/>
              </a:cxn>
              <a:cxn ang="0">
                <a:pos x="1403" y="384"/>
              </a:cxn>
              <a:cxn ang="0">
                <a:pos x="1412" y="372"/>
              </a:cxn>
              <a:cxn ang="0">
                <a:pos x="1412" y="360"/>
              </a:cxn>
              <a:cxn ang="0">
                <a:pos x="1412" y="70"/>
              </a:cxn>
              <a:cxn ang="0">
                <a:pos x="1412" y="59"/>
              </a:cxn>
              <a:cxn ang="0">
                <a:pos x="1403" y="47"/>
              </a:cxn>
              <a:cxn ang="0">
                <a:pos x="1403" y="35"/>
              </a:cxn>
              <a:cxn ang="0">
                <a:pos x="1393" y="24"/>
              </a:cxn>
              <a:cxn ang="0">
                <a:pos x="1384" y="12"/>
              </a:cxn>
              <a:cxn ang="0">
                <a:pos x="1375" y="12"/>
              </a:cxn>
              <a:cxn ang="0">
                <a:pos x="1365" y="0"/>
              </a:cxn>
              <a:cxn ang="0">
                <a:pos x="1356" y="0"/>
              </a:cxn>
              <a:cxn ang="0">
                <a:pos x="57" y="0"/>
              </a:cxn>
            </a:cxnLst>
            <a:rect l="0" t="0" r="r" b="b"/>
            <a:pathLst>
              <a:path w="1412" h="430">
                <a:moveTo>
                  <a:pt x="57" y="0"/>
                </a:moveTo>
                <a:lnTo>
                  <a:pt x="48" y="0"/>
                </a:lnTo>
                <a:lnTo>
                  <a:pt x="38" y="12"/>
                </a:lnTo>
                <a:lnTo>
                  <a:pt x="29" y="12"/>
                </a:lnTo>
                <a:lnTo>
                  <a:pt x="19" y="24"/>
                </a:lnTo>
                <a:lnTo>
                  <a:pt x="10" y="35"/>
                </a:lnTo>
                <a:lnTo>
                  <a:pt x="0" y="47"/>
                </a:lnTo>
                <a:lnTo>
                  <a:pt x="0" y="59"/>
                </a:lnTo>
                <a:lnTo>
                  <a:pt x="0" y="70"/>
                </a:lnTo>
                <a:lnTo>
                  <a:pt x="0" y="360"/>
                </a:lnTo>
                <a:lnTo>
                  <a:pt x="0" y="372"/>
                </a:lnTo>
                <a:lnTo>
                  <a:pt x="0" y="384"/>
                </a:lnTo>
                <a:lnTo>
                  <a:pt x="10" y="395"/>
                </a:lnTo>
                <a:lnTo>
                  <a:pt x="19" y="407"/>
                </a:lnTo>
                <a:lnTo>
                  <a:pt x="29" y="419"/>
                </a:lnTo>
                <a:lnTo>
                  <a:pt x="38" y="419"/>
                </a:lnTo>
                <a:lnTo>
                  <a:pt x="48" y="430"/>
                </a:lnTo>
                <a:lnTo>
                  <a:pt x="57" y="430"/>
                </a:lnTo>
                <a:lnTo>
                  <a:pt x="1356" y="430"/>
                </a:lnTo>
                <a:lnTo>
                  <a:pt x="1365" y="430"/>
                </a:lnTo>
                <a:lnTo>
                  <a:pt x="1375" y="419"/>
                </a:lnTo>
                <a:lnTo>
                  <a:pt x="1384" y="419"/>
                </a:lnTo>
                <a:lnTo>
                  <a:pt x="1393" y="407"/>
                </a:lnTo>
                <a:lnTo>
                  <a:pt x="1403" y="395"/>
                </a:lnTo>
                <a:lnTo>
                  <a:pt x="1403" y="384"/>
                </a:lnTo>
                <a:lnTo>
                  <a:pt x="1412" y="372"/>
                </a:lnTo>
                <a:lnTo>
                  <a:pt x="1412" y="360"/>
                </a:lnTo>
                <a:lnTo>
                  <a:pt x="1412" y="70"/>
                </a:lnTo>
                <a:lnTo>
                  <a:pt x="1412" y="59"/>
                </a:lnTo>
                <a:lnTo>
                  <a:pt x="1403" y="47"/>
                </a:lnTo>
                <a:lnTo>
                  <a:pt x="1403" y="35"/>
                </a:lnTo>
                <a:lnTo>
                  <a:pt x="1393" y="24"/>
                </a:lnTo>
                <a:lnTo>
                  <a:pt x="1384" y="12"/>
                </a:lnTo>
                <a:lnTo>
                  <a:pt x="1375" y="12"/>
                </a:lnTo>
                <a:lnTo>
                  <a:pt x="1365" y="0"/>
                </a:lnTo>
                <a:lnTo>
                  <a:pt x="1356" y="0"/>
                </a:lnTo>
                <a:lnTo>
                  <a:pt x="57" y="0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08" name="Rectangle 216"/>
          <p:cNvSpPr>
            <a:spLocks noChangeArrowheads="1"/>
          </p:cNvSpPr>
          <p:nvPr/>
        </p:nvSpPr>
        <p:spPr bwMode="auto">
          <a:xfrm>
            <a:off x="1484906" y="5216525"/>
            <a:ext cx="2063668" cy="682625"/>
          </a:xfrm>
          <a:prstGeom prst="rect">
            <a:avLst/>
          </a:prstGeom>
          <a:solidFill>
            <a:srgbClr val="97470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4009" name="Picture 217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471752" y="5180013"/>
            <a:ext cx="206366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10" name="Freeform 218"/>
          <p:cNvSpPr>
            <a:spLocks/>
          </p:cNvSpPr>
          <p:nvPr/>
        </p:nvSpPr>
        <p:spPr bwMode="auto">
          <a:xfrm>
            <a:off x="1471752" y="5180013"/>
            <a:ext cx="2063668" cy="682625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7" y="0"/>
              </a:cxn>
              <a:cxn ang="0">
                <a:pos x="38" y="12"/>
              </a:cxn>
              <a:cxn ang="0">
                <a:pos x="28" y="12"/>
              </a:cxn>
              <a:cxn ang="0">
                <a:pos x="19" y="23"/>
              </a:cxn>
              <a:cxn ang="0">
                <a:pos x="9" y="35"/>
              </a:cxn>
              <a:cxn ang="0">
                <a:pos x="0" y="47"/>
              </a:cxn>
              <a:cxn ang="0">
                <a:pos x="0" y="58"/>
              </a:cxn>
              <a:cxn ang="0">
                <a:pos x="0" y="70"/>
              </a:cxn>
              <a:cxn ang="0">
                <a:pos x="0" y="360"/>
              </a:cxn>
              <a:cxn ang="0">
                <a:pos x="0" y="372"/>
              </a:cxn>
              <a:cxn ang="0">
                <a:pos x="0" y="383"/>
              </a:cxn>
              <a:cxn ang="0">
                <a:pos x="9" y="395"/>
              </a:cxn>
              <a:cxn ang="0">
                <a:pos x="19" y="407"/>
              </a:cxn>
              <a:cxn ang="0">
                <a:pos x="28" y="418"/>
              </a:cxn>
              <a:cxn ang="0">
                <a:pos x="38" y="418"/>
              </a:cxn>
              <a:cxn ang="0">
                <a:pos x="47" y="430"/>
              </a:cxn>
              <a:cxn ang="0">
                <a:pos x="57" y="430"/>
              </a:cxn>
              <a:cxn ang="0">
                <a:pos x="1355" y="430"/>
              </a:cxn>
              <a:cxn ang="0">
                <a:pos x="1365" y="430"/>
              </a:cxn>
              <a:cxn ang="0">
                <a:pos x="1374" y="418"/>
              </a:cxn>
              <a:cxn ang="0">
                <a:pos x="1384" y="418"/>
              </a:cxn>
              <a:cxn ang="0">
                <a:pos x="1393" y="407"/>
              </a:cxn>
              <a:cxn ang="0">
                <a:pos x="1402" y="395"/>
              </a:cxn>
              <a:cxn ang="0">
                <a:pos x="1402" y="383"/>
              </a:cxn>
              <a:cxn ang="0">
                <a:pos x="1412" y="372"/>
              </a:cxn>
              <a:cxn ang="0">
                <a:pos x="1412" y="360"/>
              </a:cxn>
              <a:cxn ang="0">
                <a:pos x="1412" y="70"/>
              </a:cxn>
              <a:cxn ang="0">
                <a:pos x="1412" y="58"/>
              </a:cxn>
              <a:cxn ang="0">
                <a:pos x="1402" y="47"/>
              </a:cxn>
              <a:cxn ang="0">
                <a:pos x="1402" y="35"/>
              </a:cxn>
              <a:cxn ang="0">
                <a:pos x="1393" y="23"/>
              </a:cxn>
              <a:cxn ang="0">
                <a:pos x="1384" y="12"/>
              </a:cxn>
              <a:cxn ang="0">
                <a:pos x="1374" y="12"/>
              </a:cxn>
              <a:cxn ang="0">
                <a:pos x="1365" y="0"/>
              </a:cxn>
              <a:cxn ang="0">
                <a:pos x="1355" y="0"/>
              </a:cxn>
              <a:cxn ang="0">
                <a:pos x="57" y="0"/>
              </a:cxn>
            </a:cxnLst>
            <a:rect l="0" t="0" r="r" b="b"/>
            <a:pathLst>
              <a:path w="1412" h="430">
                <a:moveTo>
                  <a:pt x="57" y="0"/>
                </a:moveTo>
                <a:lnTo>
                  <a:pt x="47" y="0"/>
                </a:lnTo>
                <a:lnTo>
                  <a:pt x="38" y="12"/>
                </a:lnTo>
                <a:lnTo>
                  <a:pt x="28" y="12"/>
                </a:lnTo>
                <a:lnTo>
                  <a:pt x="19" y="23"/>
                </a:lnTo>
                <a:lnTo>
                  <a:pt x="9" y="35"/>
                </a:lnTo>
                <a:lnTo>
                  <a:pt x="0" y="47"/>
                </a:lnTo>
                <a:lnTo>
                  <a:pt x="0" y="58"/>
                </a:lnTo>
                <a:lnTo>
                  <a:pt x="0" y="70"/>
                </a:lnTo>
                <a:lnTo>
                  <a:pt x="0" y="360"/>
                </a:lnTo>
                <a:lnTo>
                  <a:pt x="0" y="372"/>
                </a:lnTo>
                <a:lnTo>
                  <a:pt x="0" y="383"/>
                </a:lnTo>
                <a:lnTo>
                  <a:pt x="9" y="395"/>
                </a:lnTo>
                <a:lnTo>
                  <a:pt x="19" y="407"/>
                </a:lnTo>
                <a:lnTo>
                  <a:pt x="28" y="418"/>
                </a:lnTo>
                <a:lnTo>
                  <a:pt x="38" y="418"/>
                </a:lnTo>
                <a:lnTo>
                  <a:pt x="47" y="430"/>
                </a:lnTo>
                <a:lnTo>
                  <a:pt x="57" y="430"/>
                </a:lnTo>
                <a:lnTo>
                  <a:pt x="1355" y="430"/>
                </a:lnTo>
                <a:lnTo>
                  <a:pt x="1365" y="430"/>
                </a:lnTo>
                <a:lnTo>
                  <a:pt x="1374" y="418"/>
                </a:lnTo>
                <a:lnTo>
                  <a:pt x="1384" y="418"/>
                </a:lnTo>
                <a:lnTo>
                  <a:pt x="1393" y="407"/>
                </a:lnTo>
                <a:lnTo>
                  <a:pt x="1402" y="395"/>
                </a:lnTo>
                <a:lnTo>
                  <a:pt x="1402" y="383"/>
                </a:lnTo>
                <a:lnTo>
                  <a:pt x="1412" y="372"/>
                </a:lnTo>
                <a:lnTo>
                  <a:pt x="1412" y="360"/>
                </a:lnTo>
                <a:lnTo>
                  <a:pt x="1412" y="70"/>
                </a:lnTo>
                <a:lnTo>
                  <a:pt x="1412" y="58"/>
                </a:lnTo>
                <a:lnTo>
                  <a:pt x="1402" y="47"/>
                </a:lnTo>
                <a:lnTo>
                  <a:pt x="1402" y="35"/>
                </a:lnTo>
                <a:lnTo>
                  <a:pt x="1393" y="23"/>
                </a:lnTo>
                <a:lnTo>
                  <a:pt x="1384" y="12"/>
                </a:lnTo>
                <a:lnTo>
                  <a:pt x="1374" y="12"/>
                </a:lnTo>
                <a:lnTo>
                  <a:pt x="1365" y="0"/>
                </a:lnTo>
                <a:lnTo>
                  <a:pt x="1355" y="0"/>
                </a:lnTo>
                <a:lnTo>
                  <a:pt x="57" y="0"/>
                </a:lnTo>
              </a:path>
            </a:pathLst>
          </a:custGeom>
          <a:noFill/>
          <a:ln w="9">
            <a:solidFill>
              <a:srgbClr val="FABF8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11" name="Rectangle 219"/>
          <p:cNvSpPr>
            <a:spLocks noChangeArrowheads="1"/>
          </p:cNvSpPr>
          <p:nvPr/>
        </p:nvSpPr>
        <p:spPr bwMode="auto">
          <a:xfrm>
            <a:off x="1595981" y="5272088"/>
            <a:ext cx="15199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12" name="Rectangle 220"/>
          <p:cNvSpPr>
            <a:spLocks noChangeArrowheads="1"/>
          </p:cNvSpPr>
          <p:nvPr/>
        </p:nvSpPr>
        <p:spPr bwMode="auto">
          <a:xfrm>
            <a:off x="1664673" y="5272088"/>
            <a:ext cx="964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13" name="Rectangle 221"/>
          <p:cNvSpPr>
            <a:spLocks noChangeArrowheads="1"/>
          </p:cNvSpPr>
          <p:nvPr/>
        </p:nvSpPr>
        <p:spPr bwMode="auto">
          <a:xfrm>
            <a:off x="1692442" y="5272088"/>
            <a:ext cx="976296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Informes Legales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14" name="Rectangle 222"/>
          <p:cNvSpPr>
            <a:spLocks noChangeArrowheads="1"/>
          </p:cNvSpPr>
          <p:nvPr/>
        </p:nvSpPr>
        <p:spPr bwMode="auto">
          <a:xfrm>
            <a:off x="2654123" y="5272088"/>
            <a:ext cx="9646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15" name="Rectangle 223"/>
          <p:cNvSpPr>
            <a:spLocks noChangeArrowheads="1"/>
          </p:cNvSpPr>
          <p:nvPr/>
        </p:nvSpPr>
        <p:spPr bwMode="auto">
          <a:xfrm>
            <a:off x="1692442" y="5530850"/>
            <a:ext cx="9646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16" name="Rectangle 224"/>
          <p:cNvSpPr>
            <a:spLocks noChangeArrowheads="1"/>
          </p:cNvSpPr>
          <p:nvPr/>
        </p:nvSpPr>
        <p:spPr bwMode="auto">
          <a:xfrm>
            <a:off x="3919800" y="5216525"/>
            <a:ext cx="2022745" cy="682625"/>
          </a:xfrm>
          <a:prstGeom prst="rect">
            <a:avLst/>
          </a:prstGeom>
          <a:solidFill>
            <a:srgbClr val="20586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17" name="Freeform 225"/>
          <p:cNvSpPr>
            <a:spLocks/>
          </p:cNvSpPr>
          <p:nvPr/>
        </p:nvSpPr>
        <p:spPr bwMode="auto">
          <a:xfrm>
            <a:off x="3919800" y="5216525"/>
            <a:ext cx="2022745" cy="682625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7" y="0"/>
              </a:cxn>
              <a:cxn ang="0">
                <a:pos x="38" y="12"/>
              </a:cxn>
              <a:cxn ang="0">
                <a:pos x="29" y="12"/>
              </a:cxn>
              <a:cxn ang="0">
                <a:pos x="19" y="24"/>
              </a:cxn>
              <a:cxn ang="0">
                <a:pos x="10" y="35"/>
              </a:cxn>
              <a:cxn ang="0">
                <a:pos x="0" y="47"/>
              </a:cxn>
              <a:cxn ang="0">
                <a:pos x="0" y="59"/>
              </a:cxn>
              <a:cxn ang="0">
                <a:pos x="0" y="70"/>
              </a:cxn>
              <a:cxn ang="0">
                <a:pos x="0" y="360"/>
              </a:cxn>
              <a:cxn ang="0">
                <a:pos x="0" y="372"/>
              </a:cxn>
              <a:cxn ang="0">
                <a:pos x="0" y="384"/>
              </a:cxn>
              <a:cxn ang="0">
                <a:pos x="10" y="395"/>
              </a:cxn>
              <a:cxn ang="0">
                <a:pos x="19" y="407"/>
              </a:cxn>
              <a:cxn ang="0">
                <a:pos x="29" y="419"/>
              </a:cxn>
              <a:cxn ang="0">
                <a:pos x="38" y="419"/>
              </a:cxn>
              <a:cxn ang="0">
                <a:pos x="47" y="430"/>
              </a:cxn>
              <a:cxn ang="0">
                <a:pos x="57" y="430"/>
              </a:cxn>
              <a:cxn ang="0">
                <a:pos x="1318" y="430"/>
              </a:cxn>
              <a:cxn ang="0">
                <a:pos x="1337" y="430"/>
              </a:cxn>
              <a:cxn ang="0">
                <a:pos x="1346" y="419"/>
              </a:cxn>
              <a:cxn ang="0">
                <a:pos x="1356" y="419"/>
              </a:cxn>
              <a:cxn ang="0">
                <a:pos x="1365" y="407"/>
              </a:cxn>
              <a:cxn ang="0">
                <a:pos x="1365" y="395"/>
              </a:cxn>
              <a:cxn ang="0">
                <a:pos x="1374" y="384"/>
              </a:cxn>
              <a:cxn ang="0">
                <a:pos x="1374" y="372"/>
              </a:cxn>
              <a:cxn ang="0">
                <a:pos x="1384" y="360"/>
              </a:cxn>
              <a:cxn ang="0">
                <a:pos x="1384" y="70"/>
              </a:cxn>
              <a:cxn ang="0">
                <a:pos x="1374" y="59"/>
              </a:cxn>
              <a:cxn ang="0">
                <a:pos x="1374" y="47"/>
              </a:cxn>
              <a:cxn ang="0">
                <a:pos x="1365" y="35"/>
              </a:cxn>
              <a:cxn ang="0">
                <a:pos x="1365" y="24"/>
              </a:cxn>
              <a:cxn ang="0">
                <a:pos x="1356" y="12"/>
              </a:cxn>
              <a:cxn ang="0">
                <a:pos x="1346" y="12"/>
              </a:cxn>
              <a:cxn ang="0">
                <a:pos x="1337" y="0"/>
              </a:cxn>
              <a:cxn ang="0">
                <a:pos x="1318" y="0"/>
              </a:cxn>
              <a:cxn ang="0">
                <a:pos x="57" y="0"/>
              </a:cxn>
            </a:cxnLst>
            <a:rect l="0" t="0" r="r" b="b"/>
            <a:pathLst>
              <a:path w="1384" h="430">
                <a:moveTo>
                  <a:pt x="57" y="0"/>
                </a:moveTo>
                <a:lnTo>
                  <a:pt x="47" y="0"/>
                </a:lnTo>
                <a:lnTo>
                  <a:pt x="38" y="12"/>
                </a:lnTo>
                <a:lnTo>
                  <a:pt x="29" y="12"/>
                </a:lnTo>
                <a:lnTo>
                  <a:pt x="19" y="24"/>
                </a:lnTo>
                <a:lnTo>
                  <a:pt x="10" y="35"/>
                </a:lnTo>
                <a:lnTo>
                  <a:pt x="0" y="47"/>
                </a:lnTo>
                <a:lnTo>
                  <a:pt x="0" y="59"/>
                </a:lnTo>
                <a:lnTo>
                  <a:pt x="0" y="70"/>
                </a:lnTo>
                <a:lnTo>
                  <a:pt x="0" y="360"/>
                </a:lnTo>
                <a:lnTo>
                  <a:pt x="0" y="372"/>
                </a:lnTo>
                <a:lnTo>
                  <a:pt x="0" y="384"/>
                </a:lnTo>
                <a:lnTo>
                  <a:pt x="10" y="395"/>
                </a:lnTo>
                <a:lnTo>
                  <a:pt x="19" y="407"/>
                </a:lnTo>
                <a:lnTo>
                  <a:pt x="29" y="419"/>
                </a:lnTo>
                <a:lnTo>
                  <a:pt x="38" y="419"/>
                </a:lnTo>
                <a:lnTo>
                  <a:pt x="47" y="430"/>
                </a:lnTo>
                <a:lnTo>
                  <a:pt x="57" y="430"/>
                </a:lnTo>
                <a:lnTo>
                  <a:pt x="1318" y="430"/>
                </a:lnTo>
                <a:lnTo>
                  <a:pt x="1337" y="430"/>
                </a:lnTo>
                <a:lnTo>
                  <a:pt x="1346" y="419"/>
                </a:lnTo>
                <a:lnTo>
                  <a:pt x="1356" y="419"/>
                </a:lnTo>
                <a:lnTo>
                  <a:pt x="1365" y="407"/>
                </a:lnTo>
                <a:lnTo>
                  <a:pt x="1365" y="395"/>
                </a:lnTo>
                <a:lnTo>
                  <a:pt x="1374" y="384"/>
                </a:lnTo>
                <a:lnTo>
                  <a:pt x="1374" y="372"/>
                </a:lnTo>
                <a:lnTo>
                  <a:pt x="1384" y="360"/>
                </a:lnTo>
                <a:lnTo>
                  <a:pt x="1384" y="70"/>
                </a:lnTo>
                <a:lnTo>
                  <a:pt x="1374" y="59"/>
                </a:lnTo>
                <a:lnTo>
                  <a:pt x="1374" y="47"/>
                </a:lnTo>
                <a:lnTo>
                  <a:pt x="1365" y="35"/>
                </a:lnTo>
                <a:lnTo>
                  <a:pt x="1365" y="24"/>
                </a:lnTo>
                <a:lnTo>
                  <a:pt x="1356" y="12"/>
                </a:lnTo>
                <a:lnTo>
                  <a:pt x="1346" y="12"/>
                </a:lnTo>
                <a:lnTo>
                  <a:pt x="1337" y="0"/>
                </a:lnTo>
                <a:lnTo>
                  <a:pt x="1318" y="0"/>
                </a:lnTo>
                <a:lnTo>
                  <a:pt x="57" y="0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18" name="Rectangle 226"/>
          <p:cNvSpPr>
            <a:spLocks noChangeArrowheads="1"/>
          </p:cNvSpPr>
          <p:nvPr/>
        </p:nvSpPr>
        <p:spPr bwMode="auto">
          <a:xfrm>
            <a:off x="3919800" y="5216525"/>
            <a:ext cx="2022745" cy="682625"/>
          </a:xfrm>
          <a:prstGeom prst="rect">
            <a:avLst/>
          </a:prstGeom>
          <a:solidFill>
            <a:srgbClr val="20586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4019" name="Picture 227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906646" y="5180013"/>
            <a:ext cx="2021284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20" name="Freeform 228"/>
          <p:cNvSpPr>
            <a:spLocks/>
          </p:cNvSpPr>
          <p:nvPr/>
        </p:nvSpPr>
        <p:spPr bwMode="auto">
          <a:xfrm>
            <a:off x="3906646" y="5180013"/>
            <a:ext cx="2021284" cy="682625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47" y="0"/>
              </a:cxn>
              <a:cxn ang="0">
                <a:pos x="38" y="12"/>
              </a:cxn>
              <a:cxn ang="0">
                <a:pos x="28" y="12"/>
              </a:cxn>
              <a:cxn ang="0">
                <a:pos x="19" y="23"/>
              </a:cxn>
              <a:cxn ang="0">
                <a:pos x="9" y="35"/>
              </a:cxn>
              <a:cxn ang="0">
                <a:pos x="0" y="47"/>
              </a:cxn>
              <a:cxn ang="0">
                <a:pos x="0" y="58"/>
              </a:cxn>
              <a:cxn ang="0">
                <a:pos x="0" y="70"/>
              </a:cxn>
              <a:cxn ang="0">
                <a:pos x="0" y="360"/>
              </a:cxn>
              <a:cxn ang="0">
                <a:pos x="0" y="372"/>
              </a:cxn>
              <a:cxn ang="0">
                <a:pos x="0" y="383"/>
              </a:cxn>
              <a:cxn ang="0">
                <a:pos x="9" y="395"/>
              </a:cxn>
              <a:cxn ang="0">
                <a:pos x="19" y="407"/>
              </a:cxn>
              <a:cxn ang="0">
                <a:pos x="28" y="418"/>
              </a:cxn>
              <a:cxn ang="0">
                <a:pos x="38" y="418"/>
              </a:cxn>
              <a:cxn ang="0">
                <a:pos x="47" y="430"/>
              </a:cxn>
              <a:cxn ang="0">
                <a:pos x="56" y="430"/>
              </a:cxn>
              <a:cxn ang="0">
                <a:pos x="1318" y="430"/>
              </a:cxn>
              <a:cxn ang="0">
                <a:pos x="1336" y="430"/>
              </a:cxn>
              <a:cxn ang="0">
                <a:pos x="1346" y="418"/>
              </a:cxn>
              <a:cxn ang="0">
                <a:pos x="1355" y="418"/>
              </a:cxn>
              <a:cxn ang="0">
                <a:pos x="1365" y="407"/>
              </a:cxn>
              <a:cxn ang="0">
                <a:pos x="1365" y="395"/>
              </a:cxn>
              <a:cxn ang="0">
                <a:pos x="1374" y="383"/>
              </a:cxn>
              <a:cxn ang="0">
                <a:pos x="1374" y="372"/>
              </a:cxn>
              <a:cxn ang="0">
                <a:pos x="1383" y="360"/>
              </a:cxn>
              <a:cxn ang="0">
                <a:pos x="1383" y="70"/>
              </a:cxn>
              <a:cxn ang="0">
                <a:pos x="1374" y="58"/>
              </a:cxn>
              <a:cxn ang="0">
                <a:pos x="1374" y="47"/>
              </a:cxn>
              <a:cxn ang="0">
                <a:pos x="1365" y="35"/>
              </a:cxn>
              <a:cxn ang="0">
                <a:pos x="1365" y="23"/>
              </a:cxn>
              <a:cxn ang="0">
                <a:pos x="1355" y="12"/>
              </a:cxn>
              <a:cxn ang="0">
                <a:pos x="1346" y="12"/>
              </a:cxn>
              <a:cxn ang="0">
                <a:pos x="1336" y="0"/>
              </a:cxn>
              <a:cxn ang="0">
                <a:pos x="1318" y="0"/>
              </a:cxn>
              <a:cxn ang="0">
                <a:pos x="56" y="0"/>
              </a:cxn>
            </a:cxnLst>
            <a:rect l="0" t="0" r="r" b="b"/>
            <a:pathLst>
              <a:path w="1383" h="430">
                <a:moveTo>
                  <a:pt x="56" y="0"/>
                </a:moveTo>
                <a:lnTo>
                  <a:pt x="47" y="0"/>
                </a:lnTo>
                <a:lnTo>
                  <a:pt x="38" y="12"/>
                </a:lnTo>
                <a:lnTo>
                  <a:pt x="28" y="12"/>
                </a:lnTo>
                <a:lnTo>
                  <a:pt x="19" y="23"/>
                </a:lnTo>
                <a:lnTo>
                  <a:pt x="9" y="35"/>
                </a:lnTo>
                <a:lnTo>
                  <a:pt x="0" y="47"/>
                </a:lnTo>
                <a:lnTo>
                  <a:pt x="0" y="58"/>
                </a:lnTo>
                <a:lnTo>
                  <a:pt x="0" y="70"/>
                </a:lnTo>
                <a:lnTo>
                  <a:pt x="0" y="360"/>
                </a:lnTo>
                <a:lnTo>
                  <a:pt x="0" y="372"/>
                </a:lnTo>
                <a:lnTo>
                  <a:pt x="0" y="383"/>
                </a:lnTo>
                <a:lnTo>
                  <a:pt x="9" y="395"/>
                </a:lnTo>
                <a:lnTo>
                  <a:pt x="19" y="407"/>
                </a:lnTo>
                <a:lnTo>
                  <a:pt x="28" y="418"/>
                </a:lnTo>
                <a:lnTo>
                  <a:pt x="38" y="418"/>
                </a:lnTo>
                <a:lnTo>
                  <a:pt x="47" y="430"/>
                </a:lnTo>
                <a:lnTo>
                  <a:pt x="56" y="430"/>
                </a:lnTo>
                <a:lnTo>
                  <a:pt x="1318" y="430"/>
                </a:lnTo>
                <a:lnTo>
                  <a:pt x="1336" y="430"/>
                </a:lnTo>
                <a:lnTo>
                  <a:pt x="1346" y="418"/>
                </a:lnTo>
                <a:lnTo>
                  <a:pt x="1355" y="418"/>
                </a:lnTo>
                <a:lnTo>
                  <a:pt x="1365" y="407"/>
                </a:lnTo>
                <a:lnTo>
                  <a:pt x="1365" y="395"/>
                </a:lnTo>
                <a:lnTo>
                  <a:pt x="1374" y="383"/>
                </a:lnTo>
                <a:lnTo>
                  <a:pt x="1374" y="372"/>
                </a:lnTo>
                <a:lnTo>
                  <a:pt x="1383" y="360"/>
                </a:lnTo>
                <a:lnTo>
                  <a:pt x="1383" y="70"/>
                </a:lnTo>
                <a:lnTo>
                  <a:pt x="1374" y="58"/>
                </a:lnTo>
                <a:lnTo>
                  <a:pt x="1374" y="47"/>
                </a:lnTo>
                <a:lnTo>
                  <a:pt x="1365" y="35"/>
                </a:lnTo>
                <a:lnTo>
                  <a:pt x="1365" y="23"/>
                </a:lnTo>
                <a:lnTo>
                  <a:pt x="1355" y="12"/>
                </a:lnTo>
                <a:lnTo>
                  <a:pt x="1346" y="12"/>
                </a:lnTo>
                <a:lnTo>
                  <a:pt x="1336" y="0"/>
                </a:lnTo>
                <a:lnTo>
                  <a:pt x="1318" y="0"/>
                </a:lnTo>
                <a:lnTo>
                  <a:pt x="56" y="0"/>
                </a:lnTo>
              </a:path>
            </a:pathLst>
          </a:custGeom>
          <a:noFill/>
          <a:ln w="9">
            <a:solidFill>
              <a:srgbClr val="92CDD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21" name="Rectangle 229"/>
          <p:cNvSpPr>
            <a:spLocks noChangeArrowheads="1"/>
          </p:cNvSpPr>
          <p:nvPr/>
        </p:nvSpPr>
        <p:spPr bwMode="auto">
          <a:xfrm>
            <a:off x="4030875" y="5272088"/>
            <a:ext cx="15199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22" name="Rectangle 230"/>
          <p:cNvSpPr>
            <a:spLocks noChangeArrowheads="1"/>
          </p:cNvSpPr>
          <p:nvPr/>
        </p:nvSpPr>
        <p:spPr bwMode="auto">
          <a:xfrm>
            <a:off x="4099567" y="5272088"/>
            <a:ext cx="964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23" name="Rectangle 231"/>
          <p:cNvSpPr>
            <a:spLocks noChangeArrowheads="1"/>
          </p:cNvSpPr>
          <p:nvPr/>
        </p:nvSpPr>
        <p:spPr bwMode="auto">
          <a:xfrm>
            <a:off x="4127336" y="5272088"/>
            <a:ext cx="1293446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Desarrollo de sistemas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24" name="Rectangle 232"/>
          <p:cNvSpPr>
            <a:spLocks noChangeArrowheads="1"/>
          </p:cNvSpPr>
          <p:nvPr/>
        </p:nvSpPr>
        <p:spPr bwMode="auto">
          <a:xfrm>
            <a:off x="5378398" y="5272088"/>
            <a:ext cx="9646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25" name="Rectangle 233"/>
          <p:cNvSpPr>
            <a:spLocks noChangeArrowheads="1"/>
          </p:cNvSpPr>
          <p:nvPr/>
        </p:nvSpPr>
        <p:spPr bwMode="auto">
          <a:xfrm>
            <a:off x="4030875" y="5530850"/>
            <a:ext cx="15199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26" name="Rectangle 234"/>
          <p:cNvSpPr>
            <a:spLocks noChangeArrowheads="1"/>
          </p:cNvSpPr>
          <p:nvPr/>
        </p:nvSpPr>
        <p:spPr bwMode="auto">
          <a:xfrm>
            <a:off x="4099567" y="5530850"/>
            <a:ext cx="964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27" name="Rectangle 235"/>
          <p:cNvSpPr>
            <a:spLocks noChangeArrowheads="1"/>
          </p:cNvSpPr>
          <p:nvPr/>
        </p:nvSpPr>
        <p:spPr bwMode="auto">
          <a:xfrm>
            <a:off x="4127336" y="5530850"/>
            <a:ext cx="11560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Soporte de sistemas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28" name="Rectangle 236"/>
          <p:cNvSpPr>
            <a:spLocks noChangeArrowheads="1"/>
          </p:cNvSpPr>
          <p:nvPr/>
        </p:nvSpPr>
        <p:spPr bwMode="auto">
          <a:xfrm>
            <a:off x="5226400" y="5530850"/>
            <a:ext cx="9646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29" name="Rectangle 237"/>
          <p:cNvSpPr>
            <a:spLocks noChangeArrowheads="1"/>
          </p:cNvSpPr>
          <p:nvPr/>
        </p:nvSpPr>
        <p:spPr bwMode="auto">
          <a:xfrm>
            <a:off x="4127336" y="5789613"/>
            <a:ext cx="9646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30" name="Rectangle 238"/>
          <p:cNvSpPr>
            <a:spLocks noChangeArrowheads="1"/>
          </p:cNvSpPr>
          <p:nvPr/>
        </p:nvSpPr>
        <p:spPr bwMode="auto">
          <a:xfrm>
            <a:off x="6341540" y="5254625"/>
            <a:ext cx="1870747" cy="681038"/>
          </a:xfrm>
          <a:prstGeom prst="rect">
            <a:avLst/>
          </a:prstGeom>
          <a:solidFill>
            <a:srgbClr val="3F315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31" name="Freeform 239"/>
          <p:cNvSpPr>
            <a:spLocks/>
          </p:cNvSpPr>
          <p:nvPr/>
        </p:nvSpPr>
        <p:spPr bwMode="auto">
          <a:xfrm>
            <a:off x="6341540" y="5254625"/>
            <a:ext cx="1870747" cy="681038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37" y="0"/>
              </a:cxn>
              <a:cxn ang="0">
                <a:pos x="28" y="11"/>
              </a:cxn>
              <a:cxn ang="0">
                <a:pos x="19" y="11"/>
              </a:cxn>
              <a:cxn ang="0">
                <a:pos x="9" y="23"/>
              </a:cxn>
              <a:cxn ang="0">
                <a:pos x="9" y="35"/>
              </a:cxn>
              <a:cxn ang="0">
                <a:pos x="0" y="46"/>
              </a:cxn>
              <a:cxn ang="0">
                <a:pos x="0" y="58"/>
              </a:cxn>
              <a:cxn ang="0">
                <a:pos x="0" y="69"/>
              </a:cxn>
              <a:cxn ang="0">
                <a:pos x="0" y="360"/>
              </a:cxn>
              <a:cxn ang="0">
                <a:pos x="0" y="371"/>
              </a:cxn>
              <a:cxn ang="0">
                <a:pos x="0" y="383"/>
              </a:cxn>
              <a:cxn ang="0">
                <a:pos x="9" y="395"/>
              </a:cxn>
              <a:cxn ang="0">
                <a:pos x="9" y="406"/>
              </a:cxn>
              <a:cxn ang="0">
                <a:pos x="19" y="418"/>
              </a:cxn>
              <a:cxn ang="0">
                <a:pos x="28" y="418"/>
              </a:cxn>
              <a:cxn ang="0">
                <a:pos x="37" y="429"/>
              </a:cxn>
              <a:cxn ang="0">
                <a:pos x="56" y="429"/>
              </a:cxn>
              <a:cxn ang="0">
                <a:pos x="1223" y="429"/>
              </a:cxn>
              <a:cxn ang="0">
                <a:pos x="1233" y="429"/>
              </a:cxn>
              <a:cxn ang="0">
                <a:pos x="1242" y="418"/>
              </a:cxn>
              <a:cxn ang="0">
                <a:pos x="1252" y="418"/>
              </a:cxn>
              <a:cxn ang="0">
                <a:pos x="1261" y="406"/>
              </a:cxn>
              <a:cxn ang="0">
                <a:pos x="1270" y="395"/>
              </a:cxn>
              <a:cxn ang="0">
                <a:pos x="1270" y="383"/>
              </a:cxn>
              <a:cxn ang="0">
                <a:pos x="1280" y="371"/>
              </a:cxn>
              <a:cxn ang="0">
                <a:pos x="1280" y="360"/>
              </a:cxn>
              <a:cxn ang="0">
                <a:pos x="1280" y="69"/>
              </a:cxn>
              <a:cxn ang="0">
                <a:pos x="1280" y="58"/>
              </a:cxn>
              <a:cxn ang="0">
                <a:pos x="1270" y="46"/>
              </a:cxn>
              <a:cxn ang="0">
                <a:pos x="1270" y="35"/>
              </a:cxn>
              <a:cxn ang="0">
                <a:pos x="1261" y="23"/>
              </a:cxn>
              <a:cxn ang="0">
                <a:pos x="1252" y="11"/>
              </a:cxn>
              <a:cxn ang="0">
                <a:pos x="1242" y="11"/>
              </a:cxn>
              <a:cxn ang="0">
                <a:pos x="1233" y="0"/>
              </a:cxn>
              <a:cxn ang="0">
                <a:pos x="1223" y="0"/>
              </a:cxn>
              <a:cxn ang="0">
                <a:pos x="56" y="0"/>
              </a:cxn>
            </a:cxnLst>
            <a:rect l="0" t="0" r="r" b="b"/>
            <a:pathLst>
              <a:path w="1280" h="429">
                <a:moveTo>
                  <a:pt x="56" y="0"/>
                </a:moveTo>
                <a:lnTo>
                  <a:pt x="37" y="0"/>
                </a:lnTo>
                <a:lnTo>
                  <a:pt x="28" y="11"/>
                </a:lnTo>
                <a:lnTo>
                  <a:pt x="19" y="11"/>
                </a:lnTo>
                <a:lnTo>
                  <a:pt x="9" y="23"/>
                </a:lnTo>
                <a:lnTo>
                  <a:pt x="9" y="35"/>
                </a:lnTo>
                <a:lnTo>
                  <a:pt x="0" y="46"/>
                </a:lnTo>
                <a:lnTo>
                  <a:pt x="0" y="58"/>
                </a:lnTo>
                <a:lnTo>
                  <a:pt x="0" y="69"/>
                </a:lnTo>
                <a:lnTo>
                  <a:pt x="0" y="360"/>
                </a:lnTo>
                <a:lnTo>
                  <a:pt x="0" y="371"/>
                </a:lnTo>
                <a:lnTo>
                  <a:pt x="0" y="383"/>
                </a:lnTo>
                <a:lnTo>
                  <a:pt x="9" y="395"/>
                </a:lnTo>
                <a:lnTo>
                  <a:pt x="9" y="406"/>
                </a:lnTo>
                <a:lnTo>
                  <a:pt x="19" y="418"/>
                </a:lnTo>
                <a:lnTo>
                  <a:pt x="28" y="418"/>
                </a:lnTo>
                <a:lnTo>
                  <a:pt x="37" y="429"/>
                </a:lnTo>
                <a:lnTo>
                  <a:pt x="56" y="429"/>
                </a:lnTo>
                <a:lnTo>
                  <a:pt x="1223" y="429"/>
                </a:lnTo>
                <a:lnTo>
                  <a:pt x="1233" y="429"/>
                </a:lnTo>
                <a:lnTo>
                  <a:pt x="1242" y="418"/>
                </a:lnTo>
                <a:lnTo>
                  <a:pt x="1252" y="418"/>
                </a:lnTo>
                <a:lnTo>
                  <a:pt x="1261" y="406"/>
                </a:lnTo>
                <a:lnTo>
                  <a:pt x="1270" y="395"/>
                </a:lnTo>
                <a:lnTo>
                  <a:pt x="1270" y="383"/>
                </a:lnTo>
                <a:lnTo>
                  <a:pt x="1280" y="371"/>
                </a:lnTo>
                <a:lnTo>
                  <a:pt x="1280" y="360"/>
                </a:lnTo>
                <a:lnTo>
                  <a:pt x="1280" y="69"/>
                </a:lnTo>
                <a:lnTo>
                  <a:pt x="1280" y="58"/>
                </a:lnTo>
                <a:lnTo>
                  <a:pt x="1270" y="46"/>
                </a:lnTo>
                <a:lnTo>
                  <a:pt x="1270" y="35"/>
                </a:lnTo>
                <a:lnTo>
                  <a:pt x="1261" y="23"/>
                </a:lnTo>
                <a:lnTo>
                  <a:pt x="1252" y="11"/>
                </a:lnTo>
                <a:lnTo>
                  <a:pt x="1242" y="11"/>
                </a:lnTo>
                <a:lnTo>
                  <a:pt x="1233" y="0"/>
                </a:lnTo>
                <a:lnTo>
                  <a:pt x="1223" y="0"/>
                </a:lnTo>
                <a:lnTo>
                  <a:pt x="56" y="0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32" name="Rectangle 240"/>
          <p:cNvSpPr>
            <a:spLocks noChangeArrowheads="1"/>
          </p:cNvSpPr>
          <p:nvPr/>
        </p:nvSpPr>
        <p:spPr bwMode="auto">
          <a:xfrm>
            <a:off x="6341540" y="5254625"/>
            <a:ext cx="1870747" cy="681038"/>
          </a:xfrm>
          <a:prstGeom prst="rect">
            <a:avLst/>
          </a:prstGeom>
          <a:solidFill>
            <a:srgbClr val="3F315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4033" name="Picture 24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326925" y="5216525"/>
            <a:ext cx="187074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34" name="Freeform 242"/>
          <p:cNvSpPr>
            <a:spLocks/>
          </p:cNvSpPr>
          <p:nvPr/>
        </p:nvSpPr>
        <p:spPr bwMode="auto">
          <a:xfrm>
            <a:off x="6326925" y="5216525"/>
            <a:ext cx="1870747" cy="682625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38" y="0"/>
              </a:cxn>
              <a:cxn ang="0">
                <a:pos x="29" y="12"/>
              </a:cxn>
              <a:cxn ang="0">
                <a:pos x="19" y="12"/>
              </a:cxn>
              <a:cxn ang="0">
                <a:pos x="10" y="24"/>
              </a:cxn>
              <a:cxn ang="0">
                <a:pos x="10" y="35"/>
              </a:cxn>
              <a:cxn ang="0">
                <a:pos x="0" y="47"/>
              </a:cxn>
              <a:cxn ang="0">
                <a:pos x="0" y="59"/>
              </a:cxn>
              <a:cxn ang="0">
                <a:pos x="0" y="70"/>
              </a:cxn>
              <a:cxn ang="0">
                <a:pos x="0" y="360"/>
              </a:cxn>
              <a:cxn ang="0">
                <a:pos x="0" y="372"/>
              </a:cxn>
              <a:cxn ang="0">
                <a:pos x="0" y="384"/>
              </a:cxn>
              <a:cxn ang="0">
                <a:pos x="10" y="395"/>
              </a:cxn>
              <a:cxn ang="0">
                <a:pos x="10" y="407"/>
              </a:cxn>
              <a:cxn ang="0">
                <a:pos x="19" y="419"/>
              </a:cxn>
              <a:cxn ang="0">
                <a:pos x="29" y="419"/>
              </a:cxn>
              <a:cxn ang="0">
                <a:pos x="38" y="430"/>
              </a:cxn>
              <a:cxn ang="0">
                <a:pos x="57" y="430"/>
              </a:cxn>
              <a:cxn ang="0">
                <a:pos x="1224" y="430"/>
              </a:cxn>
              <a:cxn ang="0">
                <a:pos x="1233" y="430"/>
              </a:cxn>
              <a:cxn ang="0">
                <a:pos x="1243" y="419"/>
              </a:cxn>
              <a:cxn ang="0">
                <a:pos x="1252" y="419"/>
              </a:cxn>
              <a:cxn ang="0">
                <a:pos x="1262" y="407"/>
              </a:cxn>
              <a:cxn ang="0">
                <a:pos x="1271" y="395"/>
              </a:cxn>
              <a:cxn ang="0">
                <a:pos x="1271" y="384"/>
              </a:cxn>
              <a:cxn ang="0">
                <a:pos x="1280" y="372"/>
              </a:cxn>
              <a:cxn ang="0">
                <a:pos x="1280" y="360"/>
              </a:cxn>
              <a:cxn ang="0">
                <a:pos x="1280" y="70"/>
              </a:cxn>
              <a:cxn ang="0">
                <a:pos x="1280" y="59"/>
              </a:cxn>
              <a:cxn ang="0">
                <a:pos x="1271" y="47"/>
              </a:cxn>
              <a:cxn ang="0">
                <a:pos x="1271" y="35"/>
              </a:cxn>
              <a:cxn ang="0">
                <a:pos x="1262" y="24"/>
              </a:cxn>
              <a:cxn ang="0">
                <a:pos x="1252" y="12"/>
              </a:cxn>
              <a:cxn ang="0">
                <a:pos x="1243" y="12"/>
              </a:cxn>
              <a:cxn ang="0">
                <a:pos x="1233" y="0"/>
              </a:cxn>
              <a:cxn ang="0">
                <a:pos x="1224" y="0"/>
              </a:cxn>
              <a:cxn ang="0">
                <a:pos x="57" y="0"/>
              </a:cxn>
            </a:cxnLst>
            <a:rect l="0" t="0" r="r" b="b"/>
            <a:pathLst>
              <a:path w="1280" h="430">
                <a:moveTo>
                  <a:pt x="57" y="0"/>
                </a:moveTo>
                <a:lnTo>
                  <a:pt x="38" y="0"/>
                </a:lnTo>
                <a:lnTo>
                  <a:pt x="29" y="12"/>
                </a:lnTo>
                <a:lnTo>
                  <a:pt x="19" y="12"/>
                </a:lnTo>
                <a:lnTo>
                  <a:pt x="10" y="24"/>
                </a:lnTo>
                <a:lnTo>
                  <a:pt x="10" y="35"/>
                </a:lnTo>
                <a:lnTo>
                  <a:pt x="0" y="47"/>
                </a:lnTo>
                <a:lnTo>
                  <a:pt x="0" y="59"/>
                </a:lnTo>
                <a:lnTo>
                  <a:pt x="0" y="70"/>
                </a:lnTo>
                <a:lnTo>
                  <a:pt x="0" y="360"/>
                </a:lnTo>
                <a:lnTo>
                  <a:pt x="0" y="372"/>
                </a:lnTo>
                <a:lnTo>
                  <a:pt x="0" y="384"/>
                </a:lnTo>
                <a:lnTo>
                  <a:pt x="10" y="395"/>
                </a:lnTo>
                <a:lnTo>
                  <a:pt x="10" y="407"/>
                </a:lnTo>
                <a:lnTo>
                  <a:pt x="19" y="419"/>
                </a:lnTo>
                <a:lnTo>
                  <a:pt x="29" y="419"/>
                </a:lnTo>
                <a:lnTo>
                  <a:pt x="38" y="430"/>
                </a:lnTo>
                <a:lnTo>
                  <a:pt x="57" y="430"/>
                </a:lnTo>
                <a:lnTo>
                  <a:pt x="1224" y="430"/>
                </a:lnTo>
                <a:lnTo>
                  <a:pt x="1233" y="430"/>
                </a:lnTo>
                <a:lnTo>
                  <a:pt x="1243" y="419"/>
                </a:lnTo>
                <a:lnTo>
                  <a:pt x="1252" y="419"/>
                </a:lnTo>
                <a:lnTo>
                  <a:pt x="1262" y="407"/>
                </a:lnTo>
                <a:lnTo>
                  <a:pt x="1271" y="395"/>
                </a:lnTo>
                <a:lnTo>
                  <a:pt x="1271" y="384"/>
                </a:lnTo>
                <a:lnTo>
                  <a:pt x="1280" y="372"/>
                </a:lnTo>
                <a:lnTo>
                  <a:pt x="1280" y="360"/>
                </a:lnTo>
                <a:lnTo>
                  <a:pt x="1280" y="70"/>
                </a:lnTo>
                <a:lnTo>
                  <a:pt x="1280" y="59"/>
                </a:lnTo>
                <a:lnTo>
                  <a:pt x="1271" y="47"/>
                </a:lnTo>
                <a:lnTo>
                  <a:pt x="1271" y="35"/>
                </a:lnTo>
                <a:lnTo>
                  <a:pt x="1262" y="24"/>
                </a:lnTo>
                <a:lnTo>
                  <a:pt x="1252" y="12"/>
                </a:lnTo>
                <a:lnTo>
                  <a:pt x="1243" y="12"/>
                </a:lnTo>
                <a:lnTo>
                  <a:pt x="1233" y="0"/>
                </a:lnTo>
                <a:lnTo>
                  <a:pt x="1224" y="0"/>
                </a:lnTo>
                <a:lnTo>
                  <a:pt x="57" y="0"/>
                </a:lnTo>
              </a:path>
            </a:pathLst>
          </a:custGeom>
          <a:noFill/>
          <a:ln w="9">
            <a:solidFill>
              <a:srgbClr val="B2A1C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35" name="Rectangle 243"/>
          <p:cNvSpPr>
            <a:spLocks noChangeArrowheads="1"/>
          </p:cNvSpPr>
          <p:nvPr/>
        </p:nvSpPr>
        <p:spPr bwMode="auto">
          <a:xfrm>
            <a:off x="6451155" y="5327650"/>
            <a:ext cx="15199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36" name="Rectangle 244"/>
          <p:cNvSpPr>
            <a:spLocks noChangeArrowheads="1"/>
          </p:cNvSpPr>
          <p:nvPr/>
        </p:nvSpPr>
        <p:spPr bwMode="auto">
          <a:xfrm>
            <a:off x="6506692" y="5327650"/>
            <a:ext cx="964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37" name="Rectangle 245"/>
          <p:cNvSpPr>
            <a:spLocks noChangeArrowheads="1"/>
          </p:cNvSpPr>
          <p:nvPr/>
        </p:nvSpPr>
        <p:spPr bwMode="auto">
          <a:xfrm>
            <a:off x="6547615" y="5327650"/>
            <a:ext cx="1113679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Administración de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38" name="Rectangle 246"/>
          <p:cNvSpPr>
            <a:spLocks noChangeArrowheads="1"/>
          </p:cNvSpPr>
          <p:nvPr/>
        </p:nvSpPr>
        <p:spPr bwMode="auto">
          <a:xfrm>
            <a:off x="6547615" y="5567363"/>
            <a:ext cx="74245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Documentos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39" name="Rectangle 247"/>
          <p:cNvSpPr>
            <a:spLocks noChangeArrowheads="1"/>
          </p:cNvSpPr>
          <p:nvPr/>
        </p:nvSpPr>
        <p:spPr bwMode="auto">
          <a:xfrm>
            <a:off x="7235991" y="5567363"/>
            <a:ext cx="9646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40" name="Rectangle 248"/>
          <p:cNvSpPr>
            <a:spLocks noChangeArrowheads="1"/>
          </p:cNvSpPr>
          <p:nvPr/>
        </p:nvSpPr>
        <p:spPr bwMode="auto">
          <a:xfrm>
            <a:off x="6451155" y="6010275"/>
            <a:ext cx="964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41" name="Rectangle 249"/>
          <p:cNvSpPr>
            <a:spLocks noChangeArrowheads="1"/>
          </p:cNvSpPr>
          <p:nvPr/>
        </p:nvSpPr>
        <p:spPr bwMode="auto">
          <a:xfrm>
            <a:off x="2228820" y="6157913"/>
            <a:ext cx="2750583" cy="681038"/>
          </a:xfrm>
          <a:prstGeom prst="rect">
            <a:avLst/>
          </a:prstGeom>
          <a:solidFill>
            <a:srgbClr val="4E612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42" name="Freeform 250"/>
          <p:cNvSpPr>
            <a:spLocks/>
          </p:cNvSpPr>
          <p:nvPr/>
        </p:nvSpPr>
        <p:spPr bwMode="auto">
          <a:xfrm>
            <a:off x="2228820" y="6157913"/>
            <a:ext cx="2750583" cy="681038"/>
          </a:xfrm>
          <a:custGeom>
            <a:avLst/>
            <a:gdLst/>
            <a:ahLst/>
            <a:cxnLst>
              <a:cxn ang="0">
                <a:pos x="0" y="429"/>
              </a:cxn>
              <a:cxn ang="0">
                <a:pos x="1882" y="429"/>
              </a:cxn>
              <a:cxn ang="0">
                <a:pos x="1882" y="139"/>
              </a:cxn>
              <a:cxn ang="0">
                <a:pos x="1016" y="139"/>
              </a:cxn>
              <a:cxn ang="0">
                <a:pos x="1016" y="81"/>
              </a:cxn>
              <a:cxn ang="0">
                <a:pos x="1411" y="81"/>
              </a:cxn>
              <a:cxn ang="0">
                <a:pos x="941" y="0"/>
              </a:cxn>
              <a:cxn ang="0">
                <a:pos x="470" y="81"/>
              </a:cxn>
              <a:cxn ang="0">
                <a:pos x="866" y="81"/>
              </a:cxn>
              <a:cxn ang="0">
                <a:pos x="866" y="139"/>
              </a:cxn>
              <a:cxn ang="0">
                <a:pos x="0" y="139"/>
              </a:cxn>
              <a:cxn ang="0">
                <a:pos x="0" y="429"/>
              </a:cxn>
            </a:cxnLst>
            <a:rect l="0" t="0" r="r" b="b"/>
            <a:pathLst>
              <a:path w="1882" h="429">
                <a:moveTo>
                  <a:pt x="0" y="429"/>
                </a:moveTo>
                <a:lnTo>
                  <a:pt x="1882" y="429"/>
                </a:lnTo>
                <a:lnTo>
                  <a:pt x="1882" y="139"/>
                </a:lnTo>
                <a:lnTo>
                  <a:pt x="1016" y="139"/>
                </a:lnTo>
                <a:lnTo>
                  <a:pt x="1016" y="81"/>
                </a:lnTo>
                <a:lnTo>
                  <a:pt x="1411" y="81"/>
                </a:lnTo>
                <a:lnTo>
                  <a:pt x="941" y="0"/>
                </a:lnTo>
                <a:lnTo>
                  <a:pt x="470" y="81"/>
                </a:lnTo>
                <a:lnTo>
                  <a:pt x="866" y="81"/>
                </a:lnTo>
                <a:lnTo>
                  <a:pt x="866" y="139"/>
                </a:lnTo>
                <a:lnTo>
                  <a:pt x="0" y="139"/>
                </a:lnTo>
                <a:lnTo>
                  <a:pt x="0" y="429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43" name="Rectangle 251"/>
          <p:cNvSpPr>
            <a:spLocks noChangeArrowheads="1"/>
          </p:cNvSpPr>
          <p:nvPr/>
        </p:nvSpPr>
        <p:spPr bwMode="auto">
          <a:xfrm>
            <a:off x="2228820" y="6157913"/>
            <a:ext cx="2750583" cy="681038"/>
          </a:xfrm>
          <a:prstGeom prst="rect">
            <a:avLst/>
          </a:prstGeom>
          <a:solidFill>
            <a:srgbClr val="4E612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4044" name="Picture 25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214205" y="5929330"/>
            <a:ext cx="276519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45" name="Freeform 253"/>
          <p:cNvSpPr>
            <a:spLocks/>
          </p:cNvSpPr>
          <p:nvPr/>
        </p:nvSpPr>
        <p:spPr bwMode="auto">
          <a:xfrm>
            <a:off x="2214205" y="6119813"/>
            <a:ext cx="2752044" cy="682625"/>
          </a:xfrm>
          <a:custGeom>
            <a:avLst/>
            <a:gdLst/>
            <a:ahLst/>
            <a:cxnLst>
              <a:cxn ang="0">
                <a:pos x="0" y="430"/>
              </a:cxn>
              <a:cxn ang="0">
                <a:pos x="1883" y="430"/>
              </a:cxn>
              <a:cxn ang="0">
                <a:pos x="1883" y="140"/>
              </a:cxn>
              <a:cxn ang="0">
                <a:pos x="1017" y="140"/>
              </a:cxn>
              <a:cxn ang="0">
                <a:pos x="1017" y="82"/>
              </a:cxn>
              <a:cxn ang="0">
                <a:pos x="1412" y="82"/>
              </a:cxn>
              <a:cxn ang="0">
                <a:pos x="941" y="0"/>
              </a:cxn>
              <a:cxn ang="0">
                <a:pos x="471" y="82"/>
              </a:cxn>
              <a:cxn ang="0">
                <a:pos x="866" y="82"/>
              </a:cxn>
              <a:cxn ang="0">
                <a:pos x="866" y="140"/>
              </a:cxn>
              <a:cxn ang="0">
                <a:pos x="0" y="140"/>
              </a:cxn>
              <a:cxn ang="0">
                <a:pos x="0" y="430"/>
              </a:cxn>
            </a:cxnLst>
            <a:rect l="0" t="0" r="r" b="b"/>
            <a:pathLst>
              <a:path w="1883" h="430">
                <a:moveTo>
                  <a:pt x="0" y="430"/>
                </a:moveTo>
                <a:lnTo>
                  <a:pt x="1883" y="430"/>
                </a:lnTo>
                <a:lnTo>
                  <a:pt x="1883" y="140"/>
                </a:lnTo>
                <a:lnTo>
                  <a:pt x="1017" y="140"/>
                </a:lnTo>
                <a:lnTo>
                  <a:pt x="1017" y="82"/>
                </a:lnTo>
                <a:lnTo>
                  <a:pt x="1412" y="82"/>
                </a:lnTo>
                <a:lnTo>
                  <a:pt x="941" y="0"/>
                </a:lnTo>
                <a:lnTo>
                  <a:pt x="471" y="82"/>
                </a:lnTo>
                <a:lnTo>
                  <a:pt x="866" y="82"/>
                </a:lnTo>
                <a:lnTo>
                  <a:pt x="866" y="140"/>
                </a:lnTo>
                <a:lnTo>
                  <a:pt x="0" y="140"/>
                </a:lnTo>
                <a:lnTo>
                  <a:pt x="0" y="430"/>
                </a:lnTo>
                <a:close/>
              </a:path>
            </a:pathLst>
          </a:custGeom>
          <a:noFill/>
          <a:ln w="9">
            <a:solidFill>
              <a:srgbClr val="C2D6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46" name="Rectangle 254"/>
          <p:cNvSpPr>
            <a:spLocks noChangeArrowheads="1"/>
          </p:cNvSpPr>
          <p:nvPr/>
        </p:nvSpPr>
        <p:spPr bwMode="auto">
          <a:xfrm>
            <a:off x="2943504" y="6397625"/>
            <a:ext cx="14030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Recursos Financieros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47" name="Rectangle 255"/>
          <p:cNvSpPr>
            <a:spLocks noChangeArrowheads="1"/>
          </p:cNvSpPr>
          <p:nvPr/>
        </p:nvSpPr>
        <p:spPr bwMode="auto">
          <a:xfrm>
            <a:off x="4250104" y="6434138"/>
            <a:ext cx="8184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48" name="Rectangle 256"/>
          <p:cNvSpPr>
            <a:spLocks noChangeArrowheads="1"/>
          </p:cNvSpPr>
          <p:nvPr/>
        </p:nvSpPr>
        <p:spPr bwMode="auto">
          <a:xfrm>
            <a:off x="5075863" y="6157913"/>
            <a:ext cx="2750583" cy="681038"/>
          </a:xfrm>
          <a:prstGeom prst="rect">
            <a:avLst/>
          </a:prstGeom>
          <a:solidFill>
            <a:srgbClr val="4E612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49" name="Freeform 257"/>
          <p:cNvSpPr>
            <a:spLocks/>
          </p:cNvSpPr>
          <p:nvPr/>
        </p:nvSpPr>
        <p:spPr bwMode="auto">
          <a:xfrm>
            <a:off x="5075863" y="6157913"/>
            <a:ext cx="2750583" cy="681038"/>
          </a:xfrm>
          <a:custGeom>
            <a:avLst/>
            <a:gdLst/>
            <a:ahLst/>
            <a:cxnLst>
              <a:cxn ang="0">
                <a:pos x="0" y="429"/>
              </a:cxn>
              <a:cxn ang="0">
                <a:pos x="1882" y="429"/>
              </a:cxn>
              <a:cxn ang="0">
                <a:pos x="1882" y="139"/>
              </a:cxn>
              <a:cxn ang="0">
                <a:pos x="1016" y="139"/>
              </a:cxn>
              <a:cxn ang="0">
                <a:pos x="1016" y="81"/>
              </a:cxn>
              <a:cxn ang="0">
                <a:pos x="1412" y="81"/>
              </a:cxn>
              <a:cxn ang="0">
                <a:pos x="941" y="0"/>
              </a:cxn>
              <a:cxn ang="0">
                <a:pos x="471" y="81"/>
              </a:cxn>
              <a:cxn ang="0">
                <a:pos x="866" y="81"/>
              </a:cxn>
              <a:cxn ang="0">
                <a:pos x="866" y="139"/>
              </a:cxn>
              <a:cxn ang="0">
                <a:pos x="0" y="139"/>
              </a:cxn>
              <a:cxn ang="0">
                <a:pos x="0" y="429"/>
              </a:cxn>
            </a:cxnLst>
            <a:rect l="0" t="0" r="r" b="b"/>
            <a:pathLst>
              <a:path w="1882" h="429">
                <a:moveTo>
                  <a:pt x="0" y="429"/>
                </a:moveTo>
                <a:lnTo>
                  <a:pt x="1882" y="429"/>
                </a:lnTo>
                <a:lnTo>
                  <a:pt x="1882" y="139"/>
                </a:lnTo>
                <a:lnTo>
                  <a:pt x="1016" y="139"/>
                </a:lnTo>
                <a:lnTo>
                  <a:pt x="1016" y="81"/>
                </a:lnTo>
                <a:lnTo>
                  <a:pt x="1412" y="81"/>
                </a:lnTo>
                <a:lnTo>
                  <a:pt x="941" y="0"/>
                </a:lnTo>
                <a:lnTo>
                  <a:pt x="471" y="81"/>
                </a:lnTo>
                <a:lnTo>
                  <a:pt x="866" y="81"/>
                </a:lnTo>
                <a:lnTo>
                  <a:pt x="866" y="139"/>
                </a:lnTo>
                <a:lnTo>
                  <a:pt x="0" y="139"/>
                </a:lnTo>
                <a:lnTo>
                  <a:pt x="0" y="429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50" name="Rectangle 258"/>
          <p:cNvSpPr>
            <a:spLocks noChangeArrowheads="1"/>
          </p:cNvSpPr>
          <p:nvPr/>
        </p:nvSpPr>
        <p:spPr bwMode="auto">
          <a:xfrm>
            <a:off x="5075863" y="6157913"/>
            <a:ext cx="2750583" cy="681038"/>
          </a:xfrm>
          <a:prstGeom prst="rect">
            <a:avLst/>
          </a:prstGeom>
          <a:solidFill>
            <a:srgbClr val="4E612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4051" name="Picture 259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062709" y="6119813"/>
            <a:ext cx="275058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52" name="Freeform 260"/>
          <p:cNvSpPr>
            <a:spLocks/>
          </p:cNvSpPr>
          <p:nvPr/>
        </p:nvSpPr>
        <p:spPr bwMode="auto">
          <a:xfrm>
            <a:off x="5062709" y="5889647"/>
            <a:ext cx="2750583" cy="682625"/>
          </a:xfrm>
          <a:custGeom>
            <a:avLst/>
            <a:gdLst/>
            <a:ahLst/>
            <a:cxnLst>
              <a:cxn ang="0">
                <a:pos x="0" y="430"/>
              </a:cxn>
              <a:cxn ang="0">
                <a:pos x="1882" y="430"/>
              </a:cxn>
              <a:cxn ang="0">
                <a:pos x="1882" y="140"/>
              </a:cxn>
              <a:cxn ang="0">
                <a:pos x="1016" y="140"/>
              </a:cxn>
              <a:cxn ang="0">
                <a:pos x="1016" y="82"/>
              </a:cxn>
              <a:cxn ang="0">
                <a:pos x="1411" y="82"/>
              </a:cxn>
              <a:cxn ang="0">
                <a:pos x="941" y="0"/>
              </a:cxn>
              <a:cxn ang="0">
                <a:pos x="470" y="82"/>
              </a:cxn>
              <a:cxn ang="0">
                <a:pos x="865" y="82"/>
              </a:cxn>
              <a:cxn ang="0">
                <a:pos x="865" y="140"/>
              </a:cxn>
              <a:cxn ang="0">
                <a:pos x="0" y="140"/>
              </a:cxn>
              <a:cxn ang="0">
                <a:pos x="0" y="430"/>
              </a:cxn>
            </a:cxnLst>
            <a:rect l="0" t="0" r="r" b="b"/>
            <a:pathLst>
              <a:path w="1882" h="430">
                <a:moveTo>
                  <a:pt x="0" y="430"/>
                </a:moveTo>
                <a:lnTo>
                  <a:pt x="1882" y="430"/>
                </a:lnTo>
                <a:lnTo>
                  <a:pt x="1882" y="140"/>
                </a:lnTo>
                <a:lnTo>
                  <a:pt x="1016" y="140"/>
                </a:lnTo>
                <a:lnTo>
                  <a:pt x="1016" y="82"/>
                </a:lnTo>
                <a:lnTo>
                  <a:pt x="1411" y="82"/>
                </a:lnTo>
                <a:lnTo>
                  <a:pt x="941" y="0"/>
                </a:lnTo>
                <a:lnTo>
                  <a:pt x="470" y="82"/>
                </a:lnTo>
                <a:lnTo>
                  <a:pt x="865" y="82"/>
                </a:lnTo>
                <a:lnTo>
                  <a:pt x="865" y="140"/>
                </a:lnTo>
                <a:lnTo>
                  <a:pt x="0" y="140"/>
                </a:lnTo>
                <a:lnTo>
                  <a:pt x="0" y="430"/>
                </a:lnTo>
                <a:close/>
              </a:path>
            </a:pathLst>
          </a:custGeom>
          <a:noFill/>
          <a:ln w="9">
            <a:solidFill>
              <a:srgbClr val="C2D6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4053" name="Rectangle 261"/>
          <p:cNvSpPr>
            <a:spLocks noChangeArrowheads="1"/>
          </p:cNvSpPr>
          <p:nvPr/>
        </p:nvSpPr>
        <p:spPr bwMode="auto">
          <a:xfrm>
            <a:off x="5805162" y="6397625"/>
            <a:ext cx="13621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Recursos Materiales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54" name="Rectangle 262"/>
          <p:cNvSpPr>
            <a:spLocks noChangeArrowheads="1"/>
          </p:cNvSpPr>
          <p:nvPr/>
        </p:nvSpPr>
        <p:spPr bwMode="auto">
          <a:xfrm>
            <a:off x="7070840" y="6434138"/>
            <a:ext cx="8184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6043626" cy="1143000"/>
          </a:xfrm>
        </p:spPr>
        <p:txBody>
          <a:bodyPr/>
          <a:lstStyle/>
          <a:p>
            <a:r>
              <a:rPr lang="es-EC" dirty="0" smtClean="0"/>
              <a:t>FACTORES DE EXITO</a:t>
            </a:r>
            <a:endParaRPr lang="es-EC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500034" y="1357298"/>
          <a:ext cx="6119834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0050" name="Picture 2" descr="http://t3.gstatic.com/images?q=tbn:99RnA8abaIQ_yM:http://4.bp.blogspot.com/_rKfecd1CwnE/Sb-fL2I3qfI/AAAAAAAAABQ/mruDVaOdsj4/S1600-R/camino%2Bal%2Bexito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357298"/>
            <a:ext cx="2151445" cy="2500330"/>
          </a:xfrm>
          <a:prstGeom prst="rect">
            <a:avLst/>
          </a:prstGeom>
          <a:noFill/>
        </p:spPr>
      </p:pic>
      <p:sp>
        <p:nvSpPr>
          <p:cNvPr id="10" name="9 Pentágono"/>
          <p:cNvSpPr/>
          <p:nvPr/>
        </p:nvSpPr>
        <p:spPr>
          <a:xfrm>
            <a:off x="6500826" y="2214554"/>
            <a:ext cx="2428860" cy="33575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Alcanzar el logro de objetivos y metas, productividad , rentabilidad eficiencia en actividades y producción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30052" name="Picture 4" descr="http://t3.gstatic.com/images?q=tbn:s7g31n8WEf3rhM:http://4.bp.blogspot.com/_7S5tBOvUkqg/SxVjmLDojJI/AAAAAAAAMhQ/gJyDTGpkfWU/s1600/Ciclo-del-Exito-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5286388"/>
            <a:ext cx="1928826" cy="1021143"/>
          </a:xfrm>
          <a:prstGeom prst="rect">
            <a:avLst/>
          </a:prstGeom>
          <a:noFill/>
        </p:spPr>
      </p:pic>
      <p:pic>
        <p:nvPicPr>
          <p:cNvPr id="130054" name="Picture 6" descr="http://t1.gstatic.com/images?q=tbn:YkW9WfmcoWaG5M:http://www.for-exito.com/images/exito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21429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INDICADORES GESTION</a:t>
            </a:r>
            <a:endParaRPr lang="es-EC" dirty="0"/>
          </a:p>
        </p:txBody>
      </p:sp>
      <p:pic>
        <p:nvPicPr>
          <p:cNvPr id="129026" name="Picture 2" descr="http://t0.gstatic.com/images?q=tbn:neNAMTNTZu-JbM:http://3.bp.blogspot.com/_4PnVrAgaYVc/Snts0c84LPI/AAAAAAAAALI/sZYSPuQd7_c/s320/KP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357298"/>
            <a:ext cx="2970068" cy="2786082"/>
          </a:xfrm>
          <a:prstGeom prst="rect">
            <a:avLst/>
          </a:prstGeom>
          <a:noFill/>
        </p:spPr>
      </p:pic>
      <p:pic>
        <p:nvPicPr>
          <p:cNvPr id="129028" name="Picture 4" descr="http://t2.gstatic.com/images?q=tbn:IzyKt_UKFBFJkM:http://www.sec-consult.net/catalog/images/indicadores%2520de%2520gestion%2520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86190"/>
            <a:ext cx="309972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4282" y="428604"/>
          <a:ext cx="8715435" cy="604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/>
                <a:gridCol w="1743087"/>
                <a:gridCol w="1743087"/>
                <a:gridCol w="1743087"/>
                <a:gridCol w="1743087"/>
              </a:tblGrid>
              <a:tr h="283548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INDICADOR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EXPLICACIÓN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400" dirty="0" smtClean="0"/>
                        <a:t>FORMULA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APLICACIÓN RESULTANTE</a:t>
                      </a:r>
                      <a:endParaRPr lang="es-EC" sz="1400" dirty="0"/>
                    </a:p>
                  </a:txBody>
                  <a:tcPr anchor="ctr"/>
                </a:tc>
              </a:tr>
              <a:tr h="1162618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Planificación de actividades</a:t>
                      </a:r>
                    </a:p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Determina el grado de cumplimiento de lo planificado y programado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79%</a:t>
                      </a:r>
                      <a:endParaRPr lang="es-EC" sz="1400" dirty="0"/>
                    </a:p>
                  </a:txBody>
                  <a:tcPr anchor="ctr"/>
                </a:tc>
              </a:tr>
              <a:tr h="1612663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Registros contables</a:t>
                      </a:r>
                    </a:p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Mide el porcentaje de transacciones contables en relación al movimiento contable institucional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96%</a:t>
                      </a:r>
                      <a:endParaRPr lang="es-EC" sz="1400" dirty="0"/>
                    </a:p>
                  </a:txBody>
                  <a:tcPr anchor="ctr"/>
                </a:tc>
              </a:tr>
              <a:tr h="712572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Movimiento del personal</a:t>
                      </a:r>
                    </a:p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Mide la frecuencia de traslado del personal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3%</a:t>
                      </a:r>
                      <a:endParaRPr lang="es-EC" sz="1400" dirty="0"/>
                    </a:p>
                  </a:txBody>
                  <a:tcPr anchor="ctr"/>
                </a:tc>
              </a:tr>
              <a:tr h="937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/>
                        <a:t>Optimización de equipos</a:t>
                      </a:r>
                    </a:p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Mide el porcentaje de los equipos que se utiliza efectivamente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67%</a:t>
                      </a:r>
                      <a:endParaRPr lang="es-EC" sz="1400" dirty="0"/>
                    </a:p>
                  </a:txBody>
                  <a:tcPr anchor="ctr"/>
                </a:tc>
              </a:tr>
              <a:tr h="1077483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Productividad de la mano de obra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Se refiere a la utilización efectiva de la capacidad del recurso humano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2%</a:t>
                      </a:r>
                      <a:endParaRPr lang="es-EC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071545"/>
            <a:ext cx="3214710" cy="785819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428868"/>
            <a:ext cx="3278209" cy="92869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643314"/>
            <a:ext cx="3071834" cy="714380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500570"/>
            <a:ext cx="2857520" cy="785818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500702"/>
            <a:ext cx="3214710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142852"/>
          <a:ext cx="8715435" cy="636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/>
                <a:gridCol w="2686069"/>
                <a:gridCol w="1357322"/>
                <a:gridCol w="1185870"/>
                <a:gridCol w="1743087"/>
              </a:tblGrid>
              <a:tr h="283548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INDICADOR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EXPLICACIÓN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400" dirty="0" smtClean="0"/>
                        <a:t>FORMULA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APLICACIÓN RESULTANTE</a:t>
                      </a:r>
                      <a:endParaRPr lang="es-EC" sz="1400" dirty="0"/>
                    </a:p>
                  </a:txBody>
                  <a:tcPr anchor="ctr"/>
                </a:tc>
              </a:tr>
              <a:tr h="1162618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Ausentismo</a:t>
                      </a:r>
                    </a:p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Medir cual es el porcentaje de ausencia injustificada del personal de la empresa.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0%</a:t>
                      </a:r>
                      <a:endParaRPr lang="es-EC" sz="1400" dirty="0"/>
                    </a:p>
                  </a:txBody>
                  <a:tcPr anchor="ctr"/>
                </a:tc>
              </a:tr>
              <a:tr h="1612663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Funcionarios relacionados con la misión de la empresa</a:t>
                      </a:r>
                    </a:p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Determina cual es el porcentaje de empleados contratados en la parte de producción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89%</a:t>
                      </a:r>
                      <a:endParaRPr lang="es-EC" sz="1400" dirty="0"/>
                    </a:p>
                  </a:txBody>
                  <a:tcPr anchor="ctr"/>
                </a:tc>
              </a:tr>
              <a:tr h="712572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Nivel de Calidad</a:t>
                      </a:r>
                    </a:p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Mide el porcentaje de madera rechazado por el cliente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99%</a:t>
                      </a:r>
                      <a:endParaRPr lang="es-EC" sz="1400" dirty="0"/>
                    </a:p>
                  </a:txBody>
                  <a:tcPr anchor="ctr"/>
                </a:tc>
              </a:tr>
              <a:tr h="937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Logística programada y generada</a:t>
                      </a:r>
                    </a:p>
                    <a:p>
                      <a:pPr marL="0" algn="l" rtl="0" eaLnBrk="1" latinLnBrk="0" hangingPunct="1"/>
                      <a:endParaRPr kumimoji="0" lang="es-EC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Determina el porcentaje de participación de los costos pertenecientes a la logística sobre el total de costos utilizados para la producción del servicio.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/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33%</a:t>
                      </a:r>
                      <a:endParaRPr lang="es-EC" sz="1400" dirty="0"/>
                    </a:p>
                  </a:txBody>
                  <a:tcPr anchor="ctr"/>
                </a:tc>
              </a:tr>
              <a:tr h="107748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Producción perdida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Determina el porcentaje de madera rechazada por la empresa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1%</a:t>
                      </a:r>
                      <a:endParaRPr lang="es-EC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928670"/>
            <a:ext cx="1847850" cy="785818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285992"/>
            <a:ext cx="2219325" cy="857256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429000"/>
            <a:ext cx="2905125" cy="785818"/>
          </a:xfrm>
          <a:prstGeom prst="rect">
            <a:avLst/>
          </a:prstGeom>
          <a:noFill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572008"/>
            <a:ext cx="2143140" cy="785818"/>
          </a:xfrm>
          <a:prstGeom prst="rect">
            <a:avLst/>
          </a:prstGeom>
          <a:noFill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572140"/>
            <a:ext cx="2771775" cy="7286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428604"/>
          <a:ext cx="8715435" cy="5802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286016"/>
                <a:gridCol w="1571636"/>
                <a:gridCol w="1042994"/>
                <a:gridCol w="1743087"/>
              </a:tblGrid>
              <a:tr h="283548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INDICADOR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EXPLICACIÓN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400" dirty="0" smtClean="0"/>
                        <a:t>FORMULA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APLICACIÓN RESULTANTE</a:t>
                      </a:r>
                      <a:endParaRPr lang="es-EC" sz="1400" dirty="0"/>
                    </a:p>
                  </a:txBody>
                  <a:tcPr anchor="ctr"/>
                </a:tc>
              </a:tr>
              <a:tr h="839162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Capacitación</a:t>
                      </a:r>
                    </a:p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Determina el grado de cumplimiento de lo planificado y programado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74%</a:t>
                      </a:r>
                      <a:endParaRPr lang="es-EC" sz="1400" dirty="0"/>
                    </a:p>
                  </a:txBody>
                  <a:tcPr anchor="ctr"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Ejecución y evaluación presupuestaria</a:t>
                      </a:r>
                    </a:p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Mide el porcentaje de transacciones contables en relación al movimiento contable institucional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35%</a:t>
                      </a:r>
                      <a:endParaRPr lang="es-EC" sz="1400" dirty="0"/>
                    </a:p>
                  </a:txBody>
                  <a:tcPr anchor="ctr"/>
                </a:tc>
              </a:tr>
              <a:tr h="1143008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Eficiencia en la utilización de los equipos, materiales y materia primas.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Mide la frecuencia de traslado del personal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83%</a:t>
                      </a:r>
                      <a:endParaRPr lang="es-EC" sz="1400" dirty="0"/>
                    </a:p>
                  </a:txBody>
                  <a:tcPr anchor="ctr"/>
                </a:tc>
              </a:tr>
              <a:tr h="937594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Eficiencia en la aplicación de las normas de Seguridad y salud Ocupacional en el área de producción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Mide el porcentaje de los equipos que se utiliza efectivamente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4%</a:t>
                      </a:r>
                      <a:endParaRPr lang="es-EC" sz="1400" dirty="0"/>
                    </a:p>
                  </a:txBody>
                  <a:tcPr anchor="ctr"/>
                </a:tc>
              </a:tr>
              <a:tr h="107748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EC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Eficiencia en la aplicación de las normas de Seguridad y salud Ocupacional en el área </a:t>
                      </a:r>
                      <a:r>
                        <a:rPr kumimoji="0" lang="es-EC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admistrativa</a:t>
                      </a:r>
                      <a:endParaRPr kumimoji="0" lang="es-EC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Se refiere a la utilización efectiva de la capacidad del recurso humano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9%</a:t>
                      </a:r>
                      <a:endParaRPr lang="es-EC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928670"/>
            <a:ext cx="3357586" cy="785818"/>
          </a:xfrm>
          <a:prstGeom prst="rect">
            <a:avLst/>
          </a:prstGeom>
          <a:noFill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00240"/>
            <a:ext cx="2905124" cy="71438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071810"/>
            <a:ext cx="3095625" cy="800103"/>
          </a:xfrm>
          <a:prstGeom prst="rect">
            <a:avLst/>
          </a:prstGeom>
          <a:noFill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357694"/>
            <a:ext cx="3228975" cy="657227"/>
          </a:xfrm>
          <a:prstGeom prst="rect">
            <a:avLst/>
          </a:prstGeom>
          <a:noFill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357826"/>
            <a:ext cx="3371850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rganization Chart 1"/>
          <p:cNvGraphicFramePr>
            <a:graphicFrameLocks/>
          </p:cNvGraphicFramePr>
          <p:nvPr/>
        </p:nvGraphicFramePr>
        <p:xfrm>
          <a:off x="0" y="403225"/>
          <a:ext cx="9144000" cy="6454775"/>
        </p:xfrm>
        <a:graphic>
          <a:graphicData uri="http://schemas.openxmlformats.org/drawingml/2006/compatibility">
            <com:legacyDrawing xmlns:com="http://schemas.openxmlformats.org/drawingml/2006/compatibility" spid="_x0000_s32769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46240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Organigrama estructural</a:t>
            </a:r>
            <a:endParaRPr lang="es-EC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46240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Organigrama estructural</a:t>
            </a:r>
            <a:endParaRPr lang="es-EC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0" y="-428652"/>
          <a:ext cx="9144000" cy="821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2643174" cy="785818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Organigrama Posicional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-714412" y="0"/>
          <a:ext cx="10072758" cy="707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SETRAFOR CIA. LTDA.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C" dirty="0" smtClean="0"/>
              <a:t>Empieza sus actividades el 21 de febrero de 1991</a:t>
            </a:r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ENDESA </a:t>
            </a:r>
          </a:p>
          <a:p>
            <a:r>
              <a:rPr lang="es-EC" dirty="0" smtClean="0"/>
              <a:t>BOTROSA</a:t>
            </a:r>
          </a:p>
          <a:p>
            <a:r>
              <a:rPr lang="es-EC" dirty="0" smtClean="0"/>
              <a:t>EDIMCA</a:t>
            </a:r>
          </a:p>
          <a:p>
            <a:r>
              <a:rPr lang="es-EC" dirty="0" smtClean="0"/>
              <a:t>ONIX</a:t>
            </a:r>
          </a:p>
          <a:p>
            <a:r>
              <a:rPr lang="es-EC" dirty="0" smtClean="0"/>
              <a:t>EFOCOL</a:t>
            </a:r>
          </a:p>
          <a:p>
            <a:r>
              <a:rPr lang="es-EC" dirty="0" smtClean="0"/>
              <a:t>FUNDACION FORESTAL</a:t>
            </a:r>
          </a:p>
          <a:p>
            <a:r>
              <a:rPr lang="es-EC" dirty="0" smtClean="0"/>
              <a:t>SERAGROFOREST</a:t>
            </a:r>
          </a:p>
          <a:p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EC" dirty="0" smtClean="0"/>
              <a:t>Empresas del grupo:</a:t>
            </a:r>
            <a:endParaRPr lang="es-EC" dirty="0"/>
          </a:p>
        </p:txBody>
      </p:sp>
      <p:pic>
        <p:nvPicPr>
          <p:cNvPr id="17410" name="Picture 2" descr="http://www.fao.org/docrep/u4200S/u4200s0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14752"/>
            <a:ext cx="3245921" cy="2143140"/>
          </a:xfrm>
          <a:prstGeom prst="rect">
            <a:avLst/>
          </a:prstGeom>
          <a:noFill/>
        </p:spPr>
      </p:pic>
      <p:pic>
        <p:nvPicPr>
          <p:cNvPr id="17412" name="Picture 4" descr="http://t0.gstatic.com/images?q=tbn:zWQAq7jJvC7IKM:http://jemarcano.tripod.com/fotos/troncos_aserra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214422"/>
            <a:ext cx="2000264" cy="1928826"/>
          </a:xfrm>
          <a:prstGeom prst="rect">
            <a:avLst/>
          </a:prstGeom>
          <a:noFill/>
        </p:spPr>
      </p:pic>
      <p:sp>
        <p:nvSpPr>
          <p:cNvPr id="10" name="9 Flecha abajo"/>
          <p:cNvSpPr/>
          <p:nvPr/>
        </p:nvSpPr>
        <p:spPr>
          <a:xfrm rot="5400000">
            <a:off x="7322363" y="4893479"/>
            <a:ext cx="1535917" cy="1178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RESPONSABILIDADES Y COMPETENCIAS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214282" y="1428736"/>
          <a:ext cx="483395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Flecha izquierda"/>
          <p:cNvSpPr/>
          <p:nvPr/>
        </p:nvSpPr>
        <p:spPr>
          <a:xfrm>
            <a:off x="5857884" y="1785926"/>
            <a:ext cx="2857520" cy="1428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Control, Verificación, autorización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9 Flecha izquierda"/>
          <p:cNvSpPr/>
          <p:nvPr/>
        </p:nvSpPr>
        <p:spPr>
          <a:xfrm>
            <a:off x="5286380" y="3071810"/>
            <a:ext cx="2857520" cy="1785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</a:t>
            </a:r>
            <a:r>
              <a:rPr lang="es-EC" dirty="0" smtClean="0">
                <a:solidFill>
                  <a:schemeClr val="tx1"/>
                </a:solidFill>
              </a:rPr>
              <a:t>lanificación actividades aprovechamiento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Llamada de flecha a la izquierda"/>
          <p:cNvSpPr/>
          <p:nvPr/>
        </p:nvSpPr>
        <p:spPr>
          <a:xfrm>
            <a:off x="5286380" y="4857760"/>
            <a:ext cx="3214710" cy="150019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Li</a:t>
            </a:r>
            <a:r>
              <a:rPr lang="es-EC" dirty="0" smtClean="0">
                <a:solidFill>
                  <a:schemeClr val="tx1"/>
                </a:solidFill>
              </a:rPr>
              <a:t>neamientos Compras, contabilidad, presupuesto y Recuro Humano</a:t>
            </a:r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roceso alternativo"/>
          <p:cNvSpPr/>
          <p:nvPr/>
        </p:nvSpPr>
        <p:spPr>
          <a:xfrm>
            <a:off x="642910" y="214290"/>
            <a:ext cx="7929618" cy="62865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9270" name="Picture 6" descr="http://conadin.com/descripcion_puestos/descripcion_puestos001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00042"/>
            <a:ext cx="3569526" cy="5786478"/>
          </a:xfrm>
          <a:prstGeom prst="rect">
            <a:avLst/>
          </a:prstGeom>
          <a:noFill/>
        </p:spPr>
      </p:pic>
      <p:sp>
        <p:nvSpPr>
          <p:cNvPr id="4" name="3 Pentágono">
            <a:hlinkClick r:id="rId3" action="ppaction://hlinkfile"/>
          </p:cNvPr>
          <p:cNvSpPr/>
          <p:nvPr/>
        </p:nvSpPr>
        <p:spPr>
          <a:xfrm>
            <a:off x="285720" y="5643578"/>
            <a:ext cx="1143008" cy="100013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CAPITULO VI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1285852" y="3286124"/>
            <a:ext cx="7286676" cy="857256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CONCLUSIONES Y RECOMENDACIONES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Flecha arriba">
            <a:hlinkClick r:id="rId2" action="ppaction://hlinksldjump"/>
          </p:cNvPr>
          <p:cNvSpPr/>
          <p:nvPr/>
        </p:nvSpPr>
        <p:spPr>
          <a:xfrm>
            <a:off x="8358214" y="6000768"/>
            <a:ext cx="571504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428596" y="571480"/>
          <a:ext cx="821537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428596" y="571480"/>
          <a:ext cx="821537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428596" y="571480"/>
          <a:ext cx="821537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428596" y="571480"/>
          <a:ext cx="821537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93188" name="Picture 4" descr="http://lh6.ggpht.com/_6_azjVbpRp0/SSXs_KHICbI/AAAAAAAAAIU/MVmhzPS7_N4/Estruc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6143668" cy="5870259"/>
          </a:xfrm>
          <a:prstGeom prst="rect">
            <a:avLst/>
          </a:prstGeom>
          <a:noFill/>
        </p:spPr>
      </p:pic>
      <p:pic>
        <p:nvPicPr>
          <p:cNvPr id="93192" name="Picture 8" descr="http://www.personalyservicios.com/foto_desarrol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85907"/>
            <a:ext cx="1571604" cy="2372093"/>
          </a:xfrm>
          <a:prstGeom prst="rect">
            <a:avLst/>
          </a:prstGeom>
          <a:noFill/>
        </p:spPr>
      </p:pic>
      <p:pic>
        <p:nvPicPr>
          <p:cNvPr id="93194" name="Picture 10" descr="http://www.idl.com.co/idl/images/rrh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448175"/>
            <a:ext cx="3619500" cy="2409825"/>
          </a:xfrm>
          <a:prstGeom prst="rect">
            <a:avLst/>
          </a:prstGeom>
          <a:noFill/>
        </p:spPr>
      </p:pic>
      <p:pic>
        <p:nvPicPr>
          <p:cNvPr id="93196" name="Picture 12" descr="http://bligoo.com/media/users/0/872/images/public/191/motiv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14290"/>
            <a:ext cx="1847850" cy="1571625"/>
          </a:xfrm>
          <a:prstGeom prst="rect">
            <a:avLst/>
          </a:prstGeom>
          <a:noFill/>
        </p:spPr>
      </p:pic>
      <p:pic>
        <p:nvPicPr>
          <p:cNvPr id="93198" name="Picture 14" descr="http://t2.gstatic.com/images?q=tbn:96L-qodIfVzyHM:http://profesionales.net/files/2009/11/motivacion-laboral-300x178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14290"/>
            <a:ext cx="2762265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http://www.google.com.ec/images?q=tbn:iqMGfQEKyFREgM::barranquitaspr.net/br/images/stories/gracias.gif&amp;h=94&amp;w=126&amp;usg=__bslHMnfD9LRIacK-ecgfeY8YX9M=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4117560" cy="3071834"/>
          </a:xfrm>
          <a:prstGeom prst="rect">
            <a:avLst/>
          </a:prstGeom>
          <a:noFill/>
        </p:spPr>
      </p:pic>
      <p:pic>
        <p:nvPicPr>
          <p:cNvPr id="193540" name="Picture 4" descr="http://t1.gstatic.com/images?q=tbn:uN6ljoSuQofaeM:http://soko.com.ar/imagenes/Fisica/Dinamica/aplaus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214818"/>
            <a:ext cx="2370683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43800" cy="1000132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PROCESO DE APROVECHAMIENTO FORESTAL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357290" y="1500174"/>
          <a:ext cx="678661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9266" name="Picture 2" descr="http://t3.gstatic.com/images?q=tbn:qchnSkPqt-U7jM:http://www.guiafe.com.ar/fotos-argentina-2005/arbol1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3071810"/>
            <a:ext cx="1557556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3429000"/>
            <a:ext cx="4040188" cy="2874963"/>
          </a:xfrm>
        </p:spPr>
        <p:txBody>
          <a:bodyPr>
            <a:normAutofit/>
          </a:bodyPr>
          <a:lstStyle/>
          <a:p>
            <a:pPr>
              <a:buNone/>
            </a:pPr>
            <a:endParaRPr lang="es-EC" dirty="0" smtClean="0"/>
          </a:p>
          <a:p>
            <a:r>
              <a:rPr lang="es-EC" dirty="0" smtClean="0"/>
              <a:t> trozas de </a:t>
            </a:r>
          </a:p>
          <a:p>
            <a:pPr lvl="1"/>
            <a:r>
              <a:rPr lang="es-EC" dirty="0" smtClean="0"/>
              <a:t>1.30 m, </a:t>
            </a:r>
          </a:p>
          <a:p>
            <a:pPr lvl="1"/>
            <a:r>
              <a:rPr lang="es-EC" dirty="0" smtClean="0"/>
              <a:t>2.60  m y </a:t>
            </a:r>
          </a:p>
          <a:p>
            <a:pPr lvl="1"/>
            <a:r>
              <a:rPr lang="es-EC" dirty="0" smtClean="0"/>
              <a:t>5.20  m</a:t>
            </a:r>
          </a:p>
          <a:p>
            <a:pPr>
              <a:buFont typeface="Arial" charset="0"/>
              <a:buNone/>
            </a:pPr>
            <a:r>
              <a:rPr lang="es-EC" dirty="0" smtClean="0"/>
              <a:t>(según requisito del cliente)</a:t>
            </a:r>
          </a:p>
          <a:p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428596" y="357166"/>
            <a:ext cx="2071702" cy="1500198"/>
          </a:xfrm>
        </p:spPr>
        <p:txBody>
          <a:bodyPr/>
          <a:lstStyle/>
          <a:p>
            <a:r>
              <a:rPr lang="es-EC" sz="3600" dirty="0">
                <a:solidFill>
                  <a:schemeClr val="tx1"/>
                </a:solidFill>
              </a:rPr>
              <a:t>T</a:t>
            </a:r>
            <a:r>
              <a:rPr lang="es-EC" sz="3600" dirty="0" smtClean="0">
                <a:solidFill>
                  <a:schemeClr val="tx1"/>
                </a:solidFill>
              </a:rPr>
              <a:t>umba</a:t>
            </a: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www.elpais.com/recorte/20091204elpepisoc_6/LCO340/Ies/Explotacion_ilegal_madera_A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714620"/>
            <a:ext cx="2838965" cy="3857652"/>
          </a:xfrm>
          <a:prstGeom prst="rect">
            <a:avLst/>
          </a:prstGeom>
          <a:noFill/>
        </p:spPr>
      </p:pic>
      <p:pic>
        <p:nvPicPr>
          <p:cNvPr id="8" name="Picture 2" descr="C:\Users\Jumbo\AppData\Local\Microsoft\Windows\Temporary Internet Files\Low\Content.IE5\CO6AWZF8\corte_hacha5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71480"/>
            <a:ext cx="24288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dondear rectángulo de esquina diagonal">
            <a:hlinkClick r:id="rId4" action="ppaction://hlinksldjump"/>
          </p:cNvPr>
          <p:cNvSpPr/>
          <p:nvPr/>
        </p:nvSpPr>
        <p:spPr>
          <a:xfrm>
            <a:off x="8143900" y="428604"/>
            <a:ext cx="428628" cy="428628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5500694" y="357166"/>
            <a:ext cx="221457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Motosierrista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10 Flecha izquierda"/>
          <p:cNvSpPr/>
          <p:nvPr/>
        </p:nvSpPr>
        <p:spPr>
          <a:xfrm>
            <a:off x="5143504" y="1428736"/>
            <a:ext cx="1643074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Desnuque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929058" y="4500570"/>
            <a:ext cx="1714512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>
                <a:solidFill>
                  <a:schemeClr val="tx1"/>
                </a:solidFill>
              </a:rPr>
              <a:t>Despata</a:t>
            </a:r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type="body" sz="quarter" idx="1"/>
          </p:nvPr>
        </p:nvSpPr>
        <p:spPr>
          <a:xfrm>
            <a:off x="1714480" y="285728"/>
            <a:ext cx="1928826" cy="639762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ARRASTRE</a:t>
            </a:r>
          </a:p>
          <a:p>
            <a:endParaRPr lang="es-EC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C:\Users\Jumbo\AppData\Local\Microsoft\Windows\Temporary Internet Files\Low\Content.IE5\HO7Z2FAB\SK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71480"/>
            <a:ext cx="329285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http://www.pateando-tarazona.es/aaatmulero%20litago/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071942"/>
            <a:ext cx="3153785" cy="2357454"/>
          </a:xfrm>
          <a:prstGeom prst="rect">
            <a:avLst/>
          </a:prstGeom>
          <a:noFill/>
        </p:spPr>
      </p:pic>
      <p:pic>
        <p:nvPicPr>
          <p:cNvPr id="65540" name="Picture 4" descr="http://www.asmadera.com/asmadera/export/sites/default/galeria/Saca_de_madera_por_arrastrexp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736"/>
            <a:ext cx="3342655" cy="2500306"/>
          </a:xfrm>
          <a:prstGeom prst="rect">
            <a:avLst/>
          </a:prstGeom>
          <a:noFill/>
        </p:spPr>
      </p:pic>
      <p:sp>
        <p:nvSpPr>
          <p:cNvPr id="6" name="5 Flecha izquierda"/>
          <p:cNvSpPr/>
          <p:nvPr/>
        </p:nvSpPr>
        <p:spPr>
          <a:xfrm rot="2183622">
            <a:off x="2284761" y="3856406"/>
            <a:ext cx="1428760" cy="1428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izquierda"/>
          <p:cNvSpPr/>
          <p:nvPr/>
        </p:nvSpPr>
        <p:spPr>
          <a:xfrm rot="9199183">
            <a:off x="3745133" y="1530563"/>
            <a:ext cx="1428760" cy="1428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571472" y="0"/>
            <a:ext cx="5686436" cy="1142983"/>
          </a:xfrm>
        </p:spPr>
        <p:txBody>
          <a:bodyPr/>
          <a:lstStyle/>
          <a:p>
            <a:r>
              <a:rPr lang="es-EC" sz="2400" dirty="0" smtClean="0">
                <a:solidFill>
                  <a:schemeClr val="tx1"/>
                </a:solidFill>
              </a:rPr>
              <a:t>ACOPIO CARGUIO Y BARQUEO INTERNO</a:t>
            </a:r>
          </a:p>
          <a:p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6388" name="Picture 4" descr="http://t3.gstatic.com/images?q=tbn:LoJL11MvWhRtbM:http://3.bp.blogspot.com/_SySMBAiHEKc/SvuG_F5p1ZI/AAAAAAAAAHc/mH6YyiM5saM/s400/tala%2Bilegal%2B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456898" cy="2286016"/>
          </a:xfrm>
          <a:prstGeom prst="rect">
            <a:avLst/>
          </a:prstGeom>
          <a:noFill/>
        </p:spPr>
      </p:pic>
      <p:pic>
        <p:nvPicPr>
          <p:cNvPr id="16392" name="Picture 8" descr="http://www.tecfor.cl/tecweb/it/it04/it04_d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571876"/>
            <a:ext cx="3214710" cy="2809875"/>
          </a:xfrm>
          <a:prstGeom prst="rect">
            <a:avLst/>
          </a:prstGeom>
          <a:noFill/>
        </p:spPr>
      </p:pic>
      <p:pic>
        <p:nvPicPr>
          <p:cNvPr id="66562" name="Picture 2" descr="http://pix.elnuevodiario.com.ni/2007/10/250x250_1192060075_Inspeccion%20patio%20de%20acop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86256"/>
            <a:ext cx="2762269" cy="2071702"/>
          </a:xfrm>
          <a:prstGeom prst="rect">
            <a:avLst/>
          </a:prstGeom>
          <a:noFill/>
        </p:spPr>
      </p:pic>
      <p:pic>
        <p:nvPicPr>
          <p:cNvPr id="66564" name="Picture 4" descr="http://t0.gstatic.com/images?q=tbn:0SS0zfwD0tBKOM:http://www.andaluciaimagen.com/De-cerca-de-troncos-apilados-arbol-cortado-de-los-bosques_153088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214422"/>
            <a:ext cx="3143272" cy="1928826"/>
          </a:xfrm>
          <a:prstGeom prst="rect">
            <a:avLst/>
          </a:prstGeom>
          <a:noFill/>
        </p:spPr>
      </p:pic>
      <p:sp>
        <p:nvSpPr>
          <p:cNvPr id="11" name="10 Flecha abajo"/>
          <p:cNvSpPr/>
          <p:nvPr/>
        </p:nvSpPr>
        <p:spPr>
          <a:xfrm rot="16200000">
            <a:off x="-71422" y="2071662"/>
            <a:ext cx="78578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abajo"/>
          <p:cNvSpPr/>
          <p:nvPr/>
        </p:nvSpPr>
        <p:spPr>
          <a:xfrm>
            <a:off x="1214414" y="3071810"/>
            <a:ext cx="78578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abajo"/>
          <p:cNvSpPr/>
          <p:nvPr/>
        </p:nvSpPr>
        <p:spPr>
          <a:xfrm rot="14747650">
            <a:off x="4001392" y="2995169"/>
            <a:ext cx="785786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abajo"/>
          <p:cNvSpPr/>
          <p:nvPr/>
        </p:nvSpPr>
        <p:spPr>
          <a:xfrm>
            <a:off x="6143636" y="3571876"/>
            <a:ext cx="78578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7929586" y="5572140"/>
            <a:ext cx="928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Patio de acopio</a:t>
            </a:r>
            <a:endParaRPr lang="es-EC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1664</TotalTime>
  <Words>2645</Words>
  <Application>Microsoft Office PowerPoint</Application>
  <PresentationFormat>Presentación en pantalla (4:3)</PresentationFormat>
  <Paragraphs>800</Paragraphs>
  <Slides>58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0" baseType="lpstr">
      <vt:lpstr>Mirador</vt:lpstr>
      <vt:lpstr>Hoja de cálculo de Microsoft Office Excel</vt:lpstr>
      <vt:lpstr>ESCUELA POLITECNICA DEL EJÉRCITO</vt:lpstr>
      <vt:lpstr>CONTENIDO</vt:lpstr>
      <vt:lpstr>CAPITULO I</vt:lpstr>
      <vt:lpstr>ANTECEDENTES DE  LA EMPRESA</vt:lpstr>
      <vt:lpstr>SETRAFOR CIA. LTDA.</vt:lpstr>
      <vt:lpstr>PROCESO DE APROVECHAMIENTO FORESTAL</vt:lpstr>
      <vt:lpstr>Diapositiva 7</vt:lpstr>
      <vt:lpstr>Diapositiva 8</vt:lpstr>
      <vt:lpstr>Diapositiva 9</vt:lpstr>
      <vt:lpstr>Diapositiva 10</vt:lpstr>
      <vt:lpstr>Producto y  servicio</vt:lpstr>
      <vt:lpstr>Diapositiva 12</vt:lpstr>
      <vt:lpstr>CLIENTE : ENDESA BOTROSA</vt:lpstr>
      <vt:lpstr>Diapositiva 14</vt:lpstr>
      <vt:lpstr>Problemática de la empresa</vt:lpstr>
      <vt:lpstr>CAPITULO II</vt:lpstr>
      <vt:lpstr>ANALISIS EXTERNO</vt:lpstr>
      <vt:lpstr>ANALISIS EXTERNO</vt:lpstr>
      <vt:lpstr>Diapositiva 19</vt:lpstr>
      <vt:lpstr>ANALISIS INTERNO</vt:lpstr>
      <vt:lpstr>FODA</vt:lpstr>
      <vt:lpstr>PRINCIPIOS </vt:lpstr>
      <vt:lpstr>VALORES</vt:lpstr>
      <vt:lpstr>Diapositiva 24</vt:lpstr>
      <vt:lpstr>Diapositiva 25</vt:lpstr>
      <vt:lpstr>Diapositiva 26</vt:lpstr>
      <vt:lpstr>Diapositiva 27</vt:lpstr>
      <vt:lpstr>Diapositiva 28</vt:lpstr>
      <vt:lpstr>CAPITULO III</vt:lpstr>
      <vt:lpstr>CADENA DE VALOR EMPRESARIAL</vt:lpstr>
      <vt:lpstr>Selección de procesos</vt:lpstr>
      <vt:lpstr>Mapa de Proceso Seleccionado </vt:lpstr>
      <vt:lpstr>Caracterización y Diagramación de Procesos</vt:lpstr>
      <vt:lpstr>Diapositiva 34</vt:lpstr>
      <vt:lpstr>CAPITULO IV</vt:lpstr>
      <vt:lpstr>CADENA DE VALOR PROPUESTA</vt:lpstr>
      <vt:lpstr>Mejoramiento de procesos</vt:lpstr>
      <vt:lpstr>Matriz de análisis comparativo</vt:lpstr>
      <vt:lpstr>CAPITULO V</vt:lpstr>
      <vt:lpstr>Cadena de valor y mapa de procesos</vt:lpstr>
      <vt:lpstr>Diapositiva 41</vt:lpstr>
      <vt:lpstr>FACTORES DE EXITO</vt:lpstr>
      <vt:lpstr>INDICADORES GESTION</vt:lpstr>
      <vt:lpstr>Diapositiva 44</vt:lpstr>
      <vt:lpstr>Diapositiva 45</vt:lpstr>
      <vt:lpstr>Diapositiva 46</vt:lpstr>
      <vt:lpstr>Organigrama estructural</vt:lpstr>
      <vt:lpstr>Organigrama estructural</vt:lpstr>
      <vt:lpstr>Organigrama Posicional</vt:lpstr>
      <vt:lpstr>RESPONSABILIDADES Y COMPETENCIAS</vt:lpstr>
      <vt:lpstr>Diapositiva 51</vt:lpstr>
      <vt:lpstr>CAPITULO VI</vt:lpstr>
      <vt:lpstr>Diapositiva 53</vt:lpstr>
      <vt:lpstr>Diapositiva 54</vt:lpstr>
      <vt:lpstr>Diapositiva 55</vt:lpstr>
      <vt:lpstr>Diapositiva 56</vt:lpstr>
      <vt:lpstr>Diapositiva 57</vt:lpstr>
      <vt:lpstr>Diapositiva 58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Jumbo</dc:creator>
  <cp:lastModifiedBy>Jumbo</cp:lastModifiedBy>
  <cp:revision>152</cp:revision>
  <dcterms:created xsi:type="dcterms:W3CDTF">2010-02-21T21:45:00Z</dcterms:created>
  <dcterms:modified xsi:type="dcterms:W3CDTF">2010-03-01T03:56:28Z</dcterms:modified>
</cp:coreProperties>
</file>