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0" r:id="rId4"/>
    <p:sldId id="259" r:id="rId5"/>
    <p:sldId id="264" r:id="rId6"/>
    <p:sldId id="260" r:id="rId7"/>
    <p:sldId id="265" r:id="rId8"/>
    <p:sldId id="270" r:id="rId9"/>
    <p:sldId id="273" r:id="rId10"/>
    <p:sldId id="288" r:id="rId11"/>
    <p:sldId id="278" r:id="rId12"/>
    <p:sldId id="279" r:id="rId13"/>
    <p:sldId id="281" r:id="rId14"/>
    <p:sldId id="262" r:id="rId15"/>
    <p:sldId id="289" r:id="rId1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C04"/>
    <a:srgbClr val="1648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4101B-906B-426E-9133-91929BB15C3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FEFB9DD-62F6-4EA1-AEEE-A6CB43CD58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Cliente – Servidor (Página web, correo. No cubre objetivos de enseñanza)</a:t>
          </a:r>
          <a:endParaRPr lang="es-ES" sz="1200" dirty="0">
            <a:solidFill>
              <a:schemeClr val="tx1"/>
            </a:solidFill>
          </a:endParaRPr>
        </a:p>
      </dgm:t>
    </dgm:pt>
    <dgm:pt modelId="{1F2DE109-7DC3-4C4F-ABFA-730F98737368}" type="parTrans" cxnId="{63B4AC82-4024-4034-8312-06F003802B16}">
      <dgm:prSet/>
      <dgm:spPr/>
      <dgm:t>
        <a:bodyPr/>
        <a:lstStyle/>
        <a:p>
          <a:endParaRPr lang="es-ES"/>
        </a:p>
      </dgm:t>
    </dgm:pt>
    <dgm:pt modelId="{A4225F0B-472C-47BD-BFDD-9CB28021E55A}" type="sibTrans" cxnId="{63B4AC82-4024-4034-8312-06F003802B16}">
      <dgm:prSet/>
      <dgm:spPr/>
      <dgm:t>
        <a:bodyPr/>
        <a:lstStyle/>
        <a:p>
          <a:endParaRPr lang="es-ES"/>
        </a:p>
      </dgm:t>
    </dgm:pt>
    <dgm:pt modelId="{3D8B622E-96A8-4192-AC85-1D08FFDA74F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.NET – Flash -&gt; Web Services (Módulo de notas, información académica)</a:t>
          </a:r>
          <a:endParaRPr lang="es-ES" sz="1200" dirty="0">
            <a:solidFill>
              <a:schemeClr val="tx1"/>
            </a:solidFill>
          </a:endParaRPr>
        </a:p>
      </dgm:t>
    </dgm:pt>
    <dgm:pt modelId="{C319831C-178A-4759-99D7-1323E6143CD0}" type="parTrans" cxnId="{56F57320-3441-4135-AEA4-3650F7DB1FEB}">
      <dgm:prSet/>
      <dgm:spPr/>
      <dgm:t>
        <a:bodyPr/>
        <a:lstStyle/>
        <a:p>
          <a:endParaRPr lang="es-ES"/>
        </a:p>
      </dgm:t>
    </dgm:pt>
    <dgm:pt modelId="{0C709507-9AD4-4851-B862-9FB3BB672BDF}" type="sibTrans" cxnId="{56F57320-3441-4135-AEA4-3650F7DB1FEB}">
      <dgm:prSet/>
      <dgm:spPr/>
      <dgm:t>
        <a:bodyPr/>
        <a:lstStyle/>
        <a:p>
          <a:endParaRPr lang="es-ES"/>
        </a:p>
      </dgm:t>
    </dgm:pt>
    <dgm:pt modelId="{8EF41B62-9190-4E32-B705-74FFD435C812}">
      <dgm:prSet phldrT="[Texto]" custT="1"/>
      <dgm:spPr>
        <a:noFill/>
      </dgm:spPr>
      <dgm:t>
        <a:bodyPr/>
        <a:lstStyle/>
        <a:p>
          <a:r>
            <a:rPr lang="es-ES" sz="1600" b="1" dirty="0" smtClean="0">
              <a:solidFill>
                <a:srgbClr val="30AC04"/>
              </a:solidFill>
            </a:rPr>
            <a:t>Sistema en plataforma de libre distribución (Java, MySQL, CMS)</a:t>
          </a:r>
          <a:endParaRPr lang="es-ES" sz="1600" b="1" dirty="0">
            <a:solidFill>
              <a:srgbClr val="30AC04"/>
            </a:solidFill>
          </a:endParaRPr>
        </a:p>
      </dgm:t>
    </dgm:pt>
    <dgm:pt modelId="{3829F117-3448-4DE8-BC06-9EFB0D27B947}" type="sibTrans" cxnId="{6AD45119-3BBF-4629-A893-00EA166C1AFD}">
      <dgm:prSet/>
      <dgm:spPr/>
      <dgm:t>
        <a:bodyPr/>
        <a:lstStyle/>
        <a:p>
          <a:endParaRPr lang="es-ES"/>
        </a:p>
      </dgm:t>
    </dgm:pt>
    <dgm:pt modelId="{62B83C45-7C26-4625-B30F-93D64B91A0BE}" type="parTrans" cxnId="{6AD45119-3BBF-4629-A893-00EA166C1AFD}">
      <dgm:prSet/>
      <dgm:spPr/>
      <dgm:t>
        <a:bodyPr/>
        <a:lstStyle/>
        <a:p>
          <a:endParaRPr lang="es-ES"/>
        </a:p>
      </dgm:t>
    </dgm:pt>
    <dgm:pt modelId="{A96BFC95-1F6F-425A-9B13-54118632D3ED}" type="pres">
      <dgm:prSet presAssocID="{19D4101B-906B-426E-9133-91929BB15C31}" presName="arrowDiagram" presStyleCnt="0">
        <dgm:presLayoutVars>
          <dgm:chMax val="5"/>
          <dgm:dir/>
          <dgm:resizeHandles val="exact"/>
        </dgm:presLayoutVars>
      </dgm:prSet>
      <dgm:spPr/>
    </dgm:pt>
    <dgm:pt modelId="{655B78B9-6CAF-429E-AAE0-D3EAAF2034D3}" type="pres">
      <dgm:prSet presAssocID="{19D4101B-906B-426E-9133-91929BB15C31}" presName="arrow" presStyleLbl="bgShp" presStyleIdx="0" presStyleCnt="1" custScaleX="112302" custScaleY="100000"/>
      <dgm:spPr/>
    </dgm:pt>
    <dgm:pt modelId="{2181EB91-70E9-451E-8903-F358A3DA6E7D}" type="pres">
      <dgm:prSet presAssocID="{19D4101B-906B-426E-9133-91929BB15C31}" presName="arrowDiagram3" presStyleCnt="0"/>
      <dgm:spPr/>
    </dgm:pt>
    <dgm:pt modelId="{D01D7ABE-AE43-41E7-B44C-1340F9286705}" type="pres">
      <dgm:prSet presAssocID="{3FEFB9DD-62F6-4EA1-AEEE-A6CB43CD58DD}" presName="bullet3a" presStyleLbl="node1" presStyleIdx="0" presStyleCnt="3" custLinFactY="-1347" custLinFactNeighborX="-18237" custLinFactNeighborY="-100000"/>
      <dgm:spPr/>
    </dgm:pt>
    <dgm:pt modelId="{9E39F668-2EC6-4DB7-939C-BF24ABDC03C0}" type="pres">
      <dgm:prSet presAssocID="{3FEFB9DD-62F6-4EA1-AEEE-A6CB43CD58DD}" presName="textBox3a" presStyleLbl="revTx" presStyleIdx="0" presStyleCnt="3" custScaleY="69565" custLinFactNeighborX="-33904" custLinFactNeighborY="9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B3704-F89C-41B6-82C1-C0D6889A12BA}" type="pres">
      <dgm:prSet presAssocID="{3D8B622E-96A8-4192-AC85-1D08FFDA74F9}" presName="bullet3b" presStyleLbl="node1" presStyleIdx="1" presStyleCnt="3" custLinFactNeighborX="74989" custLinFactNeighborY="-30301"/>
      <dgm:spPr/>
    </dgm:pt>
    <dgm:pt modelId="{85682112-99D3-4263-ABEA-B84D8198C0DE}" type="pres">
      <dgm:prSet presAssocID="{3D8B622E-96A8-4192-AC85-1D08FFDA74F9}" presName="textBox3b" presStyleLbl="revTx" presStyleIdx="1" presStyleCnt="3" custScaleX="110600" custScaleY="39341" custLinFactNeighborX="-12761" custLinFactNeighborY="-147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0442A7-FE50-4628-80C1-5AFF13E0216C}" type="pres">
      <dgm:prSet presAssocID="{8EF41B62-9190-4E32-B705-74FFD435C812}" presName="bullet3c" presStyleLbl="node1" presStyleIdx="2" presStyleCnt="3" custLinFactNeighborX="80390" custLinFactNeighborY="-5618"/>
      <dgm:spPr/>
    </dgm:pt>
    <dgm:pt modelId="{5A06AAB5-BFD3-469E-994B-B7741FA5E753}" type="pres">
      <dgm:prSet presAssocID="{8EF41B62-9190-4E32-B705-74FFD435C812}" presName="textBox3c" presStyleLbl="revTx" presStyleIdx="2" presStyleCnt="3" custScaleX="149372" custScaleY="32596" custLinFactNeighborX="40526" custLinFactNeighborY="-20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D45119-3BBF-4629-A893-00EA166C1AFD}" srcId="{19D4101B-906B-426E-9133-91929BB15C31}" destId="{8EF41B62-9190-4E32-B705-74FFD435C812}" srcOrd="2" destOrd="0" parTransId="{62B83C45-7C26-4625-B30F-93D64B91A0BE}" sibTransId="{3829F117-3448-4DE8-BC06-9EFB0D27B947}"/>
    <dgm:cxn modelId="{F1602FAE-737E-4819-92AE-77B4060879FF}" type="presOf" srcId="{3FEFB9DD-62F6-4EA1-AEEE-A6CB43CD58DD}" destId="{9E39F668-2EC6-4DB7-939C-BF24ABDC03C0}" srcOrd="0" destOrd="0" presId="urn:microsoft.com/office/officeart/2005/8/layout/arrow2"/>
    <dgm:cxn modelId="{B3C9A5E3-7273-43C2-9339-7CD2BC6B51C9}" type="presOf" srcId="{19D4101B-906B-426E-9133-91929BB15C31}" destId="{A96BFC95-1F6F-425A-9B13-54118632D3ED}" srcOrd="0" destOrd="0" presId="urn:microsoft.com/office/officeart/2005/8/layout/arrow2"/>
    <dgm:cxn modelId="{56F57320-3441-4135-AEA4-3650F7DB1FEB}" srcId="{19D4101B-906B-426E-9133-91929BB15C31}" destId="{3D8B622E-96A8-4192-AC85-1D08FFDA74F9}" srcOrd="1" destOrd="0" parTransId="{C319831C-178A-4759-99D7-1323E6143CD0}" sibTransId="{0C709507-9AD4-4851-B862-9FB3BB672BDF}"/>
    <dgm:cxn modelId="{63B4AC82-4024-4034-8312-06F003802B16}" srcId="{19D4101B-906B-426E-9133-91929BB15C31}" destId="{3FEFB9DD-62F6-4EA1-AEEE-A6CB43CD58DD}" srcOrd="0" destOrd="0" parTransId="{1F2DE109-7DC3-4C4F-ABFA-730F98737368}" sibTransId="{A4225F0B-472C-47BD-BFDD-9CB28021E55A}"/>
    <dgm:cxn modelId="{443CB24B-9019-49BE-B3FA-0527F99714E9}" type="presOf" srcId="{8EF41B62-9190-4E32-B705-74FFD435C812}" destId="{5A06AAB5-BFD3-469E-994B-B7741FA5E753}" srcOrd="0" destOrd="0" presId="urn:microsoft.com/office/officeart/2005/8/layout/arrow2"/>
    <dgm:cxn modelId="{1389C533-8E0D-4AA5-9FA6-6DAB8BE00308}" type="presOf" srcId="{3D8B622E-96A8-4192-AC85-1D08FFDA74F9}" destId="{85682112-99D3-4263-ABEA-B84D8198C0DE}" srcOrd="0" destOrd="0" presId="urn:microsoft.com/office/officeart/2005/8/layout/arrow2"/>
    <dgm:cxn modelId="{3B879A21-6F60-4D82-A13E-18CBAA474B20}" type="presParOf" srcId="{A96BFC95-1F6F-425A-9B13-54118632D3ED}" destId="{655B78B9-6CAF-429E-AAE0-D3EAAF2034D3}" srcOrd="0" destOrd="0" presId="urn:microsoft.com/office/officeart/2005/8/layout/arrow2"/>
    <dgm:cxn modelId="{9A466FBA-D5CE-4410-8EDC-C9DD1229C9AB}" type="presParOf" srcId="{A96BFC95-1F6F-425A-9B13-54118632D3ED}" destId="{2181EB91-70E9-451E-8903-F358A3DA6E7D}" srcOrd="1" destOrd="0" presId="urn:microsoft.com/office/officeart/2005/8/layout/arrow2"/>
    <dgm:cxn modelId="{467F0904-BFBF-46A0-A6A2-E5769FB0BEB4}" type="presParOf" srcId="{2181EB91-70E9-451E-8903-F358A3DA6E7D}" destId="{D01D7ABE-AE43-41E7-B44C-1340F9286705}" srcOrd="0" destOrd="0" presId="urn:microsoft.com/office/officeart/2005/8/layout/arrow2"/>
    <dgm:cxn modelId="{58029839-902F-40D8-8641-56108126B448}" type="presParOf" srcId="{2181EB91-70E9-451E-8903-F358A3DA6E7D}" destId="{9E39F668-2EC6-4DB7-939C-BF24ABDC03C0}" srcOrd="1" destOrd="0" presId="urn:microsoft.com/office/officeart/2005/8/layout/arrow2"/>
    <dgm:cxn modelId="{B689A8D2-156E-4371-B2B7-F2508182106A}" type="presParOf" srcId="{2181EB91-70E9-451E-8903-F358A3DA6E7D}" destId="{2A4B3704-F89C-41B6-82C1-C0D6889A12BA}" srcOrd="2" destOrd="0" presId="urn:microsoft.com/office/officeart/2005/8/layout/arrow2"/>
    <dgm:cxn modelId="{3081E0A1-DEB0-402C-9A38-769E35BDC492}" type="presParOf" srcId="{2181EB91-70E9-451E-8903-F358A3DA6E7D}" destId="{85682112-99D3-4263-ABEA-B84D8198C0DE}" srcOrd="3" destOrd="0" presId="urn:microsoft.com/office/officeart/2005/8/layout/arrow2"/>
    <dgm:cxn modelId="{A2BC9C06-2FE6-4146-8153-874554F73F9B}" type="presParOf" srcId="{2181EB91-70E9-451E-8903-F358A3DA6E7D}" destId="{AC0442A7-FE50-4628-80C1-5AFF13E0216C}" srcOrd="4" destOrd="0" presId="urn:microsoft.com/office/officeart/2005/8/layout/arrow2"/>
    <dgm:cxn modelId="{E16C543F-E75B-4433-8333-E8D8FD08B17B}" type="presParOf" srcId="{2181EB91-70E9-451E-8903-F358A3DA6E7D}" destId="{5A06AAB5-BFD3-469E-994B-B7741FA5E75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FCD62-505E-4B8C-9EBC-AA69A26933A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75288B8-CA01-4451-B7D2-7C2CB025F669}">
      <dgm:prSet phldrT="[Texto]"/>
      <dgm:spPr/>
      <dgm:t>
        <a:bodyPr/>
        <a:lstStyle/>
        <a:p>
          <a:r>
            <a:rPr lang="es-EC" dirty="0" smtClean="0"/>
            <a:t>Captura de Requisitos</a:t>
          </a:r>
          <a:endParaRPr lang="es-EC" dirty="0"/>
        </a:p>
      </dgm:t>
    </dgm:pt>
    <dgm:pt modelId="{76902AD9-89B5-46A1-91BB-DA9A0E662B45}" type="parTrans" cxnId="{EB5E2D7F-D664-4347-B277-4E9A5587DD11}">
      <dgm:prSet/>
      <dgm:spPr/>
      <dgm:t>
        <a:bodyPr/>
        <a:lstStyle/>
        <a:p>
          <a:endParaRPr lang="es-EC"/>
        </a:p>
      </dgm:t>
    </dgm:pt>
    <dgm:pt modelId="{52E5D3F8-350F-4B91-B301-B46D51058A16}" type="sibTrans" cxnId="{EB5E2D7F-D664-4347-B277-4E9A5587DD11}">
      <dgm:prSet/>
      <dgm:spPr/>
      <dgm:t>
        <a:bodyPr/>
        <a:lstStyle/>
        <a:p>
          <a:endParaRPr lang="es-EC"/>
        </a:p>
      </dgm:t>
    </dgm:pt>
    <dgm:pt modelId="{B45465F2-2FEB-4004-97CB-8414177B289B}">
      <dgm:prSet phldrT="[Texto]" custT="1"/>
      <dgm:spPr/>
      <dgm:t>
        <a:bodyPr/>
        <a:lstStyle/>
        <a:p>
          <a:r>
            <a:rPr lang="es-EC" sz="1500" dirty="0" smtClean="0"/>
            <a:t>Recopilación</a:t>
          </a:r>
          <a:endParaRPr lang="es-EC" sz="1500" dirty="0"/>
        </a:p>
      </dgm:t>
    </dgm:pt>
    <dgm:pt modelId="{3720D5AF-52D9-46B4-88BD-A8C5BAD974AE}" type="parTrans" cxnId="{60E48784-926E-4D4E-BC1B-D007A7338BCB}">
      <dgm:prSet/>
      <dgm:spPr/>
      <dgm:t>
        <a:bodyPr/>
        <a:lstStyle/>
        <a:p>
          <a:endParaRPr lang="es-EC"/>
        </a:p>
      </dgm:t>
    </dgm:pt>
    <dgm:pt modelId="{9804DC16-01AF-4112-AA11-F2AF65A066A7}" type="sibTrans" cxnId="{60E48784-926E-4D4E-BC1B-D007A7338BCB}">
      <dgm:prSet/>
      <dgm:spPr/>
      <dgm:t>
        <a:bodyPr/>
        <a:lstStyle/>
        <a:p>
          <a:endParaRPr lang="es-EC"/>
        </a:p>
      </dgm:t>
    </dgm:pt>
    <dgm:pt modelId="{0B89607C-3E27-4356-9FDC-91396E8B8A6A}">
      <dgm:prSet phldrT="[Texto]" custT="1"/>
      <dgm:spPr/>
      <dgm:t>
        <a:bodyPr/>
        <a:lstStyle/>
        <a:p>
          <a:r>
            <a:rPr lang="es-EC" sz="1500" dirty="0" smtClean="0"/>
            <a:t>Definición</a:t>
          </a:r>
          <a:endParaRPr lang="es-EC" sz="1500" dirty="0"/>
        </a:p>
      </dgm:t>
    </dgm:pt>
    <dgm:pt modelId="{60E51432-8AAB-424F-9746-C3ED9F9A6F42}" type="parTrans" cxnId="{AAEABCFE-5EAF-4AEF-9FEA-C882D8B76158}">
      <dgm:prSet/>
      <dgm:spPr/>
      <dgm:t>
        <a:bodyPr/>
        <a:lstStyle/>
        <a:p>
          <a:endParaRPr lang="es-EC"/>
        </a:p>
      </dgm:t>
    </dgm:pt>
    <dgm:pt modelId="{B923361D-FA6D-43B4-B722-BCD1AD8D4A75}" type="sibTrans" cxnId="{AAEABCFE-5EAF-4AEF-9FEA-C882D8B76158}">
      <dgm:prSet/>
      <dgm:spPr/>
      <dgm:t>
        <a:bodyPr/>
        <a:lstStyle/>
        <a:p>
          <a:endParaRPr lang="es-EC"/>
        </a:p>
      </dgm:t>
    </dgm:pt>
    <dgm:pt modelId="{4F5D2D1C-4F96-4160-9E2E-B75236586661}">
      <dgm:prSet phldrT="[Texto]"/>
      <dgm:spPr/>
      <dgm:t>
        <a:bodyPr/>
        <a:lstStyle/>
        <a:p>
          <a:r>
            <a:rPr lang="es-EC" dirty="0" smtClean="0"/>
            <a:t>Análisis y Diseño</a:t>
          </a:r>
          <a:endParaRPr lang="es-EC" dirty="0"/>
        </a:p>
      </dgm:t>
    </dgm:pt>
    <dgm:pt modelId="{CA7B188D-6D07-494F-B652-582EAD9B8342}" type="parTrans" cxnId="{E12A834F-F0DA-4E70-BD03-C6215F627DD9}">
      <dgm:prSet/>
      <dgm:spPr/>
      <dgm:t>
        <a:bodyPr/>
        <a:lstStyle/>
        <a:p>
          <a:endParaRPr lang="es-EC"/>
        </a:p>
      </dgm:t>
    </dgm:pt>
    <dgm:pt modelId="{7FB8AF1F-F8D0-4187-82B9-00D21129BBB8}" type="sibTrans" cxnId="{E12A834F-F0DA-4E70-BD03-C6215F627DD9}">
      <dgm:prSet/>
      <dgm:spPr/>
      <dgm:t>
        <a:bodyPr/>
        <a:lstStyle/>
        <a:p>
          <a:endParaRPr lang="es-EC"/>
        </a:p>
      </dgm:t>
    </dgm:pt>
    <dgm:pt modelId="{5C8051F5-3228-4E6F-8071-BD0155EE7385}">
      <dgm:prSet phldrT="[Texto]" custT="1"/>
      <dgm:spPr/>
      <dgm:t>
        <a:bodyPr/>
        <a:lstStyle/>
        <a:p>
          <a:r>
            <a:rPr lang="es-EC" sz="1500" dirty="0" smtClean="0"/>
            <a:t>Construcción Sitio Web</a:t>
          </a:r>
          <a:endParaRPr lang="es-EC" sz="1500" dirty="0"/>
        </a:p>
      </dgm:t>
    </dgm:pt>
    <dgm:pt modelId="{B4ABE36A-7895-4AFD-8371-62F46FE708B8}" type="sibTrans" cxnId="{5D269858-77E3-4052-B20D-167DB007AFE5}">
      <dgm:prSet/>
      <dgm:spPr/>
      <dgm:t>
        <a:bodyPr/>
        <a:lstStyle/>
        <a:p>
          <a:endParaRPr lang="es-EC"/>
        </a:p>
      </dgm:t>
    </dgm:pt>
    <dgm:pt modelId="{E1DFB0B1-C2D1-42B0-8698-2A5F29A97DB8}" type="parTrans" cxnId="{5D269858-77E3-4052-B20D-167DB007AFE5}">
      <dgm:prSet/>
      <dgm:spPr/>
      <dgm:t>
        <a:bodyPr/>
        <a:lstStyle/>
        <a:p>
          <a:endParaRPr lang="es-EC"/>
        </a:p>
      </dgm:t>
    </dgm:pt>
    <dgm:pt modelId="{26FFD118-3D61-4C55-B9CE-EC5EFB377254}">
      <dgm:prSet phldrT="[Texto]"/>
      <dgm:spPr/>
      <dgm:t>
        <a:bodyPr/>
        <a:lstStyle/>
        <a:p>
          <a:r>
            <a:rPr lang="es-EC" dirty="0" smtClean="0"/>
            <a:t>Implementación</a:t>
          </a:r>
          <a:endParaRPr lang="es-EC" dirty="0"/>
        </a:p>
      </dgm:t>
    </dgm:pt>
    <dgm:pt modelId="{A688EB1B-CF0B-4640-A136-388D3A0E9F6E}" type="parTrans" cxnId="{A058D1AB-E21A-4FBF-BA51-43245B42A1A2}">
      <dgm:prSet/>
      <dgm:spPr/>
      <dgm:t>
        <a:bodyPr/>
        <a:lstStyle/>
        <a:p>
          <a:endParaRPr lang="es-EC"/>
        </a:p>
      </dgm:t>
    </dgm:pt>
    <dgm:pt modelId="{7BDD0633-3E7F-422B-8FD9-5AC0F32662EB}" type="sibTrans" cxnId="{A058D1AB-E21A-4FBF-BA51-43245B42A1A2}">
      <dgm:prSet/>
      <dgm:spPr/>
      <dgm:t>
        <a:bodyPr/>
        <a:lstStyle/>
        <a:p>
          <a:endParaRPr lang="es-EC"/>
        </a:p>
      </dgm:t>
    </dgm:pt>
    <dgm:pt modelId="{42DFD7CB-F485-4709-9AC5-0F46F440B113}">
      <dgm:prSet custT="1"/>
      <dgm:spPr/>
      <dgm:t>
        <a:bodyPr/>
        <a:lstStyle/>
        <a:p>
          <a:r>
            <a:rPr lang="es-ES" sz="1400" dirty="0" smtClean="0"/>
            <a:t>Modelo Lógico - Conceptual </a:t>
          </a:r>
          <a:endParaRPr lang="es-EC" sz="1400" dirty="0"/>
        </a:p>
      </dgm:t>
    </dgm:pt>
    <dgm:pt modelId="{E928180D-F1D2-497D-96DD-A4828B26D7B9}" type="parTrans" cxnId="{D9BC3E8F-5D9F-4276-B471-81ABCC3B95E2}">
      <dgm:prSet/>
      <dgm:spPr/>
      <dgm:t>
        <a:bodyPr/>
        <a:lstStyle/>
        <a:p>
          <a:endParaRPr lang="es-EC"/>
        </a:p>
      </dgm:t>
    </dgm:pt>
    <dgm:pt modelId="{2993530F-559B-40B4-AB1C-90BEEBBDF144}" type="sibTrans" cxnId="{D9BC3E8F-5D9F-4276-B471-81ABCC3B95E2}">
      <dgm:prSet/>
      <dgm:spPr/>
      <dgm:t>
        <a:bodyPr/>
        <a:lstStyle/>
        <a:p>
          <a:endParaRPr lang="es-EC"/>
        </a:p>
      </dgm:t>
    </dgm:pt>
    <dgm:pt modelId="{618E8700-DA59-47B3-AD51-CF5E81082151}">
      <dgm:prSet custT="1"/>
      <dgm:spPr/>
      <dgm:t>
        <a:bodyPr/>
        <a:lstStyle/>
        <a:p>
          <a:r>
            <a:rPr lang="es-ES" sz="1400" dirty="0" smtClean="0"/>
            <a:t>Modelo de Navegación</a:t>
          </a:r>
          <a:endParaRPr lang="es-ES" sz="1400" dirty="0"/>
        </a:p>
      </dgm:t>
    </dgm:pt>
    <dgm:pt modelId="{40B1D62A-8FD1-42BF-A367-554087CD99C5}" type="parTrans" cxnId="{54534DEA-EDD6-4457-8526-F60B46BED3F1}">
      <dgm:prSet/>
      <dgm:spPr/>
      <dgm:t>
        <a:bodyPr/>
        <a:lstStyle/>
        <a:p>
          <a:endParaRPr lang="es-EC"/>
        </a:p>
      </dgm:t>
    </dgm:pt>
    <dgm:pt modelId="{17440CF6-3F98-4C06-8B3B-9E5726A5B2EC}" type="sibTrans" cxnId="{54534DEA-EDD6-4457-8526-F60B46BED3F1}">
      <dgm:prSet/>
      <dgm:spPr/>
      <dgm:t>
        <a:bodyPr/>
        <a:lstStyle/>
        <a:p>
          <a:endParaRPr lang="es-EC"/>
        </a:p>
      </dgm:t>
    </dgm:pt>
    <dgm:pt modelId="{AA3C70D3-F0F0-4351-AC65-1347CA35D19F}">
      <dgm:prSet custT="1"/>
      <dgm:spPr/>
      <dgm:t>
        <a:bodyPr/>
        <a:lstStyle/>
        <a:p>
          <a:r>
            <a:rPr lang="es-ES" sz="1400" dirty="0" smtClean="0"/>
            <a:t>Interacción temporal</a:t>
          </a:r>
          <a:endParaRPr lang="es-ES" sz="1400" dirty="0"/>
        </a:p>
      </dgm:t>
    </dgm:pt>
    <dgm:pt modelId="{B86AEA52-51BE-4BF4-B9DA-EB3CFCBC4C56}" type="parTrans" cxnId="{3426E24F-F9A8-4620-9214-6C7EB7E4BC5C}">
      <dgm:prSet/>
      <dgm:spPr/>
      <dgm:t>
        <a:bodyPr/>
        <a:lstStyle/>
        <a:p>
          <a:endParaRPr lang="es-EC"/>
        </a:p>
      </dgm:t>
    </dgm:pt>
    <dgm:pt modelId="{9474DFA9-E535-46D5-880B-76979AA6954D}" type="sibTrans" cxnId="{3426E24F-F9A8-4620-9214-6C7EB7E4BC5C}">
      <dgm:prSet/>
      <dgm:spPr/>
      <dgm:t>
        <a:bodyPr/>
        <a:lstStyle/>
        <a:p>
          <a:endParaRPr lang="es-EC"/>
        </a:p>
      </dgm:t>
    </dgm:pt>
    <dgm:pt modelId="{6D8727A4-5D1C-44BE-AE13-14454311DC64}">
      <dgm:prSet custT="1"/>
      <dgm:spPr/>
      <dgm:t>
        <a:bodyPr/>
        <a:lstStyle/>
        <a:p>
          <a:r>
            <a:rPr lang="es-ES" sz="1400" dirty="0" smtClean="0"/>
            <a:t>Escenario Web</a:t>
          </a:r>
          <a:endParaRPr lang="es-ES" sz="1400" dirty="0"/>
        </a:p>
      </dgm:t>
    </dgm:pt>
    <dgm:pt modelId="{D25B5390-E23E-4C6A-BF6D-A9949C584E89}" type="parTrans" cxnId="{8F03EBE7-483E-4C05-BA06-8C789FE429D6}">
      <dgm:prSet/>
      <dgm:spPr/>
      <dgm:t>
        <a:bodyPr/>
        <a:lstStyle/>
        <a:p>
          <a:endParaRPr lang="es-EC"/>
        </a:p>
      </dgm:t>
    </dgm:pt>
    <dgm:pt modelId="{9791BE17-875B-431F-B94B-CF37F97493C4}" type="sibTrans" cxnId="{8F03EBE7-483E-4C05-BA06-8C789FE429D6}">
      <dgm:prSet/>
      <dgm:spPr/>
      <dgm:t>
        <a:bodyPr/>
        <a:lstStyle/>
        <a:p>
          <a:endParaRPr lang="es-EC"/>
        </a:p>
      </dgm:t>
    </dgm:pt>
    <dgm:pt modelId="{6AF9BD4C-1FAE-4C5E-B752-403C80378AA0}">
      <dgm:prSet custT="1"/>
      <dgm:spPr/>
      <dgm:t>
        <a:bodyPr/>
        <a:lstStyle/>
        <a:p>
          <a:r>
            <a:rPr lang="es-ES" sz="1400" dirty="0" smtClean="0"/>
            <a:t>Modelo de Presentación</a:t>
          </a:r>
          <a:endParaRPr lang="es-ES" sz="1400" dirty="0"/>
        </a:p>
      </dgm:t>
    </dgm:pt>
    <dgm:pt modelId="{1A87E268-9C87-469C-970B-3B4AAEF92635}" type="parTrans" cxnId="{9D61293C-C5F2-43BD-8015-637191B82A14}">
      <dgm:prSet/>
      <dgm:spPr/>
      <dgm:t>
        <a:bodyPr/>
        <a:lstStyle/>
        <a:p>
          <a:endParaRPr lang="es-EC"/>
        </a:p>
      </dgm:t>
    </dgm:pt>
    <dgm:pt modelId="{199EA893-3F7B-4754-B471-CAF44EC02CE1}" type="sibTrans" cxnId="{9D61293C-C5F2-43BD-8015-637191B82A14}">
      <dgm:prSet/>
      <dgm:spPr/>
      <dgm:t>
        <a:bodyPr/>
        <a:lstStyle/>
        <a:p>
          <a:endParaRPr lang="es-EC"/>
        </a:p>
      </dgm:t>
    </dgm:pt>
    <dgm:pt modelId="{ADFB3821-76A6-47DD-BE23-5FFF2EB4F023}">
      <dgm:prSet custT="1"/>
      <dgm:spPr/>
      <dgm:t>
        <a:bodyPr/>
        <a:lstStyle/>
        <a:p>
          <a:r>
            <a:rPr lang="es-ES" sz="1400" dirty="0" smtClean="0"/>
            <a:t>Modelo de Proceso</a:t>
          </a:r>
          <a:endParaRPr lang="es-ES" sz="1400" dirty="0"/>
        </a:p>
      </dgm:t>
    </dgm:pt>
    <dgm:pt modelId="{FF0F596C-CD01-452B-8322-EBDC50FD133B}" type="parTrans" cxnId="{30A03820-407D-4379-ABC8-15902F351EFE}">
      <dgm:prSet/>
      <dgm:spPr/>
      <dgm:t>
        <a:bodyPr/>
        <a:lstStyle/>
        <a:p>
          <a:endParaRPr lang="es-EC"/>
        </a:p>
      </dgm:t>
    </dgm:pt>
    <dgm:pt modelId="{C010B3F9-DB5C-43A4-B321-0E10C5E89127}" type="sibTrans" cxnId="{30A03820-407D-4379-ABC8-15902F351EFE}">
      <dgm:prSet/>
      <dgm:spPr/>
      <dgm:t>
        <a:bodyPr/>
        <a:lstStyle/>
        <a:p>
          <a:endParaRPr lang="es-EC"/>
        </a:p>
      </dgm:t>
    </dgm:pt>
    <dgm:pt modelId="{93BD9870-0CAF-4303-848A-4BFDE268AFE2}">
      <dgm:prSet phldrT="[Texto]" custT="1"/>
      <dgm:spPr/>
      <dgm:t>
        <a:bodyPr/>
        <a:lstStyle/>
        <a:p>
          <a:r>
            <a:rPr lang="es-EC" sz="1500" dirty="0" smtClean="0"/>
            <a:t>Desarrollo Sistema Académico</a:t>
          </a:r>
          <a:endParaRPr lang="es-EC" sz="1500" dirty="0"/>
        </a:p>
      </dgm:t>
    </dgm:pt>
    <dgm:pt modelId="{9498A8E7-06A6-4860-82E3-C2E424D82CD1}" type="parTrans" cxnId="{DC4EC101-A866-4572-BB68-67B9EDB442CE}">
      <dgm:prSet/>
      <dgm:spPr/>
      <dgm:t>
        <a:bodyPr/>
        <a:lstStyle/>
        <a:p>
          <a:endParaRPr lang="es-EC"/>
        </a:p>
      </dgm:t>
    </dgm:pt>
    <dgm:pt modelId="{512D5E2E-C763-4582-A906-DB07FCC1EB47}" type="sibTrans" cxnId="{DC4EC101-A866-4572-BB68-67B9EDB442CE}">
      <dgm:prSet/>
      <dgm:spPr/>
      <dgm:t>
        <a:bodyPr/>
        <a:lstStyle/>
        <a:p>
          <a:endParaRPr lang="es-EC"/>
        </a:p>
      </dgm:t>
    </dgm:pt>
    <dgm:pt modelId="{B4C6019F-C531-4F2F-A1CA-F28EDB68BC92}" type="pres">
      <dgm:prSet presAssocID="{C11FCD62-505E-4B8C-9EBC-AA69A26933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8B55756-AF32-4B0F-9932-89E0558FA75C}" type="pres">
      <dgm:prSet presAssocID="{775288B8-CA01-4451-B7D2-7C2CB025F669}" presName="linNode" presStyleCnt="0"/>
      <dgm:spPr/>
    </dgm:pt>
    <dgm:pt modelId="{DBAC87D0-9BB2-48C6-9968-ED8174C82263}" type="pres">
      <dgm:prSet presAssocID="{775288B8-CA01-4451-B7D2-7C2CB025F66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35F0BC-DCC7-4DFC-A917-1F16F0D8C3CD}" type="pres">
      <dgm:prSet presAssocID="{775288B8-CA01-4451-B7D2-7C2CB025F669}" presName="childShp" presStyleLbl="bgAccFollowNode1" presStyleIdx="0" presStyleCnt="3" custScaleY="886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3248B8-EA7F-4642-9703-4D008897EFCD}" type="pres">
      <dgm:prSet presAssocID="{52E5D3F8-350F-4B91-B301-B46D51058A16}" presName="spacing" presStyleCnt="0"/>
      <dgm:spPr/>
    </dgm:pt>
    <dgm:pt modelId="{E798A183-3B38-4B36-B3E2-15177682433E}" type="pres">
      <dgm:prSet presAssocID="{4F5D2D1C-4F96-4160-9E2E-B75236586661}" presName="linNode" presStyleCnt="0"/>
      <dgm:spPr/>
    </dgm:pt>
    <dgm:pt modelId="{4E491369-C511-4F52-B5AD-E00B700392FE}" type="pres">
      <dgm:prSet presAssocID="{4F5D2D1C-4F96-4160-9E2E-B7523658666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23D3C4-CF2D-4E8D-8266-3027B1346B8B}" type="pres">
      <dgm:prSet presAssocID="{4F5D2D1C-4F96-4160-9E2E-B75236586661}" presName="childShp" presStyleLbl="bgAccFollowNode1" presStyleIdx="1" presStyleCnt="3" custScaleY="2421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5F7568-3EFD-4539-AB7F-138D95F0C6AA}" type="pres">
      <dgm:prSet presAssocID="{7FB8AF1F-F8D0-4187-82B9-00D21129BBB8}" presName="spacing" presStyleCnt="0"/>
      <dgm:spPr/>
    </dgm:pt>
    <dgm:pt modelId="{E5CC2ED8-202F-40E0-BC92-3FDEEEB84333}" type="pres">
      <dgm:prSet presAssocID="{26FFD118-3D61-4C55-B9CE-EC5EFB377254}" presName="linNode" presStyleCnt="0"/>
      <dgm:spPr/>
    </dgm:pt>
    <dgm:pt modelId="{A2F3C16A-4E9C-4F0B-ADC9-2FE424F5D04E}" type="pres">
      <dgm:prSet presAssocID="{26FFD118-3D61-4C55-B9CE-EC5EFB37725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421EB6-10DE-4F19-AA1E-92A3741CEC85}" type="pres">
      <dgm:prSet presAssocID="{26FFD118-3D61-4C55-B9CE-EC5EFB377254}" presName="childShp" presStyleLbl="bgAccFollowNode1" presStyleIdx="2" presStyleCnt="3" custScaleY="824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8A2A59-1C9C-49BB-A8AA-D94B96CABD0F}" type="presOf" srcId="{42DFD7CB-F485-4709-9AC5-0F46F440B113}" destId="{C023D3C4-CF2D-4E8D-8266-3027B1346B8B}" srcOrd="0" destOrd="0" presId="urn:microsoft.com/office/officeart/2005/8/layout/vList6"/>
    <dgm:cxn modelId="{3426E24F-F9A8-4620-9214-6C7EB7E4BC5C}" srcId="{4F5D2D1C-4F96-4160-9E2E-B75236586661}" destId="{AA3C70D3-F0F0-4351-AC65-1347CA35D19F}" srcOrd="2" destOrd="0" parTransId="{B86AEA52-51BE-4BF4-B9DA-EB3CFCBC4C56}" sibTransId="{9474DFA9-E535-46D5-880B-76979AA6954D}"/>
    <dgm:cxn modelId="{EB5E2D7F-D664-4347-B277-4E9A5587DD11}" srcId="{C11FCD62-505E-4B8C-9EBC-AA69A26933A8}" destId="{775288B8-CA01-4451-B7D2-7C2CB025F669}" srcOrd="0" destOrd="0" parTransId="{76902AD9-89B5-46A1-91BB-DA9A0E662B45}" sibTransId="{52E5D3F8-350F-4B91-B301-B46D51058A16}"/>
    <dgm:cxn modelId="{8F03EBE7-483E-4C05-BA06-8C789FE429D6}" srcId="{4F5D2D1C-4F96-4160-9E2E-B75236586661}" destId="{6D8727A4-5D1C-44BE-AE13-14454311DC64}" srcOrd="3" destOrd="0" parTransId="{D25B5390-E23E-4C6A-BF6D-A9949C584E89}" sibTransId="{9791BE17-875B-431F-B94B-CF37F97493C4}"/>
    <dgm:cxn modelId="{E12A834F-F0DA-4E70-BD03-C6215F627DD9}" srcId="{C11FCD62-505E-4B8C-9EBC-AA69A26933A8}" destId="{4F5D2D1C-4F96-4160-9E2E-B75236586661}" srcOrd="1" destOrd="0" parTransId="{CA7B188D-6D07-494F-B652-582EAD9B8342}" sibTransId="{7FB8AF1F-F8D0-4187-82B9-00D21129BBB8}"/>
    <dgm:cxn modelId="{AAEABCFE-5EAF-4AEF-9FEA-C882D8B76158}" srcId="{775288B8-CA01-4451-B7D2-7C2CB025F669}" destId="{0B89607C-3E27-4356-9FDC-91396E8B8A6A}" srcOrd="1" destOrd="0" parTransId="{60E51432-8AAB-424F-9746-C3ED9F9A6F42}" sibTransId="{B923361D-FA6D-43B4-B722-BCD1AD8D4A75}"/>
    <dgm:cxn modelId="{D61ACF46-B44D-4F67-A551-4FCA7614420F}" type="presOf" srcId="{ADFB3821-76A6-47DD-BE23-5FFF2EB4F023}" destId="{C023D3C4-CF2D-4E8D-8266-3027B1346B8B}" srcOrd="0" destOrd="5" presId="urn:microsoft.com/office/officeart/2005/8/layout/vList6"/>
    <dgm:cxn modelId="{DC4EC101-A866-4572-BB68-67B9EDB442CE}" srcId="{26FFD118-3D61-4C55-B9CE-EC5EFB377254}" destId="{93BD9870-0CAF-4303-848A-4BFDE268AFE2}" srcOrd="1" destOrd="0" parTransId="{9498A8E7-06A6-4860-82E3-C2E424D82CD1}" sibTransId="{512D5E2E-C763-4582-A906-DB07FCC1EB47}"/>
    <dgm:cxn modelId="{5D269858-77E3-4052-B20D-167DB007AFE5}" srcId="{26FFD118-3D61-4C55-B9CE-EC5EFB377254}" destId="{5C8051F5-3228-4E6F-8071-BD0155EE7385}" srcOrd="0" destOrd="0" parTransId="{E1DFB0B1-C2D1-42B0-8698-2A5F29A97DB8}" sibTransId="{B4ABE36A-7895-4AFD-8371-62F46FE708B8}"/>
    <dgm:cxn modelId="{D15E97E3-8E46-490D-8A11-DA89EB6170A7}" type="presOf" srcId="{618E8700-DA59-47B3-AD51-CF5E81082151}" destId="{C023D3C4-CF2D-4E8D-8266-3027B1346B8B}" srcOrd="0" destOrd="1" presId="urn:microsoft.com/office/officeart/2005/8/layout/vList6"/>
    <dgm:cxn modelId="{A058D1AB-E21A-4FBF-BA51-43245B42A1A2}" srcId="{C11FCD62-505E-4B8C-9EBC-AA69A26933A8}" destId="{26FFD118-3D61-4C55-B9CE-EC5EFB377254}" srcOrd="2" destOrd="0" parTransId="{A688EB1B-CF0B-4640-A136-388D3A0E9F6E}" sibTransId="{7BDD0633-3E7F-422B-8FD9-5AC0F32662EB}"/>
    <dgm:cxn modelId="{112D004D-A0BC-4B11-87F6-FE53BB6D5AAB}" type="presOf" srcId="{AA3C70D3-F0F0-4351-AC65-1347CA35D19F}" destId="{C023D3C4-CF2D-4E8D-8266-3027B1346B8B}" srcOrd="0" destOrd="2" presId="urn:microsoft.com/office/officeart/2005/8/layout/vList6"/>
    <dgm:cxn modelId="{9D61293C-C5F2-43BD-8015-637191B82A14}" srcId="{4F5D2D1C-4F96-4160-9E2E-B75236586661}" destId="{6AF9BD4C-1FAE-4C5E-B752-403C80378AA0}" srcOrd="4" destOrd="0" parTransId="{1A87E268-9C87-469C-970B-3B4AAEF92635}" sibTransId="{199EA893-3F7B-4754-B471-CAF44EC02CE1}"/>
    <dgm:cxn modelId="{8F8159AD-C5B1-4944-8BC3-B26D22C05769}" type="presOf" srcId="{C11FCD62-505E-4B8C-9EBC-AA69A26933A8}" destId="{B4C6019F-C531-4F2F-A1CA-F28EDB68BC92}" srcOrd="0" destOrd="0" presId="urn:microsoft.com/office/officeart/2005/8/layout/vList6"/>
    <dgm:cxn modelId="{30A03820-407D-4379-ABC8-15902F351EFE}" srcId="{4F5D2D1C-4F96-4160-9E2E-B75236586661}" destId="{ADFB3821-76A6-47DD-BE23-5FFF2EB4F023}" srcOrd="5" destOrd="0" parTransId="{FF0F596C-CD01-452B-8322-EBDC50FD133B}" sibTransId="{C010B3F9-DB5C-43A4-B321-0E10C5E89127}"/>
    <dgm:cxn modelId="{B22AC37C-2D59-40C3-82DE-A4C47F2B11B6}" type="presOf" srcId="{0B89607C-3E27-4356-9FDC-91396E8B8A6A}" destId="{FE35F0BC-DCC7-4DFC-A917-1F16F0D8C3CD}" srcOrd="0" destOrd="1" presId="urn:microsoft.com/office/officeart/2005/8/layout/vList6"/>
    <dgm:cxn modelId="{9EF07C84-D722-48F7-8409-0DB4C04266CE}" type="presOf" srcId="{B45465F2-2FEB-4004-97CB-8414177B289B}" destId="{FE35F0BC-DCC7-4DFC-A917-1F16F0D8C3CD}" srcOrd="0" destOrd="0" presId="urn:microsoft.com/office/officeart/2005/8/layout/vList6"/>
    <dgm:cxn modelId="{60E48784-926E-4D4E-BC1B-D007A7338BCB}" srcId="{775288B8-CA01-4451-B7D2-7C2CB025F669}" destId="{B45465F2-2FEB-4004-97CB-8414177B289B}" srcOrd="0" destOrd="0" parTransId="{3720D5AF-52D9-46B4-88BD-A8C5BAD974AE}" sibTransId="{9804DC16-01AF-4112-AA11-F2AF65A066A7}"/>
    <dgm:cxn modelId="{54534DEA-EDD6-4457-8526-F60B46BED3F1}" srcId="{4F5D2D1C-4F96-4160-9E2E-B75236586661}" destId="{618E8700-DA59-47B3-AD51-CF5E81082151}" srcOrd="1" destOrd="0" parTransId="{40B1D62A-8FD1-42BF-A367-554087CD99C5}" sibTransId="{17440CF6-3F98-4C06-8B3B-9E5726A5B2EC}"/>
    <dgm:cxn modelId="{B6C6DF3B-E463-4DAB-9F05-1DE0133E0F17}" type="presOf" srcId="{4F5D2D1C-4F96-4160-9E2E-B75236586661}" destId="{4E491369-C511-4F52-B5AD-E00B700392FE}" srcOrd="0" destOrd="0" presId="urn:microsoft.com/office/officeart/2005/8/layout/vList6"/>
    <dgm:cxn modelId="{D9BC3E8F-5D9F-4276-B471-81ABCC3B95E2}" srcId="{4F5D2D1C-4F96-4160-9E2E-B75236586661}" destId="{42DFD7CB-F485-4709-9AC5-0F46F440B113}" srcOrd="0" destOrd="0" parTransId="{E928180D-F1D2-497D-96DD-A4828B26D7B9}" sibTransId="{2993530F-559B-40B4-AB1C-90BEEBBDF144}"/>
    <dgm:cxn modelId="{4FCF5C1E-3264-4448-BCA5-C13431632B9F}" type="presOf" srcId="{6AF9BD4C-1FAE-4C5E-B752-403C80378AA0}" destId="{C023D3C4-CF2D-4E8D-8266-3027B1346B8B}" srcOrd="0" destOrd="4" presId="urn:microsoft.com/office/officeart/2005/8/layout/vList6"/>
    <dgm:cxn modelId="{FEBB1E0E-8A48-4A2E-AA9B-DB29DDBE1FB6}" type="presOf" srcId="{93BD9870-0CAF-4303-848A-4BFDE268AFE2}" destId="{45421EB6-10DE-4F19-AA1E-92A3741CEC85}" srcOrd="0" destOrd="1" presId="urn:microsoft.com/office/officeart/2005/8/layout/vList6"/>
    <dgm:cxn modelId="{82F825D8-CE9F-450E-A41B-9FED0B3E70D7}" type="presOf" srcId="{6D8727A4-5D1C-44BE-AE13-14454311DC64}" destId="{C023D3C4-CF2D-4E8D-8266-3027B1346B8B}" srcOrd="0" destOrd="3" presId="urn:microsoft.com/office/officeart/2005/8/layout/vList6"/>
    <dgm:cxn modelId="{EF5FE5A8-0E7D-4479-B275-85F93B78E8D8}" type="presOf" srcId="{5C8051F5-3228-4E6F-8071-BD0155EE7385}" destId="{45421EB6-10DE-4F19-AA1E-92A3741CEC85}" srcOrd="0" destOrd="0" presId="urn:microsoft.com/office/officeart/2005/8/layout/vList6"/>
    <dgm:cxn modelId="{18422355-ECE9-4E42-A6E3-BA8ABFFA727A}" type="presOf" srcId="{775288B8-CA01-4451-B7D2-7C2CB025F669}" destId="{DBAC87D0-9BB2-48C6-9968-ED8174C82263}" srcOrd="0" destOrd="0" presId="urn:microsoft.com/office/officeart/2005/8/layout/vList6"/>
    <dgm:cxn modelId="{9BC6FD74-3116-45CF-B6D6-AC1139A458F5}" type="presOf" srcId="{26FFD118-3D61-4C55-B9CE-EC5EFB377254}" destId="{A2F3C16A-4E9C-4F0B-ADC9-2FE424F5D04E}" srcOrd="0" destOrd="0" presId="urn:microsoft.com/office/officeart/2005/8/layout/vList6"/>
    <dgm:cxn modelId="{520D0FBC-5D15-4830-8835-FD0C283B7BCF}" type="presParOf" srcId="{B4C6019F-C531-4F2F-A1CA-F28EDB68BC92}" destId="{88B55756-AF32-4B0F-9932-89E0558FA75C}" srcOrd="0" destOrd="0" presId="urn:microsoft.com/office/officeart/2005/8/layout/vList6"/>
    <dgm:cxn modelId="{6A2033E6-6F3A-4DC2-866D-3D92E7CB240F}" type="presParOf" srcId="{88B55756-AF32-4B0F-9932-89E0558FA75C}" destId="{DBAC87D0-9BB2-48C6-9968-ED8174C82263}" srcOrd="0" destOrd="0" presId="urn:microsoft.com/office/officeart/2005/8/layout/vList6"/>
    <dgm:cxn modelId="{35091167-4CDD-45CD-AD51-E8578C33CDA7}" type="presParOf" srcId="{88B55756-AF32-4B0F-9932-89E0558FA75C}" destId="{FE35F0BC-DCC7-4DFC-A917-1F16F0D8C3CD}" srcOrd="1" destOrd="0" presId="urn:microsoft.com/office/officeart/2005/8/layout/vList6"/>
    <dgm:cxn modelId="{8D230933-8A5B-4F80-8060-57CD3D7AED86}" type="presParOf" srcId="{B4C6019F-C531-4F2F-A1CA-F28EDB68BC92}" destId="{703248B8-EA7F-4642-9703-4D008897EFCD}" srcOrd="1" destOrd="0" presId="urn:microsoft.com/office/officeart/2005/8/layout/vList6"/>
    <dgm:cxn modelId="{6D014B62-B845-440C-9248-45698976E7A2}" type="presParOf" srcId="{B4C6019F-C531-4F2F-A1CA-F28EDB68BC92}" destId="{E798A183-3B38-4B36-B3E2-15177682433E}" srcOrd="2" destOrd="0" presId="urn:microsoft.com/office/officeart/2005/8/layout/vList6"/>
    <dgm:cxn modelId="{332A3F1E-CE42-4AEF-A975-4C275019A1E8}" type="presParOf" srcId="{E798A183-3B38-4B36-B3E2-15177682433E}" destId="{4E491369-C511-4F52-B5AD-E00B700392FE}" srcOrd="0" destOrd="0" presId="urn:microsoft.com/office/officeart/2005/8/layout/vList6"/>
    <dgm:cxn modelId="{6EDA69B1-7752-4A4D-B034-4FFA665BF958}" type="presParOf" srcId="{E798A183-3B38-4B36-B3E2-15177682433E}" destId="{C023D3C4-CF2D-4E8D-8266-3027B1346B8B}" srcOrd="1" destOrd="0" presId="urn:microsoft.com/office/officeart/2005/8/layout/vList6"/>
    <dgm:cxn modelId="{5E0CE8C8-19F8-45FC-AEF3-9EFC41F11B7B}" type="presParOf" srcId="{B4C6019F-C531-4F2F-A1CA-F28EDB68BC92}" destId="{4B5F7568-3EFD-4539-AB7F-138D95F0C6AA}" srcOrd="3" destOrd="0" presId="urn:microsoft.com/office/officeart/2005/8/layout/vList6"/>
    <dgm:cxn modelId="{5666F2C9-495C-442B-A356-7EBDD5464566}" type="presParOf" srcId="{B4C6019F-C531-4F2F-A1CA-F28EDB68BC92}" destId="{E5CC2ED8-202F-40E0-BC92-3FDEEEB84333}" srcOrd="4" destOrd="0" presId="urn:microsoft.com/office/officeart/2005/8/layout/vList6"/>
    <dgm:cxn modelId="{66D5F83A-ACD5-430F-951E-643C98C5771B}" type="presParOf" srcId="{E5CC2ED8-202F-40E0-BC92-3FDEEEB84333}" destId="{A2F3C16A-4E9C-4F0B-ADC9-2FE424F5D04E}" srcOrd="0" destOrd="0" presId="urn:microsoft.com/office/officeart/2005/8/layout/vList6"/>
    <dgm:cxn modelId="{B77DB84C-423C-491E-91D5-5F3B75242B2B}" type="presParOf" srcId="{E5CC2ED8-202F-40E0-BC92-3FDEEEB84333}" destId="{45421EB6-10DE-4F19-AA1E-92A3741CEC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B78B9-6CAF-429E-AAE0-D3EAAF2034D3}">
      <dsp:nvSpPr>
        <dsp:cNvPr id="0" name=""/>
        <dsp:cNvSpPr/>
      </dsp:nvSpPr>
      <dsp:spPr>
        <a:xfrm>
          <a:off x="-14" y="0"/>
          <a:ext cx="7920909" cy="44082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7ABE-AE43-41E7-B44C-1340F9286705}">
      <dsp:nvSpPr>
        <dsp:cNvPr id="0" name=""/>
        <dsp:cNvSpPr/>
      </dsp:nvSpPr>
      <dsp:spPr>
        <a:xfrm>
          <a:off x="1296144" y="2856729"/>
          <a:ext cx="183383" cy="183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9F668-2EC6-4DB7-939C-BF24ABDC03C0}">
      <dsp:nvSpPr>
        <dsp:cNvPr id="0" name=""/>
        <dsp:cNvSpPr/>
      </dsp:nvSpPr>
      <dsp:spPr>
        <a:xfrm>
          <a:off x="864101" y="3450001"/>
          <a:ext cx="1643400" cy="88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7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Cliente – Servidor (Página web, correo. No cubre objetivos de enseñanza)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64101" y="3450001"/>
        <a:ext cx="1643400" cy="886249"/>
      </dsp:txXfrm>
    </dsp:sp>
    <dsp:sp modelId="{2A4B3704-F89C-41B6-82C1-C0D6889A12BA}">
      <dsp:nvSpPr>
        <dsp:cNvPr id="0" name=""/>
        <dsp:cNvSpPr/>
      </dsp:nvSpPr>
      <dsp:spPr>
        <a:xfrm>
          <a:off x="3196892" y="1743969"/>
          <a:ext cx="331501" cy="331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82112-99D3-4263-ABEA-B84D8198C0DE}">
      <dsp:nvSpPr>
        <dsp:cNvPr id="0" name=""/>
        <dsp:cNvSpPr/>
      </dsp:nvSpPr>
      <dsp:spPr>
        <a:xfrm>
          <a:off x="2808321" y="2384714"/>
          <a:ext cx="1872207" cy="94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65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.NET – Flash -&gt; Web Services (Módulo de notas, información académica)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8321" y="2384714"/>
        <a:ext cx="1872207" cy="943434"/>
      </dsp:txXfrm>
    </dsp:sp>
    <dsp:sp modelId="{AC0442A7-FE50-4628-80C1-5AFF13E0216C}">
      <dsp:nvSpPr>
        <dsp:cNvPr id="0" name=""/>
        <dsp:cNvSpPr/>
      </dsp:nvSpPr>
      <dsp:spPr>
        <a:xfrm>
          <a:off x="5263547" y="1089534"/>
          <a:ext cx="458459" cy="458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6AAB5-BFD3-469E-994B-B7741FA5E753}">
      <dsp:nvSpPr>
        <dsp:cNvPr id="0" name=""/>
        <dsp:cNvSpPr/>
      </dsp:nvSpPr>
      <dsp:spPr>
        <a:xfrm>
          <a:off x="5392350" y="1753438"/>
          <a:ext cx="2528529" cy="99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9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30AC04"/>
              </a:solidFill>
            </a:rPr>
            <a:t>Sistema en plataforma de libre distribución (Java, MySQL, CMS)</a:t>
          </a:r>
          <a:endParaRPr lang="es-ES" sz="1600" b="1" kern="1200" dirty="0">
            <a:solidFill>
              <a:srgbClr val="30AC04"/>
            </a:solidFill>
          </a:endParaRPr>
        </a:p>
      </dsp:txBody>
      <dsp:txXfrm>
        <a:off x="5392350" y="1753438"/>
        <a:ext cx="2528529" cy="9986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5F0BC-DCC7-4DFC-A917-1F16F0D8C3CD}">
      <dsp:nvSpPr>
        <dsp:cNvPr id="0" name=""/>
        <dsp:cNvSpPr/>
      </dsp:nvSpPr>
      <dsp:spPr>
        <a:xfrm>
          <a:off x="2657493" y="56969"/>
          <a:ext cx="3986240" cy="8831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Recopilación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Definición</a:t>
          </a:r>
          <a:endParaRPr lang="es-EC" sz="1500" kern="1200" dirty="0"/>
        </a:p>
      </dsp:txBody>
      <dsp:txXfrm>
        <a:off x="2657493" y="56969"/>
        <a:ext cx="3986240" cy="883195"/>
      </dsp:txXfrm>
    </dsp:sp>
    <dsp:sp modelId="{DBAC87D0-9BB2-48C6-9968-ED8174C82263}">
      <dsp:nvSpPr>
        <dsp:cNvPr id="0" name=""/>
        <dsp:cNvSpPr/>
      </dsp:nvSpPr>
      <dsp:spPr>
        <a:xfrm>
          <a:off x="0" y="649"/>
          <a:ext cx="2657493" cy="995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Captura de Requisitos</a:t>
          </a:r>
          <a:endParaRPr lang="es-EC" sz="2200" kern="1200" dirty="0"/>
        </a:p>
      </dsp:txBody>
      <dsp:txXfrm>
        <a:off x="0" y="649"/>
        <a:ext cx="2657493" cy="995834"/>
      </dsp:txXfrm>
    </dsp:sp>
    <dsp:sp modelId="{C023D3C4-CF2D-4E8D-8266-3027B1346B8B}">
      <dsp:nvSpPr>
        <dsp:cNvPr id="0" name=""/>
        <dsp:cNvSpPr/>
      </dsp:nvSpPr>
      <dsp:spPr>
        <a:xfrm>
          <a:off x="2658790" y="1096067"/>
          <a:ext cx="3978458" cy="2411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Modelo Lógico - Conceptual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Modelo de Navegación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Interacción temporal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Escenario Web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Modelo de Presentación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Modelo de Proceso</a:t>
          </a:r>
          <a:endParaRPr lang="es-ES" sz="1400" kern="1200" dirty="0"/>
        </a:p>
      </dsp:txBody>
      <dsp:txXfrm>
        <a:off x="2658790" y="1096067"/>
        <a:ext cx="3978458" cy="2411632"/>
      </dsp:txXfrm>
    </dsp:sp>
    <dsp:sp modelId="{4E491369-C511-4F52-B5AD-E00B700392FE}">
      <dsp:nvSpPr>
        <dsp:cNvPr id="0" name=""/>
        <dsp:cNvSpPr/>
      </dsp:nvSpPr>
      <dsp:spPr>
        <a:xfrm>
          <a:off x="6484" y="1803966"/>
          <a:ext cx="2652305" cy="995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Análisis y Diseño</a:t>
          </a:r>
          <a:endParaRPr lang="es-EC" sz="2200" kern="1200" dirty="0"/>
        </a:p>
      </dsp:txBody>
      <dsp:txXfrm>
        <a:off x="6484" y="1803966"/>
        <a:ext cx="2652305" cy="995834"/>
      </dsp:txXfrm>
    </dsp:sp>
    <dsp:sp modelId="{45421EB6-10DE-4F19-AA1E-92A3741CEC85}">
      <dsp:nvSpPr>
        <dsp:cNvPr id="0" name=""/>
        <dsp:cNvSpPr/>
      </dsp:nvSpPr>
      <dsp:spPr>
        <a:xfrm>
          <a:off x="2657493" y="3694713"/>
          <a:ext cx="3986240" cy="8209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Construcción Sitio Web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Desarrollo Sistema Académico</a:t>
          </a:r>
          <a:endParaRPr lang="es-EC" sz="1500" kern="1200" dirty="0"/>
        </a:p>
      </dsp:txBody>
      <dsp:txXfrm>
        <a:off x="2657493" y="3694713"/>
        <a:ext cx="3986240" cy="820975"/>
      </dsp:txXfrm>
    </dsp:sp>
    <dsp:sp modelId="{A2F3C16A-4E9C-4F0B-ADC9-2FE424F5D04E}">
      <dsp:nvSpPr>
        <dsp:cNvPr id="0" name=""/>
        <dsp:cNvSpPr/>
      </dsp:nvSpPr>
      <dsp:spPr>
        <a:xfrm>
          <a:off x="0" y="3607283"/>
          <a:ext cx="2657493" cy="995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Implementación</a:t>
          </a:r>
          <a:endParaRPr lang="es-EC" sz="2200" kern="1200" dirty="0"/>
        </a:p>
      </dsp:txBody>
      <dsp:txXfrm>
        <a:off x="0" y="3607283"/>
        <a:ext cx="2657493" cy="99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E4D81-3ABB-4871-A869-F4EB1DA0FD3D}" type="datetimeFigureOut">
              <a:rPr lang="es-ES" smtClean="0"/>
              <a:pPr/>
              <a:t>31/08/2011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7E6E4-3079-459B-B22E-17E6C9A3D4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740D951-6007-41E0-AB95-47893940E0B9}" type="datetimeFigureOut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E5F59C8-CBAE-498D-BC18-65CF6873D0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F59C8-CBAE-498D-BC18-65CF6873D09D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1366F0-A03E-4DC4-BFEF-6A36E8ABF2D3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71EEA-073A-417B-8285-1CA879B1B0F6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FFBDBC-348F-4561-9FFE-D6D0DC9CB0B1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F538C-4F7D-4054-9C87-CE669409BC2A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488A7-BCBB-487C-BB12-F5B54B267638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6A509-5C7E-4D95-9973-EBDCC481DAAB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05961-074F-4211-9A84-D1CDE801693E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A894C-E60E-42B6-BD7A-E0D7ECBDCFCB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879D6-60E6-4ACA-B48B-8B44E18DEBE3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824AF3-84E6-4938-8D06-04D00353DD76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6E2D4F-F0A8-43A9-9A91-C4CC15130113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825715-CF5F-4209-9F08-B8DE139764B9}" type="datetime1">
              <a:rPr lang="es-ES" smtClean="0"/>
              <a:pPr/>
              <a:t>31/08/2011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ES" dirty="0" smtClean="0"/>
              <a:t>PAÚL BALDEÓN            ALEXANDRA NARVÁEZ</a:t>
            </a:r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B52963-D014-474A-BAAB-6ED9A7EDF9E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Layout" Target="../diagrams/layout2.xml"/><Relationship Id="rId7" Type="http://schemas.openxmlformats.org/officeDocument/2006/relationships/slide" Target="slide1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Case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TESIS DE GRADO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2560" y="3620616"/>
            <a:ext cx="7406640" cy="1320552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DESARROLLO DEL SISTEMA WEB PARA LA ADMINISTRACIÓN DE LAS ACTIVIDADES ACADÉMICAS DE ALUMNOS, PROFESORES Y RESPONSABLES DE LOS DEPARTAMENTOS DE EVALUACIÓN Y PSICOLOGÍA DE LA ACADEMIA DE GUERRA DEL EJÉRCITO.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</a:t>
            </a:r>
            <a:r>
              <a:rPr lang="en-US" dirty="0" smtClean="0"/>
              <a:t> – VISTA </a:t>
            </a:r>
            <a:r>
              <a:rPr lang="es-EC" dirty="0" smtClean="0"/>
              <a:t>FÍSICA</a:t>
            </a:r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15906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713" y="1590163"/>
            <a:ext cx="2152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0147">
            <a:off x="2416298" y="3868739"/>
            <a:ext cx="1768550" cy="5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16736">
            <a:off x="1449868" y="3031364"/>
            <a:ext cx="1210485" cy="5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03724">
            <a:off x="5357938" y="2232960"/>
            <a:ext cx="1964103" cy="5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0940">
            <a:off x="5760044" y="3454883"/>
            <a:ext cx="1769669" cy="5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21525">
            <a:off x="5270890" y="4498143"/>
            <a:ext cx="2131572" cy="5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3057" y="2831628"/>
            <a:ext cx="1690861" cy="12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2451" y="1280939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181722"/>
            <a:ext cx="923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5229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Triángulo isósceles">
            <a:hlinkClick r:id="rId9" action="ppaction://hlinksldjump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DESARROLLO DE LA APLICACIÓN</a:t>
            </a:r>
            <a:endParaRPr lang="es-ES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1214414" y="1397000"/>
          <a:ext cx="6643734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sp>
        <p:nvSpPr>
          <p:cNvPr id="15" name="14 Elipse">
            <a:hlinkClick r:id="rId7" action="ppaction://hlinksldjump"/>
          </p:cNvPr>
          <p:cNvSpPr/>
          <p:nvPr/>
        </p:nvSpPr>
        <p:spPr>
          <a:xfrm>
            <a:off x="7143768" y="178592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15 Elipse">
            <a:hlinkClick r:id="" action="ppaction://noaction"/>
          </p:cNvPr>
          <p:cNvSpPr/>
          <p:nvPr/>
        </p:nvSpPr>
        <p:spPr>
          <a:xfrm>
            <a:off x="6929454" y="357187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16 Elipse">
            <a:hlinkClick r:id="rId8" action="ppaction://hlinksldjump"/>
          </p:cNvPr>
          <p:cNvSpPr/>
          <p:nvPr/>
        </p:nvSpPr>
        <p:spPr>
          <a:xfrm>
            <a:off x="7143768" y="535782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dirty="0" smtClean="0"/>
              <a:t>FASE - CAPTURA DE REQUISITOS</a:t>
            </a:r>
            <a:endParaRPr lang="es-EC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pic>
        <p:nvPicPr>
          <p:cNvPr id="20482" name="Picture 2" descr="D:\Documents and Settings\@lexs\My Documents\Descargas\entrevis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2" y="1428736"/>
            <a:ext cx="1182416" cy="1152000"/>
          </a:xfrm>
          <a:prstGeom prst="rect">
            <a:avLst/>
          </a:prstGeom>
          <a:noFill/>
        </p:spPr>
      </p:pic>
      <p:pic>
        <p:nvPicPr>
          <p:cNvPr id="20483" name="Picture 3" descr="D:\Documents and Settings\@lexs\My Documents\Descargas\blog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71678"/>
            <a:ext cx="1158495" cy="108000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5929322" y="1500174"/>
            <a:ext cx="1620000" cy="5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Requisitos Funcionales</a:t>
            </a:r>
            <a:endParaRPr lang="es-EC" sz="1600" dirty="0"/>
          </a:p>
        </p:txBody>
      </p:sp>
      <p:sp>
        <p:nvSpPr>
          <p:cNvPr id="12" name="11 Rectángulo"/>
          <p:cNvSpPr/>
          <p:nvPr/>
        </p:nvSpPr>
        <p:spPr>
          <a:xfrm>
            <a:off x="5880396" y="2428868"/>
            <a:ext cx="1692000" cy="5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Requisitos No Funcionales</a:t>
            </a:r>
            <a:endParaRPr lang="es-EC" sz="1600" dirty="0"/>
          </a:p>
        </p:txBody>
      </p:sp>
      <p:sp>
        <p:nvSpPr>
          <p:cNvPr id="13" name="12 Flecha derecha"/>
          <p:cNvSpPr/>
          <p:nvPr/>
        </p:nvSpPr>
        <p:spPr>
          <a:xfrm>
            <a:off x="4000496" y="2143116"/>
            <a:ext cx="1071570" cy="571504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919" y="2857496"/>
            <a:ext cx="65368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Flecha derecha"/>
          <p:cNvSpPr/>
          <p:nvPr/>
        </p:nvSpPr>
        <p:spPr>
          <a:xfrm rot="8115879">
            <a:off x="5760948" y="3294712"/>
            <a:ext cx="1071570" cy="571504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6" name="15 Imagen" descr="D:\TesisAcademia\Diagramas\Casos de uso\Casos macro.jpg"/>
          <p:cNvPicPr/>
          <p:nvPr/>
        </p:nvPicPr>
        <p:blipFill>
          <a:blip r:embed="rId5" cstate="print"/>
          <a:srcRect l="56477" t="58082" r="4497" b="31775"/>
          <a:stretch>
            <a:fillRect/>
          </a:stretch>
        </p:blipFill>
        <p:spPr bwMode="auto">
          <a:xfrm>
            <a:off x="2714612" y="4143380"/>
            <a:ext cx="4214808" cy="15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Triángulo isósceles">
            <a:hlinkClick r:id="rId6" action="ppaction://hlinksldjump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 smtClean="0"/>
              <a:t>FASE - IMPLEMENTACIÓN</a:t>
            </a:r>
            <a:endParaRPr lang="es-EC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sp>
        <p:nvSpPr>
          <p:cNvPr id="7" name="6 Rectángulo redondeado">
            <a:hlinkClick r:id="" action="ppaction://noaction"/>
          </p:cNvPr>
          <p:cNvSpPr/>
          <p:nvPr/>
        </p:nvSpPr>
        <p:spPr>
          <a:xfrm>
            <a:off x="827584" y="2852936"/>
            <a:ext cx="3312368" cy="86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SITIO WEB</a:t>
            </a:r>
          </a:p>
        </p:txBody>
      </p:sp>
      <p:sp>
        <p:nvSpPr>
          <p:cNvPr id="9" name="8 Rectángulo redondeado">
            <a:hlinkClick r:id="" action="ppaction://noaction"/>
          </p:cNvPr>
          <p:cNvSpPr/>
          <p:nvPr/>
        </p:nvSpPr>
        <p:spPr>
          <a:xfrm>
            <a:off x="5063177" y="2852936"/>
            <a:ext cx="3312368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SISTEMA ACADÉMICO</a:t>
            </a:r>
            <a:endParaRPr lang="es-ES" dirty="0"/>
          </a:p>
        </p:txBody>
      </p:sp>
      <p:sp>
        <p:nvSpPr>
          <p:cNvPr id="10" name="9 Triángulo isósceles">
            <a:hlinkClick r:id="rId2" action="ppaction://hlinksldjump"/>
          </p:cNvPr>
          <p:cNvSpPr/>
          <p:nvPr/>
        </p:nvSpPr>
        <p:spPr>
          <a:xfrm rot="5400000">
            <a:off x="8064384" y="6142606"/>
            <a:ext cx="180000" cy="25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69875" indent="-269875" algn="just"/>
            <a:r>
              <a:rPr lang="es-ES" dirty="0" smtClean="0"/>
              <a:t>El desarrollo del presente proyecto se basó en las necesidades de cambio que sufre constantemente la A.G.E., por lo que se utilizó las herramientas antes mencionadas para hacer un sistema parametrizable.</a:t>
            </a:r>
          </a:p>
          <a:p>
            <a:pPr marL="269875" indent="-269875" algn="just">
              <a:buNone/>
            </a:pPr>
            <a:endParaRPr lang="es-ES" dirty="0" smtClean="0"/>
          </a:p>
          <a:p>
            <a:pPr marL="269875" indent="-269875" algn="just"/>
            <a:r>
              <a:rPr lang="es-ES" dirty="0" smtClean="0"/>
              <a:t>La implementación de este sistema permite eliminar procesos académicos manuales, agilitando las tareas de los diferentes tipos de usuarios que tiene el sistema.</a:t>
            </a:r>
          </a:p>
          <a:p>
            <a:pPr marL="269875" indent="-269875" algn="just">
              <a:buNone/>
            </a:pPr>
            <a:endParaRPr lang="es-ES" dirty="0" smtClean="0"/>
          </a:p>
          <a:p>
            <a:pPr marL="269875" indent="-269875" algn="just"/>
            <a:r>
              <a:rPr lang="es-ES" dirty="0" smtClean="0"/>
              <a:t>Con este sistema los tiempos de respuesta se han reducido generando satisfacción en los usuarios gracias a los resultados obtenidos.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dirty="0" smtClean="0"/>
              <a:t>Administrar de forma adecuada el sistema para alargar su vida útil.</a:t>
            </a:r>
          </a:p>
          <a:p>
            <a:pPr lvl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Implementar seguridades en el desarrollo de sistemas y a nivel de servidor.</a:t>
            </a:r>
          </a:p>
          <a:p>
            <a:pPr algn="just">
              <a:buNone/>
            </a:pPr>
            <a:endParaRPr lang="es-ES" dirty="0" smtClean="0"/>
          </a:p>
          <a:p>
            <a:pPr lvl="0" algn="just"/>
            <a:endParaRPr lang="es-E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</a:t>
            </a:r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71807"/>
          </a:xfrm>
        </p:spPr>
        <p:txBody>
          <a:bodyPr/>
          <a:lstStyle/>
          <a:p>
            <a:r>
              <a:rPr lang="es-ES" dirty="0" smtClean="0">
                <a:hlinkClick r:id="rId2" action="ppaction://hlinksldjump"/>
              </a:rPr>
              <a:t>Antecedentes</a:t>
            </a:r>
            <a:endParaRPr lang="es-ES" dirty="0" smtClean="0"/>
          </a:p>
          <a:p>
            <a:r>
              <a:rPr lang="es-ES" dirty="0" smtClean="0">
                <a:hlinkClick r:id="rId3" action="ppaction://hlinksldjump"/>
              </a:rPr>
              <a:t>Objetivos</a:t>
            </a:r>
            <a:endParaRPr lang="es-ES" dirty="0" smtClean="0"/>
          </a:p>
          <a:p>
            <a:r>
              <a:rPr lang="es-ES" dirty="0" smtClean="0">
                <a:hlinkClick r:id="rId4" action="ppaction://hlinksldjump"/>
              </a:rPr>
              <a:t>Alcance</a:t>
            </a:r>
            <a:endParaRPr lang="es-ES" dirty="0" smtClean="0"/>
          </a:p>
          <a:p>
            <a:r>
              <a:rPr lang="es-ES" dirty="0" smtClean="0">
                <a:hlinkClick r:id="rId5" action="ppaction://hlinksldjump"/>
              </a:rPr>
              <a:t>Marco Teórico</a:t>
            </a:r>
            <a:endParaRPr lang="es-ES" dirty="0" smtClean="0"/>
          </a:p>
          <a:p>
            <a:r>
              <a:rPr lang="es-ES" dirty="0" smtClean="0">
                <a:hlinkClick r:id="rId6" action="ppaction://hlinksldjump"/>
              </a:rPr>
              <a:t>Conclusiones</a:t>
            </a:r>
            <a:endParaRPr lang="es-ES" dirty="0" smtClean="0"/>
          </a:p>
          <a:p>
            <a:r>
              <a:rPr lang="es-ES" dirty="0" smtClean="0">
                <a:hlinkClick r:id="rId7" action="ppaction://hlinksldjump"/>
              </a:rPr>
              <a:t>Recomendaciones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Diagrama"/>
          <p:cNvGraphicFramePr/>
          <p:nvPr/>
        </p:nvGraphicFramePr>
        <p:xfrm>
          <a:off x="467544" y="1397000"/>
          <a:ext cx="792088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ANTECEDENTES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763688" y="134076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ACADEMIA DE GUERRA DEL EJÉRCITO</a:t>
            </a:r>
            <a:endParaRPr lang="es-ES" sz="2000" b="1" dirty="0"/>
          </a:p>
        </p:txBody>
      </p:sp>
      <p:sp>
        <p:nvSpPr>
          <p:cNvPr id="24" name="23 Elipse"/>
          <p:cNvSpPr/>
          <p:nvPr/>
        </p:nvSpPr>
        <p:spPr>
          <a:xfrm>
            <a:off x="5292080" y="4941168"/>
            <a:ext cx="1296144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Decreto 1014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30" name="29 Conector recto de flecha"/>
          <p:cNvCxnSpPr>
            <a:stCxn id="24" idx="0"/>
          </p:cNvCxnSpPr>
          <p:nvPr/>
        </p:nvCxnSpPr>
        <p:spPr>
          <a:xfrm rot="5400000" flipH="1" flipV="1">
            <a:off x="5076056" y="4077072"/>
            <a:ext cx="1728192" cy="1588"/>
          </a:xfrm>
          <a:prstGeom prst="straightConnector1">
            <a:avLst/>
          </a:prstGeom>
          <a:ln w="158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04 CuadroTexto"/>
          <p:cNvSpPr txBox="1"/>
          <p:nvPr/>
        </p:nvSpPr>
        <p:spPr>
          <a:xfrm>
            <a:off x="971600" y="39957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2005</a:t>
            </a:r>
            <a:endParaRPr lang="es-ES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2915816" y="27716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2006</a:t>
            </a:r>
            <a:endParaRPr lang="es-ES" dirty="0"/>
          </a:p>
        </p:txBody>
      </p:sp>
      <p:sp>
        <p:nvSpPr>
          <p:cNvPr id="107" name="106 CuadroTexto"/>
          <p:cNvSpPr txBox="1"/>
          <p:nvPr/>
        </p:nvSpPr>
        <p:spPr>
          <a:xfrm>
            <a:off x="5364088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2011</a:t>
            </a:r>
            <a:endParaRPr lang="es-ES" dirty="0"/>
          </a:p>
        </p:txBody>
      </p:sp>
      <p:sp>
        <p:nvSpPr>
          <p:cNvPr id="12" name="11 Triángulo isósceles">
            <a:hlinkClick r:id="rId7" action="ppaction://hlinksldjump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3" grpId="0"/>
      <p:bldP spid="24" grpId="0" animBg="1"/>
      <p:bldP spid="105" grpId="0"/>
      <p:bldP spid="106" grpId="0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038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/>
              <a:t>Objetivo general</a:t>
            </a:r>
          </a:p>
          <a:p>
            <a:pPr algn="just">
              <a:buNone/>
            </a:pPr>
            <a:endParaRPr lang="es-ES" b="1" dirty="0" smtClean="0"/>
          </a:p>
          <a:p>
            <a:pPr algn="just"/>
            <a:r>
              <a:rPr lang="es-ES" dirty="0" smtClean="0"/>
              <a:t>Desarrollar el Sistema Web para la administración de las actividades académicas de alumnos, profesores y responsables de los departamentos de: Evaluación y Psicología de la Academia de Guerra del Ejército.</a:t>
            </a:r>
          </a:p>
          <a:p>
            <a:pPr algn="just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sp>
        <p:nvSpPr>
          <p:cNvPr id="6" name="5 Triángulo isósceles">
            <a:hlinkClick r:id="rId2" action="ppaction://hlinksldjump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ES" b="1" dirty="0" smtClean="0"/>
              <a:t>Objetivos específicos  </a:t>
            </a:r>
          </a:p>
          <a:p>
            <a:pPr algn="just">
              <a:buNone/>
            </a:pPr>
            <a:endParaRPr lang="es-ES" b="1" dirty="0" smtClean="0"/>
          </a:p>
          <a:p>
            <a:pPr lvl="0" algn="just"/>
            <a:r>
              <a:rPr lang="es-ES" dirty="0" smtClean="0"/>
              <a:t>Desarrollar un Sistema Web utilizando un administrador de contenidos, lenguaje y herramientas de desarrollo open source.</a:t>
            </a:r>
          </a:p>
          <a:p>
            <a:pPr lvl="0" algn="just">
              <a:buNone/>
            </a:pPr>
            <a:endParaRPr lang="es-ES" dirty="0" smtClean="0"/>
          </a:p>
          <a:p>
            <a:pPr lvl="0" algn="just"/>
            <a:r>
              <a:rPr lang="es-ES" dirty="0" smtClean="0"/>
              <a:t>Diseñar e implementar un Sistema Web para que alumnos, docentes, responsables de los departamentos de evaluación y psicología accedan de una manera rápida a las actividades académicas.</a:t>
            </a:r>
          </a:p>
          <a:p>
            <a:pPr lvl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Utilizar un sistema de administración de contenidos para realizar la administración del Sitio Web en tiempo real.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sp>
        <p:nvSpPr>
          <p:cNvPr id="6" name="5 Triángulo isósceles">
            <a:hlinkClick r:id="rId2" action="ppaction://hlinksldjump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ALCANCE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827584" y="2492896"/>
            <a:ext cx="3312368" cy="334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s-ES" dirty="0" smtClean="0"/>
              <a:t> Joomla.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Rediseño del sitio web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Foro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Noticias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Galería de fotos y videos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Chat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Manejo de Documentos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5076056" y="2492896"/>
            <a:ext cx="3312368" cy="33843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s-ES" dirty="0" smtClean="0"/>
              <a:t> Administración de Alumnos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Administración de  Docentes 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 Administración Académica (cursos, paralelos, notas)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Administración de usuarios y perfiles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827584" y="1340768"/>
            <a:ext cx="3312368" cy="82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SITIO WEB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076056" y="1340768"/>
            <a:ext cx="3312368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SISTEMA ACADÉMICO</a:t>
            </a:r>
            <a:endParaRPr lang="es-ES" dirty="0"/>
          </a:p>
        </p:txBody>
      </p:sp>
      <p:sp>
        <p:nvSpPr>
          <p:cNvPr id="12" name="11 Triángulo isósceles">
            <a:hlinkClick r:id="rId2" action="ppaction://hlinksldjump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550" dirty="0" smtClean="0"/>
              <a:t>METODOLOGÍA </a:t>
            </a:r>
            <a:r>
              <a:rPr lang="es-ES" sz="3550" dirty="0" smtClean="0"/>
              <a:t>UWE</a:t>
            </a:r>
            <a:endParaRPr lang="es-ES" sz="3550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pic>
        <p:nvPicPr>
          <p:cNvPr id="2050" name="Picture 2" descr="C:\Users\Administrador\Pictures\UWELogo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0" y="0"/>
            <a:ext cx="920750" cy="700087"/>
          </a:xfrm>
          <a:prstGeom prst="rect">
            <a:avLst/>
          </a:prstGeom>
          <a:noFill/>
        </p:spPr>
      </p:pic>
      <p:sp>
        <p:nvSpPr>
          <p:cNvPr id="11" name="10 Elipse"/>
          <p:cNvSpPr/>
          <p:nvPr/>
        </p:nvSpPr>
        <p:spPr>
          <a:xfrm>
            <a:off x="827584" y="1700808"/>
            <a:ext cx="2880320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Capturar Requisitos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27584" y="3140968"/>
            <a:ext cx="2880320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Analizar y diseñar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99592" y="4581128"/>
            <a:ext cx="2808312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Implementación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788024" y="1484784"/>
            <a:ext cx="3456384" cy="3960440"/>
          </a:xfrm>
          <a:prstGeom prst="roundRect">
            <a:avLst/>
          </a:prstGeom>
          <a:solidFill>
            <a:srgbClr val="164876"/>
          </a:solidFill>
          <a:ln>
            <a:solidFill>
              <a:srgbClr val="164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UWE es una metodología basada en el Proceso Unificado y UML para el desarrollo de aplicaciones Web. UWE cubre todo el ciclo de vida de las aplicaciones Web. </a:t>
            </a:r>
          </a:p>
        </p:txBody>
      </p:sp>
      <p:sp>
        <p:nvSpPr>
          <p:cNvPr id="10" name="9 Triángulo isósceles">
            <a:hlinkClick r:id="rId3" action="ppaction://hlinksldjump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JOOMLA! - DEFINICIÓN</a:t>
            </a:r>
            <a:endParaRPr lang="es-ES" sz="4400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pic>
        <p:nvPicPr>
          <p:cNvPr id="7" name="Picture 2" descr="C:\Users\Administrador\Pictures\joom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000" y="0"/>
            <a:ext cx="1440000" cy="365000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5004048" y="1484784"/>
            <a:ext cx="3240360" cy="3960440"/>
          </a:xfrm>
          <a:prstGeom prst="roundRect">
            <a:avLst/>
          </a:prstGeom>
          <a:solidFill>
            <a:srgbClr val="164876"/>
          </a:solidFill>
          <a:ln>
            <a:solidFill>
              <a:srgbClr val="164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Es un administrador de contenidos para sitios web, que permite personalizar y escalar el sitio haciéndolo cada vez más robusto</a:t>
            </a:r>
          </a:p>
        </p:txBody>
      </p:sp>
      <p:pic>
        <p:nvPicPr>
          <p:cNvPr id="5122" name="Picture 2" descr="C:\Users\Administrador\Pictures\jooml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4" y="2159243"/>
            <a:ext cx="3707904" cy="2637909"/>
          </a:xfrm>
          <a:prstGeom prst="rect">
            <a:avLst/>
          </a:prstGeom>
          <a:noFill/>
        </p:spPr>
      </p:pic>
      <p:sp>
        <p:nvSpPr>
          <p:cNvPr id="8" name="7 Triángulo isósceles">
            <a:hlinkClick r:id="rId4" action="ppaction://hlinksldjump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2963-D014-474A-BAAB-6ED9A7EDF9E9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</a:t>
            </a: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5550"/>
            <a:ext cx="5544616" cy="476250"/>
          </a:xfrm>
        </p:spPr>
        <p:txBody>
          <a:bodyPr/>
          <a:lstStyle/>
          <a:p>
            <a:r>
              <a:rPr lang="es-ES" dirty="0" smtClean="0"/>
              <a:t>      PAÚL BALDEÓN                                                         ALEXANDRA NARVÁEZ</a:t>
            </a:r>
            <a:endParaRPr lang="es-ES" dirty="0"/>
          </a:p>
        </p:txBody>
      </p:sp>
      <p:pic>
        <p:nvPicPr>
          <p:cNvPr id="8194" name="Picture 2" descr="C:\Users\Administrador\Pictures\logo-mysq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1381266" cy="1008000"/>
          </a:xfrm>
          <a:prstGeom prst="rect">
            <a:avLst/>
          </a:prstGeom>
          <a:noFill/>
        </p:spPr>
      </p:pic>
      <p:sp>
        <p:nvSpPr>
          <p:cNvPr id="14" name="13 Rectángulo redondeado"/>
          <p:cNvSpPr/>
          <p:nvPr/>
        </p:nvSpPr>
        <p:spPr>
          <a:xfrm>
            <a:off x="611560" y="2492896"/>
            <a:ext cx="1476000" cy="18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500" dirty="0" smtClean="0"/>
              <a:t>Rápida en la lectura de información</a:t>
            </a:r>
          </a:p>
        </p:txBody>
      </p:sp>
      <p:pic>
        <p:nvPicPr>
          <p:cNvPr id="15" name="Picture 2" descr="C:\Users\Administrador\Pictures\netbeans_logo.jpg"/>
          <p:cNvPicPr>
            <a:picLocks noChangeAspect="1" noChangeArrowheads="1"/>
          </p:cNvPicPr>
          <p:nvPr/>
        </p:nvPicPr>
        <p:blipFill>
          <a:blip r:embed="rId3" cstate="print"/>
          <a:srcRect l="6614" t="12026" r="6614" b="12026"/>
          <a:stretch>
            <a:fillRect/>
          </a:stretch>
        </p:blipFill>
        <p:spPr bwMode="auto">
          <a:xfrm>
            <a:off x="3347864" y="5121288"/>
            <a:ext cx="2019080" cy="972000"/>
          </a:xfrm>
          <a:prstGeom prst="rect">
            <a:avLst/>
          </a:prstGeom>
          <a:noFill/>
        </p:spPr>
      </p:pic>
      <p:sp>
        <p:nvSpPr>
          <p:cNvPr id="16" name="15 Rectángulo redondeado"/>
          <p:cNvSpPr/>
          <p:nvPr/>
        </p:nvSpPr>
        <p:spPr>
          <a:xfrm>
            <a:off x="3564080" y="3033176"/>
            <a:ext cx="1728000" cy="19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500" dirty="0" smtClean="0"/>
              <a:t>Aplicaciones de escritorio, empresariales, web y móviles</a:t>
            </a:r>
            <a:endParaRPr lang="es-ES" sz="1500" dirty="0"/>
          </a:p>
        </p:txBody>
      </p:sp>
      <p:pic>
        <p:nvPicPr>
          <p:cNvPr id="17" name="Picture 2" descr="C:\Users\Administrador\Pictures\magicdraw-logo.gi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340768"/>
            <a:ext cx="2448000" cy="612000"/>
          </a:xfrm>
          <a:prstGeom prst="rect">
            <a:avLst/>
          </a:prstGeom>
          <a:noFill/>
        </p:spPr>
      </p:pic>
      <p:sp>
        <p:nvSpPr>
          <p:cNvPr id="18" name="17 Rectángulo redondeado"/>
          <p:cNvSpPr/>
          <p:nvPr/>
        </p:nvSpPr>
        <p:spPr>
          <a:xfrm>
            <a:off x="6696408" y="2204864"/>
            <a:ext cx="1548000" cy="270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500" dirty="0" smtClean="0"/>
              <a:t>Modelado de elementos visuales de UML</a:t>
            </a:r>
          </a:p>
          <a:p>
            <a:endParaRPr lang="es-ES" sz="1500" dirty="0" smtClean="0"/>
          </a:p>
          <a:p>
            <a:endParaRPr lang="es-ES" sz="1500" dirty="0" smtClean="0"/>
          </a:p>
          <a:p>
            <a:r>
              <a:rPr lang="es-ES" sz="1500" dirty="0" smtClean="0"/>
              <a:t>Soporte para UWE con MagicUWE</a:t>
            </a:r>
            <a:endParaRPr lang="es-ES" sz="1500" dirty="0"/>
          </a:p>
        </p:txBody>
      </p:sp>
      <p:sp>
        <p:nvSpPr>
          <p:cNvPr id="19" name="18 Triángulo isósceles">
            <a:hlinkClick r:id="" action="ppaction://noaction"/>
          </p:cNvPr>
          <p:cNvSpPr/>
          <p:nvPr/>
        </p:nvSpPr>
        <p:spPr>
          <a:xfrm rot="16200000">
            <a:off x="8064384" y="6142606"/>
            <a:ext cx="180000" cy="252000"/>
          </a:xfrm>
          <a:prstGeom prst="triangle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6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i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062228"/>
      </a:accent3>
      <a:accent4>
        <a:srgbClr val="39639D"/>
      </a:accent4>
      <a:accent5>
        <a:srgbClr val="474B78"/>
      </a:accent5>
      <a:accent6>
        <a:srgbClr val="7D3C4A"/>
      </a:accent6>
      <a:hlink>
        <a:srgbClr val="062228"/>
      </a:hlink>
      <a:folHlink>
        <a:srgbClr val="16515F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2385</TotalTime>
  <Words>594</Words>
  <Application>Microsoft Office PowerPoint</Application>
  <PresentationFormat>Presentación en pantalla (4:3)</PresentationFormat>
  <Paragraphs>119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Concurrencia</vt:lpstr>
      <vt:lpstr>TESIS DE GRADO</vt:lpstr>
      <vt:lpstr>AGENDA</vt:lpstr>
      <vt:lpstr>ANTECEDENTES</vt:lpstr>
      <vt:lpstr>OBJETIVOS</vt:lpstr>
      <vt:lpstr>OBJETIVOS</vt:lpstr>
      <vt:lpstr>ALCANCE</vt:lpstr>
      <vt:lpstr>METODOLOGÍA UWE</vt:lpstr>
      <vt:lpstr>JOOMLA! - DEFINICIÓN</vt:lpstr>
      <vt:lpstr>HERRAMIENTAS</vt:lpstr>
      <vt:lpstr>ARQUITECTURA – VISTA FÍSICA</vt:lpstr>
      <vt:lpstr>DESARROLLO DE LA APLICACIÓN</vt:lpstr>
      <vt:lpstr>FASE - CAPTURA DE REQUISITOS</vt:lpstr>
      <vt:lpstr>FASE - IMPLEMENTACIÓN</vt:lpstr>
      <vt:lpstr>CONCLUSIONES</vt:lpstr>
      <vt:lpstr>RECOMENDACIONES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TESIS</dc:title>
  <dc:creator>Pol</dc:creator>
  <cp:lastModifiedBy>Pol</cp:lastModifiedBy>
  <cp:revision>304</cp:revision>
  <dcterms:created xsi:type="dcterms:W3CDTF">2011-07-03T00:34:36Z</dcterms:created>
  <dcterms:modified xsi:type="dcterms:W3CDTF">2011-08-31T14:33:37Z</dcterms:modified>
</cp:coreProperties>
</file>