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charts/chart4.xml" ContentType="application/vnd.openxmlformats-officedocument.drawingml.chart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6.xml" ContentType="application/vnd.openxmlformats-officedocument.drawingml.diagramColors+xml"/>
  <Override PartName="/ppt/charts/chart5.xml" ContentType="application/vnd.openxmlformats-officedocument.drawingml.chart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3"/>
  </p:notesMasterIdLst>
  <p:sldIdLst>
    <p:sldId id="256" r:id="rId2"/>
    <p:sldId id="257" r:id="rId3"/>
    <p:sldId id="290" r:id="rId4"/>
    <p:sldId id="292" r:id="rId5"/>
    <p:sldId id="293" r:id="rId6"/>
    <p:sldId id="294" r:id="rId7"/>
    <p:sldId id="356" r:id="rId8"/>
    <p:sldId id="355" r:id="rId9"/>
    <p:sldId id="354" r:id="rId10"/>
    <p:sldId id="295" r:id="rId11"/>
    <p:sldId id="296" r:id="rId12"/>
    <p:sldId id="297" r:id="rId13"/>
    <p:sldId id="298" r:id="rId14"/>
    <p:sldId id="353" r:id="rId15"/>
    <p:sldId id="352" r:id="rId16"/>
    <p:sldId id="359" r:id="rId17"/>
    <p:sldId id="358" r:id="rId18"/>
    <p:sldId id="345" r:id="rId19"/>
    <p:sldId id="344" r:id="rId20"/>
    <p:sldId id="299" r:id="rId21"/>
    <p:sldId id="343" r:id="rId22"/>
    <p:sldId id="342" r:id="rId23"/>
    <p:sldId id="302" r:id="rId24"/>
    <p:sldId id="341" r:id="rId25"/>
    <p:sldId id="340" r:id="rId26"/>
    <p:sldId id="304" r:id="rId27"/>
    <p:sldId id="305" r:id="rId28"/>
    <p:sldId id="339" r:id="rId29"/>
    <p:sldId id="337" r:id="rId30"/>
    <p:sldId id="336" r:id="rId31"/>
    <p:sldId id="335" r:id="rId32"/>
    <p:sldId id="334" r:id="rId33"/>
    <p:sldId id="306" r:id="rId34"/>
    <p:sldId id="333" r:id="rId35"/>
    <p:sldId id="332" r:id="rId36"/>
    <p:sldId id="307" r:id="rId37"/>
    <p:sldId id="308" r:id="rId38"/>
    <p:sldId id="309" r:id="rId39"/>
    <p:sldId id="330" r:id="rId40"/>
    <p:sldId id="310" r:id="rId41"/>
    <p:sldId id="329" r:id="rId42"/>
    <p:sldId id="326" r:id="rId43"/>
    <p:sldId id="361" r:id="rId44"/>
    <p:sldId id="362" r:id="rId45"/>
    <p:sldId id="364" r:id="rId46"/>
    <p:sldId id="366" r:id="rId47"/>
    <p:sldId id="367" r:id="rId48"/>
    <p:sldId id="368" r:id="rId49"/>
    <p:sldId id="325" r:id="rId50"/>
    <p:sldId id="324" r:id="rId51"/>
    <p:sldId id="369" r:id="rId52"/>
    <p:sldId id="323" r:id="rId53"/>
    <p:sldId id="372" r:id="rId54"/>
    <p:sldId id="370" r:id="rId55"/>
    <p:sldId id="322" r:id="rId56"/>
    <p:sldId id="321" r:id="rId57"/>
    <p:sldId id="320" r:id="rId58"/>
    <p:sldId id="314" r:id="rId59"/>
    <p:sldId id="315" r:id="rId60"/>
    <p:sldId id="319" r:id="rId61"/>
    <p:sldId id="371" r:id="rId6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 autoAdjust="0"/>
    <p:restoredTop sz="94679" autoAdjust="0"/>
  </p:normalViewPr>
  <p:slideViewPr>
    <p:cSldViewPr>
      <p:cViewPr>
        <p:scale>
          <a:sx n="65" d="100"/>
          <a:sy n="65" d="100"/>
        </p:scale>
        <p:origin x="-151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ikta\Mis%20documentos\el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6.7996852506112829E-2"/>
          <c:y val="4.7599226945508E-2"/>
          <c:w val="0.6554630671166104"/>
          <c:h val="0.59028854512157058"/>
        </c:manualLayout>
      </c:layout>
      <c:barChart>
        <c:barDir val="col"/>
        <c:grouping val="stacked"/>
        <c:ser>
          <c:idx val="0"/>
          <c:order val="0"/>
          <c:tx>
            <c:strRef>
              <c:f>Hoja1!$B$1</c:f>
              <c:strCache>
                <c:ptCount val="1"/>
                <c:pt idx="0">
                  <c:v>Grande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Lubricadoras</c:v>
                </c:pt>
                <c:pt idx="1">
                  <c:v>Remachadoras</c:v>
                </c:pt>
                <c:pt idx="2">
                  <c:v>Almacenes de repuestos</c:v>
                </c:pt>
                <c:pt idx="3">
                  <c:v>Almacenes de llantas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Mediana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Lubricadoras</c:v>
                </c:pt>
                <c:pt idx="1">
                  <c:v>Remachadoras</c:v>
                </c:pt>
                <c:pt idx="2">
                  <c:v>Almacenes de repuestos</c:v>
                </c:pt>
                <c:pt idx="3">
                  <c:v>Almacenes de llantas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Pequeña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Lubricadoras</c:v>
                </c:pt>
                <c:pt idx="1">
                  <c:v>Remachadoras</c:v>
                </c:pt>
                <c:pt idx="2">
                  <c:v>Almacenes de repuestos</c:v>
                </c:pt>
                <c:pt idx="3">
                  <c:v>Almacenes de llantas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overlap val="100"/>
        <c:axId val="57319424"/>
        <c:axId val="57320960"/>
      </c:barChart>
      <c:catAx>
        <c:axId val="573194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57320960"/>
        <c:crosses val="autoZero"/>
        <c:auto val="1"/>
        <c:lblAlgn val="ctr"/>
        <c:lblOffset val="100"/>
      </c:catAx>
      <c:valAx>
        <c:axId val="57320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ES"/>
            </a:pPr>
            <a:endParaRPr lang="es-ES"/>
          </a:p>
        </c:txPr>
        <c:crossAx val="573194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ES"/>
          </a:pPr>
          <a:endParaRPr lang="es-E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5"/>
  <c:chart>
    <c:title>
      <c:tx>
        <c:rich>
          <a:bodyPr/>
          <a:lstStyle/>
          <a:p>
            <a:pPr>
              <a:defRPr lang="es-EC"/>
            </a:pPr>
            <a:r>
              <a:rPr lang="es-ES_tradnl" noProof="0" dirty="0" smtClean="0"/>
              <a:t>Demanda Histórica</a:t>
            </a:r>
            <a:endParaRPr lang="es-ES_tradnl" noProof="0" dirty="0"/>
          </a:p>
        </c:rich>
      </c:tx>
      <c:layout>
        <c:manualLayout>
          <c:xMode val="edge"/>
          <c:yMode val="edge"/>
          <c:x val="0.17635802469135803"/>
          <c:y val="3.4364261168384883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Hoja1!$B$1</c:f>
              <c:strCache>
                <c:ptCount val="1"/>
                <c:pt idx="0">
                  <c:v>Cantidades</c:v>
                </c:pt>
              </c:strCache>
            </c:strRef>
          </c:tx>
          <c:marker>
            <c:symbol val="none"/>
          </c:marker>
          <c:xVal>
            <c:numRef>
              <c:f>Hoja1!$A$2:$A$6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</c:numCache>
            </c:numRef>
          </c:xVal>
          <c:yVal>
            <c:numRef>
              <c:f>Hoja1!$B$2:$B$6</c:f>
              <c:numCache>
                <c:formatCode>General</c:formatCode>
                <c:ptCount val="5"/>
                <c:pt idx="0">
                  <c:v>4801</c:v>
                </c:pt>
                <c:pt idx="1">
                  <c:v>4330</c:v>
                </c:pt>
                <c:pt idx="2">
                  <c:v>4678</c:v>
                </c:pt>
                <c:pt idx="3">
                  <c:v>4752</c:v>
                </c:pt>
                <c:pt idx="4">
                  <c:v>5145</c:v>
                </c:pt>
              </c:numCache>
            </c:numRef>
          </c:yVal>
        </c:ser>
        <c:axId val="58284672"/>
        <c:axId val="60617472"/>
      </c:scatterChart>
      <c:valAx>
        <c:axId val="58284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Años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60617472"/>
        <c:crosses val="autoZero"/>
        <c:crossBetween val="midCat"/>
      </c:valAx>
      <c:valAx>
        <c:axId val="606174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Cantidaes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828467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title>
      <c:tx>
        <c:rich>
          <a:bodyPr/>
          <a:lstStyle/>
          <a:p>
            <a:pPr>
              <a:defRPr lang="es-EC"/>
            </a:pPr>
            <a:r>
              <a:rPr lang="es-ES_tradnl" noProof="0" dirty="0" smtClean="0"/>
              <a:t>Proyección Demanda</a:t>
            </a:r>
            <a:endParaRPr lang="es-ES_tradnl" noProof="0" dirty="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Hoja1!$B$1</c:f>
              <c:strCache>
                <c:ptCount val="1"/>
                <c:pt idx="0">
                  <c:v>Valores Y</c:v>
                </c:pt>
              </c:strCache>
            </c:strRef>
          </c:tx>
          <c:xVal>
            <c:numRef>
              <c:f>Hoja1!$A$2:$A$11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Hoja1!$B$2:$B$11</c:f>
              <c:numCache>
                <c:formatCode>General</c:formatCode>
                <c:ptCount val="10"/>
                <c:pt idx="0">
                  <c:v>4801</c:v>
                </c:pt>
                <c:pt idx="1">
                  <c:v>4330</c:v>
                </c:pt>
                <c:pt idx="2">
                  <c:v>4678</c:v>
                </c:pt>
                <c:pt idx="3">
                  <c:v>4752</c:v>
                </c:pt>
                <c:pt idx="4">
                  <c:v>5145</c:v>
                </c:pt>
                <c:pt idx="5">
                  <c:v>5762</c:v>
                </c:pt>
                <c:pt idx="6">
                  <c:v>6453</c:v>
                </c:pt>
                <c:pt idx="7">
                  <c:v>7227</c:v>
                </c:pt>
                <c:pt idx="8">
                  <c:v>8094</c:v>
                </c:pt>
                <c:pt idx="9">
                  <c:v>9065</c:v>
                </c:pt>
              </c:numCache>
            </c:numRef>
          </c:yVal>
          <c:smooth val="1"/>
        </c:ser>
        <c:axId val="60642048"/>
        <c:axId val="60643968"/>
      </c:scatterChart>
      <c:valAx>
        <c:axId val="60642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Años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60643968"/>
        <c:crosses val="autoZero"/>
        <c:crossBetween val="midCat"/>
      </c:valAx>
      <c:valAx>
        <c:axId val="606439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Cantidad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6064204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6"/>
  <c:chart>
    <c:title>
      <c:tx>
        <c:rich>
          <a:bodyPr/>
          <a:lstStyle/>
          <a:p>
            <a:pPr>
              <a:defRPr lang="es-EC"/>
            </a:pPr>
            <a:r>
              <a:rPr lang="en-US" sz="1200">
                <a:latin typeface="Arial" pitchFamily="34" charset="0"/>
                <a:cs typeface="Arial" pitchFamily="34" charset="0"/>
              </a:rPr>
              <a:t>Oferta Historica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Hoja1!$B$1</c:f>
              <c:strCache>
                <c:ptCount val="1"/>
                <c:pt idx="0">
                  <c:v>Cantidades</c:v>
                </c:pt>
              </c:strCache>
            </c:strRef>
          </c:tx>
          <c:marker>
            <c:symbol val="none"/>
          </c:marker>
          <c:xVal>
            <c:numRef>
              <c:f>Hoja1!$A$2:$A$6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</c:numCache>
            </c:numRef>
          </c:xVal>
          <c:yVal>
            <c:numRef>
              <c:f>Hoja1!$B$2:$B$6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15</c:v>
                </c:pt>
              </c:numCache>
            </c:numRef>
          </c:yVal>
        </c:ser>
        <c:axId val="57783808"/>
        <c:axId val="57785728"/>
      </c:scatterChart>
      <c:valAx>
        <c:axId val="57783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Años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7785728"/>
        <c:crosses val="autoZero"/>
        <c:crossBetween val="midCat"/>
      </c:valAx>
      <c:valAx>
        <c:axId val="577857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Cantidades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778380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4"/>
  <c:chart>
    <c:title>
      <c:tx>
        <c:rich>
          <a:bodyPr/>
          <a:lstStyle/>
          <a:p>
            <a:pPr>
              <a:defRPr lang="es-EC"/>
            </a:pPr>
            <a:r>
              <a:rPr lang="en-US" sz="1200">
                <a:latin typeface="Arial" pitchFamily="34" charset="0"/>
                <a:cs typeface="Arial" pitchFamily="34" charset="0"/>
              </a:rPr>
              <a:t>Proyeccion</a:t>
            </a:r>
            <a:r>
              <a:rPr lang="en-US" sz="1200" baseline="0">
                <a:latin typeface="Arial" pitchFamily="34" charset="0"/>
                <a:cs typeface="Arial" pitchFamily="34" charset="0"/>
              </a:rPr>
              <a:t> Oferta</a:t>
            </a:r>
            <a:endParaRPr lang="en-US" sz="120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Hoja1!$B$1</c:f>
              <c:strCache>
                <c:ptCount val="1"/>
                <c:pt idx="0">
                  <c:v>Valores Y</c:v>
                </c:pt>
              </c:strCache>
            </c:strRef>
          </c:tx>
          <c:xVal>
            <c:numRef>
              <c:f>Hoja1!$A$2:$A$11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Hoja1!$B$2:$B$11</c:f>
              <c:numCache>
                <c:formatCode>General</c:formatCode>
                <c:ptCount val="10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15</c:v>
                </c:pt>
                <c:pt idx="5">
                  <c:v>18</c:v>
                </c:pt>
                <c:pt idx="6">
                  <c:v>20</c:v>
                </c:pt>
                <c:pt idx="7">
                  <c:v>23</c:v>
                </c:pt>
                <c:pt idx="8">
                  <c:v>26</c:v>
                </c:pt>
                <c:pt idx="9">
                  <c:v>28</c:v>
                </c:pt>
              </c:numCache>
            </c:numRef>
          </c:yVal>
          <c:smooth val="1"/>
        </c:ser>
        <c:axId val="57802112"/>
        <c:axId val="66577920"/>
      </c:scatterChart>
      <c:valAx>
        <c:axId val="57802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Años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66577920"/>
        <c:crosses val="autoZero"/>
        <c:crossBetween val="midCat"/>
      </c:valAx>
      <c:valAx>
        <c:axId val="66577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Cantidad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780211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s-EC"/>
          </a:pPr>
          <a:endParaRPr lang="es-E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Automóviles</c:v>
                </c:pt>
              </c:strCache>
            </c:strRef>
          </c:tx>
          <c:dLbls>
            <c:dLblPos val="outEnd"/>
            <c:showVal val="1"/>
          </c:dLbls>
          <c:cat>
            <c:numRef>
              <c:f>Hoja1!$A$2:$A$6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30360</c:v>
                </c:pt>
                <c:pt idx="1">
                  <c:v>51360</c:v>
                </c:pt>
                <c:pt idx="2">
                  <c:v>57600</c:v>
                </c:pt>
                <c:pt idx="3">
                  <c:v>64440</c:v>
                </c:pt>
                <c:pt idx="4">
                  <c:v>72240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Buses</c:v>
                </c:pt>
              </c:strCache>
            </c:strRef>
          </c:tx>
          <c:dLbls>
            <c:dLblPos val="outEnd"/>
            <c:showVal val="1"/>
          </c:dLbls>
          <c:cat>
            <c:numRef>
              <c:f>Hoja1!$A$2:$A$6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Hoja1!$C$2:$C$6</c:f>
              <c:numCache>
                <c:formatCode>General</c:formatCode>
                <c:ptCount val="5"/>
                <c:pt idx="0">
                  <c:v>69000</c:v>
                </c:pt>
                <c:pt idx="1">
                  <c:v>98440</c:v>
                </c:pt>
                <c:pt idx="2">
                  <c:v>110400</c:v>
                </c:pt>
                <c:pt idx="3">
                  <c:v>123510</c:v>
                </c:pt>
                <c:pt idx="4">
                  <c:v>138460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Tráileres</c:v>
                </c:pt>
              </c:strCache>
            </c:strRef>
          </c:tx>
          <c:dLbls>
            <c:dLblPos val="outEnd"/>
            <c:showVal val="1"/>
          </c:dLbls>
          <c:cat>
            <c:numRef>
              <c:f>Hoja1!$A$2:$A$6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Hoja1!$D$2:$D$6</c:f>
              <c:numCache>
                <c:formatCode>General</c:formatCode>
                <c:ptCount val="5"/>
                <c:pt idx="0">
                  <c:v>120750</c:v>
                </c:pt>
                <c:pt idx="1">
                  <c:v>149800</c:v>
                </c:pt>
                <c:pt idx="2">
                  <c:v>168000</c:v>
                </c:pt>
                <c:pt idx="3">
                  <c:v>187950</c:v>
                </c:pt>
                <c:pt idx="4">
                  <c:v>210700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Total</c:v>
                </c:pt>
              </c:strCache>
            </c:strRef>
          </c:tx>
          <c:dLbls>
            <c:showVal val="1"/>
          </c:dLbls>
          <c:cat>
            <c:numRef>
              <c:f>Hoja1!$A$2:$A$6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Hoja1!$E$2:$E$6</c:f>
              <c:numCache>
                <c:formatCode>General</c:formatCode>
                <c:ptCount val="5"/>
                <c:pt idx="0">
                  <c:v>220110</c:v>
                </c:pt>
                <c:pt idx="1">
                  <c:v>299600</c:v>
                </c:pt>
                <c:pt idx="2">
                  <c:v>336000</c:v>
                </c:pt>
                <c:pt idx="3">
                  <c:v>375950</c:v>
                </c:pt>
                <c:pt idx="4">
                  <c:v>421400</c:v>
                </c:pt>
              </c:numCache>
            </c:numRef>
          </c:val>
        </c:ser>
        <c:dLbls>
          <c:showVal val="1"/>
        </c:dLbls>
        <c:axId val="68987904"/>
        <c:axId val="69002368"/>
      </c:barChart>
      <c:catAx>
        <c:axId val="6898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 dirty="0" smtClean="0"/>
                  <a:t>Años</a:t>
                </a:r>
                <a:endParaRPr lang="es-ES" dirty="0"/>
              </a:p>
            </c:rich>
          </c:tx>
          <c:layout/>
        </c:title>
        <c:numFmt formatCode="General" sourceLinked="1"/>
        <c:tickLblPos val="nextTo"/>
        <c:crossAx val="69002368"/>
        <c:crosses val="autoZero"/>
        <c:auto val="1"/>
        <c:lblAlgn val="ctr"/>
        <c:lblOffset val="100"/>
      </c:catAx>
      <c:valAx>
        <c:axId val="6900236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s-ES" dirty="0" smtClean="0"/>
                  <a:t>Cantidad</a:t>
                </a:r>
                <a:endParaRPr lang="es-ES" dirty="0"/>
              </a:p>
            </c:rich>
          </c:tx>
          <c:layout/>
        </c:title>
        <c:numFmt formatCode="General" sourceLinked="1"/>
        <c:tickLblPos val="nextTo"/>
        <c:crossAx val="689879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5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dLbls>
            <c:dLblPos val="t"/>
            <c:showVal val="1"/>
          </c:dLbls>
          <c:cat>
            <c:numRef>
              <c:f>Hoja1!$A$2:$A$6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153289.06</c:v>
                </c:pt>
                <c:pt idx="1">
                  <c:v>89999.06</c:v>
                </c:pt>
                <c:pt idx="2">
                  <c:v>89999.06</c:v>
                </c:pt>
                <c:pt idx="3">
                  <c:v>89999.06</c:v>
                </c:pt>
                <c:pt idx="4">
                  <c:v>89999.06</c:v>
                </c:pt>
              </c:numCache>
            </c:numRef>
          </c:val>
        </c:ser>
        <c:dLbls>
          <c:showVal val="1"/>
        </c:dLbls>
        <c:marker val="1"/>
        <c:axId val="69076480"/>
        <c:axId val="69078400"/>
      </c:lineChart>
      <c:catAx>
        <c:axId val="69076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 dirty="0" smtClean="0"/>
                  <a:t>Años</a:t>
                </a:r>
                <a:endParaRPr lang="es-ES" dirty="0"/>
              </a:p>
            </c:rich>
          </c:tx>
          <c:layout/>
        </c:title>
        <c:numFmt formatCode="General" sourceLinked="1"/>
        <c:tickLblPos val="nextTo"/>
        <c:crossAx val="69078400"/>
        <c:crosses val="autoZero"/>
        <c:auto val="1"/>
        <c:lblAlgn val="ctr"/>
        <c:lblOffset val="100"/>
      </c:catAx>
      <c:valAx>
        <c:axId val="6907840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s-ES" dirty="0" smtClean="0"/>
                  <a:t>Cantidad</a:t>
                </a:r>
                <a:endParaRPr lang="es-ES" dirty="0"/>
              </a:p>
            </c:rich>
          </c:tx>
          <c:layout/>
        </c:title>
        <c:numFmt formatCode="General" sourceLinked="1"/>
        <c:tickLblPos val="nextTo"/>
        <c:crossAx val="69076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2404705940593117"/>
          <c:y val="2.737006878903574E-2"/>
          <c:w val="0.71325328083989503"/>
          <c:h val="0.74089665354331458"/>
        </c:manualLayout>
      </c:layout>
      <c:scatterChart>
        <c:scatterStyle val="smoothMarker"/>
        <c:ser>
          <c:idx val="0"/>
          <c:order val="0"/>
          <c:tx>
            <c:strRef>
              <c:f>Hoja1!$A$2</c:f>
              <c:strCache>
                <c:ptCount val="1"/>
                <c:pt idx="0">
                  <c:v>1</c:v>
                </c:pt>
              </c:strCache>
            </c:strRef>
          </c:tx>
          <c:marker>
            <c:symbol val="none"/>
          </c:marker>
          <c:dLbls>
            <c:delete val="1"/>
          </c:dLbls>
          <c:trendline>
            <c:trendlineType val="linear"/>
          </c:trendline>
          <c:xVal>
            <c:numRef>
              <c:f>Hoja1!$B$2</c:f>
              <c:numCache>
                <c:formatCode>General</c:formatCode>
                <c:ptCount val="1"/>
                <c:pt idx="0">
                  <c:v>1133.31</c:v>
                </c:pt>
              </c:numCache>
            </c:numRef>
          </c:xVal>
          <c:yVal>
            <c:numRef>
              <c:f>Hoja1!$C$2</c:f>
              <c:numCache>
                <c:formatCode>General</c:formatCode>
                <c:ptCount val="1"/>
                <c:pt idx="0">
                  <c:v>223825.21000000011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2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Hoja1!$B$3</c:f>
              <c:numCache>
                <c:formatCode>General</c:formatCode>
                <c:ptCount val="1"/>
                <c:pt idx="0">
                  <c:v>677.02</c:v>
                </c:pt>
              </c:numCache>
            </c:numRef>
          </c:xVal>
          <c:yVal>
            <c:numRef>
              <c:f>Hoja1!$C$3</c:f>
              <c:numCache>
                <c:formatCode>General</c:formatCode>
                <c:ptCount val="1"/>
                <c:pt idx="0">
                  <c:v>158110.84999999998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3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Hoja1!$B$4</c:f>
              <c:numCache>
                <c:formatCode>General</c:formatCode>
                <c:ptCount val="1"/>
                <c:pt idx="0">
                  <c:v>668.27000000000055</c:v>
                </c:pt>
              </c:numCache>
            </c:numRef>
          </c:xVal>
          <c:yVal>
            <c:numRef>
              <c:f>Hoja1!$C$4</c:f>
              <c:numCache>
                <c:formatCode>General</c:formatCode>
                <c:ptCount val="1"/>
                <c:pt idx="0">
                  <c:v>156354.06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Hoja1!$A$5</c:f>
              <c:strCache>
                <c:ptCount val="1"/>
                <c:pt idx="0">
                  <c:v>4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Hoja1!$B$5</c:f>
              <c:numCache>
                <c:formatCode>General</c:formatCode>
                <c:ptCount val="1"/>
                <c:pt idx="0">
                  <c:v>653.89</c:v>
                </c:pt>
              </c:numCache>
            </c:numRef>
          </c:xVal>
          <c:yVal>
            <c:numRef>
              <c:f>Hoja1!$C$5</c:f>
              <c:numCache>
                <c:formatCode>General</c:formatCode>
                <c:ptCount val="1"/>
                <c:pt idx="0">
                  <c:v>152955.06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Hoja1!$A$6</c:f>
              <c:strCache>
                <c:ptCount val="1"/>
                <c:pt idx="0">
                  <c:v>5</c:v>
                </c:pt>
              </c:strCache>
            </c:strRef>
          </c:tx>
          <c:marker>
            <c:symbol val="square"/>
            <c:size val="11"/>
          </c:marker>
          <c:dLbls>
            <c:delete val="1"/>
          </c:dLbls>
          <c:trendline>
            <c:trendlineType val="linear"/>
            <c:intercept val="1.5000000000000029E-2"/>
          </c:trendline>
          <c:xVal>
            <c:numRef>
              <c:f>Hoja1!$B$6</c:f>
              <c:numCache>
                <c:formatCode>General</c:formatCode>
                <c:ptCount val="1"/>
                <c:pt idx="0">
                  <c:v>660.58</c:v>
                </c:pt>
              </c:numCache>
            </c:numRef>
          </c:xVal>
          <c:yVal>
            <c:numRef>
              <c:f>Hoja1!$C$6</c:f>
              <c:numCache>
                <c:formatCode>General</c:formatCode>
                <c:ptCount val="1"/>
                <c:pt idx="0">
                  <c:v>152457.91</c:v>
                </c:pt>
              </c:numCache>
            </c:numRef>
          </c:yVal>
          <c:smooth val="1"/>
        </c:ser>
        <c:dLbls>
          <c:showVal val="1"/>
        </c:dLbls>
        <c:axId val="52188288"/>
        <c:axId val="52190208"/>
      </c:scatterChart>
      <c:valAx>
        <c:axId val="5218828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unidades</a:t>
                </a:r>
              </a:p>
            </c:rich>
          </c:tx>
          <c:layout>
            <c:manualLayout>
              <c:xMode val="edge"/>
              <c:yMode val="edge"/>
              <c:x val="0.49947426214580626"/>
              <c:y val="0.90574120966157001"/>
            </c:manualLayout>
          </c:layout>
        </c:title>
        <c:numFmt formatCode="General" sourceLinked="1"/>
        <c:majorTickMark val="none"/>
        <c:tickLblPos val="nextTo"/>
        <c:crossAx val="52190208"/>
        <c:crosses val="autoZero"/>
        <c:crossBetween val="midCat"/>
      </c:valAx>
      <c:valAx>
        <c:axId val="5219020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dólares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2188288"/>
        <c:crosses val="autoZero"/>
        <c:crossBetween val="midCat"/>
      </c:valAx>
      <c:spPr>
        <a:ln>
          <a:prstDash val="dash"/>
        </a:ln>
      </c:spPr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63E561-02C0-4532-AE0A-1B70B1A7D6AA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C"/>
        </a:p>
      </dgm:t>
    </dgm:pt>
    <dgm:pt modelId="{F2FF6962-73F0-43E5-855B-DFD4C140C9DE}">
      <dgm:prSet phldrT="[Texto]"/>
      <dgm:spPr/>
      <dgm:t>
        <a:bodyPr/>
        <a:lstStyle/>
        <a:p>
          <a:r>
            <a:rPr lang="es-EC" smtClean="0"/>
            <a:t>Alto costo de vida</a:t>
          </a:r>
          <a:endParaRPr lang="es-EC"/>
        </a:p>
      </dgm:t>
    </dgm:pt>
    <dgm:pt modelId="{E8473940-8BEB-474F-8762-54D78C529D01}" type="parTrans" cxnId="{68F4AB96-3D26-4204-BD26-5E4088945E86}">
      <dgm:prSet/>
      <dgm:spPr/>
      <dgm:t>
        <a:bodyPr/>
        <a:lstStyle/>
        <a:p>
          <a:endParaRPr lang="es-EC"/>
        </a:p>
      </dgm:t>
    </dgm:pt>
    <dgm:pt modelId="{ECF5B0C7-9A27-4554-BAC1-9EBA788DB5E9}" type="sibTrans" cxnId="{68F4AB96-3D26-4204-BD26-5E4088945E86}">
      <dgm:prSet/>
      <dgm:spPr/>
      <dgm:t>
        <a:bodyPr/>
        <a:lstStyle/>
        <a:p>
          <a:endParaRPr lang="es-EC"/>
        </a:p>
      </dgm:t>
    </dgm:pt>
    <dgm:pt modelId="{76662839-B2F2-49D3-8136-4AA56039D875}">
      <dgm:prSet phldrT="[Texto]"/>
      <dgm:spPr/>
      <dgm:t>
        <a:bodyPr/>
        <a:lstStyle/>
        <a:p>
          <a:r>
            <a:rPr lang="es-EC" smtClean="0"/>
            <a:t>Gastos excesivos</a:t>
          </a:r>
          <a:endParaRPr lang="es-EC"/>
        </a:p>
      </dgm:t>
    </dgm:pt>
    <dgm:pt modelId="{ADC45CDF-D6EC-44A4-92F2-2524A12400FE}" type="parTrans" cxnId="{620FC93A-7432-45CB-B5BC-EC65581AD8B7}">
      <dgm:prSet/>
      <dgm:spPr/>
      <dgm:t>
        <a:bodyPr/>
        <a:lstStyle/>
        <a:p>
          <a:endParaRPr lang="es-EC"/>
        </a:p>
      </dgm:t>
    </dgm:pt>
    <dgm:pt modelId="{73B594B6-C04F-46E3-B47A-6A892EF07E65}" type="sibTrans" cxnId="{620FC93A-7432-45CB-B5BC-EC65581AD8B7}">
      <dgm:prSet/>
      <dgm:spPr/>
      <dgm:t>
        <a:bodyPr/>
        <a:lstStyle/>
        <a:p>
          <a:endParaRPr lang="es-EC"/>
        </a:p>
      </dgm:t>
    </dgm:pt>
    <dgm:pt modelId="{63D8E5E7-D4AA-468C-B310-BCEC8F29A96B}">
      <dgm:prSet phldrT="[Texto]"/>
      <dgm:spPr/>
      <dgm:t>
        <a:bodyPr/>
        <a:lstStyle/>
        <a:p>
          <a:r>
            <a:rPr lang="es-EC" smtClean="0"/>
            <a:t>Baja calidad de la competencia </a:t>
          </a:r>
          <a:endParaRPr lang="es-EC"/>
        </a:p>
      </dgm:t>
    </dgm:pt>
    <dgm:pt modelId="{D7756CF3-CA47-4413-A299-DD8275BB8C83}" type="parTrans" cxnId="{81603617-703E-4647-B352-77A706EBD9A2}">
      <dgm:prSet/>
      <dgm:spPr/>
      <dgm:t>
        <a:bodyPr/>
        <a:lstStyle/>
        <a:p>
          <a:endParaRPr lang="es-EC"/>
        </a:p>
      </dgm:t>
    </dgm:pt>
    <dgm:pt modelId="{166082AC-16DE-4631-B6C8-E62C295DE7FB}" type="sibTrans" cxnId="{81603617-703E-4647-B352-77A706EBD9A2}">
      <dgm:prSet/>
      <dgm:spPr/>
      <dgm:t>
        <a:bodyPr/>
        <a:lstStyle/>
        <a:p>
          <a:endParaRPr lang="es-EC"/>
        </a:p>
      </dgm:t>
    </dgm:pt>
    <dgm:pt modelId="{59807013-B8B8-4049-A3C0-7287AE3D280D}">
      <dgm:prSet phldrT="[Texto]"/>
      <dgm:spPr/>
      <dgm:t>
        <a:bodyPr/>
        <a:lstStyle/>
        <a:p>
          <a:r>
            <a:rPr lang="es-EC" smtClean="0"/>
            <a:t>Problema del automotor</a:t>
          </a:r>
          <a:endParaRPr lang="es-EC"/>
        </a:p>
      </dgm:t>
    </dgm:pt>
    <dgm:pt modelId="{C0BBAD7D-C4AE-4214-BBCF-F032B9A4B78D}" type="parTrans" cxnId="{21F035C2-E80C-44F1-86D6-03990AC4B866}">
      <dgm:prSet/>
      <dgm:spPr/>
      <dgm:t>
        <a:bodyPr/>
        <a:lstStyle/>
        <a:p>
          <a:endParaRPr lang="es-EC"/>
        </a:p>
      </dgm:t>
    </dgm:pt>
    <dgm:pt modelId="{4CC9CBAA-D88B-405A-87F3-B93E6B6A709C}" type="sibTrans" cxnId="{21F035C2-E80C-44F1-86D6-03990AC4B866}">
      <dgm:prSet/>
      <dgm:spPr/>
      <dgm:t>
        <a:bodyPr/>
        <a:lstStyle/>
        <a:p>
          <a:endParaRPr lang="es-EC"/>
        </a:p>
      </dgm:t>
    </dgm:pt>
    <dgm:pt modelId="{64B50002-AB85-4C0B-BB1A-F19375385E42}">
      <dgm:prSet phldrT="[Texto]"/>
      <dgm:spPr/>
      <dgm:t>
        <a:bodyPr/>
        <a:lstStyle/>
        <a:p>
          <a:r>
            <a:rPr lang="es-EC" smtClean="0"/>
            <a:t>Conformismo</a:t>
          </a:r>
          <a:endParaRPr lang="es-EC"/>
        </a:p>
      </dgm:t>
    </dgm:pt>
    <dgm:pt modelId="{13EC7E39-A908-4924-815A-64C25B1DCFC0}" type="parTrans" cxnId="{583AD783-468D-40C5-97A0-2C8DB8EF27AE}">
      <dgm:prSet/>
      <dgm:spPr/>
      <dgm:t>
        <a:bodyPr/>
        <a:lstStyle/>
        <a:p>
          <a:endParaRPr lang="es-EC"/>
        </a:p>
      </dgm:t>
    </dgm:pt>
    <dgm:pt modelId="{73B89C6B-83AF-42B7-A812-4888FEA4D06A}" type="sibTrans" cxnId="{583AD783-468D-40C5-97A0-2C8DB8EF27AE}">
      <dgm:prSet/>
      <dgm:spPr/>
      <dgm:t>
        <a:bodyPr/>
        <a:lstStyle/>
        <a:p>
          <a:endParaRPr lang="es-EC"/>
        </a:p>
      </dgm:t>
    </dgm:pt>
    <dgm:pt modelId="{78BDED24-6743-4753-8666-49AB5FFDC087}" type="pres">
      <dgm:prSet presAssocID="{C563E561-02C0-4532-AE0A-1B70B1A7D6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5A48EE5-7071-4DE3-B146-A768C2E4C853}" type="pres">
      <dgm:prSet presAssocID="{F2FF6962-73F0-43E5-855B-DFD4C140C9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317C3B2-A7C7-46BF-B16F-38BA7D399248}" type="pres">
      <dgm:prSet presAssocID="{ECF5B0C7-9A27-4554-BAC1-9EBA788DB5E9}" presName="sibTrans" presStyleCnt="0"/>
      <dgm:spPr/>
    </dgm:pt>
    <dgm:pt modelId="{F5943FA0-8F5C-4779-94E6-83E745E15DF2}" type="pres">
      <dgm:prSet presAssocID="{76662839-B2F2-49D3-8136-4AA56039D87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9AFCE79-715D-4308-898F-03A7A068B150}" type="pres">
      <dgm:prSet presAssocID="{73B594B6-C04F-46E3-B47A-6A892EF07E65}" presName="sibTrans" presStyleCnt="0"/>
      <dgm:spPr/>
    </dgm:pt>
    <dgm:pt modelId="{8955B70E-E3FF-48A5-B050-D72F951F7E86}" type="pres">
      <dgm:prSet presAssocID="{63D8E5E7-D4AA-468C-B310-BCEC8F29A9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04C28F7-09EE-44B0-87FE-9D4455E8BB66}" type="pres">
      <dgm:prSet presAssocID="{166082AC-16DE-4631-B6C8-E62C295DE7FB}" presName="sibTrans" presStyleCnt="0"/>
      <dgm:spPr/>
    </dgm:pt>
    <dgm:pt modelId="{B0DC712D-C30F-4834-8966-EADDC63BB8FD}" type="pres">
      <dgm:prSet presAssocID="{59807013-B8B8-4049-A3C0-7287AE3D280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A4EB941-8D89-48BE-A6C4-DC7A5CEEAD0A}" type="pres">
      <dgm:prSet presAssocID="{4CC9CBAA-D88B-405A-87F3-B93E6B6A709C}" presName="sibTrans" presStyleCnt="0"/>
      <dgm:spPr/>
    </dgm:pt>
    <dgm:pt modelId="{7419DA1A-9BAC-4DA1-B6DE-032774FAB4A8}" type="pres">
      <dgm:prSet presAssocID="{64B50002-AB85-4C0B-BB1A-F19375385E4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1F035C2-E80C-44F1-86D6-03990AC4B866}" srcId="{C563E561-02C0-4532-AE0A-1B70B1A7D6AA}" destId="{59807013-B8B8-4049-A3C0-7287AE3D280D}" srcOrd="3" destOrd="0" parTransId="{C0BBAD7D-C4AE-4214-BBCF-F032B9A4B78D}" sibTransId="{4CC9CBAA-D88B-405A-87F3-B93E6B6A709C}"/>
    <dgm:cxn modelId="{81603617-703E-4647-B352-77A706EBD9A2}" srcId="{C563E561-02C0-4532-AE0A-1B70B1A7D6AA}" destId="{63D8E5E7-D4AA-468C-B310-BCEC8F29A96B}" srcOrd="2" destOrd="0" parTransId="{D7756CF3-CA47-4413-A299-DD8275BB8C83}" sibTransId="{166082AC-16DE-4631-B6C8-E62C295DE7FB}"/>
    <dgm:cxn modelId="{FC5401C4-19D4-4C44-92A7-CBAE0BD64B13}" type="presOf" srcId="{59807013-B8B8-4049-A3C0-7287AE3D280D}" destId="{B0DC712D-C30F-4834-8966-EADDC63BB8FD}" srcOrd="0" destOrd="0" presId="urn:microsoft.com/office/officeart/2005/8/layout/default"/>
    <dgm:cxn modelId="{68F4AB96-3D26-4204-BD26-5E4088945E86}" srcId="{C563E561-02C0-4532-AE0A-1B70B1A7D6AA}" destId="{F2FF6962-73F0-43E5-855B-DFD4C140C9DE}" srcOrd="0" destOrd="0" parTransId="{E8473940-8BEB-474F-8762-54D78C529D01}" sibTransId="{ECF5B0C7-9A27-4554-BAC1-9EBA788DB5E9}"/>
    <dgm:cxn modelId="{8AEF8061-D5F3-4FB9-93DB-A25EB47F0C71}" type="presOf" srcId="{76662839-B2F2-49D3-8136-4AA56039D875}" destId="{F5943FA0-8F5C-4779-94E6-83E745E15DF2}" srcOrd="0" destOrd="0" presId="urn:microsoft.com/office/officeart/2005/8/layout/default"/>
    <dgm:cxn modelId="{E4A2BD14-4C2C-4EEF-9B93-8033A6A2806D}" type="presOf" srcId="{C563E561-02C0-4532-AE0A-1B70B1A7D6AA}" destId="{78BDED24-6743-4753-8666-49AB5FFDC087}" srcOrd="0" destOrd="0" presId="urn:microsoft.com/office/officeart/2005/8/layout/default"/>
    <dgm:cxn modelId="{620FC93A-7432-45CB-B5BC-EC65581AD8B7}" srcId="{C563E561-02C0-4532-AE0A-1B70B1A7D6AA}" destId="{76662839-B2F2-49D3-8136-4AA56039D875}" srcOrd="1" destOrd="0" parTransId="{ADC45CDF-D6EC-44A4-92F2-2524A12400FE}" sibTransId="{73B594B6-C04F-46E3-B47A-6A892EF07E65}"/>
    <dgm:cxn modelId="{583AD783-468D-40C5-97A0-2C8DB8EF27AE}" srcId="{C563E561-02C0-4532-AE0A-1B70B1A7D6AA}" destId="{64B50002-AB85-4C0B-BB1A-F19375385E42}" srcOrd="4" destOrd="0" parTransId="{13EC7E39-A908-4924-815A-64C25B1DCFC0}" sibTransId="{73B89C6B-83AF-42B7-A812-4888FEA4D06A}"/>
    <dgm:cxn modelId="{EBD379F4-76FA-457E-B9E2-DDAC1F0F1230}" type="presOf" srcId="{63D8E5E7-D4AA-468C-B310-BCEC8F29A96B}" destId="{8955B70E-E3FF-48A5-B050-D72F951F7E86}" srcOrd="0" destOrd="0" presId="urn:microsoft.com/office/officeart/2005/8/layout/default"/>
    <dgm:cxn modelId="{840B70E6-5534-4649-9C0C-714B295FD742}" type="presOf" srcId="{64B50002-AB85-4C0B-BB1A-F19375385E42}" destId="{7419DA1A-9BAC-4DA1-B6DE-032774FAB4A8}" srcOrd="0" destOrd="0" presId="urn:microsoft.com/office/officeart/2005/8/layout/default"/>
    <dgm:cxn modelId="{122CE4CC-9C3C-425C-972F-62CE3C768CA9}" type="presOf" srcId="{F2FF6962-73F0-43E5-855B-DFD4C140C9DE}" destId="{05A48EE5-7071-4DE3-B146-A768C2E4C853}" srcOrd="0" destOrd="0" presId="urn:microsoft.com/office/officeart/2005/8/layout/default"/>
    <dgm:cxn modelId="{D09CB07B-6143-4B72-9184-B07A32003590}" type="presParOf" srcId="{78BDED24-6743-4753-8666-49AB5FFDC087}" destId="{05A48EE5-7071-4DE3-B146-A768C2E4C853}" srcOrd="0" destOrd="0" presId="urn:microsoft.com/office/officeart/2005/8/layout/default"/>
    <dgm:cxn modelId="{144F4442-152B-491B-945C-C7DA5146FC3F}" type="presParOf" srcId="{78BDED24-6743-4753-8666-49AB5FFDC087}" destId="{3317C3B2-A7C7-46BF-B16F-38BA7D399248}" srcOrd="1" destOrd="0" presId="urn:microsoft.com/office/officeart/2005/8/layout/default"/>
    <dgm:cxn modelId="{4123E96F-A8BC-4D93-862E-523D975EE80D}" type="presParOf" srcId="{78BDED24-6743-4753-8666-49AB5FFDC087}" destId="{F5943FA0-8F5C-4779-94E6-83E745E15DF2}" srcOrd="2" destOrd="0" presId="urn:microsoft.com/office/officeart/2005/8/layout/default"/>
    <dgm:cxn modelId="{BD646B59-A6E9-4323-9360-E07A094353B6}" type="presParOf" srcId="{78BDED24-6743-4753-8666-49AB5FFDC087}" destId="{49AFCE79-715D-4308-898F-03A7A068B150}" srcOrd="3" destOrd="0" presId="urn:microsoft.com/office/officeart/2005/8/layout/default"/>
    <dgm:cxn modelId="{3FDAA55A-E330-4C06-83CA-82B0F820BFB8}" type="presParOf" srcId="{78BDED24-6743-4753-8666-49AB5FFDC087}" destId="{8955B70E-E3FF-48A5-B050-D72F951F7E86}" srcOrd="4" destOrd="0" presId="urn:microsoft.com/office/officeart/2005/8/layout/default"/>
    <dgm:cxn modelId="{8B1C1443-52F8-408D-BC12-CD69AFD8BA0F}" type="presParOf" srcId="{78BDED24-6743-4753-8666-49AB5FFDC087}" destId="{704C28F7-09EE-44B0-87FE-9D4455E8BB66}" srcOrd="5" destOrd="0" presId="urn:microsoft.com/office/officeart/2005/8/layout/default"/>
    <dgm:cxn modelId="{C9A2058B-C6B4-4B12-BC18-B90406E8904C}" type="presParOf" srcId="{78BDED24-6743-4753-8666-49AB5FFDC087}" destId="{B0DC712D-C30F-4834-8966-EADDC63BB8FD}" srcOrd="6" destOrd="0" presId="urn:microsoft.com/office/officeart/2005/8/layout/default"/>
    <dgm:cxn modelId="{3D9327BE-37B0-476D-ACC4-F33555D16546}" type="presParOf" srcId="{78BDED24-6743-4753-8666-49AB5FFDC087}" destId="{6A4EB941-8D89-48BE-A6C4-DC7A5CEEAD0A}" srcOrd="7" destOrd="0" presId="urn:microsoft.com/office/officeart/2005/8/layout/default"/>
    <dgm:cxn modelId="{303E747B-1532-40F5-8F19-AE1F3DA8DBCB}" type="presParOf" srcId="{78BDED24-6743-4753-8666-49AB5FFDC087}" destId="{7419DA1A-9BAC-4DA1-B6DE-032774FAB4A8}" srcOrd="8" destOrd="0" presId="urn:microsoft.com/office/officeart/2005/8/layout/defaul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612EDDA-DAB8-4D5D-BD3C-69258ECA90FD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2C18362-F977-4C2B-85C6-6D5E5398C383}">
      <dgm:prSet phldrT="[Texto]"/>
      <dgm:spPr/>
      <dgm:t>
        <a:bodyPr/>
        <a:lstStyle/>
        <a:p>
          <a:r>
            <a:rPr lang="es-ES" smtClean="0"/>
            <a:t>Proceso de Producción Servicio</a:t>
          </a:r>
          <a:endParaRPr lang="es-ES"/>
        </a:p>
      </dgm:t>
    </dgm:pt>
    <dgm:pt modelId="{AEAB0C18-1B66-4916-B447-5F2302D3DA58}" type="parTrans" cxnId="{6080367F-C820-4F6B-8291-A15D12AA5DDD}">
      <dgm:prSet/>
      <dgm:spPr/>
      <dgm:t>
        <a:bodyPr/>
        <a:lstStyle/>
        <a:p>
          <a:endParaRPr lang="es-ES"/>
        </a:p>
      </dgm:t>
    </dgm:pt>
    <dgm:pt modelId="{4CFBD4D7-7B3E-4CEE-8267-57B32562C20D}" type="sibTrans" cxnId="{6080367F-C820-4F6B-8291-A15D12AA5DDD}">
      <dgm:prSet/>
      <dgm:spPr/>
      <dgm:t>
        <a:bodyPr/>
        <a:lstStyle/>
        <a:p>
          <a:endParaRPr lang="es-ES"/>
        </a:p>
      </dgm:t>
    </dgm:pt>
    <dgm:pt modelId="{B926D3E4-8E96-4F33-B2CB-BE4C6DC3DE2A}">
      <dgm:prSet phldrT="[Texto]"/>
      <dgm:spPr/>
      <dgm:t>
        <a:bodyPr/>
        <a:lstStyle/>
        <a:p>
          <a:r>
            <a:rPr lang="es-ES" smtClean="0"/>
            <a:t>Diagrama de Flujo</a:t>
          </a:r>
          <a:endParaRPr lang="es-ES"/>
        </a:p>
      </dgm:t>
    </dgm:pt>
    <dgm:pt modelId="{2327A83A-018A-461C-9B57-FD365C3C5D8E}" type="parTrans" cxnId="{787DA8FF-AFD3-445A-A17A-8259EA9F9F36}">
      <dgm:prSet/>
      <dgm:spPr/>
      <dgm:t>
        <a:bodyPr/>
        <a:lstStyle/>
        <a:p>
          <a:endParaRPr lang="es-ES"/>
        </a:p>
      </dgm:t>
    </dgm:pt>
    <dgm:pt modelId="{CFC76AB0-2B25-446E-ACBE-90CF42F1F44B}" type="sibTrans" cxnId="{787DA8FF-AFD3-445A-A17A-8259EA9F9F36}">
      <dgm:prSet/>
      <dgm:spPr/>
      <dgm:t>
        <a:bodyPr/>
        <a:lstStyle/>
        <a:p>
          <a:endParaRPr lang="es-ES"/>
        </a:p>
      </dgm:t>
    </dgm:pt>
    <dgm:pt modelId="{CFB313BA-6C77-4922-B59A-F30530D62C8D}">
      <dgm:prSet phldrT="[Texto]"/>
      <dgm:spPr/>
      <dgm:t>
        <a:bodyPr/>
        <a:lstStyle/>
        <a:p>
          <a:r>
            <a:rPr lang="es-ES" smtClean="0"/>
            <a:t>Requerimiento de Mano de Obra </a:t>
          </a:r>
          <a:endParaRPr lang="es-ES"/>
        </a:p>
      </dgm:t>
    </dgm:pt>
    <dgm:pt modelId="{733CB124-2EAE-4054-ADA9-3B52ACCBD6DE}" type="parTrans" cxnId="{327F9368-6179-4FB0-A1E3-CBCF01ADA271}">
      <dgm:prSet/>
      <dgm:spPr/>
      <dgm:t>
        <a:bodyPr/>
        <a:lstStyle/>
        <a:p>
          <a:endParaRPr lang="es-ES"/>
        </a:p>
      </dgm:t>
    </dgm:pt>
    <dgm:pt modelId="{9BEE3A33-9342-463D-9380-A9B1A9DE5F37}" type="sibTrans" cxnId="{327F9368-6179-4FB0-A1E3-CBCF01ADA271}">
      <dgm:prSet/>
      <dgm:spPr/>
      <dgm:t>
        <a:bodyPr/>
        <a:lstStyle/>
        <a:p>
          <a:endParaRPr lang="es-ES"/>
        </a:p>
      </dgm:t>
    </dgm:pt>
    <dgm:pt modelId="{BF486AF6-F73A-41C2-A20C-627C5D3AA6AD}">
      <dgm:prSet phldrT="[Texto]"/>
      <dgm:spPr/>
      <dgm:t>
        <a:bodyPr/>
        <a:lstStyle/>
        <a:p>
          <a:r>
            <a:rPr lang="es-ES" smtClean="0"/>
            <a:t>Requerimiento de Maquinaria</a:t>
          </a:r>
          <a:endParaRPr lang="es-ES"/>
        </a:p>
      </dgm:t>
    </dgm:pt>
    <dgm:pt modelId="{8F4BD2FA-D8E5-49F8-A9ED-DCDED745A2B5}" type="parTrans" cxnId="{41522928-6E87-4F52-86A0-8DB968DB5749}">
      <dgm:prSet/>
      <dgm:spPr/>
      <dgm:t>
        <a:bodyPr/>
        <a:lstStyle/>
        <a:p>
          <a:endParaRPr lang="es-ES"/>
        </a:p>
      </dgm:t>
    </dgm:pt>
    <dgm:pt modelId="{D733968F-820B-4E79-B8A3-C4BFBCE4ED35}" type="sibTrans" cxnId="{41522928-6E87-4F52-86A0-8DB968DB5749}">
      <dgm:prSet/>
      <dgm:spPr/>
      <dgm:t>
        <a:bodyPr/>
        <a:lstStyle/>
        <a:p>
          <a:endParaRPr lang="es-ES"/>
        </a:p>
      </dgm:t>
    </dgm:pt>
    <dgm:pt modelId="{1C9C229D-37D2-42F4-A0AF-D5F03B2DA203}">
      <dgm:prSet phldrT="[Texto]"/>
      <dgm:spPr/>
      <dgm:t>
        <a:bodyPr/>
        <a:lstStyle/>
        <a:p>
          <a:r>
            <a:rPr lang="es-ES" smtClean="0"/>
            <a:t>Servicio de Mantenimiento de Maquinaria</a:t>
          </a:r>
          <a:endParaRPr lang="es-ES"/>
        </a:p>
      </dgm:t>
    </dgm:pt>
    <dgm:pt modelId="{9A2BFA9B-F4E4-436A-A7D0-B6B91795443E}" type="parTrans" cxnId="{655ED046-EC36-45B4-82F8-986EB73E198F}">
      <dgm:prSet/>
      <dgm:spPr/>
      <dgm:t>
        <a:bodyPr/>
        <a:lstStyle/>
        <a:p>
          <a:endParaRPr lang="es-ES"/>
        </a:p>
      </dgm:t>
    </dgm:pt>
    <dgm:pt modelId="{1616909A-F266-40CE-9906-B437DA1F061C}" type="sibTrans" cxnId="{655ED046-EC36-45B4-82F8-986EB73E198F}">
      <dgm:prSet/>
      <dgm:spPr/>
      <dgm:t>
        <a:bodyPr/>
        <a:lstStyle/>
        <a:p>
          <a:endParaRPr lang="es-ES"/>
        </a:p>
      </dgm:t>
    </dgm:pt>
    <dgm:pt modelId="{53C54316-05E2-48FC-A791-FE8C9EBD40D3}">
      <dgm:prSet/>
      <dgm:spPr/>
      <dgm:t>
        <a:bodyPr/>
        <a:lstStyle/>
        <a:p>
          <a:r>
            <a:rPr lang="es-ES" smtClean="0"/>
            <a:t>Requerimiento de Servicios Básicos</a:t>
          </a:r>
          <a:endParaRPr lang="es-ES"/>
        </a:p>
      </dgm:t>
    </dgm:pt>
    <dgm:pt modelId="{9FF8F90E-BCA5-4E8F-AB9E-BDB70D2046A3}" type="parTrans" cxnId="{D3B8591B-DCA3-412D-AB34-EAA80902B2D2}">
      <dgm:prSet/>
      <dgm:spPr/>
    </dgm:pt>
    <dgm:pt modelId="{C375288B-7253-4BD6-A58F-1D4C96F60588}" type="sibTrans" cxnId="{D3B8591B-DCA3-412D-AB34-EAA80902B2D2}">
      <dgm:prSet/>
      <dgm:spPr/>
    </dgm:pt>
    <dgm:pt modelId="{7450E4F9-FF6C-4A6B-8418-EF1F3CD5E160}">
      <dgm:prSet/>
      <dgm:spPr/>
      <dgm:t>
        <a:bodyPr/>
        <a:lstStyle/>
        <a:p>
          <a:r>
            <a:rPr lang="es-ES" smtClean="0"/>
            <a:t>Requerimiento de Infraestructura Física</a:t>
          </a:r>
          <a:endParaRPr lang="es-ES"/>
        </a:p>
      </dgm:t>
    </dgm:pt>
    <dgm:pt modelId="{98449008-425E-4660-B4DB-B5CCF58E7854}" type="parTrans" cxnId="{CAF9F7A6-49C6-4DD6-9ABD-4F756736418D}">
      <dgm:prSet/>
      <dgm:spPr/>
    </dgm:pt>
    <dgm:pt modelId="{740E71B0-69A9-45B3-B06F-6EB9FAC23E6C}" type="sibTrans" cxnId="{CAF9F7A6-49C6-4DD6-9ABD-4F756736418D}">
      <dgm:prSet/>
      <dgm:spPr/>
    </dgm:pt>
    <dgm:pt modelId="{3D9AC483-B727-44D1-A20A-EE334152BA83}">
      <dgm:prSet/>
      <dgm:spPr/>
      <dgm:t>
        <a:bodyPr/>
        <a:lstStyle/>
        <a:p>
          <a:r>
            <a:rPr lang="es-ES" smtClean="0"/>
            <a:t>Requerimiento de Insumos, Materia Prima y Materiales </a:t>
          </a:r>
          <a:endParaRPr lang="es-ES"/>
        </a:p>
      </dgm:t>
    </dgm:pt>
    <dgm:pt modelId="{BCDBC2E4-4DAA-418E-8D64-45974529279D}" type="parTrans" cxnId="{0BAC8845-3CA9-491E-877F-B48549B7DDA3}">
      <dgm:prSet/>
      <dgm:spPr/>
      <dgm:t>
        <a:bodyPr/>
        <a:lstStyle/>
        <a:p>
          <a:endParaRPr lang="es-ES"/>
        </a:p>
      </dgm:t>
    </dgm:pt>
    <dgm:pt modelId="{CA0E3EB7-B47B-44FF-BB59-AD5DCA90E874}" type="sibTrans" cxnId="{0BAC8845-3CA9-491E-877F-B48549B7DDA3}">
      <dgm:prSet/>
      <dgm:spPr/>
      <dgm:t>
        <a:bodyPr/>
        <a:lstStyle/>
        <a:p>
          <a:endParaRPr lang="es-ES"/>
        </a:p>
      </dgm:t>
    </dgm:pt>
    <dgm:pt modelId="{65227CD5-2F68-4FB3-A11E-2E2E433E87CC}" type="pres">
      <dgm:prSet presAssocID="{6612EDDA-DAB8-4D5D-BD3C-69258ECA90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A653509-0018-4AE7-B5CF-F5AD0D40A2C8}" type="pres">
      <dgm:prSet presAssocID="{D2C18362-F977-4C2B-85C6-6D5E5398C38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F8ECE5-6521-4518-A7F0-B88947651DAD}" type="pres">
      <dgm:prSet presAssocID="{4CFBD4D7-7B3E-4CEE-8267-57B32562C20D}" presName="sibTrans" presStyleCnt="0"/>
      <dgm:spPr/>
    </dgm:pt>
    <dgm:pt modelId="{89AA9A12-362B-4483-AF54-F7C0844C354C}" type="pres">
      <dgm:prSet presAssocID="{B926D3E4-8E96-4F33-B2CB-BE4C6DC3DE2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0E65CD-F146-43E0-AF8D-1A0D493B5B5C}" type="pres">
      <dgm:prSet presAssocID="{CFC76AB0-2B25-446E-ACBE-90CF42F1F44B}" presName="sibTrans" presStyleCnt="0"/>
      <dgm:spPr/>
    </dgm:pt>
    <dgm:pt modelId="{7D632B5B-4746-4533-8003-6B480C4015FD}" type="pres">
      <dgm:prSet presAssocID="{CFB313BA-6C77-4922-B59A-F30530D62C8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7C6A1C-0EC0-4C65-BE18-FD51AF3E232B}" type="pres">
      <dgm:prSet presAssocID="{9BEE3A33-9342-463D-9380-A9B1A9DE5F37}" presName="sibTrans" presStyleCnt="0"/>
      <dgm:spPr/>
    </dgm:pt>
    <dgm:pt modelId="{E1BCDE12-7AE8-4828-905D-BF8E4EA76205}" type="pres">
      <dgm:prSet presAssocID="{BF486AF6-F73A-41C2-A20C-627C5D3AA6A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2048B3-D713-4EF3-B17A-3F126A33AB17}" type="pres">
      <dgm:prSet presAssocID="{D733968F-820B-4E79-B8A3-C4BFBCE4ED35}" presName="sibTrans" presStyleCnt="0"/>
      <dgm:spPr/>
    </dgm:pt>
    <dgm:pt modelId="{8C921ADD-9A9E-45A2-8998-05CB53F8E000}" type="pres">
      <dgm:prSet presAssocID="{53C54316-05E2-48FC-A791-FE8C9EBD40D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A403D9-AC5E-4970-93D4-573732244D52}" type="pres">
      <dgm:prSet presAssocID="{C375288B-7253-4BD6-A58F-1D4C96F60588}" presName="sibTrans" presStyleCnt="0"/>
      <dgm:spPr/>
    </dgm:pt>
    <dgm:pt modelId="{BD48A909-CB8F-49F0-994D-84E20ECEE476}" type="pres">
      <dgm:prSet presAssocID="{3D9AC483-B727-44D1-A20A-EE334152BA8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AE92A6-E4C8-4064-9A2A-47B8F69EE592}" type="pres">
      <dgm:prSet presAssocID="{CA0E3EB7-B47B-44FF-BB59-AD5DCA90E874}" presName="sibTrans" presStyleCnt="0"/>
      <dgm:spPr/>
    </dgm:pt>
    <dgm:pt modelId="{C52DCB3E-D8CF-4976-ACB1-4FAB77285238}" type="pres">
      <dgm:prSet presAssocID="{7450E4F9-FF6C-4A6B-8418-EF1F3CD5E16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E79508-381E-437F-8CAB-E6DA159BDFBA}" type="pres">
      <dgm:prSet presAssocID="{740E71B0-69A9-45B3-B06F-6EB9FAC23E6C}" presName="sibTrans" presStyleCnt="0"/>
      <dgm:spPr/>
    </dgm:pt>
    <dgm:pt modelId="{46010E3B-2C90-43DE-BE9F-24C9AD919D18}" type="pres">
      <dgm:prSet presAssocID="{1C9C229D-37D2-42F4-A0AF-D5F03B2DA20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8745EBF-C6F6-44F2-96F4-A808D8F8D3AD}" type="presOf" srcId="{B926D3E4-8E96-4F33-B2CB-BE4C6DC3DE2A}" destId="{89AA9A12-362B-4483-AF54-F7C0844C354C}" srcOrd="0" destOrd="0" presId="urn:microsoft.com/office/officeart/2005/8/layout/default"/>
    <dgm:cxn modelId="{655ED046-EC36-45B4-82F8-986EB73E198F}" srcId="{6612EDDA-DAB8-4D5D-BD3C-69258ECA90FD}" destId="{1C9C229D-37D2-42F4-A0AF-D5F03B2DA203}" srcOrd="7" destOrd="0" parTransId="{9A2BFA9B-F4E4-436A-A7D0-B6B91795443E}" sibTransId="{1616909A-F266-40CE-9906-B437DA1F061C}"/>
    <dgm:cxn modelId="{6B615AF0-C00B-4A77-A235-8DE81D1095DE}" type="presOf" srcId="{1C9C229D-37D2-42F4-A0AF-D5F03B2DA203}" destId="{46010E3B-2C90-43DE-BE9F-24C9AD919D18}" srcOrd="0" destOrd="0" presId="urn:microsoft.com/office/officeart/2005/8/layout/default"/>
    <dgm:cxn modelId="{4D0926CE-DB40-4423-93DA-AA83A78BBBD0}" type="presOf" srcId="{7450E4F9-FF6C-4A6B-8418-EF1F3CD5E160}" destId="{C52DCB3E-D8CF-4976-ACB1-4FAB77285238}" srcOrd="0" destOrd="0" presId="urn:microsoft.com/office/officeart/2005/8/layout/default"/>
    <dgm:cxn modelId="{41522928-6E87-4F52-86A0-8DB968DB5749}" srcId="{6612EDDA-DAB8-4D5D-BD3C-69258ECA90FD}" destId="{BF486AF6-F73A-41C2-A20C-627C5D3AA6AD}" srcOrd="3" destOrd="0" parTransId="{8F4BD2FA-D8E5-49F8-A9ED-DCDED745A2B5}" sibTransId="{D733968F-820B-4E79-B8A3-C4BFBCE4ED35}"/>
    <dgm:cxn modelId="{CAF9F7A6-49C6-4DD6-9ABD-4F756736418D}" srcId="{6612EDDA-DAB8-4D5D-BD3C-69258ECA90FD}" destId="{7450E4F9-FF6C-4A6B-8418-EF1F3CD5E160}" srcOrd="6" destOrd="0" parTransId="{98449008-425E-4660-B4DB-B5CCF58E7854}" sibTransId="{740E71B0-69A9-45B3-B06F-6EB9FAC23E6C}"/>
    <dgm:cxn modelId="{25F33D3C-0F49-45EE-A6A6-3F0F4285B737}" type="presOf" srcId="{CFB313BA-6C77-4922-B59A-F30530D62C8D}" destId="{7D632B5B-4746-4533-8003-6B480C4015FD}" srcOrd="0" destOrd="0" presId="urn:microsoft.com/office/officeart/2005/8/layout/default"/>
    <dgm:cxn modelId="{D3B8591B-DCA3-412D-AB34-EAA80902B2D2}" srcId="{6612EDDA-DAB8-4D5D-BD3C-69258ECA90FD}" destId="{53C54316-05E2-48FC-A791-FE8C9EBD40D3}" srcOrd="4" destOrd="0" parTransId="{9FF8F90E-BCA5-4E8F-AB9E-BDB70D2046A3}" sibTransId="{C375288B-7253-4BD6-A58F-1D4C96F60588}"/>
    <dgm:cxn modelId="{36CAEFBC-1EDE-4735-8A53-AD8814C130D0}" type="presOf" srcId="{BF486AF6-F73A-41C2-A20C-627C5D3AA6AD}" destId="{E1BCDE12-7AE8-4828-905D-BF8E4EA76205}" srcOrd="0" destOrd="0" presId="urn:microsoft.com/office/officeart/2005/8/layout/default"/>
    <dgm:cxn modelId="{327F9368-6179-4FB0-A1E3-CBCF01ADA271}" srcId="{6612EDDA-DAB8-4D5D-BD3C-69258ECA90FD}" destId="{CFB313BA-6C77-4922-B59A-F30530D62C8D}" srcOrd="2" destOrd="0" parTransId="{733CB124-2EAE-4054-ADA9-3B52ACCBD6DE}" sibTransId="{9BEE3A33-9342-463D-9380-A9B1A9DE5F37}"/>
    <dgm:cxn modelId="{0BAC8845-3CA9-491E-877F-B48549B7DDA3}" srcId="{6612EDDA-DAB8-4D5D-BD3C-69258ECA90FD}" destId="{3D9AC483-B727-44D1-A20A-EE334152BA83}" srcOrd="5" destOrd="0" parTransId="{BCDBC2E4-4DAA-418E-8D64-45974529279D}" sibTransId="{CA0E3EB7-B47B-44FF-BB59-AD5DCA90E874}"/>
    <dgm:cxn modelId="{D7CC6E8B-B30B-4170-B8D1-2719A3241C1F}" type="presOf" srcId="{D2C18362-F977-4C2B-85C6-6D5E5398C383}" destId="{5A653509-0018-4AE7-B5CF-F5AD0D40A2C8}" srcOrd="0" destOrd="0" presId="urn:microsoft.com/office/officeart/2005/8/layout/default"/>
    <dgm:cxn modelId="{2E246D39-42CA-4FCC-92F6-FB024767D5DE}" type="presOf" srcId="{3D9AC483-B727-44D1-A20A-EE334152BA83}" destId="{BD48A909-CB8F-49F0-994D-84E20ECEE476}" srcOrd="0" destOrd="0" presId="urn:microsoft.com/office/officeart/2005/8/layout/default"/>
    <dgm:cxn modelId="{4B9CCDA6-7AFF-4143-917E-47A1F7E23C3C}" type="presOf" srcId="{53C54316-05E2-48FC-A791-FE8C9EBD40D3}" destId="{8C921ADD-9A9E-45A2-8998-05CB53F8E000}" srcOrd="0" destOrd="0" presId="urn:microsoft.com/office/officeart/2005/8/layout/default"/>
    <dgm:cxn modelId="{94B899F4-4ADE-4D13-9459-6E987D8B6475}" type="presOf" srcId="{6612EDDA-DAB8-4D5D-BD3C-69258ECA90FD}" destId="{65227CD5-2F68-4FB3-A11E-2E2E433E87CC}" srcOrd="0" destOrd="0" presId="urn:microsoft.com/office/officeart/2005/8/layout/default"/>
    <dgm:cxn modelId="{787DA8FF-AFD3-445A-A17A-8259EA9F9F36}" srcId="{6612EDDA-DAB8-4D5D-BD3C-69258ECA90FD}" destId="{B926D3E4-8E96-4F33-B2CB-BE4C6DC3DE2A}" srcOrd="1" destOrd="0" parTransId="{2327A83A-018A-461C-9B57-FD365C3C5D8E}" sibTransId="{CFC76AB0-2B25-446E-ACBE-90CF42F1F44B}"/>
    <dgm:cxn modelId="{6080367F-C820-4F6B-8291-A15D12AA5DDD}" srcId="{6612EDDA-DAB8-4D5D-BD3C-69258ECA90FD}" destId="{D2C18362-F977-4C2B-85C6-6D5E5398C383}" srcOrd="0" destOrd="0" parTransId="{AEAB0C18-1B66-4916-B447-5F2302D3DA58}" sibTransId="{4CFBD4D7-7B3E-4CEE-8267-57B32562C20D}"/>
    <dgm:cxn modelId="{95926831-B0FC-48A9-9F93-B99E4A809B8D}" type="presParOf" srcId="{65227CD5-2F68-4FB3-A11E-2E2E433E87CC}" destId="{5A653509-0018-4AE7-B5CF-F5AD0D40A2C8}" srcOrd="0" destOrd="0" presId="urn:microsoft.com/office/officeart/2005/8/layout/default"/>
    <dgm:cxn modelId="{8B3AE428-E8FE-4EEF-A960-B03BFB1D5E68}" type="presParOf" srcId="{65227CD5-2F68-4FB3-A11E-2E2E433E87CC}" destId="{8CF8ECE5-6521-4518-A7F0-B88947651DAD}" srcOrd="1" destOrd="0" presId="urn:microsoft.com/office/officeart/2005/8/layout/default"/>
    <dgm:cxn modelId="{487A32F7-CA08-4D13-94A8-AA524F907727}" type="presParOf" srcId="{65227CD5-2F68-4FB3-A11E-2E2E433E87CC}" destId="{89AA9A12-362B-4483-AF54-F7C0844C354C}" srcOrd="2" destOrd="0" presId="urn:microsoft.com/office/officeart/2005/8/layout/default"/>
    <dgm:cxn modelId="{77A015AE-B0C4-4145-8428-AB19829A3A66}" type="presParOf" srcId="{65227CD5-2F68-4FB3-A11E-2E2E433E87CC}" destId="{A20E65CD-F146-43E0-AF8D-1A0D493B5B5C}" srcOrd="3" destOrd="0" presId="urn:microsoft.com/office/officeart/2005/8/layout/default"/>
    <dgm:cxn modelId="{F2313B92-6CD0-4C41-BBFD-0D2791F8EF9F}" type="presParOf" srcId="{65227CD5-2F68-4FB3-A11E-2E2E433E87CC}" destId="{7D632B5B-4746-4533-8003-6B480C4015FD}" srcOrd="4" destOrd="0" presId="urn:microsoft.com/office/officeart/2005/8/layout/default"/>
    <dgm:cxn modelId="{9581D7A9-2F2E-4C9A-AD9C-2EE31220538E}" type="presParOf" srcId="{65227CD5-2F68-4FB3-A11E-2E2E433E87CC}" destId="{9C7C6A1C-0EC0-4C65-BE18-FD51AF3E232B}" srcOrd="5" destOrd="0" presId="urn:microsoft.com/office/officeart/2005/8/layout/default"/>
    <dgm:cxn modelId="{F380C929-E872-4093-BAA4-46C7E8096CEC}" type="presParOf" srcId="{65227CD5-2F68-4FB3-A11E-2E2E433E87CC}" destId="{E1BCDE12-7AE8-4828-905D-BF8E4EA76205}" srcOrd="6" destOrd="0" presId="urn:microsoft.com/office/officeart/2005/8/layout/default"/>
    <dgm:cxn modelId="{97E1F52E-A2EF-4FC0-A9F9-EBBAF2B5F0AF}" type="presParOf" srcId="{65227CD5-2F68-4FB3-A11E-2E2E433E87CC}" destId="{9D2048B3-D713-4EF3-B17A-3F126A33AB17}" srcOrd="7" destOrd="0" presId="urn:microsoft.com/office/officeart/2005/8/layout/default"/>
    <dgm:cxn modelId="{75DE3228-3F23-49CE-9610-89A8AE8CC66B}" type="presParOf" srcId="{65227CD5-2F68-4FB3-A11E-2E2E433E87CC}" destId="{8C921ADD-9A9E-45A2-8998-05CB53F8E000}" srcOrd="8" destOrd="0" presId="urn:microsoft.com/office/officeart/2005/8/layout/default"/>
    <dgm:cxn modelId="{6B438437-91FD-4A19-9CA3-CFDE5A6069E3}" type="presParOf" srcId="{65227CD5-2F68-4FB3-A11E-2E2E433E87CC}" destId="{B7A403D9-AC5E-4970-93D4-573732244D52}" srcOrd="9" destOrd="0" presId="urn:microsoft.com/office/officeart/2005/8/layout/default"/>
    <dgm:cxn modelId="{70444EC5-B765-4670-970D-BC3B22D2FDF5}" type="presParOf" srcId="{65227CD5-2F68-4FB3-A11E-2E2E433E87CC}" destId="{BD48A909-CB8F-49F0-994D-84E20ECEE476}" srcOrd="10" destOrd="0" presId="urn:microsoft.com/office/officeart/2005/8/layout/default"/>
    <dgm:cxn modelId="{DEFC2EA5-79CD-4981-BDEB-16253AD039F5}" type="presParOf" srcId="{65227CD5-2F68-4FB3-A11E-2E2E433E87CC}" destId="{DBAE92A6-E4C8-4064-9A2A-47B8F69EE592}" srcOrd="11" destOrd="0" presId="urn:microsoft.com/office/officeart/2005/8/layout/default"/>
    <dgm:cxn modelId="{4C55C3C7-0935-4A09-8C64-A712DCB81AF2}" type="presParOf" srcId="{65227CD5-2F68-4FB3-A11E-2E2E433E87CC}" destId="{C52DCB3E-D8CF-4976-ACB1-4FAB77285238}" srcOrd="12" destOrd="0" presId="urn:microsoft.com/office/officeart/2005/8/layout/default"/>
    <dgm:cxn modelId="{1A9E1179-5429-4668-A784-DD8F80674E00}" type="presParOf" srcId="{65227CD5-2F68-4FB3-A11E-2E2E433E87CC}" destId="{CDE79508-381E-437F-8CAB-E6DA159BDFBA}" srcOrd="13" destOrd="0" presId="urn:microsoft.com/office/officeart/2005/8/layout/default"/>
    <dgm:cxn modelId="{52E586CE-02AB-49CF-90FC-ED6DF383DB28}" type="presParOf" srcId="{65227CD5-2F68-4FB3-A11E-2E2E433E87CC}" destId="{46010E3B-2C90-43DE-BE9F-24C9AD919D18}" srcOrd="14" destOrd="0" presId="urn:microsoft.com/office/officeart/2005/8/layout/default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801FE57-0A05-47BC-97E4-5446BF07600F}" type="doc">
      <dgm:prSet loTypeId="urn:microsoft.com/office/officeart/2005/8/layout/orgChart1" loCatId="hierarchy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EC"/>
        </a:p>
      </dgm:t>
    </dgm:pt>
    <dgm:pt modelId="{4BC6D09F-97B4-4669-94FD-2938BE7E9633}">
      <dgm:prSet phldrT="[Texto]"/>
      <dgm:spPr/>
      <dgm:t>
        <a:bodyPr/>
        <a:lstStyle/>
        <a:p>
          <a:r>
            <a:rPr lang="es-EC"/>
            <a:t>Presidente</a:t>
          </a:r>
        </a:p>
      </dgm:t>
    </dgm:pt>
    <dgm:pt modelId="{E660E15F-4C74-4390-8944-24A7C4CB896F}" type="parTrans" cxnId="{9DE4653E-A180-4B87-B9AE-CF1D23E2AA08}">
      <dgm:prSet/>
      <dgm:spPr/>
      <dgm:t>
        <a:bodyPr/>
        <a:lstStyle/>
        <a:p>
          <a:endParaRPr lang="es-EC"/>
        </a:p>
      </dgm:t>
    </dgm:pt>
    <dgm:pt modelId="{68FA313D-5FB8-416C-BB1B-3FA8F75C11A1}" type="sibTrans" cxnId="{9DE4653E-A180-4B87-B9AE-CF1D23E2AA08}">
      <dgm:prSet/>
      <dgm:spPr/>
      <dgm:t>
        <a:bodyPr/>
        <a:lstStyle/>
        <a:p>
          <a:endParaRPr lang="es-EC"/>
        </a:p>
      </dgm:t>
    </dgm:pt>
    <dgm:pt modelId="{B104F450-861E-4EA9-A7E6-C2ACDBC74069}" type="asst">
      <dgm:prSet phldrT="[Texto]"/>
      <dgm:spPr/>
      <dgm:t>
        <a:bodyPr/>
        <a:lstStyle/>
        <a:p>
          <a:r>
            <a:rPr lang="es-EC"/>
            <a:t>Gerente</a:t>
          </a:r>
        </a:p>
      </dgm:t>
    </dgm:pt>
    <dgm:pt modelId="{164C1BCD-C423-4A72-BB60-D33CF6322BB5}" type="parTrans" cxnId="{67FBE04F-5C6D-46EB-9657-8691CC074D9F}">
      <dgm:prSet/>
      <dgm:spPr/>
      <dgm:t>
        <a:bodyPr/>
        <a:lstStyle/>
        <a:p>
          <a:endParaRPr lang="es-EC"/>
        </a:p>
      </dgm:t>
    </dgm:pt>
    <dgm:pt modelId="{1299AE22-9434-4FF1-A534-C8238B361417}" type="sibTrans" cxnId="{67FBE04F-5C6D-46EB-9657-8691CC074D9F}">
      <dgm:prSet/>
      <dgm:spPr/>
      <dgm:t>
        <a:bodyPr/>
        <a:lstStyle/>
        <a:p>
          <a:endParaRPr lang="es-EC"/>
        </a:p>
      </dgm:t>
    </dgm:pt>
    <dgm:pt modelId="{E934127F-9510-4C7F-8DB5-7096F759DF04}">
      <dgm:prSet phldrT="[Texto]"/>
      <dgm:spPr/>
      <dgm:t>
        <a:bodyPr/>
        <a:lstStyle/>
        <a:p>
          <a:r>
            <a:rPr lang="es-EC"/>
            <a:t>Consejo de </a:t>
          </a:r>
          <a:r>
            <a:rPr lang="es-EC" smtClean="0"/>
            <a:t>Administración</a:t>
          </a:r>
          <a:endParaRPr lang="es-EC"/>
        </a:p>
      </dgm:t>
    </dgm:pt>
    <dgm:pt modelId="{D576B34A-D37B-4CB7-B24C-DCADCFBED893}" type="parTrans" cxnId="{B6DFFA0D-1252-46FB-AB79-7B03BAFCD263}">
      <dgm:prSet/>
      <dgm:spPr/>
      <dgm:t>
        <a:bodyPr/>
        <a:lstStyle/>
        <a:p>
          <a:endParaRPr lang="es-EC"/>
        </a:p>
      </dgm:t>
    </dgm:pt>
    <dgm:pt modelId="{1B51C4A0-FDFF-4418-83F6-032D28243ABE}" type="sibTrans" cxnId="{B6DFFA0D-1252-46FB-AB79-7B03BAFCD263}">
      <dgm:prSet/>
      <dgm:spPr/>
      <dgm:t>
        <a:bodyPr/>
        <a:lstStyle/>
        <a:p>
          <a:endParaRPr lang="es-EC"/>
        </a:p>
      </dgm:t>
    </dgm:pt>
    <dgm:pt modelId="{885E483C-9B05-4B0B-A4C8-CBDFE2F55D40}">
      <dgm:prSet phldrT="[Texto]"/>
      <dgm:spPr/>
      <dgm:t>
        <a:bodyPr/>
        <a:lstStyle/>
        <a:p>
          <a:r>
            <a:rPr lang="es-EC"/>
            <a:t>Consejo de Vigilancia</a:t>
          </a:r>
        </a:p>
      </dgm:t>
    </dgm:pt>
    <dgm:pt modelId="{B41A5D2B-10EA-4A41-900D-A86F5EE7340D}" type="parTrans" cxnId="{6B564B69-B323-4090-9438-246AF050DB58}">
      <dgm:prSet/>
      <dgm:spPr/>
      <dgm:t>
        <a:bodyPr/>
        <a:lstStyle/>
        <a:p>
          <a:endParaRPr lang="es-EC"/>
        </a:p>
      </dgm:t>
    </dgm:pt>
    <dgm:pt modelId="{05EFD7C4-F10F-45F3-8CC2-99043B595C52}" type="sibTrans" cxnId="{6B564B69-B323-4090-9438-246AF050DB58}">
      <dgm:prSet/>
      <dgm:spPr/>
      <dgm:t>
        <a:bodyPr/>
        <a:lstStyle/>
        <a:p>
          <a:endParaRPr lang="es-EC"/>
        </a:p>
      </dgm:t>
    </dgm:pt>
    <dgm:pt modelId="{EC5BF2DD-66DA-464B-8098-77676BB4EAF4}">
      <dgm:prSet/>
      <dgm:spPr/>
      <dgm:t>
        <a:bodyPr/>
        <a:lstStyle/>
        <a:p>
          <a:r>
            <a:rPr lang="es-EC"/>
            <a:t>Asamblea General</a:t>
          </a:r>
        </a:p>
      </dgm:t>
    </dgm:pt>
    <dgm:pt modelId="{C155A61E-1913-43A2-ADC2-127D2C005526}" type="parTrans" cxnId="{529F930A-7686-4548-968A-C976D07ABD14}">
      <dgm:prSet/>
      <dgm:spPr/>
      <dgm:t>
        <a:bodyPr/>
        <a:lstStyle/>
        <a:p>
          <a:endParaRPr lang="es-EC"/>
        </a:p>
      </dgm:t>
    </dgm:pt>
    <dgm:pt modelId="{10687056-4A64-4AB2-A4CD-9A5550824813}" type="sibTrans" cxnId="{529F930A-7686-4548-968A-C976D07ABD14}">
      <dgm:prSet/>
      <dgm:spPr/>
      <dgm:t>
        <a:bodyPr/>
        <a:lstStyle/>
        <a:p>
          <a:endParaRPr lang="es-EC"/>
        </a:p>
      </dgm:t>
    </dgm:pt>
    <dgm:pt modelId="{2C226C66-9482-446D-BA8B-CD6E7E04F932}">
      <dgm:prSet/>
      <dgm:spPr/>
      <dgm:t>
        <a:bodyPr/>
        <a:lstStyle/>
        <a:p>
          <a:r>
            <a:rPr lang="es-EC" smtClean="0"/>
            <a:t>Comisión </a:t>
          </a:r>
          <a:r>
            <a:rPr lang="es-EC"/>
            <a:t>de </a:t>
          </a:r>
          <a:r>
            <a:rPr lang="es-EC" smtClean="0"/>
            <a:t>Crédito</a:t>
          </a:r>
          <a:endParaRPr lang="es-EC"/>
        </a:p>
      </dgm:t>
    </dgm:pt>
    <dgm:pt modelId="{55B6241B-492B-4FBE-87D4-F4311C0C6748}" type="parTrans" cxnId="{C12C7E1F-5901-4C49-9679-407B16C23647}">
      <dgm:prSet/>
      <dgm:spPr/>
      <dgm:t>
        <a:bodyPr/>
        <a:lstStyle/>
        <a:p>
          <a:endParaRPr lang="es-EC"/>
        </a:p>
      </dgm:t>
    </dgm:pt>
    <dgm:pt modelId="{056D955A-CA70-42E4-8874-03272427DCBA}" type="sibTrans" cxnId="{C12C7E1F-5901-4C49-9679-407B16C23647}">
      <dgm:prSet/>
      <dgm:spPr/>
      <dgm:t>
        <a:bodyPr/>
        <a:lstStyle/>
        <a:p>
          <a:endParaRPr lang="es-EC"/>
        </a:p>
      </dgm:t>
    </dgm:pt>
    <dgm:pt modelId="{3D5503F1-54D2-4D4D-85C3-C911D54FF7EF}" type="asst">
      <dgm:prSet/>
      <dgm:spPr/>
      <dgm:t>
        <a:bodyPr/>
        <a:lstStyle/>
        <a:p>
          <a:r>
            <a:rPr lang="es-EC"/>
            <a:t>Secretario</a:t>
          </a:r>
        </a:p>
      </dgm:t>
    </dgm:pt>
    <dgm:pt modelId="{D0202B2A-CFB3-4809-B690-51015D4015F4}" type="parTrans" cxnId="{113EE4D0-956F-449C-AFD7-7802ADEB98E8}">
      <dgm:prSet/>
      <dgm:spPr/>
      <dgm:t>
        <a:bodyPr/>
        <a:lstStyle/>
        <a:p>
          <a:endParaRPr lang="es-EC"/>
        </a:p>
      </dgm:t>
    </dgm:pt>
    <dgm:pt modelId="{904264EF-63E4-4BA9-A347-9271049DCC15}" type="sibTrans" cxnId="{113EE4D0-956F-449C-AFD7-7802ADEB98E8}">
      <dgm:prSet/>
      <dgm:spPr/>
      <dgm:t>
        <a:bodyPr/>
        <a:lstStyle/>
        <a:p>
          <a:endParaRPr lang="es-EC"/>
        </a:p>
      </dgm:t>
    </dgm:pt>
    <dgm:pt modelId="{444F7247-7082-4860-ABDC-4E3F697B23B2}">
      <dgm:prSet/>
      <dgm:spPr/>
      <dgm:t>
        <a:bodyPr/>
        <a:lstStyle/>
        <a:p>
          <a:r>
            <a:rPr lang="es-EC" smtClean="0"/>
            <a:t>Comisión </a:t>
          </a:r>
          <a:r>
            <a:rPr lang="es-EC"/>
            <a:t>de Asuntos Sociales</a:t>
          </a:r>
        </a:p>
      </dgm:t>
    </dgm:pt>
    <dgm:pt modelId="{44168AB4-552B-4FE6-98D8-04EDE8C2B815}" type="parTrans" cxnId="{4A2497A4-B0DA-4225-A64B-204F00615E2A}">
      <dgm:prSet/>
      <dgm:spPr/>
      <dgm:t>
        <a:bodyPr/>
        <a:lstStyle/>
        <a:p>
          <a:endParaRPr lang="es-EC"/>
        </a:p>
      </dgm:t>
    </dgm:pt>
    <dgm:pt modelId="{DD4A55AD-5712-4FA4-968C-13152120A159}" type="sibTrans" cxnId="{4A2497A4-B0DA-4225-A64B-204F00615E2A}">
      <dgm:prSet/>
      <dgm:spPr/>
      <dgm:t>
        <a:bodyPr/>
        <a:lstStyle/>
        <a:p>
          <a:endParaRPr lang="es-EC"/>
        </a:p>
      </dgm:t>
    </dgm:pt>
    <dgm:pt modelId="{164DF0BA-A777-45F3-A0C7-2679EE286229}">
      <dgm:prSet/>
      <dgm:spPr/>
      <dgm:t>
        <a:bodyPr/>
        <a:lstStyle/>
        <a:p>
          <a:r>
            <a:rPr lang="es-EC" smtClean="0"/>
            <a:t>Comisión </a:t>
          </a:r>
          <a:r>
            <a:rPr lang="es-EC"/>
            <a:t>de Deporte</a:t>
          </a:r>
        </a:p>
      </dgm:t>
    </dgm:pt>
    <dgm:pt modelId="{100D72E1-900A-4111-A6EF-A5E967303405}" type="parTrans" cxnId="{5C7D9E0D-0CB8-4F56-B1F0-EE147C9E09D2}">
      <dgm:prSet/>
      <dgm:spPr/>
      <dgm:t>
        <a:bodyPr/>
        <a:lstStyle/>
        <a:p>
          <a:endParaRPr lang="es-EC"/>
        </a:p>
      </dgm:t>
    </dgm:pt>
    <dgm:pt modelId="{D0D9CB7F-88DB-4787-8578-E71329E77761}" type="sibTrans" cxnId="{5C7D9E0D-0CB8-4F56-B1F0-EE147C9E09D2}">
      <dgm:prSet/>
      <dgm:spPr/>
      <dgm:t>
        <a:bodyPr/>
        <a:lstStyle/>
        <a:p>
          <a:endParaRPr lang="es-EC"/>
        </a:p>
      </dgm:t>
    </dgm:pt>
    <dgm:pt modelId="{9EB79BE9-CBA9-4F37-97F8-3891EFCAE2C2}">
      <dgm:prSet/>
      <dgm:spPr/>
      <dgm:t>
        <a:bodyPr/>
        <a:lstStyle/>
        <a:p>
          <a:r>
            <a:rPr lang="es-EC"/>
            <a:t>Inspector de Carretera</a:t>
          </a:r>
        </a:p>
      </dgm:t>
    </dgm:pt>
    <dgm:pt modelId="{2807BF06-26BC-4945-A5B8-917AEF239947}" type="parTrans" cxnId="{1FD4C118-427F-4A27-BE0B-BC6A473D6CC8}">
      <dgm:prSet/>
      <dgm:spPr/>
      <dgm:t>
        <a:bodyPr/>
        <a:lstStyle/>
        <a:p>
          <a:endParaRPr lang="es-EC"/>
        </a:p>
      </dgm:t>
    </dgm:pt>
    <dgm:pt modelId="{69F2EE4A-5452-4D22-BC0F-10B83D10557B}" type="sibTrans" cxnId="{1FD4C118-427F-4A27-BE0B-BC6A473D6CC8}">
      <dgm:prSet/>
      <dgm:spPr/>
      <dgm:t>
        <a:bodyPr/>
        <a:lstStyle/>
        <a:p>
          <a:endParaRPr lang="es-EC"/>
        </a:p>
      </dgm:t>
    </dgm:pt>
    <dgm:pt modelId="{27C8CCA4-9B7D-473E-A449-5AD9E69109C8}" type="asst">
      <dgm:prSet/>
      <dgm:spPr/>
      <dgm:t>
        <a:bodyPr/>
        <a:lstStyle/>
        <a:p>
          <a:r>
            <a:rPr lang="es-EC"/>
            <a:t>Inspector de Accidente</a:t>
          </a:r>
        </a:p>
      </dgm:t>
    </dgm:pt>
    <dgm:pt modelId="{E52ED694-0D62-40BE-9C28-B08B780F01BB}" type="parTrans" cxnId="{ED40B7EC-048C-49DF-80C9-6485B136A687}">
      <dgm:prSet/>
      <dgm:spPr/>
      <dgm:t>
        <a:bodyPr/>
        <a:lstStyle/>
        <a:p>
          <a:endParaRPr lang="es-EC"/>
        </a:p>
      </dgm:t>
    </dgm:pt>
    <dgm:pt modelId="{D67C9C6F-DEFA-4E0B-9775-19A05A4194BB}" type="sibTrans" cxnId="{ED40B7EC-048C-49DF-80C9-6485B136A687}">
      <dgm:prSet/>
      <dgm:spPr/>
      <dgm:t>
        <a:bodyPr/>
        <a:lstStyle/>
        <a:p>
          <a:endParaRPr lang="es-EC"/>
        </a:p>
      </dgm:t>
    </dgm:pt>
    <dgm:pt modelId="{BC17A7FC-1AAA-49C2-A4E6-E5EF621C29D8}">
      <dgm:prSet/>
      <dgm:spPr/>
      <dgm:t>
        <a:bodyPr/>
        <a:lstStyle/>
        <a:p>
          <a:r>
            <a:rPr lang="es-ES" smtClean="0"/>
            <a:t>Comisión </a:t>
          </a:r>
          <a:r>
            <a:rPr lang="es-ES"/>
            <a:t>de </a:t>
          </a:r>
          <a:r>
            <a:rPr lang="es-ES" smtClean="0"/>
            <a:t>Educación</a:t>
          </a:r>
          <a:endParaRPr lang="es-ES"/>
        </a:p>
      </dgm:t>
    </dgm:pt>
    <dgm:pt modelId="{6BD6575D-F101-44B6-A55D-7356AB5B804B}" type="parTrans" cxnId="{95AE8900-8244-471B-B197-FC6AD14CABE2}">
      <dgm:prSet/>
      <dgm:spPr/>
      <dgm:t>
        <a:bodyPr/>
        <a:lstStyle/>
        <a:p>
          <a:endParaRPr lang="es-ES"/>
        </a:p>
      </dgm:t>
    </dgm:pt>
    <dgm:pt modelId="{E115F8F9-C912-4EE4-94D2-8388469D16FC}" type="sibTrans" cxnId="{95AE8900-8244-471B-B197-FC6AD14CABE2}">
      <dgm:prSet/>
      <dgm:spPr/>
      <dgm:t>
        <a:bodyPr/>
        <a:lstStyle/>
        <a:p>
          <a:endParaRPr lang="es-ES"/>
        </a:p>
      </dgm:t>
    </dgm:pt>
    <dgm:pt modelId="{F99DE9E7-E88A-4E26-AF55-050AA3D917F4}" type="pres">
      <dgm:prSet presAssocID="{8801FE57-0A05-47BC-97E4-5446BF0760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9BA612A5-E569-4E30-8C42-B1EC830AC18A}" type="pres">
      <dgm:prSet presAssocID="{EC5BF2DD-66DA-464B-8098-77676BB4EAF4}" presName="hierRoot1" presStyleCnt="0">
        <dgm:presLayoutVars>
          <dgm:hierBranch val="init"/>
        </dgm:presLayoutVars>
      </dgm:prSet>
      <dgm:spPr/>
    </dgm:pt>
    <dgm:pt modelId="{0B7E0AFE-C39B-473C-8600-85A36C131800}" type="pres">
      <dgm:prSet presAssocID="{EC5BF2DD-66DA-464B-8098-77676BB4EAF4}" presName="rootComposite1" presStyleCnt="0"/>
      <dgm:spPr/>
    </dgm:pt>
    <dgm:pt modelId="{96B7290E-DECD-463A-A151-946F8443451B}" type="pres">
      <dgm:prSet presAssocID="{EC5BF2DD-66DA-464B-8098-77676BB4EAF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A936713-324B-4BCE-92CB-484A54BF7057}" type="pres">
      <dgm:prSet presAssocID="{EC5BF2DD-66DA-464B-8098-77676BB4EAF4}" presName="rootConnector1" presStyleLbl="node1" presStyleIdx="0" presStyleCnt="0"/>
      <dgm:spPr/>
      <dgm:t>
        <a:bodyPr/>
        <a:lstStyle/>
        <a:p>
          <a:endParaRPr lang="es-EC"/>
        </a:p>
      </dgm:t>
    </dgm:pt>
    <dgm:pt modelId="{E86078CC-F670-4A65-BF20-30DE1F3CFA4B}" type="pres">
      <dgm:prSet presAssocID="{EC5BF2DD-66DA-464B-8098-77676BB4EAF4}" presName="hierChild2" presStyleCnt="0"/>
      <dgm:spPr/>
    </dgm:pt>
    <dgm:pt modelId="{AF4A7126-67E7-45EB-A2CD-7577C62C1256}" type="pres">
      <dgm:prSet presAssocID="{E660E15F-4C74-4390-8944-24A7C4CB896F}" presName="Name37" presStyleLbl="parChTrans1D2" presStyleIdx="0" presStyleCnt="1"/>
      <dgm:spPr/>
      <dgm:t>
        <a:bodyPr/>
        <a:lstStyle/>
        <a:p>
          <a:endParaRPr lang="es-EC"/>
        </a:p>
      </dgm:t>
    </dgm:pt>
    <dgm:pt modelId="{1FCA09E8-EDA9-4355-B971-9ACBA936B7A0}" type="pres">
      <dgm:prSet presAssocID="{4BC6D09F-97B4-4669-94FD-2938BE7E9633}" presName="hierRoot2" presStyleCnt="0">
        <dgm:presLayoutVars>
          <dgm:hierBranch val="init"/>
        </dgm:presLayoutVars>
      </dgm:prSet>
      <dgm:spPr/>
    </dgm:pt>
    <dgm:pt modelId="{D1407397-68E4-42B0-B3EC-55DB6603377B}" type="pres">
      <dgm:prSet presAssocID="{4BC6D09F-97B4-4669-94FD-2938BE7E9633}" presName="rootComposite" presStyleCnt="0"/>
      <dgm:spPr/>
    </dgm:pt>
    <dgm:pt modelId="{F2CE2564-760F-4513-9A29-FE598EA1F7B9}" type="pres">
      <dgm:prSet presAssocID="{4BC6D09F-97B4-4669-94FD-2938BE7E9633}" presName="rootText" presStyleLbl="node2" presStyleIdx="0" presStyleCnt="1" custScaleX="9091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120D31D-A391-435E-88EA-44C849BC554E}" type="pres">
      <dgm:prSet presAssocID="{4BC6D09F-97B4-4669-94FD-2938BE7E9633}" presName="rootConnector" presStyleLbl="node2" presStyleIdx="0" presStyleCnt="1"/>
      <dgm:spPr/>
      <dgm:t>
        <a:bodyPr/>
        <a:lstStyle/>
        <a:p>
          <a:endParaRPr lang="es-EC"/>
        </a:p>
      </dgm:t>
    </dgm:pt>
    <dgm:pt modelId="{388E53B6-4636-419C-B136-9CE27F40F2A3}" type="pres">
      <dgm:prSet presAssocID="{4BC6D09F-97B4-4669-94FD-2938BE7E9633}" presName="hierChild4" presStyleCnt="0"/>
      <dgm:spPr/>
    </dgm:pt>
    <dgm:pt modelId="{E6A73DF7-FDB4-4A69-A6E5-53A9203310D0}" type="pres">
      <dgm:prSet presAssocID="{D576B34A-D37B-4CB7-B24C-DCADCFBED893}" presName="Name37" presStyleLbl="parChTrans1D3" presStyleIdx="0" presStyleCnt="4"/>
      <dgm:spPr/>
      <dgm:t>
        <a:bodyPr/>
        <a:lstStyle/>
        <a:p>
          <a:endParaRPr lang="es-EC"/>
        </a:p>
      </dgm:t>
    </dgm:pt>
    <dgm:pt modelId="{F6AF7DAF-0AE7-491B-8D32-D6328C7A9857}" type="pres">
      <dgm:prSet presAssocID="{E934127F-9510-4C7F-8DB5-7096F759DF04}" presName="hierRoot2" presStyleCnt="0">
        <dgm:presLayoutVars>
          <dgm:hierBranch val="init"/>
        </dgm:presLayoutVars>
      </dgm:prSet>
      <dgm:spPr/>
    </dgm:pt>
    <dgm:pt modelId="{4C089F86-8357-444B-BF1D-3D54F1B70054}" type="pres">
      <dgm:prSet presAssocID="{E934127F-9510-4C7F-8DB5-7096F759DF04}" presName="rootComposite" presStyleCnt="0"/>
      <dgm:spPr/>
    </dgm:pt>
    <dgm:pt modelId="{4CA47AE3-59E2-4865-A95F-3D4537F35045}" type="pres">
      <dgm:prSet presAssocID="{E934127F-9510-4C7F-8DB5-7096F759DF0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1393287-B288-4C42-979E-39D5B0D2B546}" type="pres">
      <dgm:prSet presAssocID="{E934127F-9510-4C7F-8DB5-7096F759DF04}" presName="rootConnector" presStyleLbl="node3" presStyleIdx="0" presStyleCnt="2"/>
      <dgm:spPr/>
      <dgm:t>
        <a:bodyPr/>
        <a:lstStyle/>
        <a:p>
          <a:endParaRPr lang="es-EC"/>
        </a:p>
      </dgm:t>
    </dgm:pt>
    <dgm:pt modelId="{681DE6E6-99B0-40C4-8560-FED527576871}" type="pres">
      <dgm:prSet presAssocID="{E934127F-9510-4C7F-8DB5-7096F759DF04}" presName="hierChild4" presStyleCnt="0"/>
      <dgm:spPr/>
    </dgm:pt>
    <dgm:pt modelId="{81D60E14-4611-4270-965A-07D1F40FA0F7}" type="pres">
      <dgm:prSet presAssocID="{55B6241B-492B-4FBE-87D4-F4311C0C6748}" presName="Name37" presStyleLbl="parChTrans1D4" presStyleIdx="0" presStyleCnt="6"/>
      <dgm:spPr/>
      <dgm:t>
        <a:bodyPr/>
        <a:lstStyle/>
        <a:p>
          <a:endParaRPr lang="es-EC"/>
        </a:p>
      </dgm:t>
    </dgm:pt>
    <dgm:pt modelId="{E97F7149-A403-4733-A640-5C1075775088}" type="pres">
      <dgm:prSet presAssocID="{2C226C66-9482-446D-BA8B-CD6E7E04F932}" presName="hierRoot2" presStyleCnt="0">
        <dgm:presLayoutVars>
          <dgm:hierBranch val="init"/>
        </dgm:presLayoutVars>
      </dgm:prSet>
      <dgm:spPr/>
    </dgm:pt>
    <dgm:pt modelId="{135A627E-C6BA-4CD0-9ABB-C0A2562A3328}" type="pres">
      <dgm:prSet presAssocID="{2C226C66-9482-446D-BA8B-CD6E7E04F932}" presName="rootComposite" presStyleCnt="0"/>
      <dgm:spPr/>
    </dgm:pt>
    <dgm:pt modelId="{9788CC56-5913-421E-9082-6844B8553250}" type="pres">
      <dgm:prSet presAssocID="{2C226C66-9482-446D-BA8B-CD6E7E04F932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0D3C9F4-BADC-4E6C-A667-56BF3EE3CC21}" type="pres">
      <dgm:prSet presAssocID="{2C226C66-9482-446D-BA8B-CD6E7E04F932}" presName="rootConnector" presStyleLbl="node4" presStyleIdx="0" presStyleCnt="5"/>
      <dgm:spPr/>
      <dgm:t>
        <a:bodyPr/>
        <a:lstStyle/>
        <a:p>
          <a:endParaRPr lang="es-EC"/>
        </a:p>
      </dgm:t>
    </dgm:pt>
    <dgm:pt modelId="{FB8124DD-36E6-4D8B-BA6A-D0DDBADE76ED}" type="pres">
      <dgm:prSet presAssocID="{2C226C66-9482-446D-BA8B-CD6E7E04F932}" presName="hierChild4" presStyleCnt="0"/>
      <dgm:spPr/>
    </dgm:pt>
    <dgm:pt modelId="{0CB98211-5F72-409B-BC4E-69A2CF8B12B0}" type="pres">
      <dgm:prSet presAssocID="{2C226C66-9482-446D-BA8B-CD6E7E04F932}" presName="hierChild5" presStyleCnt="0"/>
      <dgm:spPr/>
    </dgm:pt>
    <dgm:pt modelId="{2E2FB195-4DC7-47C7-91B9-58CEEFEDC734}" type="pres">
      <dgm:prSet presAssocID="{44168AB4-552B-4FE6-98D8-04EDE8C2B815}" presName="Name37" presStyleLbl="parChTrans1D4" presStyleIdx="1" presStyleCnt="6"/>
      <dgm:spPr/>
      <dgm:t>
        <a:bodyPr/>
        <a:lstStyle/>
        <a:p>
          <a:endParaRPr lang="es-ES"/>
        </a:p>
      </dgm:t>
    </dgm:pt>
    <dgm:pt modelId="{6B386AB6-6799-4D67-AAB9-B154E5FAC4AD}" type="pres">
      <dgm:prSet presAssocID="{444F7247-7082-4860-ABDC-4E3F697B23B2}" presName="hierRoot2" presStyleCnt="0">
        <dgm:presLayoutVars>
          <dgm:hierBranch val="init"/>
        </dgm:presLayoutVars>
      </dgm:prSet>
      <dgm:spPr/>
    </dgm:pt>
    <dgm:pt modelId="{675EEEB3-7953-4A11-9627-27F0355434AC}" type="pres">
      <dgm:prSet presAssocID="{444F7247-7082-4860-ABDC-4E3F697B23B2}" presName="rootComposite" presStyleCnt="0"/>
      <dgm:spPr/>
    </dgm:pt>
    <dgm:pt modelId="{9432DE71-937E-4839-811D-DDD4325EFACE}" type="pres">
      <dgm:prSet presAssocID="{444F7247-7082-4860-ABDC-4E3F697B23B2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6C57A-A90A-42DF-8FD6-F29F1D285B22}" type="pres">
      <dgm:prSet presAssocID="{444F7247-7082-4860-ABDC-4E3F697B23B2}" presName="rootConnector" presStyleLbl="node4" presStyleIdx="1" presStyleCnt="5"/>
      <dgm:spPr/>
      <dgm:t>
        <a:bodyPr/>
        <a:lstStyle/>
        <a:p>
          <a:endParaRPr lang="es-ES"/>
        </a:p>
      </dgm:t>
    </dgm:pt>
    <dgm:pt modelId="{AB0AC2D7-BE42-4BEE-8836-CA2E7E0238E1}" type="pres">
      <dgm:prSet presAssocID="{444F7247-7082-4860-ABDC-4E3F697B23B2}" presName="hierChild4" presStyleCnt="0"/>
      <dgm:spPr/>
    </dgm:pt>
    <dgm:pt modelId="{9A1A9C8F-C492-43A3-8CED-EA72DA645149}" type="pres">
      <dgm:prSet presAssocID="{444F7247-7082-4860-ABDC-4E3F697B23B2}" presName="hierChild5" presStyleCnt="0"/>
      <dgm:spPr/>
    </dgm:pt>
    <dgm:pt modelId="{E9580214-AD66-4569-9C58-4B0472719485}" type="pres">
      <dgm:prSet presAssocID="{100D72E1-900A-4111-A6EF-A5E967303405}" presName="Name37" presStyleLbl="parChTrans1D4" presStyleIdx="2" presStyleCnt="6"/>
      <dgm:spPr/>
      <dgm:t>
        <a:bodyPr/>
        <a:lstStyle/>
        <a:p>
          <a:endParaRPr lang="es-ES"/>
        </a:p>
      </dgm:t>
    </dgm:pt>
    <dgm:pt modelId="{3E0FDC4B-F999-43D8-B6BB-7AAF0AF9887A}" type="pres">
      <dgm:prSet presAssocID="{164DF0BA-A777-45F3-A0C7-2679EE286229}" presName="hierRoot2" presStyleCnt="0">
        <dgm:presLayoutVars>
          <dgm:hierBranch val="init"/>
        </dgm:presLayoutVars>
      </dgm:prSet>
      <dgm:spPr/>
    </dgm:pt>
    <dgm:pt modelId="{FA74297E-168A-4574-A52C-7DADD02E2060}" type="pres">
      <dgm:prSet presAssocID="{164DF0BA-A777-45F3-A0C7-2679EE286229}" presName="rootComposite" presStyleCnt="0"/>
      <dgm:spPr/>
    </dgm:pt>
    <dgm:pt modelId="{2074F89E-160C-42D4-A73D-D5C04ABA5CDB}" type="pres">
      <dgm:prSet presAssocID="{164DF0BA-A777-45F3-A0C7-2679EE286229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735099-270A-4D1D-9A16-7580805B61DB}" type="pres">
      <dgm:prSet presAssocID="{164DF0BA-A777-45F3-A0C7-2679EE286229}" presName="rootConnector" presStyleLbl="node4" presStyleIdx="2" presStyleCnt="5"/>
      <dgm:spPr/>
      <dgm:t>
        <a:bodyPr/>
        <a:lstStyle/>
        <a:p>
          <a:endParaRPr lang="es-ES"/>
        </a:p>
      </dgm:t>
    </dgm:pt>
    <dgm:pt modelId="{70EDA5EE-7A48-4AD0-9736-9A1EFE99993E}" type="pres">
      <dgm:prSet presAssocID="{164DF0BA-A777-45F3-A0C7-2679EE286229}" presName="hierChild4" presStyleCnt="0"/>
      <dgm:spPr/>
    </dgm:pt>
    <dgm:pt modelId="{C02E48B9-2E27-43DA-800E-EAE53CA8EDC2}" type="pres">
      <dgm:prSet presAssocID="{164DF0BA-A777-45F3-A0C7-2679EE286229}" presName="hierChild5" presStyleCnt="0"/>
      <dgm:spPr/>
    </dgm:pt>
    <dgm:pt modelId="{D2D52C7F-79E1-4B68-B114-EBDF943EA92A}" type="pres">
      <dgm:prSet presAssocID="{2807BF06-26BC-4945-A5B8-917AEF239947}" presName="Name37" presStyleLbl="parChTrans1D4" presStyleIdx="3" presStyleCnt="6"/>
      <dgm:spPr/>
      <dgm:t>
        <a:bodyPr/>
        <a:lstStyle/>
        <a:p>
          <a:endParaRPr lang="es-ES"/>
        </a:p>
      </dgm:t>
    </dgm:pt>
    <dgm:pt modelId="{507EC48E-8D48-4F9F-BE13-79F08013B63B}" type="pres">
      <dgm:prSet presAssocID="{9EB79BE9-CBA9-4F37-97F8-3891EFCAE2C2}" presName="hierRoot2" presStyleCnt="0">
        <dgm:presLayoutVars>
          <dgm:hierBranch val="init"/>
        </dgm:presLayoutVars>
      </dgm:prSet>
      <dgm:spPr/>
    </dgm:pt>
    <dgm:pt modelId="{EC62F303-1BEC-4FDC-8C0E-3E95854D9151}" type="pres">
      <dgm:prSet presAssocID="{9EB79BE9-CBA9-4F37-97F8-3891EFCAE2C2}" presName="rootComposite" presStyleCnt="0"/>
      <dgm:spPr/>
    </dgm:pt>
    <dgm:pt modelId="{02394F57-8C10-49D4-9A00-3625486A9C84}" type="pres">
      <dgm:prSet presAssocID="{9EB79BE9-CBA9-4F37-97F8-3891EFCAE2C2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F91A86-D786-4291-ADC2-1AF580F2EA8E}" type="pres">
      <dgm:prSet presAssocID="{9EB79BE9-CBA9-4F37-97F8-3891EFCAE2C2}" presName="rootConnector" presStyleLbl="node4" presStyleIdx="3" presStyleCnt="5"/>
      <dgm:spPr/>
      <dgm:t>
        <a:bodyPr/>
        <a:lstStyle/>
        <a:p>
          <a:endParaRPr lang="es-ES"/>
        </a:p>
      </dgm:t>
    </dgm:pt>
    <dgm:pt modelId="{1C824977-41D9-47EB-BF04-1C9DEEE2CAA3}" type="pres">
      <dgm:prSet presAssocID="{9EB79BE9-CBA9-4F37-97F8-3891EFCAE2C2}" presName="hierChild4" presStyleCnt="0"/>
      <dgm:spPr/>
    </dgm:pt>
    <dgm:pt modelId="{63B984CE-B56A-4214-8AC3-724E99D14D69}" type="pres">
      <dgm:prSet presAssocID="{9EB79BE9-CBA9-4F37-97F8-3891EFCAE2C2}" presName="hierChild5" presStyleCnt="0"/>
      <dgm:spPr/>
    </dgm:pt>
    <dgm:pt modelId="{9695BB4B-86BF-4132-B3CF-ADFDA589E5F6}" type="pres">
      <dgm:prSet presAssocID="{E52ED694-0D62-40BE-9C28-B08B780F01BB}" presName="Name111" presStyleLbl="parChTrans1D4" presStyleIdx="4" presStyleCnt="6"/>
      <dgm:spPr/>
      <dgm:t>
        <a:bodyPr/>
        <a:lstStyle/>
        <a:p>
          <a:endParaRPr lang="es-ES"/>
        </a:p>
      </dgm:t>
    </dgm:pt>
    <dgm:pt modelId="{3D36FA04-6872-40E5-A3C5-145EFAC95193}" type="pres">
      <dgm:prSet presAssocID="{27C8CCA4-9B7D-473E-A449-5AD9E69109C8}" presName="hierRoot3" presStyleCnt="0">
        <dgm:presLayoutVars>
          <dgm:hierBranch val="init"/>
        </dgm:presLayoutVars>
      </dgm:prSet>
      <dgm:spPr/>
    </dgm:pt>
    <dgm:pt modelId="{1DE46EDB-E908-42F3-B3EF-403CCDD79DCB}" type="pres">
      <dgm:prSet presAssocID="{27C8CCA4-9B7D-473E-A449-5AD9E69109C8}" presName="rootComposite3" presStyleCnt="0"/>
      <dgm:spPr/>
    </dgm:pt>
    <dgm:pt modelId="{0464C984-1600-47F1-B734-8D3A9CA575B2}" type="pres">
      <dgm:prSet presAssocID="{27C8CCA4-9B7D-473E-A449-5AD9E69109C8}" presName="rootText3" presStyleLbl="asst4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C1C08C2-8875-41AF-AFFB-CE6AFA051903}" type="pres">
      <dgm:prSet presAssocID="{27C8CCA4-9B7D-473E-A449-5AD9E69109C8}" presName="rootConnector3" presStyleLbl="asst4" presStyleIdx="0" presStyleCnt="1"/>
      <dgm:spPr/>
      <dgm:t>
        <a:bodyPr/>
        <a:lstStyle/>
        <a:p>
          <a:endParaRPr lang="es-ES"/>
        </a:p>
      </dgm:t>
    </dgm:pt>
    <dgm:pt modelId="{B0B8D58A-B9CC-48B8-92E0-B9B44B40C47F}" type="pres">
      <dgm:prSet presAssocID="{27C8CCA4-9B7D-473E-A449-5AD9E69109C8}" presName="hierChild6" presStyleCnt="0"/>
      <dgm:spPr/>
    </dgm:pt>
    <dgm:pt modelId="{0F4CFB95-F9EC-4136-B6E0-D47F413F1E60}" type="pres">
      <dgm:prSet presAssocID="{27C8CCA4-9B7D-473E-A449-5AD9E69109C8}" presName="hierChild7" presStyleCnt="0"/>
      <dgm:spPr/>
    </dgm:pt>
    <dgm:pt modelId="{3443A177-63E5-454F-9040-DB1919ACDE98}" type="pres">
      <dgm:prSet presAssocID="{6BD6575D-F101-44B6-A55D-7356AB5B804B}" presName="Name37" presStyleLbl="parChTrans1D4" presStyleIdx="5" presStyleCnt="6"/>
      <dgm:spPr/>
      <dgm:t>
        <a:bodyPr/>
        <a:lstStyle/>
        <a:p>
          <a:endParaRPr lang="es-EC"/>
        </a:p>
      </dgm:t>
    </dgm:pt>
    <dgm:pt modelId="{4FCDD15C-42AF-457B-9CEE-F9AE9C88CB37}" type="pres">
      <dgm:prSet presAssocID="{BC17A7FC-1AAA-49C2-A4E6-E5EF621C29D8}" presName="hierRoot2" presStyleCnt="0">
        <dgm:presLayoutVars>
          <dgm:hierBranch val="init"/>
        </dgm:presLayoutVars>
      </dgm:prSet>
      <dgm:spPr/>
    </dgm:pt>
    <dgm:pt modelId="{9C2219DE-9E13-4456-ABBB-5C804B8E4618}" type="pres">
      <dgm:prSet presAssocID="{BC17A7FC-1AAA-49C2-A4E6-E5EF621C29D8}" presName="rootComposite" presStyleCnt="0"/>
      <dgm:spPr/>
    </dgm:pt>
    <dgm:pt modelId="{8A104E81-A2BD-4418-A0D2-72625496360D}" type="pres">
      <dgm:prSet presAssocID="{BC17A7FC-1AAA-49C2-A4E6-E5EF621C29D8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16BF1E-35A9-4F1F-AE80-B4036C34CF8A}" type="pres">
      <dgm:prSet presAssocID="{BC17A7FC-1AAA-49C2-A4E6-E5EF621C29D8}" presName="rootConnector" presStyleLbl="node4" presStyleIdx="4" presStyleCnt="5"/>
      <dgm:spPr/>
      <dgm:t>
        <a:bodyPr/>
        <a:lstStyle/>
        <a:p>
          <a:endParaRPr lang="es-EC"/>
        </a:p>
      </dgm:t>
    </dgm:pt>
    <dgm:pt modelId="{BA732B71-32E6-4DFF-AF04-EE77D629D58F}" type="pres">
      <dgm:prSet presAssocID="{BC17A7FC-1AAA-49C2-A4E6-E5EF621C29D8}" presName="hierChild4" presStyleCnt="0"/>
      <dgm:spPr/>
    </dgm:pt>
    <dgm:pt modelId="{3066F769-0EB5-42D9-A05D-1F9B108BD5DB}" type="pres">
      <dgm:prSet presAssocID="{BC17A7FC-1AAA-49C2-A4E6-E5EF621C29D8}" presName="hierChild5" presStyleCnt="0"/>
      <dgm:spPr/>
    </dgm:pt>
    <dgm:pt modelId="{31897591-F4CA-4F18-B8F3-433EF6716127}" type="pres">
      <dgm:prSet presAssocID="{E934127F-9510-4C7F-8DB5-7096F759DF04}" presName="hierChild5" presStyleCnt="0"/>
      <dgm:spPr/>
    </dgm:pt>
    <dgm:pt modelId="{1C952557-8E7E-4E89-84C8-53AEE9A7B96A}" type="pres">
      <dgm:prSet presAssocID="{B41A5D2B-10EA-4A41-900D-A86F5EE7340D}" presName="Name37" presStyleLbl="parChTrans1D3" presStyleIdx="1" presStyleCnt="4"/>
      <dgm:spPr/>
      <dgm:t>
        <a:bodyPr/>
        <a:lstStyle/>
        <a:p>
          <a:endParaRPr lang="es-EC"/>
        </a:p>
      </dgm:t>
    </dgm:pt>
    <dgm:pt modelId="{3B8427D9-7B73-443A-BF80-CFFF2694675D}" type="pres">
      <dgm:prSet presAssocID="{885E483C-9B05-4B0B-A4C8-CBDFE2F55D40}" presName="hierRoot2" presStyleCnt="0">
        <dgm:presLayoutVars>
          <dgm:hierBranch val="init"/>
        </dgm:presLayoutVars>
      </dgm:prSet>
      <dgm:spPr/>
    </dgm:pt>
    <dgm:pt modelId="{6C4D8B03-B138-4266-ADD3-29E13F4E41D2}" type="pres">
      <dgm:prSet presAssocID="{885E483C-9B05-4B0B-A4C8-CBDFE2F55D40}" presName="rootComposite" presStyleCnt="0"/>
      <dgm:spPr/>
    </dgm:pt>
    <dgm:pt modelId="{E1BC4E35-9519-47B3-A8B6-9927B0C60C4C}" type="pres">
      <dgm:prSet presAssocID="{885E483C-9B05-4B0B-A4C8-CBDFE2F55D40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7B9DF7C-AC20-476E-892E-7566890696B9}" type="pres">
      <dgm:prSet presAssocID="{885E483C-9B05-4B0B-A4C8-CBDFE2F55D40}" presName="rootConnector" presStyleLbl="node3" presStyleIdx="1" presStyleCnt="2"/>
      <dgm:spPr/>
      <dgm:t>
        <a:bodyPr/>
        <a:lstStyle/>
        <a:p>
          <a:endParaRPr lang="es-EC"/>
        </a:p>
      </dgm:t>
    </dgm:pt>
    <dgm:pt modelId="{8615E891-9A6C-4D61-B2C5-E2AB285C16A1}" type="pres">
      <dgm:prSet presAssocID="{885E483C-9B05-4B0B-A4C8-CBDFE2F55D40}" presName="hierChild4" presStyleCnt="0"/>
      <dgm:spPr/>
    </dgm:pt>
    <dgm:pt modelId="{BF4FE22C-9019-4D05-A33E-C2770E4BD0D4}" type="pres">
      <dgm:prSet presAssocID="{885E483C-9B05-4B0B-A4C8-CBDFE2F55D40}" presName="hierChild5" presStyleCnt="0"/>
      <dgm:spPr/>
    </dgm:pt>
    <dgm:pt modelId="{3473BEDA-DF81-40E4-B493-7AFA896B28C2}" type="pres">
      <dgm:prSet presAssocID="{4BC6D09F-97B4-4669-94FD-2938BE7E9633}" presName="hierChild5" presStyleCnt="0"/>
      <dgm:spPr/>
    </dgm:pt>
    <dgm:pt modelId="{C0EB9322-8AF6-45C8-887C-3CC862C00F97}" type="pres">
      <dgm:prSet presAssocID="{164C1BCD-C423-4A72-BB60-D33CF6322BB5}" presName="Name111" presStyleLbl="parChTrans1D3" presStyleIdx="2" presStyleCnt="4"/>
      <dgm:spPr/>
      <dgm:t>
        <a:bodyPr/>
        <a:lstStyle/>
        <a:p>
          <a:endParaRPr lang="es-EC"/>
        </a:p>
      </dgm:t>
    </dgm:pt>
    <dgm:pt modelId="{10BE8FAE-7942-4D3A-8956-AE6BE9E82BD5}" type="pres">
      <dgm:prSet presAssocID="{B104F450-861E-4EA9-A7E6-C2ACDBC74069}" presName="hierRoot3" presStyleCnt="0">
        <dgm:presLayoutVars>
          <dgm:hierBranch val="init"/>
        </dgm:presLayoutVars>
      </dgm:prSet>
      <dgm:spPr/>
    </dgm:pt>
    <dgm:pt modelId="{FAEEF839-823D-48EE-A50E-A10CBA7D9F46}" type="pres">
      <dgm:prSet presAssocID="{B104F450-861E-4EA9-A7E6-C2ACDBC74069}" presName="rootComposite3" presStyleCnt="0"/>
      <dgm:spPr/>
    </dgm:pt>
    <dgm:pt modelId="{C62CDBBA-F515-4E9C-A767-FA73554F4DD9}" type="pres">
      <dgm:prSet presAssocID="{B104F450-861E-4EA9-A7E6-C2ACDBC74069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C2B12A4-7786-4DD3-8787-A108BDC0557D}" type="pres">
      <dgm:prSet presAssocID="{B104F450-861E-4EA9-A7E6-C2ACDBC74069}" presName="rootConnector3" presStyleLbl="asst2" presStyleIdx="0" presStyleCnt="2"/>
      <dgm:spPr/>
      <dgm:t>
        <a:bodyPr/>
        <a:lstStyle/>
        <a:p>
          <a:endParaRPr lang="es-EC"/>
        </a:p>
      </dgm:t>
    </dgm:pt>
    <dgm:pt modelId="{47B7A0BF-1363-4161-B29F-F0B469095AF7}" type="pres">
      <dgm:prSet presAssocID="{B104F450-861E-4EA9-A7E6-C2ACDBC74069}" presName="hierChild6" presStyleCnt="0"/>
      <dgm:spPr/>
    </dgm:pt>
    <dgm:pt modelId="{E04EEAA4-7773-458A-A92F-E070597B7EB8}" type="pres">
      <dgm:prSet presAssocID="{B104F450-861E-4EA9-A7E6-C2ACDBC74069}" presName="hierChild7" presStyleCnt="0"/>
      <dgm:spPr/>
    </dgm:pt>
    <dgm:pt modelId="{7A755A9D-CE01-4B84-AD95-443B8552771D}" type="pres">
      <dgm:prSet presAssocID="{D0202B2A-CFB3-4809-B690-51015D4015F4}" presName="Name111" presStyleLbl="parChTrans1D3" presStyleIdx="3" presStyleCnt="4"/>
      <dgm:spPr/>
      <dgm:t>
        <a:bodyPr/>
        <a:lstStyle/>
        <a:p>
          <a:endParaRPr lang="es-ES"/>
        </a:p>
      </dgm:t>
    </dgm:pt>
    <dgm:pt modelId="{2C2F05FE-6D7A-42FC-8AB9-EEEA1D900827}" type="pres">
      <dgm:prSet presAssocID="{3D5503F1-54D2-4D4D-85C3-C911D54FF7EF}" presName="hierRoot3" presStyleCnt="0">
        <dgm:presLayoutVars>
          <dgm:hierBranch val="init"/>
        </dgm:presLayoutVars>
      </dgm:prSet>
      <dgm:spPr/>
    </dgm:pt>
    <dgm:pt modelId="{48B028C6-DCAE-4BB4-BDD8-CC40339DEEA6}" type="pres">
      <dgm:prSet presAssocID="{3D5503F1-54D2-4D4D-85C3-C911D54FF7EF}" presName="rootComposite3" presStyleCnt="0"/>
      <dgm:spPr/>
    </dgm:pt>
    <dgm:pt modelId="{114BD9BB-EC31-4F86-AB59-B14B7F7C9E99}" type="pres">
      <dgm:prSet presAssocID="{3D5503F1-54D2-4D4D-85C3-C911D54FF7EF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E1E84A8-AF1C-462F-9310-BEB946C4450E}" type="pres">
      <dgm:prSet presAssocID="{3D5503F1-54D2-4D4D-85C3-C911D54FF7EF}" presName="rootConnector3" presStyleLbl="asst2" presStyleIdx="1" presStyleCnt="2"/>
      <dgm:spPr/>
      <dgm:t>
        <a:bodyPr/>
        <a:lstStyle/>
        <a:p>
          <a:endParaRPr lang="es-ES"/>
        </a:p>
      </dgm:t>
    </dgm:pt>
    <dgm:pt modelId="{EF90F4A7-DF50-4E4E-906B-2F7801B72A1A}" type="pres">
      <dgm:prSet presAssocID="{3D5503F1-54D2-4D4D-85C3-C911D54FF7EF}" presName="hierChild6" presStyleCnt="0"/>
      <dgm:spPr/>
    </dgm:pt>
    <dgm:pt modelId="{767E7E2A-6604-4A80-80C1-83A891EDEDA8}" type="pres">
      <dgm:prSet presAssocID="{3D5503F1-54D2-4D4D-85C3-C911D54FF7EF}" presName="hierChild7" presStyleCnt="0"/>
      <dgm:spPr/>
    </dgm:pt>
    <dgm:pt modelId="{76181326-9CF3-4642-9555-E1F2458BC6DA}" type="pres">
      <dgm:prSet presAssocID="{EC5BF2DD-66DA-464B-8098-77676BB4EAF4}" presName="hierChild3" presStyleCnt="0"/>
      <dgm:spPr/>
    </dgm:pt>
  </dgm:ptLst>
  <dgm:cxnLst>
    <dgm:cxn modelId="{ED40B7EC-048C-49DF-80C9-6485B136A687}" srcId="{9EB79BE9-CBA9-4F37-97F8-3891EFCAE2C2}" destId="{27C8CCA4-9B7D-473E-A449-5AD9E69109C8}" srcOrd="0" destOrd="0" parTransId="{E52ED694-0D62-40BE-9C28-B08B780F01BB}" sibTransId="{D67C9C6F-DEFA-4E0B-9775-19A05A4194BB}"/>
    <dgm:cxn modelId="{61D44E92-4AE4-436D-BF6C-1E6DD98DA46E}" type="presOf" srcId="{BC17A7FC-1AAA-49C2-A4E6-E5EF621C29D8}" destId="{7B16BF1E-35A9-4F1F-AE80-B4036C34CF8A}" srcOrd="1" destOrd="0" presId="urn:microsoft.com/office/officeart/2005/8/layout/orgChart1"/>
    <dgm:cxn modelId="{48873B37-EEB8-4134-915A-D9EB26007492}" type="presOf" srcId="{8801FE57-0A05-47BC-97E4-5446BF07600F}" destId="{F99DE9E7-E88A-4E26-AF55-050AA3D917F4}" srcOrd="0" destOrd="0" presId="urn:microsoft.com/office/officeart/2005/8/layout/orgChart1"/>
    <dgm:cxn modelId="{00A6131D-2DFF-440B-BEF9-E722B9AC44CD}" type="presOf" srcId="{164DF0BA-A777-45F3-A0C7-2679EE286229}" destId="{2074F89E-160C-42D4-A73D-D5C04ABA5CDB}" srcOrd="0" destOrd="0" presId="urn:microsoft.com/office/officeart/2005/8/layout/orgChart1"/>
    <dgm:cxn modelId="{113EE4D0-956F-449C-AFD7-7802ADEB98E8}" srcId="{4BC6D09F-97B4-4669-94FD-2938BE7E9633}" destId="{3D5503F1-54D2-4D4D-85C3-C911D54FF7EF}" srcOrd="3" destOrd="0" parTransId="{D0202B2A-CFB3-4809-B690-51015D4015F4}" sibTransId="{904264EF-63E4-4BA9-A347-9271049DCC15}"/>
    <dgm:cxn modelId="{5DB9F333-53C6-4A5B-A656-FD04D466306F}" type="presOf" srcId="{444F7247-7082-4860-ABDC-4E3F697B23B2}" destId="{9432DE71-937E-4839-811D-DDD4325EFACE}" srcOrd="0" destOrd="0" presId="urn:microsoft.com/office/officeart/2005/8/layout/orgChart1"/>
    <dgm:cxn modelId="{BC4E1C80-6D9A-428F-82CE-06177DD0D377}" type="presOf" srcId="{27C8CCA4-9B7D-473E-A449-5AD9E69109C8}" destId="{EC1C08C2-8875-41AF-AFFB-CE6AFA051903}" srcOrd="1" destOrd="0" presId="urn:microsoft.com/office/officeart/2005/8/layout/orgChart1"/>
    <dgm:cxn modelId="{C12C7E1F-5901-4C49-9679-407B16C23647}" srcId="{E934127F-9510-4C7F-8DB5-7096F759DF04}" destId="{2C226C66-9482-446D-BA8B-CD6E7E04F932}" srcOrd="0" destOrd="0" parTransId="{55B6241B-492B-4FBE-87D4-F4311C0C6748}" sibTransId="{056D955A-CA70-42E4-8874-03272427DCBA}"/>
    <dgm:cxn modelId="{417683DD-0B8C-4E88-BAA4-06C92BC464C6}" type="presOf" srcId="{2C226C66-9482-446D-BA8B-CD6E7E04F932}" destId="{9788CC56-5913-421E-9082-6844B8553250}" srcOrd="0" destOrd="0" presId="urn:microsoft.com/office/officeart/2005/8/layout/orgChart1"/>
    <dgm:cxn modelId="{12FF89B6-780D-40A7-9A0D-0A818D80C379}" type="presOf" srcId="{3D5503F1-54D2-4D4D-85C3-C911D54FF7EF}" destId="{114BD9BB-EC31-4F86-AB59-B14B7F7C9E99}" srcOrd="0" destOrd="0" presId="urn:microsoft.com/office/officeart/2005/8/layout/orgChart1"/>
    <dgm:cxn modelId="{AD007F6F-08C7-4047-9D93-3021408A922F}" type="presOf" srcId="{B104F450-861E-4EA9-A7E6-C2ACDBC74069}" destId="{5C2B12A4-7786-4DD3-8787-A108BDC0557D}" srcOrd="1" destOrd="0" presId="urn:microsoft.com/office/officeart/2005/8/layout/orgChart1"/>
    <dgm:cxn modelId="{29FA4FDE-B212-4EBB-8901-F03FE3734592}" type="presOf" srcId="{885E483C-9B05-4B0B-A4C8-CBDFE2F55D40}" destId="{27B9DF7C-AC20-476E-892E-7566890696B9}" srcOrd="1" destOrd="0" presId="urn:microsoft.com/office/officeart/2005/8/layout/orgChart1"/>
    <dgm:cxn modelId="{1FD4C118-427F-4A27-BE0B-BC6A473D6CC8}" srcId="{E934127F-9510-4C7F-8DB5-7096F759DF04}" destId="{9EB79BE9-CBA9-4F37-97F8-3891EFCAE2C2}" srcOrd="3" destOrd="0" parTransId="{2807BF06-26BC-4945-A5B8-917AEF239947}" sibTransId="{69F2EE4A-5452-4D22-BC0F-10B83D10557B}"/>
    <dgm:cxn modelId="{9DE4653E-A180-4B87-B9AE-CF1D23E2AA08}" srcId="{EC5BF2DD-66DA-464B-8098-77676BB4EAF4}" destId="{4BC6D09F-97B4-4669-94FD-2938BE7E9633}" srcOrd="0" destOrd="0" parTransId="{E660E15F-4C74-4390-8944-24A7C4CB896F}" sibTransId="{68FA313D-5FB8-416C-BB1B-3FA8F75C11A1}"/>
    <dgm:cxn modelId="{95AE8900-8244-471B-B197-FC6AD14CABE2}" srcId="{E934127F-9510-4C7F-8DB5-7096F759DF04}" destId="{BC17A7FC-1AAA-49C2-A4E6-E5EF621C29D8}" srcOrd="4" destOrd="0" parTransId="{6BD6575D-F101-44B6-A55D-7356AB5B804B}" sibTransId="{E115F8F9-C912-4EE4-94D2-8388469D16FC}"/>
    <dgm:cxn modelId="{095AD9A9-F7C0-4B03-9D3B-35ECC986001F}" type="presOf" srcId="{164C1BCD-C423-4A72-BB60-D33CF6322BB5}" destId="{C0EB9322-8AF6-45C8-887C-3CC862C00F97}" srcOrd="0" destOrd="0" presId="urn:microsoft.com/office/officeart/2005/8/layout/orgChart1"/>
    <dgm:cxn modelId="{4A2497A4-B0DA-4225-A64B-204F00615E2A}" srcId="{E934127F-9510-4C7F-8DB5-7096F759DF04}" destId="{444F7247-7082-4860-ABDC-4E3F697B23B2}" srcOrd="1" destOrd="0" parTransId="{44168AB4-552B-4FE6-98D8-04EDE8C2B815}" sibTransId="{DD4A55AD-5712-4FA4-968C-13152120A159}"/>
    <dgm:cxn modelId="{AE73ADED-FE2C-4D00-A576-D4DDEDD97362}" type="presOf" srcId="{E934127F-9510-4C7F-8DB5-7096F759DF04}" destId="{4CA47AE3-59E2-4865-A95F-3D4537F35045}" srcOrd="0" destOrd="0" presId="urn:microsoft.com/office/officeart/2005/8/layout/orgChart1"/>
    <dgm:cxn modelId="{972D751B-0321-48B6-B7DA-B07B471DF6D0}" type="presOf" srcId="{BC17A7FC-1AAA-49C2-A4E6-E5EF621C29D8}" destId="{8A104E81-A2BD-4418-A0D2-72625496360D}" srcOrd="0" destOrd="0" presId="urn:microsoft.com/office/officeart/2005/8/layout/orgChart1"/>
    <dgm:cxn modelId="{5C0AC365-D071-43A1-BB3D-EAFCEE94EA7B}" type="presOf" srcId="{27C8CCA4-9B7D-473E-A449-5AD9E69109C8}" destId="{0464C984-1600-47F1-B734-8D3A9CA575B2}" srcOrd="0" destOrd="0" presId="urn:microsoft.com/office/officeart/2005/8/layout/orgChart1"/>
    <dgm:cxn modelId="{7909C61C-CC46-44F5-8071-6496596CE925}" type="presOf" srcId="{55B6241B-492B-4FBE-87D4-F4311C0C6748}" destId="{81D60E14-4611-4270-965A-07D1F40FA0F7}" srcOrd="0" destOrd="0" presId="urn:microsoft.com/office/officeart/2005/8/layout/orgChart1"/>
    <dgm:cxn modelId="{21B3BD3B-BD2C-4A2E-8707-6F08CFEA721E}" type="presOf" srcId="{100D72E1-900A-4111-A6EF-A5E967303405}" destId="{E9580214-AD66-4569-9C58-4B0472719485}" srcOrd="0" destOrd="0" presId="urn:microsoft.com/office/officeart/2005/8/layout/orgChart1"/>
    <dgm:cxn modelId="{31CA583B-5A10-4C39-BB46-4C5C3AA84523}" type="presOf" srcId="{44168AB4-552B-4FE6-98D8-04EDE8C2B815}" destId="{2E2FB195-4DC7-47C7-91B9-58CEEFEDC734}" srcOrd="0" destOrd="0" presId="urn:microsoft.com/office/officeart/2005/8/layout/orgChart1"/>
    <dgm:cxn modelId="{C99629DE-7289-4E05-AD84-246FD0F9776D}" type="presOf" srcId="{B104F450-861E-4EA9-A7E6-C2ACDBC74069}" destId="{C62CDBBA-F515-4E9C-A767-FA73554F4DD9}" srcOrd="0" destOrd="0" presId="urn:microsoft.com/office/officeart/2005/8/layout/orgChart1"/>
    <dgm:cxn modelId="{9A0FE7BD-22A3-4782-97B9-71129D10F6D7}" type="presOf" srcId="{9EB79BE9-CBA9-4F37-97F8-3891EFCAE2C2}" destId="{02394F57-8C10-49D4-9A00-3625486A9C84}" srcOrd="0" destOrd="0" presId="urn:microsoft.com/office/officeart/2005/8/layout/orgChart1"/>
    <dgm:cxn modelId="{6B564B69-B323-4090-9438-246AF050DB58}" srcId="{4BC6D09F-97B4-4669-94FD-2938BE7E9633}" destId="{885E483C-9B05-4B0B-A4C8-CBDFE2F55D40}" srcOrd="2" destOrd="0" parTransId="{B41A5D2B-10EA-4A41-900D-A86F5EE7340D}" sibTransId="{05EFD7C4-F10F-45F3-8CC2-99043B595C52}"/>
    <dgm:cxn modelId="{846ACD49-D1EC-43C3-B9CB-E286CE6E1288}" type="presOf" srcId="{EC5BF2DD-66DA-464B-8098-77676BB4EAF4}" destId="{96B7290E-DECD-463A-A151-946F8443451B}" srcOrd="0" destOrd="0" presId="urn:microsoft.com/office/officeart/2005/8/layout/orgChart1"/>
    <dgm:cxn modelId="{06FF1C95-9858-4315-BCAF-9D1A96C81781}" type="presOf" srcId="{E934127F-9510-4C7F-8DB5-7096F759DF04}" destId="{A1393287-B288-4C42-979E-39D5B0D2B546}" srcOrd="1" destOrd="0" presId="urn:microsoft.com/office/officeart/2005/8/layout/orgChart1"/>
    <dgm:cxn modelId="{935BD7D5-B672-4AFD-8F1F-3D4321E252F5}" type="presOf" srcId="{E660E15F-4C74-4390-8944-24A7C4CB896F}" destId="{AF4A7126-67E7-45EB-A2CD-7577C62C1256}" srcOrd="0" destOrd="0" presId="urn:microsoft.com/office/officeart/2005/8/layout/orgChart1"/>
    <dgm:cxn modelId="{39EB70DE-A9A7-4EB4-940B-694367E8711B}" type="presOf" srcId="{2C226C66-9482-446D-BA8B-CD6E7E04F932}" destId="{70D3C9F4-BADC-4E6C-A667-56BF3EE3CC21}" srcOrd="1" destOrd="0" presId="urn:microsoft.com/office/officeart/2005/8/layout/orgChart1"/>
    <dgm:cxn modelId="{8EE0ECF4-B230-4770-8757-33F8F542427B}" type="presOf" srcId="{164DF0BA-A777-45F3-A0C7-2679EE286229}" destId="{23735099-270A-4D1D-9A16-7580805B61DB}" srcOrd="1" destOrd="0" presId="urn:microsoft.com/office/officeart/2005/8/layout/orgChart1"/>
    <dgm:cxn modelId="{BCCA0D9C-E101-407B-BD66-F62B6A8A89DF}" type="presOf" srcId="{B41A5D2B-10EA-4A41-900D-A86F5EE7340D}" destId="{1C952557-8E7E-4E89-84C8-53AEE9A7B96A}" srcOrd="0" destOrd="0" presId="urn:microsoft.com/office/officeart/2005/8/layout/orgChart1"/>
    <dgm:cxn modelId="{6FADB024-0717-447C-A062-7B7134700D1F}" type="presOf" srcId="{EC5BF2DD-66DA-464B-8098-77676BB4EAF4}" destId="{CA936713-324B-4BCE-92CB-484A54BF7057}" srcOrd="1" destOrd="0" presId="urn:microsoft.com/office/officeart/2005/8/layout/orgChart1"/>
    <dgm:cxn modelId="{59D7B8A8-75B4-4D34-B4D1-7B5AA23C060D}" type="presOf" srcId="{3D5503F1-54D2-4D4D-85C3-C911D54FF7EF}" destId="{1E1E84A8-AF1C-462F-9310-BEB946C4450E}" srcOrd="1" destOrd="0" presId="urn:microsoft.com/office/officeart/2005/8/layout/orgChart1"/>
    <dgm:cxn modelId="{529F930A-7686-4548-968A-C976D07ABD14}" srcId="{8801FE57-0A05-47BC-97E4-5446BF07600F}" destId="{EC5BF2DD-66DA-464B-8098-77676BB4EAF4}" srcOrd="0" destOrd="0" parTransId="{C155A61E-1913-43A2-ADC2-127D2C005526}" sibTransId="{10687056-4A64-4AB2-A4CD-9A5550824813}"/>
    <dgm:cxn modelId="{8FDBCB7E-3552-4DD2-BFFC-EDA525DE1C4D}" type="presOf" srcId="{E52ED694-0D62-40BE-9C28-B08B780F01BB}" destId="{9695BB4B-86BF-4132-B3CF-ADFDA589E5F6}" srcOrd="0" destOrd="0" presId="urn:microsoft.com/office/officeart/2005/8/layout/orgChart1"/>
    <dgm:cxn modelId="{DF52E29E-F390-495C-BDC5-40C9F4512A4E}" type="presOf" srcId="{444F7247-7082-4860-ABDC-4E3F697B23B2}" destId="{B516C57A-A90A-42DF-8FD6-F29F1D285B22}" srcOrd="1" destOrd="0" presId="urn:microsoft.com/office/officeart/2005/8/layout/orgChart1"/>
    <dgm:cxn modelId="{D99FC459-7AED-4C91-A81C-168AA89CDB48}" type="presOf" srcId="{2807BF06-26BC-4945-A5B8-917AEF239947}" destId="{D2D52C7F-79E1-4B68-B114-EBDF943EA92A}" srcOrd="0" destOrd="0" presId="urn:microsoft.com/office/officeart/2005/8/layout/orgChart1"/>
    <dgm:cxn modelId="{67FBE04F-5C6D-46EB-9657-8691CC074D9F}" srcId="{4BC6D09F-97B4-4669-94FD-2938BE7E9633}" destId="{B104F450-861E-4EA9-A7E6-C2ACDBC74069}" srcOrd="0" destOrd="0" parTransId="{164C1BCD-C423-4A72-BB60-D33CF6322BB5}" sibTransId="{1299AE22-9434-4FF1-A534-C8238B361417}"/>
    <dgm:cxn modelId="{5C7D9E0D-0CB8-4F56-B1F0-EE147C9E09D2}" srcId="{E934127F-9510-4C7F-8DB5-7096F759DF04}" destId="{164DF0BA-A777-45F3-A0C7-2679EE286229}" srcOrd="2" destOrd="0" parTransId="{100D72E1-900A-4111-A6EF-A5E967303405}" sibTransId="{D0D9CB7F-88DB-4787-8578-E71329E77761}"/>
    <dgm:cxn modelId="{B4538464-C4B0-4300-83CC-E9E0B8F059C6}" type="presOf" srcId="{4BC6D09F-97B4-4669-94FD-2938BE7E9633}" destId="{E120D31D-A391-435E-88EA-44C849BC554E}" srcOrd="1" destOrd="0" presId="urn:microsoft.com/office/officeart/2005/8/layout/orgChart1"/>
    <dgm:cxn modelId="{834354A4-558D-4EEA-93F8-C81A565DD63F}" type="presOf" srcId="{9EB79BE9-CBA9-4F37-97F8-3891EFCAE2C2}" destId="{ECF91A86-D786-4291-ADC2-1AF580F2EA8E}" srcOrd="1" destOrd="0" presId="urn:microsoft.com/office/officeart/2005/8/layout/orgChart1"/>
    <dgm:cxn modelId="{DCFD78AC-9D44-46DD-A377-B09809CD39CB}" type="presOf" srcId="{6BD6575D-F101-44B6-A55D-7356AB5B804B}" destId="{3443A177-63E5-454F-9040-DB1919ACDE98}" srcOrd="0" destOrd="0" presId="urn:microsoft.com/office/officeart/2005/8/layout/orgChart1"/>
    <dgm:cxn modelId="{1A21D37A-E743-4EE2-9DAA-F86FE9B568AC}" type="presOf" srcId="{885E483C-9B05-4B0B-A4C8-CBDFE2F55D40}" destId="{E1BC4E35-9519-47B3-A8B6-9927B0C60C4C}" srcOrd="0" destOrd="0" presId="urn:microsoft.com/office/officeart/2005/8/layout/orgChart1"/>
    <dgm:cxn modelId="{B6DFFA0D-1252-46FB-AB79-7B03BAFCD263}" srcId="{4BC6D09F-97B4-4669-94FD-2938BE7E9633}" destId="{E934127F-9510-4C7F-8DB5-7096F759DF04}" srcOrd="1" destOrd="0" parTransId="{D576B34A-D37B-4CB7-B24C-DCADCFBED893}" sibTransId="{1B51C4A0-FDFF-4418-83F6-032D28243ABE}"/>
    <dgm:cxn modelId="{B6D17B9A-89FE-4E29-ADE1-433E79FF4450}" type="presOf" srcId="{D0202B2A-CFB3-4809-B690-51015D4015F4}" destId="{7A755A9D-CE01-4B84-AD95-443B8552771D}" srcOrd="0" destOrd="0" presId="urn:microsoft.com/office/officeart/2005/8/layout/orgChart1"/>
    <dgm:cxn modelId="{9DF89D99-A67C-415C-A6EF-9E37266E8AB3}" type="presOf" srcId="{4BC6D09F-97B4-4669-94FD-2938BE7E9633}" destId="{F2CE2564-760F-4513-9A29-FE598EA1F7B9}" srcOrd="0" destOrd="0" presId="urn:microsoft.com/office/officeart/2005/8/layout/orgChart1"/>
    <dgm:cxn modelId="{B23C96FF-52CA-4722-B6D3-36C6CA0B1F2F}" type="presOf" srcId="{D576B34A-D37B-4CB7-B24C-DCADCFBED893}" destId="{E6A73DF7-FDB4-4A69-A6E5-53A9203310D0}" srcOrd="0" destOrd="0" presId="urn:microsoft.com/office/officeart/2005/8/layout/orgChart1"/>
    <dgm:cxn modelId="{7F87DE1E-0053-4534-84F4-6A342D541CF4}" type="presParOf" srcId="{F99DE9E7-E88A-4E26-AF55-050AA3D917F4}" destId="{9BA612A5-E569-4E30-8C42-B1EC830AC18A}" srcOrd="0" destOrd="0" presId="urn:microsoft.com/office/officeart/2005/8/layout/orgChart1"/>
    <dgm:cxn modelId="{CD35B921-6D18-41BE-9788-59BFA06F6E0F}" type="presParOf" srcId="{9BA612A5-E569-4E30-8C42-B1EC830AC18A}" destId="{0B7E0AFE-C39B-473C-8600-85A36C131800}" srcOrd="0" destOrd="0" presId="urn:microsoft.com/office/officeart/2005/8/layout/orgChart1"/>
    <dgm:cxn modelId="{72005EA6-5C27-4928-95D7-E3E01B64F19B}" type="presParOf" srcId="{0B7E0AFE-C39B-473C-8600-85A36C131800}" destId="{96B7290E-DECD-463A-A151-946F8443451B}" srcOrd="0" destOrd="0" presId="urn:microsoft.com/office/officeart/2005/8/layout/orgChart1"/>
    <dgm:cxn modelId="{C8922DF4-3207-42E5-863A-BA1E31C5431E}" type="presParOf" srcId="{0B7E0AFE-C39B-473C-8600-85A36C131800}" destId="{CA936713-324B-4BCE-92CB-484A54BF7057}" srcOrd="1" destOrd="0" presId="urn:microsoft.com/office/officeart/2005/8/layout/orgChart1"/>
    <dgm:cxn modelId="{F592E9A9-7088-455B-A4E9-A1DB00F4209F}" type="presParOf" srcId="{9BA612A5-E569-4E30-8C42-B1EC830AC18A}" destId="{E86078CC-F670-4A65-BF20-30DE1F3CFA4B}" srcOrd="1" destOrd="0" presId="urn:microsoft.com/office/officeart/2005/8/layout/orgChart1"/>
    <dgm:cxn modelId="{0996C6D9-EA6E-4E4A-AC10-4DC8A638EC5B}" type="presParOf" srcId="{E86078CC-F670-4A65-BF20-30DE1F3CFA4B}" destId="{AF4A7126-67E7-45EB-A2CD-7577C62C1256}" srcOrd="0" destOrd="0" presId="urn:microsoft.com/office/officeart/2005/8/layout/orgChart1"/>
    <dgm:cxn modelId="{46391C8B-81A6-4702-9AAC-BF579195BB42}" type="presParOf" srcId="{E86078CC-F670-4A65-BF20-30DE1F3CFA4B}" destId="{1FCA09E8-EDA9-4355-B971-9ACBA936B7A0}" srcOrd="1" destOrd="0" presId="urn:microsoft.com/office/officeart/2005/8/layout/orgChart1"/>
    <dgm:cxn modelId="{7B942DA1-9E7B-4F99-B01A-BA19E4ECF320}" type="presParOf" srcId="{1FCA09E8-EDA9-4355-B971-9ACBA936B7A0}" destId="{D1407397-68E4-42B0-B3EC-55DB6603377B}" srcOrd="0" destOrd="0" presId="urn:microsoft.com/office/officeart/2005/8/layout/orgChart1"/>
    <dgm:cxn modelId="{DC88754E-41AE-48E5-836E-A5E22F20EDBD}" type="presParOf" srcId="{D1407397-68E4-42B0-B3EC-55DB6603377B}" destId="{F2CE2564-760F-4513-9A29-FE598EA1F7B9}" srcOrd="0" destOrd="0" presId="urn:microsoft.com/office/officeart/2005/8/layout/orgChart1"/>
    <dgm:cxn modelId="{42335542-CD65-4018-8030-74C67DBF0217}" type="presParOf" srcId="{D1407397-68E4-42B0-B3EC-55DB6603377B}" destId="{E120D31D-A391-435E-88EA-44C849BC554E}" srcOrd="1" destOrd="0" presId="urn:microsoft.com/office/officeart/2005/8/layout/orgChart1"/>
    <dgm:cxn modelId="{54D2F20F-11F6-47C2-9791-0C6BCE4AF36F}" type="presParOf" srcId="{1FCA09E8-EDA9-4355-B971-9ACBA936B7A0}" destId="{388E53B6-4636-419C-B136-9CE27F40F2A3}" srcOrd="1" destOrd="0" presId="urn:microsoft.com/office/officeart/2005/8/layout/orgChart1"/>
    <dgm:cxn modelId="{13591FD6-C18A-4246-A9C6-3CCA011060D4}" type="presParOf" srcId="{388E53B6-4636-419C-B136-9CE27F40F2A3}" destId="{E6A73DF7-FDB4-4A69-A6E5-53A9203310D0}" srcOrd="0" destOrd="0" presId="urn:microsoft.com/office/officeart/2005/8/layout/orgChart1"/>
    <dgm:cxn modelId="{94AAE69E-BB1E-40E5-BD4A-567D30FAC49B}" type="presParOf" srcId="{388E53B6-4636-419C-B136-9CE27F40F2A3}" destId="{F6AF7DAF-0AE7-491B-8D32-D6328C7A9857}" srcOrd="1" destOrd="0" presId="urn:microsoft.com/office/officeart/2005/8/layout/orgChart1"/>
    <dgm:cxn modelId="{99B5957F-9747-4D52-9F0B-C1D02C71EAFC}" type="presParOf" srcId="{F6AF7DAF-0AE7-491B-8D32-D6328C7A9857}" destId="{4C089F86-8357-444B-BF1D-3D54F1B70054}" srcOrd="0" destOrd="0" presId="urn:microsoft.com/office/officeart/2005/8/layout/orgChart1"/>
    <dgm:cxn modelId="{43B729A9-DC82-46ED-B7B9-02796093D33E}" type="presParOf" srcId="{4C089F86-8357-444B-BF1D-3D54F1B70054}" destId="{4CA47AE3-59E2-4865-A95F-3D4537F35045}" srcOrd="0" destOrd="0" presId="urn:microsoft.com/office/officeart/2005/8/layout/orgChart1"/>
    <dgm:cxn modelId="{804E75ED-5A42-440B-A0B4-D22CD99DC308}" type="presParOf" srcId="{4C089F86-8357-444B-BF1D-3D54F1B70054}" destId="{A1393287-B288-4C42-979E-39D5B0D2B546}" srcOrd="1" destOrd="0" presId="urn:microsoft.com/office/officeart/2005/8/layout/orgChart1"/>
    <dgm:cxn modelId="{FB99E371-EF75-40C1-A34F-823283662B70}" type="presParOf" srcId="{F6AF7DAF-0AE7-491B-8D32-D6328C7A9857}" destId="{681DE6E6-99B0-40C4-8560-FED527576871}" srcOrd="1" destOrd="0" presId="urn:microsoft.com/office/officeart/2005/8/layout/orgChart1"/>
    <dgm:cxn modelId="{93247494-A1BA-4240-95C1-980A054782E4}" type="presParOf" srcId="{681DE6E6-99B0-40C4-8560-FED527576871}" destId="{81D60E14-4611-4270-965A-07D1F40FA0F7}" srcOrd="0" destOrd="0" presId="urn:microsoft.com/office/officeart/2005/8/layout/orgChart1"/>
    <dgm:cxn modelId="{5C24EC04-6156-4278-A278-305DFD06DBA9}" type="presParOf" srcId="{681DE6E6-99B0-40C4-8560-FED527576871}" destId="{E97F7149-A403-4733-A640-5C1075775088}" srcOrd="1" destOrd="0" presId="urn:microsoft.com/office/officeart/2005/8/layout/orgChart1"/>
    <dgm:cxn modelId="{9557F046-DD35-4CCB-BBAB-A33D5457C45C}" type="presParOf" srcId="{E97F7149-A403-4733-A640-5C1075775088}" destId="{135A627E-C6BA-4CD0-9ABB-C0A2562A3328}" srcOrd="0" destOrd="0" presId="urn:microsoft.com/office/officeart/2005/8/layout/orgChart1"/>
    <dgm:cxn modelId="{E98EC6AA-5315-4FF9-8A5B-71FD1B8D20D7}" type="presParOf" srcId="{135A627E-C6BA-4CD0-9ABB-C0A2562A3328}" destId="{9788CC56-5913-421E-9082-6844B8553250}" srcOrd="0" destOrd="0" presId="urn:microsoft.com/office/officeart/2005/8/layout/orgChart1"/>
    <dgm:cxn modelId="{DB19034E-475D-4A5A-AA85-FA4C466E604A}" type="presParOf" srcId="{135A627E-C6BA-4CD0-9ABB-C0A2562A3328}" destId="{70D3C9F4-BADC-4E6C-A667-56BF3EE3CC21}" srcOrd="1" destOrd="0" presId="urn:microsoft.com/office/officeart/2005/8/layout/orgChart1"/>
    <dgm:cxn modelId="{8E1BB96A-C866-4CD2-B74F-85D86B8669EE}" type="presParOf" srcId="{E97F7149-A403-4733-A640-5C1075775088}" destId="{FB8124DD-36E6-4D8B-BA6A-D0DDBADE76ED}" srcOrd="1" destOrd="0" presId="urn:microsoft.com/office/officeart/2005/8/layout/orgChart1"/>
    <dgm:cxn modelId="{05F43F6C-D5DD-4E17-836C-48B948EDE0E5}" type="presParOf" srcId="{E97F7149-A403-4733-A640-5C1075775088}" destId="{0CB98211-5F72-409B-BC4E-69A2CF8B12B0}" srcOrd="2" destOrd="0" presId="urn:microsoft.com/office/officeart/2005/8/layout/orgChart1"/>
    <dgm:cxn modelId="{E3AAE273-1596-4497-9416-B42FF69AD9CC}" type="presParOf" srcId="{681DE6E6-99B0-40C4-8560-FED527576871}" destId="{2E2FB195-4DC7-47C7-91B9-58CEEFEDC734}" srcOrd="2" destOrd="0" presId="urn:microsoft.com/office/officeart/2005/8/layout/orgChart1"/>
    <dgm:cxn modelId="{48103C56-BF89-4972-9747-229C2FB51ECE}" type="presParOf" srcId="{681DE6E6-99B0-40C4-8560-FED527576871}" destId="{6B386AB6-6799-4D67-AAB9-B154E5FAC4AD}" srcOrd="3" destOrd="0" presId="urn:microsoft.com/office/officeart/2005/8/layout/orgChart1"/>
    <dgm:cxn modelId="{2D0A6821-8D8D-4B2E-852E-6CDF9C90A861}" type="presParOf" srcId="{6B386AB6-6799-4D67-AAB9-B154E5FAC4AD}" destId="{675EEEB3-7953-4A11-9627-27F0355434AC}" srcOrd="0" destOrd="0" presId="urn:microsoft.com/office/officeart/2005/8/layout/orgChart1"/>
    <dgm:cxn modelId="{1B284FE0-86B8-4786-9E1D-6381298C9599}" type="presParOf" srcId="{675EEEB3-7953-4A11-9627-27F0355434AC}" destId="{9432DE71-937E-4839-811D-DDD4325EFACE}" srcOrd="0" destOrd="0" presId="urn:microsoft.com/office/officeart/2005/8/layout/orgChart1"/>
    <dgm:cxn modelId="{CD943D70-E110-46D8-996D-E6EEDE4EACE8}" type="presParOf" srcId="{675EEEB3-7953-4A11-9627-27F0355434AC}" destId="{B516C57A-A90A-42DF-8FD6-F29F1D285B22}" srcOrd="1" destOrd="0" presId="urn:microsoft.com/office/officeart/2005/8/layout/orgChart1"/>
    <dgm:cxn modelId="{21DA1A1F-FA2F-419C-937F-08CF70A69B2B}" type="presParOf" srcId="{6B386AB6-6799-4D67-AAB9-B154E5FAC4AD}" destId="{AB0AC2D7-BE42-4BEE-8836-CA2E7E0238E1}" srcOrd="1" destOrd="0" presId="urn:microsoft.com/office/officeart/2005/8/layout/orgChart1"/>
    <dgm:cxn modelId="{921E57C4-4FC1-4354-A782-9B633198CAFD}" type="presParOf" srcId="{6B386AB6-6799-4D67-AAB9-B154E5FAC4AD}" destId="{9A1A9C8F-C492-43A3-8CED-EA72DA645149}" srcOrd="2" destOrd="0" presId="urn:microsoft.com/office/officeart/2005/8/layout/orgChart1"/>
    <dgm:cxn modelId="{8D23190D-182B-40EF-ADE4-D8FEB012435C}" type="presParOf" srcId="{681DE6E6-99B0-40C4-8560-FED527576871}" destId="{E9580214-AD66-4569-9C58-4B0472719485}" srcOrd="4" destOrd="0" presId="urn:microsoft.com/office/officeart/2005/8/layout/orgChart1"/>
    <dgm:cxn modelId="{4BFB38BE-9416-46CE-9326-319D155A0365}" type="presParOf" srcId="{681DE6E6-99B0-40C4-8560-FED527576871}" destId="{3E0FDC4B-F999-43D8-B6BB-7AAF0AF9887A}" srcOrd="5" destOrd="0" presId="urn:microsoft.com/office/officeart/2005/8/layout/orgChart1"/>
    <dgm:cxn modelId="{26D821E1-89FB-4367-86B6-E5D590BE0795}" type="presParOf" srcId="{3E0FDC4B-F999-43D8-B6BB-7AAF0AF9887A}" destId="{FA74297E-168A-4574-A52C-7DADD02E2060}" srcOrd="0" destOrd="0" presId="urn:microsoft.com/office/officeart/2005/8/layout/orgChart1"/>
    <dgm:cxn modelId="{5DD9DD2A-94A1-4366-90AC-4A835FD02373}" type="presParOf" srcId="{FA74297E-168A-4574-A52C-7DADD02E2060}" destId="{2074F89E-160C-42D4-A73D-D5C04ABA5CDB}" srcOrd="0" destOrd="0" presId="urn:microsoft.com/office/officeart/2005/8/layout/orgChart1"/>
    <dgm:cxn modelId="{CC437D85-0F60-4E25-A1CB-ED626A401977}" type="presParOf" srcId="{FA74297E-168A-4574-A52C-7DADD02E2060}" destId="{23735099-270A-4D1D-9A16-7580805B61DB}" srcOrd="1" destOrd="0" presId="urn:microsoft.com/office/officeart/2005/8/layout/orgChart1"/>
    <dgm:cxn modelId="{C0898227-A2A8-4E7F-9908-245AF4527F11}" type="presParOf" srcId="{3E0FDC4B-F999-43D8-B6BB-7AAF0AF9887A}" destId="{70EDA5EE-7A48-4AD0-9736-9A1EFE99993E}" srcOrd="1" destOrd="0" presId="urn:microsoft.com/office/officeart/2005/8/layout/orgChart1"/>
    <dgm:cxn modelId="{391488E8-0B74-474C-A56C-243111577EAF}" type="presParOf" srcId="{3E0FDC4B-F999-43D8-B6BB-7AAF0AF9887A}" destId="{C02E48B9-2E27-43DA-800E-EAE53CA8EDC2}" srcOrd="2" destOrd="0" presId="urn:microsoft.com/office/officeart/2005/8/layout/orgChart1"/>
    <dgm:cxn modelId="{0E5DB0A8-B3DE-4C1B-9FC7-D5573001EC97}" type="presParOf" srcId="{681DE6E6-99B0-40C4-8560-FED527576871}" destId="{D2D52C7F-79E1-4B68-B114-EBDF943EA92A}" srcOrd="6" destOrd="0" presId="urn:microsoft.com/office/officeart/2005/8/layout/orgChart1"/>
    <dgm:cxn modelId="{34690757-B9BA-40E3-9583-5FA6CDF26559}" type="presParOf" srcId="{681DE6E6-99B0-40C4-8560-FED527576871}" destId="{507EC48E-8D48-4F9F-BE13-79F08013B63B}" srcOrd="7" destOrd="0" presId="urn:microsoft.com/office/officeart/2005/8/layout/orgChart1"/>
    <dgm:cxn modelId="{4CCA8035-310E-4153-9DF4-04C441CD3BC6}" type="presParOf" srcId="{507EC48E-8D48-4F9F-BE13-79F08013B63B}" destId="{EC62F303-1BEC-4FDC-8C0E-3E95854D9151}" srcOrd="0" destOrd="0" presId="urn:microsoft.com/office/officeart/2005/8/layout/orgChart1"/>
    <dgm:cxn modelId="{48544A5F-73DD-42F9-8000-EBB25E377BE8}" type="presParOf" srcId="{EC62F303-1BEC-4FDC-8C0E-3E95854D9151}" destId="{02394F57-8C10-49D4-9A00-3625486A9C84}" srcOrd="0" destOrd="0" presId="urn:microsoft.com/office/officeart/2005/8/layout/orgChart1"/>
    <dgm:cxn modelId="{CD30BF68-E54A-4B5E-93EB-634B9EB82455}" type="presParOf" srcId="{EC62F303-1BEC-4FDC-8C0E-3E95854D9151}" destId="{ECF91A86-D786-4291-ADC2-1AF580F2EA8E}" srcOrd="1" destOrd="0" presId="urn:microsoft.com/office/officeart/2005/8/layout/orgChart1"/>
    <dgm:cxn modelId="{3535C6EC-F8BB-4409-8B77-F2A3207B4B3C}" type="presParOf" srcId="{507EC48E-8D48-4F9F-BE13-79F08013B63B}" destId="{1C824977-41D9-47EB-BF04-1C9DEEE2CAA3}" srcOrd="1" destOrd="0" presId="urn:microsoft.com/office/officeart/2005/8/layout/orgChart1"/>
    <dgm:cxn modelId="{B91FA326-F9BF-4D34-9277-A92D5F430C6D}" type="presParOf" srcId="{507EC48E-8D48-4F9F-BE13-79F08013B63B}" destId="{63B984CE-B56A-4214-8AC3-724E99D14D69}" srcOrd="2" destOrd="0" presId="urn:microsoft.com/office/officeart/2005/8/layout/orgChart1"/>
    <dgm:cxn modelId="{E24A9891-A888-4761-B463-F799E8BE348C}" type="presParOf" srcId="{63B984CE-B56A-4214-8AC3-724E99D14D69}" destId="{9695BB4B-86BF-4132-B3CF-ADFDA589E5F6}" srcOrd="0" destOrd="0" presId="urn:microsoft.com/office/officeart/2005/8/layout/orgChart1"/>
    <dgm:cxn modelId="{200408BF-C522-4D23-B9F7-9B4162221BC4}" type="presParOf" srcId="{63B984CE-B56A-4214-8AC3-724E99D14D69}" destId="{3D36FA04-6872-40E5-A3C5-145EFAC95193}" srcOrd="1" destOrd="0" presId="urn:microsoft.com/office/officeart/2005/8/layout/orgChart1"/>
    <dgm:cxn modelId="{A46C8FFD-97D1-4D3C-B0A8-492A81B432DE}" type="presParOf" srcId="{3D36FA04-6872-40E5-A3C5-145EFAC95193}" destId="{1DE46EDB-E908-42F3-B3EF-403CCDD79DCB}" srcOrd="0" destOrd="0" presId="urn:microsoft.com/office/officeart/2005/8/layout/orgChart1"/>
    <dgm:cxn modelId="{CED8E03C-C4D4-4D23-9092-683846F75E39}" type="presParOf" srcId="{1DE46EDB-E908-42F3-B3EF-403CCDD79DCB}" destId="{0464C984-1600-47F1-B734-8D3A9CA575B2}" srcOrd="0" destOrd="0" presId="urn:microsoft.com/office/officeart/2005/8/layout/orgChart1"/>
    <dgm:cxn modelId="{EA8EF2AC-2AE5-41B3-845B-634D2DC98B54}" type="presParOf" srcId="{1DE46EDB-E908-42F3-B3EF-403CCDD79DCB}" destId="{EC1C08C2-8875-41AF-AFFB-CE6AFA051903}" srcOrd="1" destOrd="0" presId="urn:microsoft.com/office/officeart/2005/8/layout/orgChart1"/>
    <dgm:cxn modelId="{5AD6DE5B-C908-4D0E-BD87-076B5BA846B9}" type="presParOf" srcId="{3D36FA04-6872-40E5-A3C5-145EFAC95193}" destId="{B0B8D58A-B9CC-48B8-92E0-B9B44B40C47F}" srcOrd="1" destOrd="0" presId="urn:microsoft.com/office/officeart/2005/8/layout/orgChart1"/>
    <dgm:cxn modelId="{155DD6CC-E9E0-4B93-A147-D12E89A5738E}" type="presParOf" srcId="{3D36FA04-6872-40E5-A3C5-145EFAC95193}" destId="{0F4CFB95-F9EC-4136-B6E0-D47F413F1E60}" srcOrd="2" destOrd="0" presId="urn:microsoft.com/office/officeart/2005/8/layout/orgChart1"/>
    <dgm:cxn modelId="{0595C506-1FBB-483A-AB3E-1E952F8425C2}" type="presParOf" srcId="{681DE6E6-99B0-40C4-8560-FED527576871}" destId="{3443A177-63E5-454F-9040-DB1919ACDE98}" srcOrd="8" destOrd="0" presId="urn:microsoft.com/office/officeart/2005/8/layout/orgChart1"/>
    <dgm:cxn modelId="{7246F1AE-07C0-4AB3-87BA-45E037363D0A}" type="presParOf" srcId="{681DE6E6-99B0-40C4-8560-FED527576871}" destId="{4FCDD15C-42AF-457B-9CEE-F9AE9C88CB37}" srcOrd="9" destOrd="0" presId="urn:microsoft.com/office/officeart/2005/8/layout/orgChart1"/>
    <dgm:cxn modelId="{FEC2C040-0159-49B8-81E3-89B9A87ED7AF}" type="presParOf" srcId="{4FCDD15C-42AF-457B-9CEE-F9AE9C88CB37}" destId="{9C2219DE-9E13-4456-ABBB-5C804B8E4618}" srcOrd="0" destOrd="0" presId="urn:microsoft.com/office/officeart/2005/8/layout/orgChart1"/>
    <dgm:cxn modelId="{5234826F-019B-44F8-ADE2-228706E6899B}" type="presParOf" srcId="{9C2219DE-9E13-4456-ABBB-5C804B8E4618}" destId="{8A104E81-A2BD-4418-A0D2-72625496360D}" srcOrd="0" destOrd="0" presId="urn:microsoft.com/office/officeart/2005/8/layout/orgChart1"/>
    <dgm:cxn modelId="{F3E3BBB7-6670-4592-889B-81127C65B95C}" type="presParOf" srcId="{9C2219DE-9E13-4456-ABBB-5C804B8E4618}" destId="{7B16BF1E-35A9-4F1F-AE80-B4036C34CF8A}" srcOrd="1" destOrd="0" presId="urn:microsoft.com/office/officeart/2005/8/layout/orgChart1"/>
    <dgm:cxn modelId="{A984DDA4-69EC-40F6-B9D6-D4D2DB2A7BAE}" type="presParOf" srcId="{4FCDD15C-42AF-457B-9CEE-F9AE9C88CB37}" destId="{BA732B71-32E6-4DFF-AF04-EE77D629D58F}" srcOrd="1" destOrd="0" presId="urn:microsoft.com/office/officeart/2005/8/layout/orgChart1"/>
    <dgm:cxn modelId="{A432C61F-0AE1-439C-A5AB-3DB3264A8CEF}" type="presParOf" srcId="{4FCDD15C-42AF-457B-9CEE-F9AE9C88CB37}" destId="{3066F769-0EB5-42D9-A05D-1F9B108BD5DB}" srcOrd="2" destOrd="0" presId="urn:microsoft.com/office/officeart/2005/8/layout/orgChart1"/>
    <dgm:cxn modelId="{A482F2F0-5A30-4B91-AC1E-8E53E7A98403}" type="presParOf" srcId="{F6AF7DAF-0AE7-491B-8D32-D6328C7A9857}" destId="{31897591-F4CA-4F18-B8F3-433EF6716127}" srcOrd="2" destOrd="0" presId="urn:microsoft.com/office/officeart/2005/8/layout/orgChart1"/>
    <dgm:cxn modelId="{D68FD5AD-C523-487A-A4CA-C7EC7336F084}" type="presParOf" srcId="{388E53B6-4636-419C-B136-9CE27F40F2A3}" destId="{1C952557-8E7E-4E89-84C8-53AEE9A7B96A}" srcOrd="2" destOrd="0" presId="urn:microsoft.com/office/officeart/2005/8/layout/orgChart1"/>
    <dgm:cxn modelId="{E6B0413A-6910-486B-9EBD-D54F3AD10786}" type="presParOf" srcId="{388E53B6-4636-419C-B136-9CE27F40F2A3}" destId="{3B8427D9-7B73-443A-BF80-CFFF2694675D}" srcOrd="3" destOrd="0" presId="urn:microsoft.com/office/officeart/2005/8/layout/orgChart1"/>
    <dgm:cxn modelId="{D6476C30-DD46-4424-B769-FDB680B13FD7}" type="presParOf" srcId="{3B8427D9-7B73-443A-BF80-CFFF2694675D}" destId="{6C4D8B03-B138-4266-ADD3-29E13F4E41D2}" srcOrd="0" destOrd="0" presId="urn:microsoft.com/office/officeart/2005/8/layout/orgChart1"/>
    <dgm:cxn modelId="{0919E8A8-2D78-45E2-8439-6E0B065AE1FC}" type="presParOf" srcId="{6C4D8B03-B138-4266-ADD3-29E13F4E41D2}" destId="{E1BC4E35-9519-47B3-A8B6-9927B0C60C4C}" srcOrd="0" destOrd="0" presId="urn:microsoft.com/office/officeart/2005/8/layout/orgChart1"/>
    <dgm:cxn modelId="{EA8A7A2B-123B-404A-8FFC-40849350D55B}" type="presParOf" srcId="{6C4D8B03-B138-4266-ADD3-29E13F4E41D2}" destId="{27B9DF7C-AC20-476E-892E-7566890696B9}" srcOrd="1" destOrd="0" presId="urn:microsoft.com/office/officeart/2005/8/layout/orgChart1"/>
    <dgm:cxn modelId="{172141A9-2483-41CE-849A-E1D325E571AA}" type="presParOf" srcId="{3B8427D9-7B73-443A-BF80-CFFF2694675D}" destId="{8615E891-9A6C-4D61-B2C5-E2AB285C16A1}" srcOrd="1" destOrd="0" presId="urn:microsoft.com/office/officeart/2005/8/layout/orgChart1"/>
    <dgm:cxn modelId="{7CD5EC9A-FF9D-4F5A-BE10-E1F444CBF578}" type="presParOf" srcId="{3B8427D9-7B73-443A-BF80-CFFF2694675D}" destId="{BF4FE22C-9019-4D05-A33E-C2770E4BD0D4}" srcOrd="2" destOrd="0" presId="urn:microsoft.com/office/officeart/2005/8/layout/orgChart1"/>
    <dgm:cxn modelId="{B97995CF-D1A3-4578-A2FD-732282A0BEA8}" type="presParOf" srcId="{1FCA09E8-EDA9-4355-B971-9ACBA936B7A0}" destId="{3473BEDA-DF81-40E4-B493-7AFA896B28C2}" srcOrd="2" destOrd="0" presId="urn:microsoft.com/office/officeart/2005/8/layout/orgChart1"/>
    <dgm:cxn modelId="{7B813E95-06B8-4B33-9A38-34C762D8B3E1}" type="presParOf" srcId="{3473BEDA-DF81-40E4-B493-7AFA896B28C2}" destId="{C0EB9322-8AF6-45C8-887C-3CC862C00F97}" srcOrd="0" destOrd="0" presId="urn:microsoft.com/office/officeart/2005/8/layout/orgChart1"/>
    <dgm:cxn modelId="{61053229-C1AB-44CB-AFFE-E0EC9949C223}" type="presParOf" srcId="{3473BEDA-DF81-40E4-B493-7AFA896B28C2}" destId="{10BE8FAE-7942-4D3A-8956-AE6BE9E82BD5}" srcOrd="1" destOrd="0" presId="urn:microsoft.com/office/officeart/2005/8/layout/orgChart1"/>
    <dgm:cxn modelId="{5E78BFFB-FA97-4D3B-8834-513C10F4FE72}" type="presParOf" srcId="{10BE8FAE-7942-4D3A-8956-AE6BE9E82BD5}" destId="{FAEEF839-823D-48EE-A50E-A10CBA7D9F46}" srcOrd="0" destOrd="0" presId="urn:microsoft.com/office/officeart/2005/8/layout/orgChart1"/>
    <dgm:cxn modelId="{3B0FF3C1-4747-4B39-9AF6-1780111AF0E9}" type="presParOf" srcId="{FAEEF839-823D-48EE-A50E-A10CBA7D9F46}" destId="{C62CDBBA-F515-4E9C-A767-FA73554F4DD9}" srcOrd="0" destOrd="0" presId="urn:microsoft.com/office/officeart/2005/8/layout/orgChart1"/>
    <dgm:cxn modelId="{D4FE7D23-4454-4ECB-9170-700997AA943A}" type="presParOf" srcId="{FAEEF839-823D-48EE-A50E-A10CBA7D9F46}" destId="{5C2B12A4-7786-4DD3-8787-A108BDC0557D}" srcOrd="1" destOrd="0" presId="urn:microsoft.com/office/officeart/2005/8/layout/orgChart1"/>
    <dgm:cxn modelId="{CA2E4A83-8028-42E4-861B-B255FC7D08A5}" type="presParOf" srcId="{10BE8FAE-7942-4D3A-8956-AE6BE9E82BD5}" destId="{47B7A0BF-1363-4161-B29F-F0B469095AF7}" srcOrd="1" destOrd="0" presId="urn:microsoft.com/office/officeart/2005/8/layout/orgChart1"/>
    <dgm:cxn modelId="{21802E19-0960-4071-AC0D-CEAA713C3F51}" type="presParOf" srcId="{10BE8FAE-7942-4D3A-8956-AE6BE9E82BD5}" destId="{E04EEAA4-7773-458A-A92F-E070597B7EB8}" srcOrd="2" destOrd="0" presId="urn:microsoft.com/office/officeart/2005/8/layout/orgChart1"/>
    <dgm:cxn modelId="{16DDD44C-8CBD-4413-876F-D0C1275B5A26}" type="presParOf" srcId="{3473BEDA-DF81-40E4-B493-7AFA896B28C2}" destId="{7A755A9D-CE01-4B84-AD95-443B8552771D}" srcOrd="2" destOrd="0" presId="urn:microsoft.com/office/officeart/2005/8/layout/orgChart1"/>
    <dgm:cxn modelId="{F353C6B3-943F-47C5-81A6-0951DE7EBBB4}" type="presParOf" srcId="{3473BEDA-DF81-40E4-B493-7AFA896B28C2}" destId="{2C2F05FE-6D7A-42FC-8AB9-EEEA1D900827}" srcOrd="3" destOrd="0" presId="urn:microsoft.com/office/officeart/2005/8/layout/orgChart1"/>
    <dgm:cxn modelId="{30E1145A-D9B2-4E4B-A395-FEE192D9917A}" type="presParOf" srcId="{2C2F05FE-6D7A-42FC-8AB9-EEEA1D900827}" destId="{48B028C6-DCAE-4BB4-BDD8-CC40339DEEA6}" srcOrd="0" destOrd="0" presId="urn:microsoft.com/office/officeart/2005/8/layout/orgChart1"/>
    <dgm:cxn modelId="{5887EF69-678E-4184-811A-3DCE11B07752}" type="presParOf" srcId="{48B028C6-DCAE-4BB4-BDD8-CC40339DEEA6}" destId="{114BD9BB-EC31-4F86-AB59-B14B7F7C9E99}" srcOrd="0" destOrd="0" presId="urn:microsoft.com/office/officeart/2005/8/layout/orgChart1"/>
    <dgm:cxn modelId="{61DFF964-4E12-43FE-9993-DD4C61E7F9B8}" type="presParOf" srcId="{48B028C6-DCAE-4BB4-BDD8-CC40339DEEA6}" destId="{1E1E84A8-AF1C-462F-9310-BEB946C4450E}" srcOrd="1" destOrd="0" presId="urn:microsoft.com/office/officeart/2005/8/layout/orgChart1"/>
    <dgm:cxn modelId="{D809870E-BC8F-4985-BE2B-E485616FA5C4}" type="presParOf" srcId="{2C2F05FE-6D7A-42FC-8AB9-EEEA1D900827}" destId="{EF90F4A7-DF50-4E4E-906B-2F7801B72A1A}" srcOrd="1" destOrd="0" presId="urn:microsoft.com/office/officeart/2005/8/layout/orgChart1"/>
    <dgm:cxn modelId="{D0A0F9C7-1E78-46B6-8DCB-F3F2FC141D1B}" type="presParOf" srcId="{2C2F05FE-6D7A-42FC-8AB9-EEEA1D900827}" destId="{767E7E2A-6604-4A80-80C1-83A891EDEDA8}" srcOrd="2" destOrd="0" presId="urn:microsoft.com/office/officeart/2005/8/layout/orgChart1"/>
    <dgm:cxn modelId="{7610FD1E-79F0-4F52-9EE1-2C5EB3CA35DA}" type="presParOf" srcId="{9BA612A5-E569-4E30-8C42-B1EC830AC18A}" destId="{76181326-9CF3-4642-9555-E1F2458BC6DA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01FE57-0A05-47BC-97E4-5446BF07600F}" type="doc">
      <dgm:prSet loTypeId="urn:microsoft.com/office/officeart/2005/8/layout/hierarchy5" loCatId="hierarchy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es-EC"/>
        </a:p>
      </dgm:t>
    </dgm:pt>
    <dgm:pt modelId="{4BC6D09F-97B4-4669-94FD-2938BE7E9633}">
      <dgm:prSet phldrT="[Texto]"/>
      <dgm:spPr/>
      <dgm:t>
        <a:bodyPr/>
        <a:lstStyle/>
        <a:p>
          <a:pPr algn="ctr"/>
          <a:r>
            <a:rPr lang="es-EC"/>
            <a:t>Presidente</a:t>
          </a:r>
        </a:p>
      </dgm:t>
    </dgm:pt>
    <dgm:pt modelId="{E660E15F-4C74-4390-8944-24A7C4CB896F}" type="parTrans" cxnId="{9DE4653E-A180-4B87-B9AE-CF1D23E2AA08}">
      <dgm:prSet/>
      <dgm:spPr/>
      <dgm:t>
        <a:bodyPr/>
        <a:lstStyle/>
        <a:p>
          <a:pPr algn="ctr"/>
          <a:endParaRPr lang="es-EC"/>
        </a:p>
      </dgm:t>
    </dgm:pt>
    <dgm:pt modelId="{68FA313D-5FB8-416C-BB1B-3FA8F75C11A1}" type="sibTrans" cxnId="{9DE4653E-A180-4B87-B9AE-CF1D23E2AA08}">
      <dgm:prSet/>
      <dgm:spPr/>
      <dgm:t>
        <a:bodyPr/>
        <a:lstStyle/>
        <a:p>
          <a:pPr algn="ctr"/>
          <a:endParaRPr lang="es-EC"/>
        </a:p>
      </dgm:t>
    </dgm:pt>
    <dgm:pt modelId="{B104F450-861E-4EA9-A7E6-C2ACDBC74069}" type="asst">
      <dgm:prSet phldrT="[Texto]"/>
      <dgm:spPr/>
      <dgm:t>
        <a:bodyPr/>
        <a:lstStyle/>
        <a:p>
          <a:pPr algn="ctr"/>
          <a:r>
            <a:rPr lang="es-EC"/>
            <a:t>Gerente</a:t>
          </a:r>
        </a:p>
      </dgm:t>
    </dgm:pt>
    <dgm:pt modelId="{164C1BCD-C423-4A72-BB60-D33CF6322BB5}" type="parTrans" cxnId="{67FBE04F-5C6D-46EB-9657-8691CC074D9F}">
      <dgm:prSet/>
      <dgm:spPr/>
      <dgm:t>
        <a:bodyPr/>
        <a:lstStyle/>
        <a:p>
          <a:pPr algn="ctr"/>
          <a:endParaRPr lang="es-EC"/>
        </a:p>
      </dgm:t>
    </dgm:pt>
    <dgm:pt modelId="{1299AE22-9434-4FF1-A534-C8238B361417}" type="sibTrans" cxnId="{67FBE04F-5C6D-46EB-9657-8691CC074D9F}">
      <dgm:prSet/>
      <dgm:spPr/>
      <dgm:t>
        <a:bodyPr/>
        <a:lstStyle/>
        <a:p>
          <a:pPr algn="ctr"/>
          <a:endParaRPr lang="es-EC"/>
        </a:p>
      </dgm:t>
    </dgm:pt>
    <dgm:pt modelId="{E934127F-9510-4C7F-8DB5-7096F759DF04}">
      <dgm:prSet phldrT="[Texto]"/>
      <dgm:spPr/>
      <dgm:t>
        <a:bodyPr/>
        <a:lstStyle/>
        <a:p>
          <a:pPr algn="ctr"/>
          <a:r>
            <a:rPr lang="es-EC"/>
            <a:t>Consejo de </a:t>
          </a:r>
          <a:r>
            <a:rPr lang="es-EC" smtClean="0"/>
            <a:t>Administración</a:t>
          </a:r>
          <a:endParaRPr lang="es-EC"/>
        </a:p>
      </dgm:t>
    </dgm:pt>
    <dgm:pt modelId="{D576B34A-D37B-4CB7-B24C-DCADCFBED893}" type="parTrans" cxnId="{B6DFFA0D-1252-46FB-AB79-7B03BAFCD263}">
      <dgm:prSet/>
      <dgm:spPr/>
      <dgm:t>
        <a:bodyPr/>
        <a:lstStyle/>
        <a:p>
          <a:pPr algn="ctr"/>
          <a:endParaRPr lang="es-EC"/>
        </a:p>
      </dgm:t>
    </dgm:pt>
    <dgm:pt modelId="{1B51C4A0-FDFF-4418-83F6-032D28243ABE}" type="sibTrans" cxnId="{B6DFFA0D-1252-46FB-AB79-7B03BAFCD263}">
      <dgm:prSet/>
      <dgm:spPr/>
      <dgm:t>
        <a:bodyPr/>
        <a:lstStyle/>
        <a:p>
          <a:pPr algn="ctr"/>
          <a:endParaRPr lang="es-EC"/>
        </a:p>
      </dgm:t>
    </dgm:pt>
    <dgm:pt modelId="{885E483C-9B05-4B0B-A4C8-CBDFE2F55D40}">
      <dgm:prSet phldrT="[Texto]"/>
      <dgm:spPr/>
      <dgm:t>
        <a:bodyPr/>
        <a:lstStyle/>
        <a:p>
          <a:pPr algn="ctr"/>
          <a:r>
            <a:rPr lang="es-EC"/>
            <a:t>Consejo de Vigilancia</a:t>
          </a:r>
        </a:p>
      </dgm:t>
    </dgm:pt>
    <dgm:pt modelId="{B41A5D2B-10EA-4A41-900D-A86F5EE7340D}" type="parTrans" cxnId="{6B564B69-B323-4090-9438-246AF050DB58}">
      <dgm:prSet/>
      <dgm:spPr/>
      <dgm:t>
        <a:bodyPr/>
        <a:lstStyle/>
        <a:p>
          <a:pPr algn="ctr"/>
          <a:endParaRPr lang="es-EC"/>
        </a:p>
      </dgm:t>
    </dgm:pt>
    <dgm:pt modelId="{05EFD7C4-F10F-45F3-8CC2-99043B595C52}" type="sibTrans" cxnId="{6B564B69-B323-4090-9438-246AF050DB58}">
      <dgm:prSet/>
      <dgm:spPr/>
      <dgm:t>
        <a:bodyPr/>
        <a:lstStyle/>
        <a:p>
          <a:pPr algn="ctr"/>
          <a:endParaRPr lang="es-EC"/>
        </a:p>
      </dgm:t>
    </dgm:pt>
    <dgm:pt modelId="{EC5BF2DD-66DA-464B-8098-77676BB4EAF4}">
      <dgm:prSet/>
      <dgm:spPr/>
      <dgm:t>
        <a:bodyPr/>
        <a:lstStyle/>
        <a:p>
          <a:pPr algn="ctr"/>
          <a:r>
            <a:rPr lang="es-EC"/>
            <a:t>Asamblea General</a:t>
          </a:r>
        </a:p>
      </dgm:t>
    </dgm:pt>
    <dgm:pt modelId="{C155A61E-1913-43A2-ADC2-127D2C005526}" type="parTrans" cxnId="{529F930A-7686-4548-968A-C976D07ABD14}">
      <dgm:prSet/>
      <dgm:spPr/>
      <dgm:t>
        <a:bodyPr/>
        <a:lstStyle/>
        <a:p>
          <a:pPr algn="ctr"/>
          <a:endParaRPr lang="es-EC"/>
        </a:p>
      </dgm:t>
    </dgm:pt>
    <dgm:pt modelId="{10687056-4A64-4AB2-A4CD-9A5550824813}" type="sibTrans" cxnId="{529F930A-7686-4548-968A-C976D07ABD14}">
      <dgm:prSet/>
      <dgm:spPr/>
      <dgm:t>
        <a:bodyPr/>
        <a:lstStyle/>
        <a:p>
          <a:pPr algn="ctr"/>
          <a:endParaRPr lang="es-EC"/>
        </a:p>
      </dgm:t>
    </dgm:pt>
    <dgm:pt modelId="{2C226C66-9482-446D-BA8B-CD6E7E04F932}">
      <dgm:prSet/>
      <dgm:spPr/>
      <dgm:t>
        <a:bodyPr/>
        <a:lstStyle/>
        <a:p>
          <a:pPr algn="ctr"/>
          <a:r>
            <a:rPr lang="es-EC" smtClean="0"/>
            <a:t>Comisión </a:t>
          </a:r>
          <a:r>
            <a:rPr lang="es-EC"/>
            <a:t>de Crédito</a:t>
          </a:r>
        </a:p>
      </dgm:t>
    </dgm:pt>
    <dgm:pt modelId="{55B6241B-492B-4FBE-87D4-F4311C0C6748}" type="parTrans" cxnId="{C12C7E1F-5901-4C49-9679-407B16C23647}">
      <dgm:prSet/>
      <dgm:spPr/>
      <dgm:t>
        <a:bodyPr/>
        <a:lstStyle/>
        <a:p>
          <a:pPr algn="ctr"/>
          <a:endParaRPr lang="es-EC"/>
        </a:p>
      </dgm:t>
    </dgm:pt>
    <dgm:pt modelId="{056D955A-CA70-42E4-8874-03272427DCBA}" type="sibTrans" cxnId="{C12C7E1F-5901-4C49-9679-407B16C23647}">
      <dgm:prSet/>
      <dgm:spPr/>
      <dgm:t>
        <a:bodyPr/>
        <a:lstStyle/>
        <a:p>
          <a:pPr algn="ctr"/>
          <a:endParaRPr lang="es-EC"/>
        </a:p>
      </dgm:t>
    </dgm:pt>
    <dgm:pt modelId="{C0FE7DF2-04EE-4D85-8FE9-C3CE079E0016}">
      <dgm:prSet/>
      <dgm:spPr/>
      <dgm:t>
        <a:bodyPr/>
        <a:lstStyle/>
        <a:p>
          <a:r>
            <a:rPr lang="es-EC"/>
            <a:t>Servicio de Mantenimiento de </a:t>
          </a:r>
          <a:r>
            <a:rPr lang="es-EC" smtClean="0"/>
            <a:t>Vehículos</a:t>
          </a:r>
          <a:endParaRPr lang="es-EC"/>
        </a:p>
      </dgm:t>
    </dgm:pt>
    <dgm:pt modelId="{3AA5D4C4-6586-4527-A30C-A8B2C4A58CC4}" type="sibTrans" cxnId="{59DD68F4-E8B4-4E11-A292-86A5EAAF72B2}">
      <dgm:prSet/>
      <dgm:spPr/>
      <dgm:t>
        <a:bodyPr/>
        <a:lstStyle/>
        <a:p>
          <a:endParaRPr lang="es-EC"/>
        </a:p>
      </dgm:t>
    </dgm:pt>
    <dgm:pt modelId="{51565D7E-CB5A-4080-82E1-7BE950291139}" type="parTrans" cxnId="{59DD68F4-E8B4-4E11-A292-86A5EAAF72B2}">
      <dgm:prSet/>
      <dgm:spPr/>
      <dgm:t>
        <a:bodyPr/>
        <a:lstStyle/>
        <a:p>
          <a:endParaRPr lang="es-EC"/>
        </a:p>
      </dgm:t>
    </dgm:pt>
    <dgm:pt modelId="{AE23F7E8-6BAA-4FF0-AA61-E0B57C2F72C4}">
      <dgm:prSet/>
      <dgm:spPr/>
      <dgm:t>
        <a:bodyPr/>
        <a:lstStyle/>
        <a:p>
          <a:r>
            <a:rPr lang="es-EC"/>
            <a:t>Jefe </a:t>
          </a:r>
          <a:r>
            <a:rPr lang="es-EC" smtClean="0"/>
            <a:t>Producción </a:t>
          </a:r>
          <a:r>
            <a:rPr lang="es-EC"/>
            <a:t>Servicio</a:t>
          </a:r>
        </a:p>
      </dgm:t>
    </dgm:pt>
    <dgm:pt modelId="{1B13B3E7-A943-4922-BD8D-A3C99AC20C0B}" type="sibTrans" cxnId="{E9A551E1-3BF5-4C59-9111-A20739BBA30A}">
      <dgm:prSet/>
      <dgm:spPr/>
      <dgm:t>
        <a:bodyPr/>
        <a:lstStyle/>
        <a:p>
          <a:endParaRPr lang="es-EC"/>
        </a:p>
      </dgm:t>
    </dgm:pt>
    <dgm:pt modelId="{F6631D53-C390-46D6-A78B-0462A1AAB8F3}" type="parTrans" cxnId="{E9A551E1-3BF5-4C59-9111-A20739BBA30A}">
      <dgm:prSet/>
      <dgm:spPr/>
      <dgm:t>
        <a:bodyPr/>
        <a:lstStyle/>
        <a:p>
          <a:endParaRPr lang="es-EC"/>
        </a:p>
      </dgm:t>
    </dgm:pt>
    <dgm:pt modelId="{7672D867-6A91-4688-9AB4-95DBEE61042B}">
      <dgm:prSet/>
      <dgm:spPr/>
      <dgm:t>
        <a:bodyPr/>
        <a:lstStyle/>
        <a:p>
          <a:r>
            <a:rPr lang="es-EC" smtClean="0"/>
            <a:t>Administración</a:t>
          </a:r>
          <a:endParaRPr lang="es-EC"/>
        </a:p>
      </dgm:t>
    </dgm:pt>
    <dgm:pt modelId="{457899C7-6D0F-4E9E-8226-F085B495C134}" type="parTrans" cxnId="{42A57806-CAE2-45A0-AA5D-C12252C02613}">
      <dgm:prSet/>
      <dgm:spPr/>
      <dgm:t>
        <a:bodyPr/>
        <a:lstStyle/>
        <a:p>
          <a:endParaRPr lang="es-EC"/>
        </a:p>
      </dgm:t>
    </dgm:pt>
    <dgm:pt modelId="{BF9A7879-E242-4A43-B6D0-A67894C2F151}" type="sibTrans" cxnId="{42A57806-CAE2-45A0-AA5D-C12252C02613}">
      <dgm:prSet/>
      <dgm:spPr/>
      <dgm:t>
        <a:bodyPr/>
        <a:lstStyle/>
        <a:p>
          <a:endParaRPr lang="es-EC"/>
        </a:p>
      </dgm:t>
    </dgm:pt>
    <dgm:pt modelId="{69D0BF27-AD9B-4D54-9A8B-10A145E8FF37}">
      <dgm:prSet/>
      <dgm:spPr/>
      <dgm:t>
        <a:bodyPr/>
        <a:lstStyle/>
        <a:p>
          <a:r>
            <a:rPr lang="es-EC"/>
            <a:t>Jefe de Personal</a:t>
          </a:r>
        </a:p>
      </dgm:t>
    </dgm:pt>
    <dgm:pt modelId="{7DC2BA98-AB49-452E-91BC-8909893D9108}" type="parTrans" cxnId="{62A7704F-AD4E-4610-9BEB-8E271369B13F}">
      <dgm:prSet/>
      <dgm:spPr/>
      <dgm:t>
        <a:bodyPr/>
        <a:lstStyle/>
        <a:p>
          <a:endParaRPr lang="es-EC"/>
        </a:p>
      </dgm:t>
    </dgm:pt>
    <dgm:pt modelId="{66B02E76-ACB2-4CE2-A30A-E2EBA368FB9F}" type="sibTrans" cxnId="{62A7704F-AD4E-4610-9BEB-8E271369B13F}">
      <dgm:prSet/>
      <dgm:spPr/>
      <dgm:t>
        <a:bodyPr/>
        <a:lstStyle/>
        <a:p>
          <a:endParaRPr lang="es-EC"/>
        </a:p>
      </dgm:t>
    </dgm:pt>
    <dgm:pt modelId="{91F53FDA-6C92-41D4-8A89-12F6A598E057}">
      <dgm:prSet/>
      <dgm:spPr/>
      <dgm:t>
        <a:bodyPr/>
        <a:lstStyle/>
        <a:p>
          <a:r>
            <a:rPr lang="es-EC"/>
            <a:t>Publicidad</a:t>
          </a:r>
        </a:p>
      </dgm:t>
    </dgm:pt>
    <dgm:pt modelId="{06EEA359-C5E9-4AC1-88A9-B32346F4A06A}" type="parTrans" cxnId="{B60B81C6-067B-4F6E-AA4E-706358261E29}">
      <dgm:prSet/>
      <dgm:spPr/>
      <dgm:t>
        <a:bodyPr/>
        <a:lstStyle/>
        <a:p>
          <a:endParaRPr lang="es-EC"/>
        </a:p>
      </dgm:t>
    </dgm:pt>
    <dgm:pt modelId="{4676FEB5-D957-4EB2-9A0F-7190A835662B}" type="sibTrans" cxnId="{B60B81C6-067B-4F6E-AA4E-706358261E29}">
      <dgm:prSet/>
      <dgm:spPr/>
      <dgm:t>
        <a:bodyPr/>
        <a:lstStyle/>
        <a:p>
          <a:endParaRPr lang="es-EC"/>
        </a:p>
      </dgm:t>
    </dgm:pt>
    <dgm:pt modelId="{6ED4562C-67E6-4FEB-BD29-F62D64573C21}">
      <dgm:prSet/>
      <dgm:spPr/>
      <dgm:t>
        <a:bodyPr/>
        <a:lstStyle/>
        <a:p>
          <a:r>
            <a:rPr lang="es-EC"/>
            <a:t>Ventas</a:t>
          </a:r>
        </a:p>
      </dgm:t>
    </dgm:pt>
    <dgm:pt modelId="{DE33E381-00DB-4580-AA6A-AF05953BDD66}" type="parTrans" cxnId="{3DA02FE3-083B-4192-A9C5-673AFF47CA2F}">
      <dgm:prSet/>
      <dgm:spPr/>
      <dgm:t>
        <a:bodyPr/>
        <a:lstStyle/>
        <a:p>
          <a:endParaRPr lang="es-EC"/>
        </a:p>
      </dgm:t>
    </dgm:pt>
    <dgm:pt modelId="{C27DEB54-2084-410E-BE01-4A107DA9F05C}" type="sibTrans" cxnId="{3DA02FE3-083B-4192-A9C5-673AFF47CA2F}">
      <dgm:prSet/>
      <dgm:spPr/>
      <dgm:t>
        <a:bodyPr/>
        <a:lstStyle/>
        <a:p>
          <a:endParaRPr lang="es-EC"/>
        </a:p>
      </dgm:t>
    </dgm:pt>
    <dgm:pt modelId="{D47E4703-56F7-48EC-8C77-0D492CC75D74}" type="asst">
      <dgm:prSet/>
      <dgm:spPr/>
      <dgm:t>
        <a:bodyPr/>
        <a:lstStyle/>
        <a:p>
          <a:r>
            <a:rPr lang="es-EC"/>
            <a:t>Secretario</a:t>
          </a:r>
        </a:p>
      </dgm:t>
    </dgm:pt>
    <dgm:pt modelId="{2C3DB8CB-7183-499A-AB68-62F5E67B9FE2}" type="parTrans" cxnId="{97AF3C1D-AA65-4C48-B2D1-0041204B22EC}">
      <dgm:prSet/>
      <dgm:spPr/>
      <dgm:t>
        <a:bodyPr/>
        <a:lstStyle/>
        <a:p>
          <a:endParaRPr lang="es-EC"/>
        </a:p>
      </dgm:t>
    </dgm:pt>
    <dgm:pt modelId="{96B3E281-52C0-4EBA-92DD-7315618D0187}" type="sibTrans" cxnId="{97AF3C1D-AA65-4C48-B2D1-0041204B22EC}">
      <dgm:prSet/>
      <dgm:spPr/>
      <dgm:t>
        <a:bodyPr/>
        <a:lstStyle/>
        <a:p>
          <a:endParaRPr lang="es-EC"/>
        </a:p>
      </dgm:t>
    </dgm:pt>
    <dgm:pt modelId="{451076AB-6B7E-47F3-B747-3B27C4AB23E4}" type="asst">
      <dgm:prSet/>
      <dgm:spPr/>
      <dgm:t>
        <a:bodyPr/>
        <a:lstStyle/>
        <a:p>
          <a:r>
            <a:rPr lang="es-EC"/>
            <a:t>Guardia</a:t>
          </a:r>
        </a:p>
      </dgm:t>
    </dgm:pt>
    <dgm:pt modelId="{DB9BBBEF-E655-420D-9DB0-B2D41DEE59F6}" type="parTrans" cxnId="{9ABBD561-E53F-4545-8DD8-DE8D414C9274}">
      <dgm:prSet/>
      <dgm:spPr/>
      <dgm:t>
        <a:bodyPr/>
        <a:lstStyle/>
        <a:p>
          <a:endParaRPr lang="es-EC"/>
        </a:p>
      </dgm:t>
    </dgm:pt>
    <dgm:pt modelId="{F6DBC942-E4E5-46BD-99DE-770408562524}" type="sibTrans" cxnId="{9ABBD561-E53F-4545-8DD8-DE8D414C9274}">
      <dgm:prSet/>
      <dgm:spPr/>
      <dgm:t>
        <a:bodyPr/>
        <a:lstStyle/>
        <a:p>
          <a:endParaRPr lang="es-EC"/>
        </a:p>
      </dgm:t>
    </dgm:pt>
    <dgm:pt modelId="{DA459BC4-3A0D-49C3-9CDF-EDA92248BF23}" type="asst">
      <dgm:prSet/>
      <dgm:spPr/>
      <dgm:t>
        <a:bodyPr/>
        <a:lstStyle/>
        <a:p>
          <a:r>
            <a:rPr lang="es-EC"/>
            <a:t>cajero</a:t>
          </a:r>
        </a:p>
      </dgm:t>
    </dgm:pt>
    <dgm:pt modelId="{227099DC-9432-44D2-86F4-A3BC656F85FB}" type="parTrans" cxnId="{89C0F725-90CE-404A-AB35-0DC8BFB7DF08}">
      <dgm:prSet/>
      <dgm:spPr/>
      <dgm:t>
        <a:bodyPr/>
        <a:lstStyle/>
        <a:p>
          <a:endParaRPr lang="es-EC"/>
        </a:p>
      </dgm:t>
    </dgm:pt>
    <dgm:pt modelId="{A8E0DD03-5FDF-4769-B410-C7B7E55BC500}" type="sibTrans" cxnId="{89C0F725-90CE-404A-AB35-0DC8BFB7DF08}">
      <dgm:prSet/>
      <dgm:spPr/>
      <dgm:t>
        <a:bodyPr/>
        <a:lstStyle/>
        <a:p>
          <a:endParaRPr lang="es-EC"/>
        </a:p>
      </dgm:t>
    </dgm:pt>
    <dgm:pt modelId="{1FA1B393-71A8-4227-896A-746962E9E3E4}">
      <dgm:prSet/>
      <dgm:spPr/>
      <dgm:t>
        <a:bodyPr/>
        <a:lstStyle/>
        <a:p>
          <a:r>
            <a:rPr lang="es-ES" smtClean="0"/>
            <a:t>Comisión </a:t>
          </a:r>
          <a:r>
            <a:rPr lang="es-ES"/>
            <a:t>de </a:t>
          </a:r>
          <a:r>
            <a:rPr lang="es-ES" smtClean="0"/>
            <a:t>Educación</a:t>
          </a:r>
          <a:endParaRPr lang="es-ES"/>
        </a:p>
      </dgm:t>
    </dgm:pt>
    <dgm:pt modelId="{4424B86D-ECB4-404B-A843-D19A9DA4BDAD}" type="parTrans" cxnId="{BBAD26A9-42BB-4A37-8F8A-190EC4C0FEDA}">
      <dgm:prSet/>
      <dgm:spPr/>
      <dgm:t>
        <a:bodyPr/>
        <a:lstStyle/>
        <a:p>
          <a:endParaRPr lang="es-ES"/>
        </a:p>
      </dgm:t>
    </dgm:pt>
    <dgm:pt modelId="{FDCE7614-618C-4C23-8ACE-D9E9A73B2CF3}" type="sibTrans" cxnId="{BBAD26A9-42BB-4A37-8F8A-190EC4C0FEDA}">
      <dgm:prSet/>
      <dgm:spPr/>
      <dgm:t>
        <a:bodyPr/>
        <a:lstStyle/>
        <a:p>
          <a:endParaRPr lang="es-ES"/>
        </a:p>
      </dgm:t>
    </dgm:pt>
    <dgm:pt modelId="{2B67C1AE-6F7A-43CD-A794-F0455072E2A3}">
      <dgm:prSet/>
      <dgm:spPr/>
      <dgm:t>
        <a:bodyPr/>
        <a:lstStyle/>
        <a:p>
          <a:r>
            <a:rPr lang="es-ES" smtClean="0"/>
            <a:t>Comisión </a:t>
          </a:r>
          <a:r>
            <a:rPr lang="es-ES"/>
            <a:t>de Asuntos Sociales</a:t>
          </a:r>
        </a:p>
      </dgm:t>
    </dgm:pt>
    <dgm:pt modelId="{0F4ABD22-6BCB-4B98-8FEA-B33B5992B57E}" type="parTrans" cxnId="{0BB9A47B-A747-42CF-8854-E45586A95CA4}">
      <dgm:prSet/>
      <dgm:spPr/>
      <dgm:t>
        <a:bodyPr/>
        <a:lstStyle/>
        <a:p>
          <a:endParaRPr lang="es-ES"/>
        </a:p>
      </dgm:t>
    </dgm:pt>
    <dgm:pt modelId="{22844086-2BED-414D-8374-E0B656E38E90}" type="sibTrans" cxnId="{0BB9A47B-A747-42CF-8854-E45586A95CA4}">
      <dgm:prSet/>
      <dgm:spPr/>
      <dgm:t>
        <a:bodyPr/>
        <a:lstStyle/>
        <a:p>
          <a:endParaRPr lang="es-ES"/>
        </a:p>
      </dgm:t>
    </dgm:pt>
    <dgm:pt modelId="{C74D85F8-61DA-4E10-A399-60D9D4832D25}">
      <dgm:prSet/>
      <dgm:spPr/>
      <dgm:t>
        <a:bodyPr/>
        <a:lstStyle/>
        <a:p>
          <a:r>
            <a:rPr lang="es-ES" smtClean="0"/>
            <a:t>Comisión </a:t>
          </a:r>
          <a:r>
            <a:rPr lang="es-ES"/>
            <a:t>de Deporte</a:t>
          </a:r>
        </a:p>
      </dgm:t>
    </dgm:pt>
    <dgm:pt modelId="{17A18F3A-5AC7-4FC0-BED5-A47E460AADF1}" type="parTrans" cxnId="{8644DA0F-5BB8-4F2D-86BF-33120F2EDADE}">
      <dgm:prSet/>
      <dgm:spPr/>
      <dgm:t>
        <a:bodyPr/>
        <a:lstStyle/>
        <a:p>
          <a:endParaRPr lang="es-ES"/>
        </a:p>
      </dgm:t>
    </dgm:pt>
    <dgm:pt modelId="{7CDC6889-5C53-40EF-BD29-0A41D1A13081}" type="sibTrans" cxnId="{8644DA0F-5BB8-4F2D-86BF-33120F2EDADE}">
      <dgm:prSet/>
      <dgm:spPr/>
      <dgm:t>
        <a:bodyPr/>
        <a:lstStyle/>
        <a:p>
          <a:endParaRPr lang="es-ES"/>
        </a:p>
      </dgm:t>
    </dgm:pt>
    <dgm:pt modelId="{D818B2C3-4E5A-4DC6-BC4A-3D3A842F35C5}">
      <dgm:prSet/>
      <dgm:spPr/>
      <dgm:t>
        <a:bodyPr/>
        <a:lstStyle/>
        <a:p>
          <a:r>
            <a:rPr lang="es-ES"/>
            <a:t>Inspectores de carretera</a:t>
          </a:r>
        </a:p>
      </dgm:t>
    </dgm:pt>
    <dgm:pt modelId="{0A87AE48-5EAB-4FC0-BF72-9CB88EA2D4D0}" type="parTrans" cxnId="{86B039CE-E3E8-4579-BD69-C2C83FBC4BD1}">
      <dgm:prSet/>
      <dgm:spPr/>
      <dgm:t>
        <a:bodyPr/>
        <a:lstStyle/>
        <a:p>
          <a:endParaRPr lang="es-ES"/>
        </a:p>
      </dgm:t>
    </dgm:pt>
    <dgm:pt modelId="{A62A1C79-0CE9-4064-B840-3E9D877689A7}" type="sibTrans" cxnId="{86B039CE-E3E8-4579-BD69-C2C83FBC4BD1}">
      <dgm:prSet/>
      <dgm:spPr/>
      <dgm:t>
        <a:bodyPr/>
        <a:lstStyle/>
        <a:p>
          <a:endParaRPr lang="es-ES"/>
        </a:p>
      </dgm:t>
    </dgm:pt>
    <dgm:pt modelId="{9A5C2FE7-28CD-4C09-891B-998B4FA3CBB8}" type="asst">
      <dgm:prSet/>
      <dgm:spPr/>
      <dgm:t>
        <a:bodyPr/>
        <a:lstStyle/>
        <a:p>
          <a:r>
            <a:rPr lang="es-ES"/>
            <a:t>Inspectores de Accidentes</a:t>
          </a:r>
        </a:p>
      </dgm:t>
    </dgm:pt>
    <dgm:pt modelId="{B968F4DB-517E-4E9F-9C8E-6D35222B758D}" type="parTrans" cxnId="{9FD03083-EDBE-4D4C-AFF0-40F82B61F39C}">
      <dgm:prSet/>
      <dgm:spPr/>
      <dgm:t>
        <a:bodyPr/>
        <a:lstStyle/>
        <a:p>
          <a:endParaRPr lang="es-ES"/>
        </a:p>
      </dgm:t>
    </dgm:pt>
    <dgm:pt modelId="{2641EAB2-5891-4F46-97F9-F1E6427D75D9}" type="sibTrans" cxnId="{9FD03083-EDBE-4D4C-AFF0-40F82B61F39C}">
      <dgm:prSet/>
      <dgm:spPr/>
      <dgm:t>
        <a:bodyPr/>
        <a:lstStyle/>
        <a:p>
          <a:endParaRPr lang="es-ES"/>
        </a:p>
      </dgm:t>
    </dgm:pt>
    <dgm:pt modelId="{F4C1AB4E-DD67-4265-94D4-C1424E1B7419}" type="pres">
      <dgm:prSet presAssocID="{8801FE57-0A05-47BC-97E4-5446BF0760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88C071A-90DA-4EB2-AA95-BCD28FC49BD7}" type="pres">
      <dgm:prSet presAssocID="{8801FE57-0A05-47BC-97E4-5446BF07600F}" presName="hierFlow" presStyleCnt="0"/>
      <dgm:spPr/>
    </dgm:pt>
    <dgm:pt modelId="{789249E1-103E-42A0-A683-EBF808B87B3A}" type="pres">
      <dgm:prSet presAssocID="{8801FE57-0A05-47BC-97E4-5446BF07600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F21719C-6528-4849-893E-F7B5E8FB9388}" type="pres">
      <dgm:prSet presAssocID="{EC5BF2DD-66DA-464B-8098-77676BB4EAF4}" presName="Name17" presStyleCnt="0"/>
      <dgm:spPr/>
    </dgm:pt>
    <dgm:pt modelId="{9B21356F-8B09-4465-AC8A-6177FD32AB74}" type="pres">
      <dgm:prSet presAssocID="{EC5BF2DD-66DA-464B-8098-77676BB4EAF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418959-A260-40C4-BB27-F3884EA339DD}" type="pres">
      <dgm:prSet presAssocID="{EC5BF2DD-66DA-464B-8098-77676BB4EAF4}" presName="hierChild2" presStyleCnt="0"/>
      <dgm:spPr/>
    </dgm:pt>
    <dgm:pt modelId="{BACE497E-0DEC-4483-834F-11D0BBA58EC6}" type="pres">
      <dgm:prSet presAssocID="{E660E15F-4C74-4390-8944-24A7C4CB896F}" presName="Name25" presStyleLbl="parChTrans1D2" presStyleIdx="0" presStyleCnt="1"/>
      <dgm:spPr/>
      <dgm:t>
        <a:bodyPr/>
        <a:lstStyle/>
        <a:p>
          <a:endParaRPr lang="es-ES"/>
        </a:p>
      </dgm:t>
    </dgm:pt>
    <dgm:pt modelId="{9DCF185A-1DA0-4547-9BFC-67880E0CB152}" type="pres">
      <dgm:prSet presAssocID="{E660E15F-4C74-4390-8944-24A7C4CB896F}" presName="connTx" presStyleLbl="parChTrans1D2" presStyleIdx="0" presStyleCnt="1"/>
      <dgm:spPr/>
      <dgm:t>
        <a:bodyPr/>
        <a:lstStyle/>
        <a:p>
          <a:endParaRPr lang="es-ES"/>
        </a:p>
      </dgm:t>
    </dgm:pt>
    <dgm:pt modelId="{0260B33D-ACAC-4020-932C-058C3FFDFE4E}" type="pres">
      <dgm:prSet presAssocID="{4BC6D09F-97B4-4669-94FD-2938BE7E9633}" presName="Name30" presStyleCnt="0"/>
      <dgm:spPr/>
    </dgm:pt>
    <dgm:pt modelId="{FB0F2092-EB83-43F0-AC2A-67015D69EEBF}" type="pres">
      <dgm:prSet presAssocID="{4BC6D09F-97B4-4669-94FD-2938BE7E9633}" presName="level2Shape" presStyleLbl="node2" presStyleIdx="0" presStyleCnt="1"/>
      <dgm:spPr/>
      <dgm:t>
        <a:bodyPr/>
        <a:lstStyle/>
        <a:p>
          <a:endParaRPr lang="es-ES"/>
        </a:p>
      </dgm:t>
    </dgm:pt>
    <dgm:pt modelId="{3968277B-E87D-463F-A5D1-FF81459B7904}" type="pres">
      <dgm:prSet presAssocID="{4BC6D09F-97B4-4669-94FD-2938BE7E9633}" presName="hierChild3" presStyleCnt="0"/>
      <dgm:spPr/>
    </dgm:pt>
    <dgm:pt modelId="{BF13D7FA-B8D1-4C6C-824B-61D521822DF8}" type="pres">
      <dgm:prSet presAssocID="{164C1BCD-C423-4A72-BB60-D33CF6322BB5}" presName="Name25" presStyleLbl="parChTrans1D3" presStyleIdx="0" presStyleCnt="5"/>
      <dgm:spPr/>
      <dgm:t>
        <a:bodyPr/>
        <a:lstStyle/>
        <a:p>
          <a:endParaRPr lang="es-ES"/>
        </a:p>
      </dgm:t>
    </dgm:pt>
    <dgm:pt modelId="{C39165D1-CF95-4418-9C09-2B63E8269DC5}" type="pres">
      <dgm:prSet presAssocID="{164C1BCD-C423-4A72-BB60-D33CF6322BB5}" presName="connTx" presStyleLbl="parChTrans1D3" presStyleIdx="0" presStyleCnt="5"/>
      <dgm:spPr/>
      <dgm:t>
        <a:bodyPr/>
        <a:lstStyle/>
        <a:p>
          <a:endParaRPr lang="es-ES"/>
        </a:p>
      </dgm:t>
    </dgm:pt>
    <dgm:pt modelId="{F09E87A5-BC47-40BA-8ED3-2F83CE14C9C9}" type="pres">
      <dgm:prSet presAssocID="{B104F450-861E-4EA9-A7E6-C2ACDBC74069}" presName="Name30" presStyleCnt="0"/>
      <dgm:spPr/>
    </dgm:pt>
    <dgm:pt modelId="{F2AA94E4-0FDC-423A-9607-0C0B4CFF966F}" type="pres">
      <dgm:prSet presAssocID="{B104F450-861E-4EA9-A7E6-C2ACDBC74069}" presName="level2Shape" presStyleLbl="asst2" presStyleIdx="0" presStyleCnt="2"/>
      <dgm:spPr/>
      <dgm:t>
        <a:bodyPr/>
        <a:lstStyle/>
        <a:p>
          <a:endParaRPr lang="es-ES"/>
        </a:p>
      </dgm:t>
    </dgm:pt>
    <dgm:pt modelId="{4CE6CD22-1F62-4092-8568-6505E68A8D1C}" type="pres">
      <dgm:prSet presAssocID="{B104F450-861E-4EA9-A7E6-C2ACDBC74069}" presName="hierChild3" presStyleCnt="0"/>
      <dgm:spPr/>
    </dgm:pt>
    <dgm:pt modelId="{7BB1D9EA-99F1-41B6-A744-0EAECA879B36}" type="pres">
      <dgm:prSet presAssocID="{D576B34A-D37B-4CB7-B24C-DCADCFBED893}" presName="Name25" presStyleLbl="parChTrans1D3" presStyleIdx="1" presStyleCnt="5"/>
      <dgm:spPr/>
      <dgm:t>
        <a:bodyPr/>
        <a:lstStyle/>
        <a:p>
          <a:endParaRPr lang="es-ES"/>
        </a:p>
      </dgm:t>
    </dgm:pt>
    <dgm:pt modelId="{EF5CB576-8A05-4EF9-95AC-FC94CE06E119}" type="pres">
      <dgm:prSet presAssocID="{D576B34A-D37B-4CB7-B24C-DCADCFBED893}" presName="connTx" presStyleLbl="parChTrans1D3" presStyleIdx="1" presStyleCnt="5"/>
      <dgm:spPr/>
      <dgm:t>
        <a:bodyPr/>
        <a:lstStyle/>
        <a:p>
          <a:endParaRPr lang="es-ES"/>
        </a:p>
      </dgm:t>
    </dgm:pt>
    <dgm:pt modelId="{95BBD2A9-9EED-4B70-BC23-A57E1581A891}" type="pres">
      <dgm:prSet presAssocID="{E934127F-9510-4C7F-8DB5-7096F759DF04}" presName="Name30" presStyleCnt="0"/>
      <dgm:spPr/>
    </dgm:pt>
    <dgm:pt modelId="{EEABF6B3-53B3-4F89-A124-D431D7511482}" type="pres">
      <dgm:prSet presAssocID="{E934127F-9510-4C7F-8DB5-7096F759DF04}" presName="level2Shape" presStyleLbl="node3" presStyleIdx="0" presStyleCnt="3"/>
      <dgm:spPr/>
      <dgm:t>
        <a:bodyPr/>
        <a:lstStyle/>
        <a:p>
          <a:endParaRPr lang="es-ES"/>
        </a:p>
      </dgm:t>
    </dgm:pt>
    <dgm:pt modelId="{2DE1463D-01FE-4035-AADF-38D4063E9724}" type="pres">
      <dgm:prSet presAssocID="{E934127F-9510-4C7F-8DB5-7096F759DF04}" presName="hierChild3" presStyleCnt="0"/>
      <dgm:spPr/>
    </dgm:pt>
    <dgm:pt modelId="{D0DEAF21-2AB8-438D-AAF5-EE6B81FF7461}" type="pres">
      <dgm:prSet presAssocID="{55B6241B-492B-4FBE-87D4-F4311C0C6748}" presName="Name25" presStyleLbl="parChTrans1D4" presStyleIdx="0" presStyleCnt="13"/>
      <dgm:spPr/>
      <dgm:t>
        <a:bodyPr/>
        <a:lstStyle/>
        <a:p>
          <a:endParaRPr lang="es-ES"/>
        </a:p>
      </dgm:t>
    </dgm:pt>
    <dgm:pt modelId="{9789F958-0FD0-46D2-B485-3BD822D29CD3}" type="pres">
      <dgm:prSet presAssocID="{55B6241B-492B-4FBE-87D4-F4311C0C6748}" presName="connTx" presStyleLbl="parChTrans1D4" presStyleIdx="0" presStyleCnt="13"/>
      <dgm:spPr/>
      <dgm:t>
        <a:bodyPr/>
        <a:lstStyle/>
        <a:p>
          <a:endParaRPr lang="es-ES"/>
        </a:p>
      </dgm:t>
    </dgm:pt>
    <dgm:pt modelId="{68385E50-81D2-4E6D-96D2-D4A7322A4575}" type="pres">
      <dgm:prSet presAssocID="{2C226C66-9482-446D-BA8B-CD6E7E04F932}" presName="Name30" presStyleCnt="0"/>
      <dgm:spPr/>
    </dgm:pt>
    <dgm:pt modelId="{4ECA517B-9834-4CF7-BB47-0BD3BF426B64}" type="pres">
      <dgm:prSet presAssocID="{2C226C66-9482-446D-BA8B-CD6E7E04F932}" presName="level2Shape" presStyleLbl="node4" presStyleIdx="0" presStyleCnt="10"/>
      <dgm:spPr/>
      <dgm:t>
        <a:bodyPr/>
        <a:lstStyle/>
        <a:p>
          <a:endParaRPr lang="es-ES"/>
        </a:p>
      </dgm:t>
    </dgm:pt>
    <dgm:pt modelId="{81DCC523-6D69-4FCF-9666-A123AC9C59F7}" type="pres">
      <dgm:prSet presAssocID="{2C226C66-9482-446D-BA8B-CD6E7E04F932}" presName="hierChild3" presStyleCnt="0"/>
      <dgm:spPr/>
    </dgm:pt>
    <dgm:pt modelId="{A43FF733-CD23-4F84-BC05-707A4FE27BBA}" type="pres">
      <dgm:prSet presAssocID="{4424B86D-ECB4-404B-A843-D19A9DA4BDAD}" presName="Name25" presStyleLbl="parChTrans1D4" presStyleIdx="1" presStyleCnt="13"/>
      <dgm:spPr/>
      <dgm:t>
        <a:bodyPr/>
        <a:lstStyle/>
        <a:p>
          <a:endParaRPr lang="es-ES"/>
        </a:p>
      </dgm:t>
    </dgm:pt>
    <dgm:pt modelId="{FC418C17-2A55-48F7-98FF-83DB4767711B}" type="pres">
      <dgm:prSet presAssocID="{4424B86D-ECB4-404B-A843-D19A9DA4BDAD}" presName="connTx" presStyleLbl="parChTrans1D4" presStyleIdx="1" presStyleCnt="13"/>
      <dgm:spPr/>
      <dgm:t>
        <a:bodyPr/>
        <a:lstStyle/>
        <a:p>
          <a:endParaRPr lang="es-ES"/>
        </a:p>
      </dgm:t>
    </dgm:pt>
    <dgm:pt modelId="{3163ABA3-2900-4E68-B2AE-47F5CAEDB936}" type="pres">
      <dgm:prSet presAssocID="{1FA1B393-71A8-4227-896A-746962E9E3E4}" presName="Name30" presStyleCnt="0"/>
      <dgm:spPr/>
    </dgm:pt>
    <dgm:pt modelId="{2A3554B2-4C30-4FC0-85F1-57FA566B68D4}" type="pres">
      <dgm:prSet presAssocID="{1FA1B393-71A8-4227-896A-746962E9E3E4}" presName="level2Shape" presStyleLbl="node4" presStyleIdx="1" presStyleCnt="10"/>
      <dgm:spPr/>
      <dgm:t>
        <a:bodyPr/>
        <a:lstStyle/>
        <a:p>
          <a:endParaRPr lang="es-ES"/>
        </a:p>
      </dgm:t>
    </dgm:pt>
    <dgm:pt modelId="{35B704A0-A57C-4694-B76A-489A5ABE787B}" type="pres">
      <dgm:prSet presAssocID="{1FA1B393-71A8-4227-896A-746962E9E3E4}" presName="hierChild3" presStyleCnt="0"/>
      <dgm:spPr/>
    </dgm:pt>
    <dgm:pt modelId="{63C77E79-2B4E-4870-BF19-B63E6B420D3F}" type="pres">
      <dgm:prSet presAssocID="{0F4ABD22-6BCB-4B98-8FEA-B33B5992B57E}" presName="Name25" presStyleLbl="parChTrans1D4" presStyleIdx="2" presStyleCnt="13"/>
      <dgm:spPr/>
      <dgm:t>
        <a:bodyPr/>
        <a:lstStyle/>
        <a:p>
          <a:endParaRPr lang="es-ES"/>
        </a:p>
      </dgm:t>
    </dgm:pt>
    <dgm:pt modelId="{997D9B1B-E5EF-4E14-AB1D-632A7BF54894}" type="pres">
      <dgm:prSet presAssocID="{0F4ABD22-6BCB-4B98-8FEA-B33B5992B57E}" presName="connTx" presStyleLbl="parChTrans1D4" presStyleIdx="2" presStyleCnt="13"/>
      <dgm:spPr/>
      <dgm:t>
        <a:bodyPr/>
        <a:lstStyle/>
        <a:p>
          <a:endParaRPr lang="es-ES"/>
        </a:p>
      </dgm:t>
    </dgm:pt>
    <dgm:pt modelId="{7BF8D771-AA48-47F7-9300-D5C81AC06981}" type="pres">
      <dgm:prSet presAssocID="{2B67C1AE-6F7A-43CD-A794-F0455072E2A3}" presName="Name30" presStyleCnt="0"/>
      <dgm:spPr/>
    </dgm:pt>
    <dgm:pt modelId="{BF777A1F-E3BC-47B2-8BE9-7DC3D65CAEC7}" type="pres">
      <dgm:prSet presAssocID="{2B67C1AE-6F7A-43CD-A794-F0455072E2A3}" presName="level2Shape" presStyleLbl="node4" presStyleIdx="2" presStyleCnt="10"/>
      <dgm:spPr/>
      <dgm:t>
        <a:bodyPr/>
        <a:lstStyle/>
        <a:p>
          <a:endParaRPr lang="es-ES"/>
        </a:p>
      </dgm:t>
    </dgm:pt>
    <dgm:pt modelId="{5E264C05-BAF5-45CB-BD3E-42AFE45D7240}" type="pres">
      <dgm:prSet presAssocID="{2B67C1AE-6F7A-43CD-A794-F0455072E2A3}" presName="hierChild3" presStyleCnt="0"/>
      <dgm:spPr/>
    </dgm:pt>
    <dgm:pt modelId="{22808636-70D5-4963-8B10-AE9F907CF805}" type="pres">
      <dgm:prSet presAssocID="{17A18F3A-5AC7-4FC0-BED5-A47E460AADF1}" presName="Name25" presStyleLbl="parChTrans1D4" presStyleIdx="3" presStyleCnt="13"/>
      <dgm:spPr/>
      <dgm:t>
        <a:bodyPr/>
        <a:lstStyle/>
        <a:p>
          <a:endParaRPr lang="es-ES"/>
        </a:p>
      </dgm:t>
    </dgm:pt>
    <dgm:pt modelId="{727DEA79-E90C-4B5E-BC47-5912858D63D5}" type="pres">
      <dgm:prSet presAssocID="{17A18F3A-5AC7-4FC0-BED5-A47E460AADF1}" presName="connTx" presStyleLbl="parChTrans1D4" presStyleIdx="3" presStyleCnt="13"/>
      <dgm:spPr/>
      <dgm:t>
        <a:bodyPr/>
        <a:lstStyle/>
        <a:p>
          <a:endParaRPr lang="es-ES"/>
        </a:p>
      </dgm:t>
    </dgm:pt>
    <dgm:pt modelId="{D49E1339-5393-48A0-AA5A-5B8B5FFE101D}" type="pres">
      <dgm:prSet presAssocID="{C74D85F8-61DA-4E10-A399-60D9D4832D25}" presName="Name30" presStyleCnt="0"/>
      <dgm:spPr/>
    </dgm:pt>
    <dgm:pt modelId="{8D86346C-3985-4E10-BD9D-1BC261373E0C}" type="pres">
      <dgm:prSet presAssocID="{C74D85F8-61DA-4E10-A399-60D9D4832D25}" presName="level2Shape" presStyleLbl="node4" presStyleIdx="3" presStyleCnt="10"/>
      <dgm:spPr/>
      <dgm:t>
        <a:bodyPr/>
        <a:lstStyle/>
        <a:p>
          <a:endParaRPr lang="es-ES"/>
        </a:p>
      </dgm:t>
    </dgm:pt>
    <dgm:pt modelId="{221BE632-E272-4984-AA6A-10C65FE31566}" type="pres">
      <dgm:prSet presAssocID="{C74D85F8-61DA-4E10-A399-60D9D4832D25}" presName="hierChild3" presStyleCnt="0"/>
      <dgm:spPr/>
    </dgm:pt>
    <dgm:pt modelId="{31FFA262-80BF-4FA8-9854-9C3443E4CE24}" type="pres">
      <dgm:prSet presAssocID="{0A87AE48-5EAB-4FC0-BF72-9CB88EA2D4D0}" presName="Name25" presStyleLbl="parChTrans1D4" presStyleIdx="4" presStyleCnt="13"/>
      <dgm:spPr/>
      <dgm:t>
        <a:bodyPr/>
        <a:lstStyle/>
        <a:p>
          <a:endParaRPr lang="es-ES"/>
        </a:p>
      </dgm:t>
    </dgm:pt>
    <dgm:pt modelId="{57BF2445-709F-4E82-A59E-9000603FFE69}" type="pres">
      <dgm:prSet presAssocID="{0A87AE48-5EAB-4FC0-BF72-9CB88EA2D4D0}" presName="connTx" presStyleLbl="parChTrans1D4" presStyleIdx="4" presStyleCnt="13"/>
      <dgm:spPr/>
      <dgm:t>
        <a:bodyPr/>
        <a:lstStyle/>
        <a:p>
          <a:endParaRPr lang="es-ES"/>
        </a:p>
      </dgm:t>
    </dgm:pt>
    <dgm:pt modelId="{E2314D9E-0B3D-4D01-92C6-98CE6C17FAA2}" type="pres">
      <dgm:prSet presAssocID="{D818B2C3-4E5A-4DC6-BC4A-3D3A842F35C5}" presName="Name30" presStyleCnt="0"/>
      <dgm:spPr/>
    </dgm:pt>
    <dgm:pt modelId="{542C79DF-592F-4BF4-B76E-1C35E6E64A1A}" type="pres">
      <dgm:prSet presAssocID="{D818B2C3-4E5A-4DC6-BC4A-3D3A842F35C5}" presName="level2Shape" presStyleLbl="node4" presStyleIdx="4" presStyleCnt="10"/>
      <dgm:spPr/>
      <dgm:t>
        <a:bodyPr/>
        <a:lstStyle/>
        <a:p>
          <a:endParaRPr lang="es-ES"/>
        </a:p>
      </dgm:t>
    </dgm:pt>
    <dgm:pt modelId="{3AD41E07-E8B0-4734-B6CE-7951C8832232}" type="pres">
      <dgm:prSet presAssocID="{D818B2C3-4E5A-4DC6-BC4A-3D3A842F35C5}" presName="hierChild3" presStyleCnt="0"/>
      <dgm:spPr/>
    </dgm:pt>
    <dgm:pt modelId="{F0965D97-E2F5-4CF5-A786-26C0515C9AA9}" type="pres">
      <dgm:prSet presAssocID="{B968F4DB-517E-4E9F-9C8E-6D35222B758D}" presName="Name25" presStyleLbl="parChTrans1D4" presStyleIdx="5" presStyleCnt="13"/>
      <dgm:spPr/>
      <dgm:t>
        <a:bodyPr/>
        <a:lstStyle/>
        <a:p>
          <a:endParaRPr lang="es-ES"/>
        </a:p>
      </dgm:t>
    </dgm:pt>
    <dgm:pt modelId="{488B39D3-F193-492B-AE62-47924538876D}" type="pres">
      <dgm:prSet presAssocID="{B968F4DB-517E-4E9F-9C8E-6D35222B758D}" presName="connTx" presStyleLbl="parChTrans1D4" presStyleIdx="5" presStyleCnt="13"/>
      <dgm:spPr/>
      <dgm:t>
        <a:bodyPr/>
        <a:lstStyle/>
        <a:p>
          <a:endParaRPr lang="es-ES"/>
        </a:p>
      </dgm:t>
    </dgm:pt>
    <dgm:pt modelId="{257699D0-3C6E-4803-A663-312B6724748E}" type="pres">
      <dgm:prSet presAssocID="{9A5C2FE7-28CD-4C09-891B-998B4FA3CBB8}" presName="Name30" presStyleCnt="0"/>
      <dgm:spPr/>
    </dgm:pt>
    <dgm:pt modelId="{0256D590-05FB-4C45-8878-FEFC5DFC9555}" type="pres">
      <dgm:prSet presAssocID="{9A5C2FE7-28CD-4C09-891B-998B4FA3CBB8}" presName="level2Shape" presStyleLbl="asst4" presStyleIdx="0" presStyleCnt="2"/>
      <dgm:spPr/>
      <dgm:t>
        <a:bodyPr/>
        <a:lstStyle/>
        <a:p>
          <a:endParaRPr lang="es-ES"/>
        </a:p>
      </dgm:t>
    </dgm:pt>
    <dgm:pt modelId="{212A1354-0A98-47E1-83A0-E61ECC43E85C}" type="pres">
      <dgm:prSet presAssocID="{9A5C2FE7-28CD-4C09-891B-998B4FA3CBB8}" presName="hierChild3" presStyleCnt="0"/>
      <dgm:spPr/>
    </dgm:pt>
    <dgm:pt modelId="{5FFCF414-7053-4978-A3E6-B80598C44627}" type="pres">
      <dgm:prSet presAssocID="{B41A5D2B-10EA-4A41-900D-A86F5EE7340D}" presName="Name25" presStyleLbl="parChTrans1D3" presStyleIdx="2" presStyleCnt="5"/>
      <dgm:spPr/>
      <dgm:t>
        <a:bodyPr/>
        <a:lstStyle/>
        <a:p>
          <a:endParaRPr lang="es-ES"/>
        </a:p>
      </dgm:t>
    </dgm:pt>
    <dgm:pt modelId="{84F9B331-6E10-4862-AA78-ED0EECC3E33C}" type="pres">
      <dgm:prSet presAssocID="{B41A5D2B-10EA-4A41-900D-A86F5EE7340D}" presName="connTx" presStyleLbl="parChTrans1D3" presStyleIdx="2" presStyleCnt="5"/>
      <dgm:spPr/>
      <dgm:t>
        <a:bodyPr/>
        <a:lstStyle/>
        <a:p>
          <a:endParaRPr lang="es-ES"/>
        </a:p>
      </dgm:t>
    </dgm:pt>
    <dgm:pt modelId="{EC91BB9D-62F2-495C-BEA1-419BB79A6991}" type="pres">
      <dgm:prSet presAssocID="{885E483C-9B05-4B0B-A4C8-CBDFE2F55D40}" presName="Name30" presStyleCnt="0"/>
      <dgm:spPr/>
    </dgm:pt>
    <dgm:pt modelId="{99419873-2C80-4337-8781-F468B1CAA1C6}" type="pres">
      <dgm:prSet presAssocID="{885E483C-9B05-4B0B-A4C8-CBDFE2F55D40}" presName="level2Shape" presStyleLbl="node3" presStyleIdx="1" presStyleCnt="3"/>
      <dgm:spPr/>
      <dgm:t>
        <a:bodyPr/>
        <a:lstStyle/>
        <a:p>
          <a:endParaRPr lang="es-ES"/>
        </a:p>
      </dgm:t>
    </dgm:pt>
    <dgm:pt modelId="{43CE467F-EEFB-4689-9544-272AA4B35049}" type="pres">
      <dgm:prSet presAssocID="{885E483C-9B05-4B0B-A4C8-CBDFE2F55D40}" presName="hierChild3" presStyleCnt="0"/>
      <dgm:spPr/>
    </dgm:pt>
    <dgm:pt modelId="{70647234-9503-4432-AF1F-353E54E7D9B7}" type="pres">
      <dgm:prSet presAssocID="{51565D7E-CB5A-4080-82E1-7BE950291139}" presName="Name25" presStyleLbl="parChTrans1D3" presStyleIdx="3" presStyleCnt="5"/>
      <dgm:spPr/>
      <dgm:t>
        <a:bodyPr/>
        <a:lstStyle/>
        <a:p>
          <a:endParaRPr lang="es-ES"/>
        </a:p>
      </dgm:t>
    </dgm:pt>
    <dgm:pt modelId="{738A3EB0-8E6E-4628-9A07-3C8FFD20F6C7}" type="pres">
      <dgm:prSet presAssocID="{51565D7E-CB5A-4080-82E1-7BE950291139}" presName="connTx" presStyleLbl="parChTrans1D3" presStyleIdx="3" presStyleCnt="5"/>
      <dgm:spPr/>
      <dgm:t>
        <a:bodyPr/>
        <a:lstStyle/>
        <a:p>
          <a:endParaRPr lang="es-ES"/>
        </a:p>
      </dgm:t>
    </dgm:pt>
    <dgm:pt modelId="{FC4866BF-7547-48FA-8B69-3A6FD1C911FB}" type="pres">
      <dgm:prSet presAssocID="{C0FE7DF2-04EE-4D85-8FE9-C3CE079E0016}" presName="Name30" presStyleCnt="0"/>
      <dgm:spPr/>
    </dgm:pt>
    <dgm:pt modelId="{6E409AF9-1DD5-4900-B72A-1D0264229F03}" type="pres">
      <dgm:prSet presAssocID="{C0FE7DF2-04EE-4D85-8FE9-C3CE079E0016}" presName="level2Shape" presStyleLbl="node3" presStyleIdx="2" presStyleCnt="3"/>
      <dgm:spPr/>
      <dgm:t>
        <a:bodyPr/>
        <a:lstStyle/>
        <a:p>
          <a:endParaRPr lang="es-ES"/>
        </a:p>
      </dgm:t>
    </dgm:pt>
    <dgm:pt modelId="{3FC7ACB9-42E5-4D18-ADC3-FC54CD509E95}" type="pres">
      <dgm:prSet presAssocID="{C0FE7DF2-04EE-4D85-8FE9-C3CE079E0016}" presName="hierChild3" presStyleCnt="0"/>
      <dgm:spPr/>
    </dgm:pt>
    <dgm:pt modelId="{3E55FB3C-821A-4867-91CD-7914086925C8}" type="pres">
      <dgm:prSet presAssocID="{F6631D53-C390-46D6-A78B-0462A1AAB8F3}" presName="Name25" presStyleLbl="parChTrans1D4" presStyleIdx="6" presStyleCnt="13"/>
      <dgm:spPr/>
      <dgm:t>
        <a:bodyPr/>
        <a:lstStyle/>
        <a:p>
          <a:endParaRPr lang="es-ES"/>
        </a:p>
      </dgm:t>
    </dgm:pt>
    <dgm:pt modelId="{5CD40ED0-B020-4D80-8D2A-A632467E9EC1}" type="pres">
      <dgm:prSet presAssocID="{F6631D53-C390-46D6-A78B-0462A1AAB8F3}" presName="connTx" presStyleLbl="parChTrans1D4" presStyleIdx="6" presStyleCnt="13"/>
      <dgm:spPr/>
      <dgm:t>
        <a:bodyPr/>
        <a:lstStyle/>
        <a:p>
          <a:endParaRPr lang="es-ES"/>
        </a:p>
      </dgm:t>
    </dgm:pt>
    <dgm:pt modelId="{7812E618-B788-4E3B-9F0C-679BB44A6760}" type="pres">
      <dgm:prSet presAssocID="{AE23F7E8-6BAA-4FF0-AA61-E0B57C2F72C4}" presName="Name30" presStyleCnt="0"/>
      <dgm:spPr/>
    </dgm:pt>
    <dgm:pt modelId="{7CDD210D-A3C0-4577-8856-E5FA22989AA6}" type="pres">
      <dgm:prSet presAssocID="{AE23F7E8-6BAA-4FF0-AA61-E0B57C2F72C4}" presName="level2Shape" presStyleLbl="node4" presStyleIdx="5" presStyleCnt="10"/>
      <dgm:spPr/>
      <dgm:t>
        <a:bodyPr/>
        <a:lstStyle/>
        <a:p>
          <a:endParaRPr lang="es-ES"/>
        </a:p>
      </dgm:t>
    </dgm:pt>
    <dgm:pt modelId="{D8AE6563-7D59-435D-A621-DCA09863E582}" type="pres">
      <dgm:prSet presAssocID="{AE23F7E8-6BAA-4FF0-AA61-E0B57C2F72C4}" presName="hierChild3" presStyleCnt="0"/>
      <dgm:spPr/>
    </dgm:pt>
    <dgm:pt modelId="{3BC0E447-6CAD-441D-86FE-85ED84255F2C}" type="pres">
      <dgm:prSet presAssocID="{7DC2BA98-AB49-452E-91BC-8909893D9108}" presName="Name25" presStyleLbl="parChTrans1D4" presStyleIdx="7" presStyleCnt="13"/>
      <dgm:spPr/>
      <dgm:t>
        <a:bodyPr/>
        <a:lstStyle/>
        <a:p>
          <a:endParaRPr lang="es-ES"/>
        </a:p>
      </dgm:t>
    </dgm:pt>
    <dgm:pt modelId="{8C7AB9BC-5A8D-4B62-9AA5-79E3B4708A01}" type="pres">
      <dgm:prSet presAssocID="{7DC2BA98-AB49-452E-91BC-8909893D9108}" presName="connTx" presStyleLbl="parChTrans1D4" presStyleIdx="7" presStyleCnt="13"/>
      <dgm:spPr/>
      <dgm:t>
        <a:bodyPr/>
        <a:lstStyle/>
        <a:p>
          <a:endParaRPr lang="es-ES"/>
        </a:p>
      </dgm:t>
    </dgm:pt>
    <dgm:pt modelId="{35638E3F-81C3-4C97-811F-EA07DEE002CD}" type="pres">
      <dgm:prSet presAssocID="{69D0BF27-AD9B-4D54-9A8B-10A145E8FF37}" presName="Name30" presStyleCnt="0"/>
      <dgm:spPr/>
    </dgm:pt>
    <dgm:pt modelId="{E321BA14-58D5-4AD3-811E-B0647E19182F}" type="pres">
      <dgm:prSet presAssocID="{69D0BF27-AD9B-4D54-9A8B-10A145E8FF37}" presName="level2Shape" presStyleLbl="node4" presStyleIdx="6" presStyleCnt="10"/>
      <dgm:spPr/>
      <dgm:t>
        <a:bodyPr/>
        <a:lstStyle/>
        <a:p>
          <a:endParaRPr lang="es-ES"/>
        </a:p>
      </dgm:t>
    </dgm:pt>
    <dgm:pt modelId="{37AF668D-C270-4C7A-918B-0FB55300D0C0}" type="pres">
      <dgm:prSet presAssocID="{69D0BF27-AD9B-4D54-9A8B-10A145E8FF37}" presName="hierChild3" presStyleCnt="0"/>
      <dgm:spPr/>
    </dgm:pt>
    <dgm:pt modelId="{10FA94F0-3541-4FFB-937D-6CECB1E0B0E5}" type="pres">
      <dgm:prSet presAssocID="{457899C7-6D0F-4E9E-8226-F085B495C134}" presName="Name25" presStyleLbl="parChTrans1D4" presStyleIdx="8" presStyleCnt="13"/>
      <dgm:spPr/>
      <dgm:t>
        <a:bodyPr/>
        <a:lstStyle/>
        <a:p>
          <a:endParaRPr lang="es-ES"/>
        </a:p>
      </dgm:t>
    </dgm:pt>
    <dgm:pt modelId="{475EFAAF-80C3-463C-91A1-D44580D59FAD}" type="pres">
      <dgm:prSet presAssocID="{457899C7-6D0F-4E9E-8226-F085B495C134}" presName="connTx" presStyleLbl="parChTrans1D4" presStyleIdx="8" presStyleCnt="13"/>
      <dgm:spPr/>
      <dgm:t>
        <a:bodyPr/>
        <a:lstStyle/>
        <a:p>
          <a:endParaRPr lang="es-ES"/>
        </a:p>
      </dgm:t>
    </dgm:pt>
    <dgm:pt modelId="{1335B534-2DC9-477C-BC12-6DC228D04298}" type="pres">
      <dgm:prSet presAssocID="{7672D867-6A91-4688-9AB4-95DBEE61042B}" presName="Name30" presStyleCnt="0"/>
      <dgm:spPr/>
    </dgm:pt>
    <dgm:pt modelId="{BBF22AA4-7C31-42C6-AB15-156CB3E63163}" type="pres">
      <dgm:prSet presAssocID="{7672D867-6A91-4688-9AB4-95DBEE61042B}" presName="level2Shape" presStyleLbl="node4" presStyleIdx="7" presStyleCnt="10"/>
      <dgm:spPr/>
      <dgm:t>
        <a:bodyPr/>
        <a:lstStyle/>
        <a:p>
          <a:endParaRPr lang="es-ES"/>
        </a:p>
      </dgm:t>
    </dgm:pt>
    <dgm:pt modelId="{ACAB0FD0-02D5-4BA8-BDBC-89E42469361B}" type="pres">
      <dgm:prSet presAssocID="{7672D867-6A91-4688-9AB4-95DBEE61042B}" presName="hierChild3" presStyleCnt="0"/>
      <dgm:spPr/>
    </dgm:pt>
    <dgm:pt modelId="{CC312208-F986-4F03-B54F-6C79DF445854}" type="pres">
      <dgm:prSet presAssocID="{DE33E381-00DB-4580-AA6A-AF05953BDD66}" presName="Name25" presStyleLbl="parChTrans1D4" presStyleIdx="9" presStyleCnt="13"/>
      <dgm:spPr/>
      <dgm:t>
        <a:bodyPr/>
        <a:lstStyle/>
        <a:p>
          <a:endParaRPr lang="es-ES"/>
        </a:p>
      </dgm:t>
    </dgm:pt>
    <dgm:pt modelId="{D5C78942-C895-482D-B96E-1FF4F6C4C540}" type="pres">
      <dgm:prSet presAssocID="{DE33E381-00DB-4580-AA6A-AF05953BDD66}" presName="connTx" presStyleLbl="parChTrans1D4" presStyleIdx="9" presStyleCnt="13"/>
      <dgm:spPr/>
      <dgm:t>
        <a:bodyPr/>
        <a:lstStyle/>
        <a:p>
          <a:endParaRPr lang="es-ES"/>
        </a:p>
      </dgm:t>
    </dgm:pt>
    <dgm:pt modelId="{7ACE7B96-4CD5-4005-AA05-5657D6BF9154}" type="pres">
      <dgm:prSet presAssocID="{6ED4562C-67E6-4FEB-BD29-F62D64573C21}" presName="Name30" presStyleCnt="0"/>
      <dgm:spPr/>
    </dgm:pt>
    <dgm:pt modelId="{51E29DAE-BF2B-440C-8D73-55870F6C4398}" type="pres">
      <dgm:prSet presAssocID="{6ED4562C-67E6-4FEB-BD29-F62D64573C21}" presName="level2Shape" presStyleLbl="node4" presStyleIdx="8" presStyleCnt="10"/>
      <dgm:spPr/>
      <dgm:t>
        <a:bodyPr/>
        <a:lstStyle/>
        <a:p>
          <a:endParaRPr lang="es-ES"/>
        </a:p>
      </dgm:t>
    </dgm:pt>
    <dgm:pt modelId="{DBCF0DEF-78DB-4C52-9AC3-60380DAFD5F4}" type="pres">
      <dgm:prSet presAssocID="{6ED4562C-67E6-4FEB-BD29-F62D64573C21}" presName="hierChild3" presStyleCnt="0"/>
      <dgm:spPr/>
    </dgm:pt>
    <dgm:pt modelId="{2EBC13E5-CA7E-410E-A637-87FEF5D767DF}" type="pres">
      <dgm:prSet presAssocID="{227099DC-9432-44D2-86F4-A3BC656F85FB}" presName="Name25" presStyleLbl="parChTrans1D4" presStyleIdx="10" presStyleCnt="13"/>
      <dgm:spPr/>
      <dgm:t>
        <a:bodyPr/>
        <a:lstStyle/>
        <a:p>
          <a:endParaRPr lang="es-ES"/>
        </a:p>
      </dgm:t>
    </dgm:pt>
    <dgm:pt modelId="{E53703A5-A545-415B-A4A9-9C31A9BAE9EC}" type="pres">
      <dgm:prSet presAssocID="{227099DC-9432-44D2-86F4-A3BC656F85FB}" presName="connTx" presStyleLbl="parChTrans1D4" presStyleIdx="10" presStyleCnt="13"/>
      <dgm:spPr/>
      <dgm:t>
        <a:bodyPr/>
        <a:lstStyle/>
        <a:p>
          <a:endParaRPr lang="es-ES"/>
        </a:p>
      </dgm:t>
    </dgm:pt>
    <dgm:pt modelId="{7E7BA106-5B55-4428-AAAE-DE7ADA835FE2}" type="pres">
      <dgm:prSet presAssocID="{DA459BC4-3A0D-49C3-9CDF-EDA92248BF23}" presName="Name30" presStyleCnt="0"/>
      <dgm:spPr/>
    </dgm:pt>
    <dgm:pt modelId="{C86CB971-6207-4ABC-BB9A-B41BBC866104}" type="pres">
      <dgm:prSet presAssocID="{DA459BC4-3A0D-49C3-9CDF-EDA92248BF23}" presName="level2Shape" presStyleLbl="asst4" presStyleIdx="1" presStyleCnt="2"/>
      <dgm:spPr/>
      <dgm:t>
        <a:bodyPr/>
        <a:lstStyle/>
        <a:p>
          <a:endParaRPr lang="es-ES"/>
        </a:p>
      </dgm:t>
    </dgm:pt>
    <dgm:pt modelId="{49BBEDE7-BEE8-4F52-B68C-442FBE27739B}" type="pres">
      <dgm:prSet presAssocID="{DA459BC4-3A0D-49C3-9CDF-EDA92248BF23}" presName="hierChild3" presStyleCnt="0"/>
      <dgm:spPr/>
    </dgm:pt>
    <dgm:pt modelId="{A4217CC9-BB2A-4098-9AF4-0C45779FBFF0}" type="pres">
      <dgm:prSet presAssocID="{06EEA359-C5E9-4AC1-88A9-B32346F4A06A}" presName="Name25" presStyleLbl="parChTrans1D4" presStyleIdx="11" presStyleCnt="13"/>
      <dgm:spPr/>
      <dgm:t>
        <a:bodyPr/>
        <a:lstStyle/>
        <a:p>
          <a:endParaRPr lang="es-ES"/>
        </a:p>
      </dgm:t>
    </dgm:pt>
    <dgm:pt modelId="{A1A46767-BD77-4571-97D6-92C1E82DF028}" type="pres">
      <dgm:prSet presAssocID="{06EEA359-C5E9-4AC1-88A9-B32346F4A06A}" presName="connTx" presStyleLbl="parChTrans1D4" presStyleIdx="11" presStyleCnt="13"/>
      <dgm:spPr/>
      <dgm:t>
        <a:bodyPr/>
        <a:lstStyle/>
        <a:p>
          <a:endParaRPr lang="es-ES"/>
        </a:p>
      </dgm:t>
    </dgm:pt>
    <dgm:pt modelId="{0A157A78-D2C2-4ACC-A419-1EA343D3604C}" type="pres">
      <dgm:prSet presAssocID="{91F53FDA-6C92-41D4-8A89-12F6A598E057}" presName="Name30" presStyleCnt="0"/>
      <dgm:spPr/>
    </dgm:pt>
    <dgm:pt modelId="{DC1DB859-1103-4A17-BAC5-AF8C2FA08420}" type="pres">
      <dgm:prSet presAssocID="{91F53FDA-6C92-41D4-8A89-12F6A598E057}" presName="level2Shape" presStyleLbl="node4" presStyleIdx="9" presStyleCnt="10"/>
      <dgm:spPr/>
      <dgm:t>
        <a:bodyPr/>
        <a:lstStyle/>
        <a:p>
          <a:endParaRPr lang="es-ES"/>
        </a:p>
      </dgm:t>
    </dgm:pt>
    <dgm:pt modelId="{02270593-E890-4D3C-8F99-27F5E21D681F}" type="pres">
      <dgm:prSet presAssocID="{91F53FDA-6C92-41D4-8A89-12F6A598E057}" presName="hierChild3" presStyleCnt="0"/>
      <dgm:spPr/>
    </dgm:pt>
    <dgm:pt modelId="{C282DDE4-F4A5-4168-A78E-16505357D71E}" type="pres">
      <dgm:prSet presAssocID="{DB9BBBEF-E655-420D-9DB0-B2D41DEE59F6}" presName="Name25" presStyleLbl="parChTrans1D4" presStyleIdx="12" presStyleCnt="13"/>
      <dgm:spPr/>
      <dgm:t>
        <a:bodyPr/>
        <a:lstStyle/>
        <a:p>
          <a:endParaRPr lang="es-ES"/>
        </a:p>
      </dgm:t>
    </dgm:pt>
    <dgm:pt modelId="{A943E9A3-FC77-436A-8EA4-71B7DFDE2C41}" type="pres">
      <dgm:prSet presAssocID="{DB9BBBEF-E655-420D-9DB0-B2D41DEE59F6}" presName="connTx" presStyleLbl="parChTrans1D4" presStyleIdx="12" presStyleCnt="13"/>
      <dgm:spPr/>
      <dgm:t>
        <a:bodyPr/>
        <a:lstStyle/>
        <a:p>
          <a:endParaRPr lang="es-ES"/>
        </a:p>
      </dgm:t>
    </dgm:pt>
    <dgm:pt modelId="{B95E9A17-A192-43F2-9F22-9B492233767B}" type="pres">
      <dgm:prSet presAssocID="{451076AB-6B7E-47F3-B747-3B27C4AB23E4}" presName="Name30" presStyleCnt="0"/>
      <dgm:spPr/>
    </dgm:pt>
    <dgm:pt modelId="{62E5B7DE-7082-40F1-8227-A19FC98A5725}" type="pres">
      <dgm:prSet presAssocID="{451076AB-6B7E-47F3-B747-3B27C4AB23E4}" presName="level2Shape" presStyleLbl="asst3" presStyleIdx="0" presStyleCnt="1"/>
      <dgm:spPr/>
      <dgm:t>
        <a:bodyPr/>
        <a:lstStyle/>
        <a:p>
          <a:endParaRPr lang="es-ES"/>
        </a:p>
      </dgm:t>
    </dgm:pt>
    <dgm:pt modelId="{08743FA2-CCF6-4EC8-A129-9ECCE13018A3}" type="pres">
      <dgm:prSet presAssocID="{451076AB-6B7E-47F3-B747-3B27C4AB23E4}" presName="hierChild3" presStyleCnt="0"/>
      <dgm:spPr/>
    </dgm:pt>
    <dgm:pt modelId="{BE6FC6D8-90F5-4926-9FE8-C46AD4E04D8A}" type="pres">
      <dgm:prSet presAssocID="{2C3DB8CB-7183-499A-AB68-62F5E67B9FE2}" presName="Name25" presStyleLbl="parChTrans1D3" presStyleIdx="4" presStyleCnt="5"/>
      <dgm:spPr/>
      <dgm:t>
        <a:bodyPr/>
        <a:lstStyle/>
        <a:p>
          <a:endParaRPr lang="es-ES"/>
        </a:p>
      </dgm:t>
    </dgm:pt>
    <dgm:pt modelId="{A8963571-4570-4EFD-A429-5ECF02E9AC9A}" type="pres">
      <dgm:prSet presAssocID="{2C3DB8CB-7183-499A-AB68-62F5E67B9FE2}" presName="connTx" presStyleLbl="parChTrans1D3" presStyleIdx="4" presStyleCnt="5"/>
      <dgm:spPr/>
      <dgm:t>
        <a:bodyPr/>
        <a:lstStyle/>
        <a:p>
          <a:endParaRPr lang="es-ES"/>
        </a:p>
      </dgm:t>
    </dgm:pt>
    <dgm:pt modelId="{9469702A-E479-4DA1-8AC8-3ACDB780AA81}" type="pres">
      <dgm:prSet presAssocID="{D47E4703-56F7-48EC-8C77-0D492CC75D74}" presName="Name30" presStyleCnt="0"/>
      <dgm:spPr/>
    </dgm:pt>
    <dgm:pt modelId="{D919EB04-49E7-4FDD-90F1-79070FAF70A9}" type="pres">
      <dgm:prSet presAssocID="{D47E4703-56F7-48EC-8C77-0D492CC75D74}" presName="level2Shape" presStyleLbl="asst2" presStyleIdx="1" presStyleCnt="2"/>
      <dgm:spPr/>
      <dgm:t>
        <a:bodyPr/>
        <a:lstStyle/>
        <a:p>
          <a:endParaRPr lang="es-ES"/>
        </a:p>
      </dgm:t>
    </dgm:pt>
    <dgm:pt modelId="{8A526D4C-CEC4-4AE2-A902-C7F11F2C7BF6}" type="pres">
      <dgm:prSet presAssocID="{D47E4703-56F7-48EC-8C77-0D492CC75D74}" presName="hierChild3" presStyleCnt="0"/>
      <dgm:spPr/>
    </dgm:pt>
    <dgm:pt modelId="{C95EC659-7B33-46B0-A376-8BD2702697A8}" type="pres">
      <dgm:prSet presAssocID="{8801FE57-0A05-47BC-97E4-5446BF07600F}" presName="bgShapesFlow" presStyleCnt="0"/>
      <dgm:spPr/>
    </dgm:pt>
  </dgm:ptLst>
  <dgm:cxnLst>
    <dgm:cxn modelId="{2E980EAA-DE77-4E1E-816C-1FD2E8BE6B73}" type="presOf" srcId="{69D0BF27-AD9B-4D54-9A8B-10A145E8FF37}" destId="{E321BA14-58D5-4AD3-811E-B0647E19182F}" srcOrd="0" destOrd="0" presId="urn:microsoft.com/office/officeart/2005/8/layout/hierarchy5"/>
    <dgm:cxn modelId="{A55236F2-CF18-4A01-945B-4FA01310E972}" type="presOf" srcId="{B41A5D2B-10EA-4A41-900D-A86F5EE7340D}" destId="{5FFCF414-7053-4978-A3E6-B80598C44627}" srcOrd="0" destOrd="0" presId="urn:microsoft.com/office/officeart/2005/8/layout/hierarchy5"/>
    <dgm:cxn modelId="{4D3CE0A5-89B8-46AC-93E2-9F7A919AD5FB}" type="presOf" srcId="{E660E15F-4C74-4390-8944-24A7C4CB896F}" destId="{BACE497E-0DEC-4483-834F-11D0BBA58EC6}" srcOrd="0" destOrd="0" presId="urn:microsoft.com/office/officeart/2005/8/layout/hierarchy5"/>
    <dgm:cxn modelId="{DED4631F-D75F-4598-AFD1-EEC5152D953F}" type="presOf" srcId="{55B6241B-492B-4FBE-87D4-F4311C0C6748}" destId="{9789F958-0FD0-46D2-B485-3BD822D29CD3}" srcOrd="1" destOrd="0" presId="urn:microsoft.com/office/officeart/2005/8/layout/hierarchy5"/>
    <dgm:cxn modelId="{9DE4653E-A180-4B87-B9AE-CF1D23E2AA08}" srcId="{EC5BF2DD-66DA-464B-8098-77676BB4EAF4}" destId="{4BC6D09F-97B4-4669-94FD-2938BE7E9633}" srcOrd="0" destOrd="0" parTransId="{E660E15F-4C74-4390-8944-24A7C4CB896F}" sibTransId="{68FA313D-5FB8-416C-BB1B-3FA8F75C11A1}"/>
    <dgm:cxn modelId="{7E3B766B-D261-4177-B01C-2447C587C82B}" type="presOf" srcId="{EC5BF2DD-66DA-464B-8098-77676BB4EAF4}" destId="{9B21356F-8B09-4465-AC8A-6177FD32AB74}" srcOrd="0" destOrd="0" presId="urn:microsoft.com/office/officeart/2005/8/layout/hierarchy5"/>
    <dgm:cxn modelId="{529F930A-7686-4548-968A-C976D07ABD14}" srcId="{8801FE57-0A05-47BC-97E4-5446BF07600F}" destId="{EC5BF2DD-66DA-464B-8098-77676BB4EAF4}" srcOrd="0" destOrd="0" parTransId="{C155A61E-1913-43A2-ADC2-127D2C005526}" sibTransId="{10687056-4A64-4AB2-A4CD-9A5550824813}"/>
    <dgm:cxn modelId="{67FBE04F-5C6D-46EB-9657-8691CC074D9F}" srcId="{4BC6D09F-97B4-4669-94FD-2938BE7E9633}" destId="{B104F450-861E-4EA9-A7E6-C2ACDBC74069}" srcOrd="0" destOrd="0" parTransId="{164C1BCD-C423-4A72-BB60-D33CF6322BB5}" sibTransId="{1299AE22-9434-4FF1-A534-C8238B361417}"/>
    <dgm:cxn modelId="{813EC426-47BE-4CC0-A31F-E110EF26A8D1}" type="presOf" srcId="{7DC2BA98-AB49-452E-91BC-8909893D9108}" destId="{3BC0E447-6CAD-441D-86FE-85ED84255F2C}" srcOrd="0" destOrd="0" presId="urn:microsoft.com/office/officeart/2005/8/layout/hierarchy5"/>
    <dgm:cxn modelId="{58BC31C3-B9EB-40EB-8B7F-3C1238B643EA}" type="presOf" srcId="{2C3DB8CB-7183-499A-AB68-62F5E67B9FE2}" destId="{BE6FC6D8-90F5-4926-9FE8-C46AD4E04D8A}" srcOrd="0" destOrd="0" presId="urn:microsoft.com/office/officeart/2005/8/layout/hierarchy5"/>
    <dgm:cxn modelId="{F3F5C9EB-3F04-4DC9-AF97-A9EB9D73B7DF}" type="presOf" srcId="{0A87AE48-5EAB-4FC0-BF72-9CB88EA2D4D0}" destId="{57BF2445-709F-4E82-A59E-9000603FFE69}" srcOrd="1" destOrd="0" presId="urn:microsoft.com/office/officeart/2005/8/layout/hierarchy5"/>
    <dgm:cxn modelId="{0051CFB7-9CE0-4D62-A9C8-F3F8E5F885F1}" type="presOf" srcId="{17A18F3A-5AC7-4FC0-BED5-A47E460AADF1}" destId="{22808636-70D5-4963-8B10-AE9F907CF805}" srcOrd="0" destOrd="0" presId="urn:microsoft.com/office/officeart/2005/8/layout/hierarchy5"/>
    <dgm:cxn modelId="{3DD07068-BD37-4DCE-93AD-57E6D291421A}" type="presOf" srcId="{55B6241B-492B-4FBE-87D4-F4311C0C6748}" destId="{D0DEAF21-2AB8-438D-AAF5-EE6B81FF7461}" srcOrd="0" destOrd="0" presId="urn:microsoft.com/office/officeart/2005/8/layout/hierarchy5"/>
    <dgm:cxn modelId="{F8DD1FA3-5599-4810-8E6D-083106DE5A7F}" type="presOf" srcId="{06EEA359-C5E9-4AC1-88A9-B32346F4A06A}" destId="{A4217CC9-BB2A-4098-9AF4-0C45779FBFF0}" srcOrd="0" destOrd="0" presId="urn:microsoft.com/office/officeart/2005/8/layout/hierarchy5"/>
    <dgm:cxn modelId="{E9B44B2B-1944-4B18-8EBE-4747AE69131E}" type="presOf" srcId="{06EEA359-C5E9-4AC1-88A9-B32346F4A06A}" destId="{A1A46767-BD77-4571-97D6-92C1E82DF028}" srcOrd="1" destOrd="0" presId="urn:microsoft.com/office/officeart/2005/8/layout/hierarchy5"/>
    <dgm:cxn modelId="{4D6CAD77-8FEF-4667-A38D-3D898EB6B8E2}" type="presOf" srcId="{7672D867-6A91-4688-9AB4-95DBEE61042B}" destId="{BBF22AA4-7C31-42C6-AB15-156CB3E63163}" srcOrd="0" destOrd="0" presId="urn:microsoft.com/office/officeart/2005/8/layout/hierarchy5"/>
    <dgm:cxn modelId="{B771AD41-4D5E-446E-AB3E-98593701F440}" type="presOf" srcId="{D576B34A-D37B-4CB7-B24C-DCADCFBED893}" destId="{EF5CB576-8A05-4EF9-95AC-FC94CE06E119}" srcOrd="1" destOrd="0" presId="urn:microsoft.com/office/officeart/2005/8/layout/hierarchy5"/>
    <dgm:cxn modelId="{C83EC5F1-B81E-440F-B21A-E003D0BF684E}" type="presOf" srcId="{457899C7-6D0F-4E9E-8226-F085B495C134}" destId="{475EFAAF-80C3-463C-91A1-D44580D59FAD}" srcOrd="1" destOrd="0" presId="urn:microsoft.com/office/officeart/2005/8/layout/hierarchy5"/>
    <dgm:cxn modelId="{11FF8EDB-AEC4-4FCF-846F-D19BE993AA87}" type="presOf" srcId="{E934127F-9510-4C7F-8DB5-7096F759DF04}" destId="{EEABF6B3-53B3-4F89-A124-D431D7511482}" srcOrd="0" destOrd="0" presId="urn:microsoft.com/office/officeart/2005/8/layout/hierarchy5"/>
    <dgm:cxn modelId="{982EF1B7-39E6-4FA6-BAC7-2D39318F041D}" type="presOf" srcId="{227099DC-9432-44D2-86F4-A3BC656F85FB}" destId="{E53703A5-A545-415B-A4A9-9C31A9BAE9EC}" srcOrd="1" destOrd="0" presId="urn:microsoft.com/office/officeart/2005/8/layout/hierarchy5"/>
    <dgm:cxn modelId="{682E647D-828F-4D8A-B238-2576DC969A1D}" type="presOf" srcId="{457899C7-6D0F-4E9E-8226-F085B495C134}" destId="{10FA94F0-3541-4FFB-937D-6CECB1E0B0E5}" srcOrd="0" destOrd="0" presId="urn:microsoft.com/office/officeart/2005/8/layout/hierarchy5"/>
    <dgm:cxn modelId="{DDB7561C-773E-420A-92DF-7CA3F8BB8C77}" type="presOf" srcId="{AE23F7E8-6BAA-4FF0-AA61-E0B57C2F72C4}" destId="{7CDD210D-A3C0-4577-8856-E5FA22989AA6}" srcOrd="0" destOrd="0" presId="urn:microsoft.com/office/officeart/2005/8/layout/hierarchy5"/>
    <dgm:cxn modelId="{6AE110C8-0662-4B31-ABF6-EC54B53B34AC}" type="presOf" srcId="{8801FE57-0A05-47BC-97E4-5446BF07600F}" destId="{F4C1AB4E-DD67-4265-94D4-C1424E1B7419}" srcOrd="0" destOrd="0" presId="urn:microsoft.com/office/officeart/2005/8/layout/hierarchy5"/>
    <dgm:cxn modelId="{1AE9C348-72E3-4ECB-A9A7-8F1990C5B741}" type="presOf" srcId="{E660E15F-4C74-4390-8944-24A7C4CB896F}" destId="{9DCF185A-1DA0-4547-9BFC-67880E0CB152}" srcOrd="1" destOrd="0" presId="urn:microsoft.com/office/officeart/2005/8/layout/hierarchy5"/>
    <dgm:cxn modelId="{8644DA0F-5BB8-4F2D-86BF-33120F2EDADE}" srcId="{E934127F-9510-4C7F-8DB5-7096F759DF04}" destId="{C74D85F8-61DA-4E10-A399-60D9D4832D25}" srcOrd="3" destOrd="0" parTransId="{17A18F3A-5AC7-4FC0-BED5-A47E460AADF1}" sibTransId="{7CDC6889-5C53-40EF-BD29-0A41D1A13081}"/>
    <dgm:cxn modelId="{6F119946-AA93-4A05-986C-C8F122F10E4B}" type="presOf" srcId="{0F4ABD22-6BCB-4B98-8FEA-B33B5992B57E}" destId="{63C77E79-2B4E-4870-BF19-B63E6B420D3F}" srcOrd="0" destOrd="0" presId="urn:microsoft.com/office/officeart/2005/8/layout/hierarchy5"/>
    <dgm:cxn modelId="{42A57806-CAE2-45A0-AA5D-C12252C02613}" srcId="{C0FE7DF2-04EE-4D85-8FE9-C3CE079E0016}" destId="{7672D867-6A91-4688-9AB4-95DBEE61042B}" srcOrd="2" destOrd="0" parTransId="{457899C7-6D0F-4E9E-8226-F085B495C134}" sibTransId="{BF9A7879-E242-4A43-B6D0-A67894C2F151}"/>
    <dgm:cxn modelId="{BBAD26A9-42BB-4A37-8F8A-190EC4C0FEDA}" srcId="{E934127F-9510-4C7F-8DB5-7096F759DF04}" destId="{1FA1B393-71A8-4227-896A-746962E9E3E4}" srcOrd="1" destOrd="0" parTransId="{4424B86D-ECB4-404B-A843-D19A9DA4BDAD}" sibTransId="{FDCE7614-618C-4C23-8ACE-D9E9A73B2CF3}"/>
    <dgm:cxn modelId="{C9FAE388-7A80-4C2D-B691-7AD31B1DE0BA}" type="presOf" srcId="{C0FE7DF2-04EE-4D85-8FE9-C3CE079E0016}" destId="{6E409AF9-1DD5-4900-B72A-1D0264229F03}" srcOrd="0" destOrd="0" presId="urn:microsoft.com/office/officeart/2005/8/layout/hierarchy5"/>
    <dgm:cxn modelId="{FE78CB85-79D7-489B-B7DA-C506298B5A35}" type="presOf" srcId="{9A5C2FE7-28CD-4C09-891B-998B4FA3CBB8}" destId="{0256D590-05FB-4C45-8878-FEFC5DFC9555}" srcOrd="0" destOrd="0" presId="urn:microsoft.com/office/officeart/2005/8/layout/hierarchy5"/>
    <dgm:cxn modelId="{18D2A20E-36F8-4F4C-8BB7-B71AF2FC0E27}" type="presOf" srcId="{451076AB-6B7E-47F3-B747-3B27C4AB23E4}" destId="{62E5B7DE-7082-40F1-8227-A19FC98A5725}" srcOrd="0" destOrd="0" presId="urn:microsoft.com/office/officeart/2005/8/layout/hierarchy5"/>
    <dgm:cxn modelId="{E9A551E1-3BF5-4C59-9111-A20739BBA30A}" srcId="{C0FE7DF2-04EE-4D85-8FE9-C3CE079E0016}" destId="{AE23F7E8-6BAA-4FF0-AA61-E0B57C2F72C4}" srcOrd="0" destOrd="0" parTransId="{F6631D53-C390-46D6-A78B-0462A1AAB8F3}" sibTransId="{1B13B3E7-A943-4922-BD8D-A3C99AC20C0B}"/>
    <dgm:cxn modelId="{47D9A00A-FD94-4E99-BEB7-B73704B1EF47}" type="presOf" srcId="{B968F4DB-517E-4E9F-9C8E-6D35222B758D}" destId="{488B39D3-F193-492B-AE62-47924538876D}" srcOrd="1" destOrd="0" presId="urn:microsoft.com/office/officeart/2005/8/layout/hierarchy5"/>
    <dgm:cxn modelId="{FBC67154-7AD3-41CC-AF76-8F39951A5A5A}" type="presOf" srcId="{B41A5D2B-10EA-4A41-900D-A86F5EE7340D}" destId="{84F9B331-6E10-4862-AA78-ED0EECC3E33C}" srcOrd="1" destOrd="0" presId="urn:microsoft.com/office/officeart/2005/8/layout/hierarchy5"/>
    <dgm:cxn modelId="{E03DA86C-F851-4B2F-9802-E77C1F4D87FA}" type="presOf" srcId="{51565D7E-CB5A-4080-82E1-7BE950291139}" destId="{70647234-9503-4432-AF1F-353E54E7D9B7}" srcOrd="0" destOrd="0" presId="urn:microsoft.com/office/officeart/2005/8/layout/hierarchy5"/>
    <dgm:cxn modelId="{B02DD36E-862A-4581-8730-64BD300ADF62}" type="presOf" srcId="{B968F4DB-517E-4E9F-9C8E-6D35222B758D}" destId="{F0965D97-E2F5-4CF5-A786-26C0515C9AA9}" srcOrd="0" destOrd="0" presId="urn:microsoft.com/office/officeart/2005/8/layout/hierarchy5"/>
    <dgm:cxn modelId="{BB7E1F06-E705-4A59-B420-30968E2D0174}" type="presOf" srcId="{D47E4703-56F7-48EC-8C77-0D492CC75D74}" destId="{D919EB04-49E7-4FDD-90F1-79070FAF70A9}" srcOrd="0" destOrd="0" presId="urn:microsoft.com/office/officeart/2005/8/layout/hierarchy5"/>
    <dgm:cxn modelId="{A55CCC5C-22A6-44E5-95D6-E13B13C8DC2B}" type="presOf" srcId="{2C3DB8CB-7183-499A-AB68-62F5E67B9FE2}" destId="{A8963571-4570-4EFD-A429-5ECF02E9AC9A}" srcOrd="1" destOrd="0" presId="urn:microsoft.com/office/officeart/2005/8/layout/hierarchy5"/>
    <dgm:cxn modelId="{34617C71-7ABF-4717-A587-CA5E99A0FE6E}" type="presOf" srcId="{2C226C66-9482-446D-BA8B-CD6E7E04F932}" destId="{4ECA517B-9834-4CF7-BB47-0BD3BF426B64}" srcOrd="0" destOrd="0" presId="urn:microsoft.com/office/officeart/2005/8/layout/hierarchy5"/>
    <dgm:cxn modelId="{0901FE5C-13AF-4D4E-A381-E5EFC94ADDFC}" type="presOf" srcId="{DE33E381-00DB-4580-AA6A-AF05953BDD66}" destId="{CC312208-F986-4F03-B54F-6C79DF445854}" srcOrd="0" destOrd="0" presId="urn:microsoft.com/office/officeart/2005/8/layout/hierarchy5"/>
    <dgm:cxn modelId="{1F2B75A3-CD08-47D6-ADC8-7552B419C5C9}" type="presOf" srcId="{4424B86D-ECB4-404B-A843-D19A9DA4BDAD}" destId="{A43FF733-CD23-4F84-BC05-707A4FE27BBA}" srcOrd="0" destOrd="0" presId="urn:microsoft.com/office/officeart/2005/8/layout/hierarchy5"/>
    <dgm:cxn modelId="{49E1A7E5-7554-4277-8FDD-342EA0EADC60}" type="presOf" srcId="{91F53FDA-6C92-41D4-8A89-12F6A598E057}" destId="{DC1DB859-1103-4A17-BAC5-AF8C2FA08420}" srcOrd="0" destOrd="0" presId="urn:microsoft.com/office/officeart/2005/8/layout/hierarchy5"/>
    <dgm:cxn modelId="{86B039CE-E3E8-4579-BD69-C2C83FBC4BD1}" srcId="{E934127F-9510-4C7F-8DB5-7096F759DF04}" destId="{D818B2C3-4E5A-4DC6-BC4A-3D3A842F35C5}" srcOrd="4" destOrd="0" parTransId="{0A87AE48-5EAB-4FC0-BF72-9CB88EA2D4D0}" sibTransId="{A62A1C79-0CE9-4064-B840-3E9D877689A7}"/>
    <dgm:cxn modelId="{EF897B57-D2A1-4248-A438-2157E13827E0}" type="presOf" srcId="{885E483C-9B05-4B0B-A4C8-CBDFE2F55D40}" destId="{99419873-2C80-4337-8781-F468B1CAA1C6}" srcOrd="0" destOrd="0" presId="urn:microsoft.com/office/officeart/2005/8/layout/hierarchy5"/>
    <dgm:cxn modelId="{7BB4B0E9-3A64-424A-B99F-3ED23F533CE1}" type="presOf" srcId="{6ED4562C-67E6-4FEB-BD29-F62D64573C21}" destId="{51E29DAE-BF2B-440C-8D73-55870F6C4398}" srcOrd="0" destOrd="0" presId="urn:microsoft.com/office/officeart/2005/8/layout/hierarchy5"/>
    <dgm:cxn modelId="{5467BA44-6546-4F66-B048-2CB33343074A}" type="presOf" srcId="{F6631D53-C390-46D6-A78B-0462A1AAB8F3}" destId="{5CD40ED0-B020-4D80-8D2A-A632467E9EC1}" srcOrd="1" destOrd="0" presId="urn:microsoft.com/office/officeart/2005/8/layout/hierarchy5"/>
    <dgm:cxn modelId="{B6DFFA0D-1252-46FB-AB79-7B03BAFCD263}" srcId="{4BC6D09F-97B4-4669-94FD-2938BE7E9633}" destId="{E934127F-9510-4C7F-8DB5-7096F759DF04}" srcOrd="1" destOrd="0" parTransId="{D576B34A-D37B-4CB7-B24C-DCADCFBED893}" sibTransId="{1B51C4A0-FDFF-4418-83F6-032D28243ABE}"/>
    <dgm:cxn modelId="{43981CF8-775D-4B85-82E4-1F5DC0F12A07}" type="presOf" srcId="{0F4ABD22-6BCB-4B98-8FEA-B33B5992B57E}" destId="{997D9B1B-E5EF-4E14-AB1D-632A7BF54894}" srcOrd="1" destOrd="0" presId="urn:microsoft.com/office/officeart/2005/8/layout/hierarchy5"/>
    <dgm:cxn modelId="{97AF3C1D-AA65-4C48-B2D1-0041204B22EC}" srcId="{4BC6D09F-97B4-4669-94FD-2938BE7E9633}" destId="{D47E4703-56F7-48EC-8C77-0D492CC75D74}" srcOrd="4" destOrd="0" parTransId="{2C3DB8CB-7183-499A-AB68-62F5E67B9FE2}" sibTransId="{96B3E281-52C0-4EBA-92DD-7315618D0187}"/>
    <dgm:cxn modelId="{9FD03083-EDBE-4D4C-AFF0-40F82B61F39C}" srcId="{D818B2C3-4E5A-4DC6-BC4A-3D3A842F35C5}" destId="{9A5C2FE7-28CD-4C09-891B-998B4FA3CBB8}" srcOrd="0" destOrd="0" parTransId="{B968F4DB-517E-4E9F-9C8E-6D35222B758D}" sibTransId="{2641EAB2-5891-4F46-97F9-F1E6427D75D9}"/>
    <dgm:cxn modelId="{7CD5845D-99C4-408B-AAE5-72DFBA776DA7}" type="presOf" srcId="{DB9BBBEF-E655-420D-9DB0-B2D41DEE59F6}" destId="{C282DDE4-F4A5-4168-A78E-16505357D71E}" srcOrd="0" destOrd="0" presId="urn:microsoft.com/office/officeart/2005/8/layout/hierarchy5"/>
    <dgm:cxn modelId="{CBF6DCE8-62AD-4452-A4B6-03D1B896B87D}" type="presOf" srcId="{51565D7E-CB5A-4080-82E1-7BE950291139}" destId="{738A3EB0-8E6E-4628-9A07-3C8FFD20F6C7}" srcOrd="1" destOrd="0" presId="urn:microsoft.com/office/officeart/2005/8/layout/hierarchy5"/>
    <dgm:cxn modelId="{88DAD254-2739-421F-9942-9886D6CABD2F}" type="presOf" srcId="{227099DC-9432-44D2-86F4-A3BC656F85FB}" destId="{2EBC13E5-CA7E-410E-A637-87FEF5D767DF}" srcOrd="0" destOrd="0" presId="urn:microsoft.com/office/officeart/2005/8/layout/hierarchy5"/>
    <dgm:cxn modelId="{2526FA4E-875F-4F1D-AF0F-F6464C800F24}" type="presOf" srcId="{DA459BC4-3A0D-49C3-9CDF-EDA92248BF23}" destId="{C86CB971-6207-4ABC-BB9A-B41BBC866104}" srcOrd="0" destOrd="0" presId="urn:microsoft.com/office/officeart/2005/8/layout/hierarchy5"/>
    <dgm:cxn modelId="{4FBD847E-DCFA-4A56-9B37-D50C5DEF000C}" type="presOf" srcId="{17A18F3A-5AC7-4FC0-BED5-A47E460AADF1}" destId="{727DEA79-E90C-4B5E-BC47-5912858D63D5}" srcOrd="1" destOrd="0" presId="urn:microsoft.com/office/officeart/2005/8/layout/hierarchy5"/>
    <dgm:cxn modelId="{829829AD-5E90-4F86-B698-CA7F4E34B727}" type="presOf" srcId="{DE33E381-00DB-4580-AA6A-AF05953BDD66}" destId="{D5C78942-C895-482D-B96E-1FF4F6C4C540}" srcOrd="1" destOrd="0" presId="urn:microsoft.com/office/officeart/2005/8/layout/hierarchy5"/>
    <dgm:cxn modelId="{89C0F725-90CE-404A-AB35-0DC8BFB7DF08}" srcId="{6ED4562C-67E6-4FEB-BD29-F62D64573C21}" destId="{DA459BC4-3A0D-49C3-9CDF-EDA92248BF23}" srcOrd="0" destOrd="0" parTransId="{227099DC-9432-44D2-86F4-A3BC656F85FB}" sibTransId="{A8E0DD03-5FDF-4769-B410-C7B7E55BC500}"/>
    <dgm:cxn modelId="{62A7704F-AD4E-4610-9BEB-8E271369B13F}" srcId="{C0FE7DF2-04EE-4D85-8FE9-C3CE079E0016}" destId="{69D0BF27-AD9B-4D54-9A8B-10A145E8FF37}" srcOrd="1" destOrd="0" parTransId="{7DC2BA98-AB49-452E-91BC-8909893D9108}" sibTransId="{66B02E76-ACB2-4CE2-A30A-E2EBA368FB9F}"/>
    <dgm:cxn modelId="{2AC59B62-F53F-426A-995C-593E9970E05F}" type="presOf" srcId="{4424B86D-ECB4-404B-A843-D19A9DA4BDAD}" destId="{FC418C17-2A55-48F7-98FF-83DB4767711B}" srcOrd="1" destOrd="0" presId="urn:microsoft.com/office/officeart/2005/8/layout/hierarchy5"/>
    <dgm:cxn modelId="{B60B81C6-067B-4F6E-AA4E-706358261E29}" srcId="{C0FE7DF2-04EE-4D85-8FE9-C3CE079E0016}" destId="{91F53FDA-6C92-41D4-8A89-12F6A598E057}" srcOrd="4" destOrd="0" parTransId="{06EEA359-C5E9-4AC1-88A9-B32346F4A06A}" sibTransId="{4676FEB5-D957-4EB2-9A0F-7190A835662B}"/>
    <dgm:cxn modelId="{82E3C968-0FC7-411B-98AB-66F1D2F62CF2}" type="presOf" srcId="{4BC6D09F-97B4-4669-94FD-2938BE7E9633}" destId="{FB0F2092-EB83-43F0-AC2A-67015D69EEBF}" srcOrd="0" destOrd="0" presId="urn:microsoft.com/office/officeart/2005/8/layout/hierarchy5"/>
    <dgm:cxn modelId="{C7817E98-26B2-4B5B-B7A7-65DF96ADCB49}" type="presOf" srcId="{7DC2BA98-AB49-452E-91BC-8909893D9108}" destId="{8C7AB9BC-5A8D-4B62-9AA5-79E3B4708A01}" srcOrd="1" destOrd="0" presId="urn:microsoft.com/office/officeart/2005/8/layout/hierarchy5"/>
    <dgm:cxn modelId="{9BCE6315-BCF9-4CEF-B121-CDEA5091A5A2}" type="presOf" srcId="{F6631D53-C390-46D6-A78B-0462A1AAB8F3}" destId="{3E55FB3C-821A-4867-91CD-7914086925C8}" srcOrd="0" destOrd="0" presId="urn:microsoft.com/office/officeart/2005/8/layout/hierarchy5"/>
    <dgm:cxn modelId="{0BB9A47B-A747-42CF-8854-E45586A95CA4}" srcId="{E934127F-9510-4C7F-8DB5-7096F759DF04}" destId="{2B67C1AE-6F7A-43CD-A794-F0455072E2A3}" srcOrd="2" destOrd="0" parTransId="{0F4ABD22-6BCB-4B98-8FEA-B33B5992B57E}" sibTransId="{22844086-2BED-414D-8374-E0B656E38E90}"/>
    <dgm:cxn modelId="{2E378F60-6AA5-47A2-B6ED-5F4033A9B73F}" type="presOf" srcId="{1FA1B393-71A8-4227-896A-746962E9E3E4}" destId="{2A3554B2-4C30-4FC0-85F1-57FA566B68D4}" srcOrd="0" destOrd="0" presId="urn:microsoft.com/office/officeart/2005/8/layout/hierarchy5"/>
    <dgm:cxn modelId="{32F5A363-3C8C-4616-A180-2DEAA9BE021E}" type="presOf" srcId="{D576B34A-D37B-4CB7-B24C-DCADCFBED893}" destId="{7BB1D9EA-99F1-41B6-A744-0EAECA879B36}" srcOrd="0" destOrd="0" presId="urn:microsoft.com/office/officeart/2005/8/layout/hierarchy5"/>
    <dgm:cxn modelId="{436EFE92-53EE-4AB8-BCA2-7303A721E888}" type="presOf" srcId="{D818B2C3-4E5A-4DC6-BC4A-3D3A842F35C5}" destId="{542C79DF-592F-4BF4-B76E-1C35E6E64A1A}" srcOrd="0" destOrd="0" presId="urn:microsoft.com/office/officeart/2005/8/layout/hierarchy5"/>
    <dgm:cxn modelId="{1F3A7850-9967-4CB7-97D6-4F54AD74E30F}" type="presOf" srcId="{B104F450-861E-4EA9-A7E6-C2ACDBC74069}" destId="{F2AA94E4-0FDC-423A-9607-0C0B4CFF966F}" srcOrd="0" destOrd="0" presId="urn:microsoft.com/office/officeart/2005/8/layout/hierarchy5"/>
    <dgm:cxn modelId="{59DD68F4-E8B4-4E11-A292-86A5EAAF72B2}" srcId="{4BC6D09F-97B4-4669-94FD-2938BE7E9633}" destId="{C0FE7DF2-04EE-4D85-8FE9-C3CE079E0016}" srcOrd="3" destOrd="0" parTransId="{51565D7E-CB5A-4080-82E1-7BE950291139}" sibTransId="{3AA5D4C4-6586-4527-A30C-A8B2C4A58CC4}"/>
    <dgm:cxn modelId="{9ABBD561-E53F-4545-8DD8-DE8D414C9274}" srcId="{C0FE7DF2-04EE-4D85-8FE9-C3CE079E0016}" destId="{451076AB-6B7E-47F3-B747-3B27C4AB23E4}" srcOrd="5" destOrd="0" parTransId="{DB9BBBEF-E655-420D-9DB0-B2D41DEE59F6}" sibTransId="{F6DBC942-E4E5-46BD-99DE-770408562524}"/>
    <dgm:cxn modelId="{BDEFBA5C-CE0A-4FCC-A14B-BED59AFF5460}" type="presOf" srcId="{2B67C1AE-6F7A-43CD-A794-F0455072E2A3}" destId="{BF777A1F-E3BC-47B2-8BE9-7DC3D65CAEC7}" srcOrd="0" destOrd="0" presId="urn:microsoft.com/office/officeart/2005/8/layout/hierarchy5"/>
    <dgm:cxn modelId="{3DA02FE3-083B-4192-A9C5-673AFF47CA2F}" srcId="{C0FE7DF2-04EE-4D85-8FE9-C3CE079E0016}" destId="{6ED4562C-67E6-4FEB-BD29-F62D64573C21}" srcOrd="3" destOrd="0" parTransId="{DE33E381-00DB-4580-AA6A-AF05953BDD66}" sibTransId="{C27DEB54-2084-410E-BE01-4A107DA9F05C}"/>
    <dgm:cxn modelId="{6B564B69-B323-4090-9438-246AF050DB58}" srcId="{4BC6D09F-97B4-4669-94FD-2938BE7E9633}" destId="{885E483C-9B05-4B0B-A4C8-CBDFE2F55D40}" srcOrd="2" destOrd="0" parTransId="{B41A5D2B-10EA-4A41-900D-A86F5EE7340D}" sibTransId="{05EFD7C4-F10F-45F3-8CC2-99043B595C52}"/>
    <dgm:cxn modelId="{F7430E98-9D13-4D74-B15B-9A60C3FF4032}" type="presOf" srcId="{DB9BBBEF-E655-420D-9DB0-B2D41DEE59F6}" destId="{A943E9A3-FC77-436A-8EA4-71B7DFDE2C41}" srcOrd="1" destOrd="0" presId="urn:microsoft.com/office/officeart/2005/8/layout/hierarchy5"/>
    <dgm:cxn modelId="{0CFC11AC-FB0B-4A3A-B90F-39476E048DE1}" type="presOf" srcId="{164C1BCD-C423-4A72-BB60-D33CF6322BB5}" destId="{BF13D7FA-B8D1-4C6C-824B-61D521822DF8}" srcOrd="0" destOrd="0" presId="urn:microsoft.com/office/officeart/2005/8/layout/hierarchy5"/>
    <dgm:cxn modelId="{3E03BB82-81E7-4661-9C8D-142D7CD31807}" type="presOf" srcId="{0A87AE48-5EAB-4FC0-BF72-9CB88EA2D4D0}" destId="{31FFA262-80BF-4FA8-9854-9C3443E4CE24}" srcOrd="0" destOrd="0" presId="urn:microsoft.com/office/officeart/2005/8/layout/hierarchy5"/>
    <dgm:cxn modelId="{F88D1FF9-3F1A-41E3-8749-FE69F007D86F}" type="presOf" srcId="{C74D85F8-61DA-4E10-A399-60D9D4832D25}" destId="{8D86346C-3985-4E10-BD9D-1BC261373E0C}" srcOrd="0" destOrd="0" presId="urn:microsoft.com/office/officeart/2005/8/layout/hierarchy5"/>
    <dgm:cxn modelId="{C12C7E1F-5901-4C49-9679-407B16C23647}" srcId="{E934127F-9510-4C7F-8DB5-7096F759DF04}" destId="{2C226C66-9482-446D-BA8B-CD6E7E04F932}" srcOrd="0" destOrd="0" parTransId="{55B6241B-492B-4FBE-87D4-F4311C0C6748}" sibTransId="{056D955A-CA70-42E4-8874-03272427DCBA}"/>
    <dgm:cxn modelId="{21BECACD-1D2E-4E13-89AD-51741EFF7DDD}" type="presOf" srcId="{164C1BCD-C423-4A72-BB60-D33CF6322BB5}" destId="{C39165D1-CF95-4418-9C09-2B63E8269DC5}" srcOrd="1" destOrd="0" presId="urn:microsoft.com/office/officeart/2005/8/layout/hierarchy5"/>
    <dgm:cxn modelId="{6E7EF30A-8709-400D-B4A9-E8EA4E188E74}" type="presParOf" srcId="{F4C1AB4E-DD67-4265-94D4-C1424E1B7419}" destId="{888C071A-90DA-4EB2-AA95-BCD28FC49BD7}" srcOrd="0" destOrd="0" presId="urn:microsoft.com/office/officeart/2005/8/layout/hierarchy5"/>
    <dgm:cxn modelId="{C1037316-2CCC-42EC-B9EB-F950141DF675}" type="presParOf" srcId="{888C071A-90DA-4EB2-AA95-BCD28FC49BD7}" destId="{789249E1-103E-42A0-A683-EBF808B87B3A}" srcOrd="0" destOrd="0" presId="urn:microsoft.com/office/officeart/2005/8/layout/hierarchy5"/>
    <dgm:cxn modelId="{4F39870E-2A2F-405B-8651-61153895672E}" type="presParOf" srcId="{789249E1-103E-42A0-A683-EBF808B87B3A}" destId="{3F21719C-6528-4849-893E-F7B5E8FB9388}" srcOrd="0" destOrd="0" presId="urn:microsoft.com/office/officeart/2005/8/layout/hierarchy5"/>
    <dgm:cxn modelId="{D775303D-877E-4369-9BBD-7825EFC51E9D}" type="presParOf" srcId="{3F21719C-6528-4849-893E-F7B5E8FB9388}" destId="{9B21356F-8B09-4465-AC8A-6177FD32AB74}" srcOrd="0" destOrd="0" presId="urn:microsoft.com/office/officeart/2005/8/layout/hierarchy5"/>
    <dgm:cxn modelId="{A5B14486-B976-4DEF-B6BB-CB571ED5BE51}" type="presParOf" srcId="{3F21719C-6528-4849-893E-F7B5E8FB9388}" destId="{80418959-A260-40C4-BB27-F3884EA339DD}" srcOrd="1" destOrd="0" presId="urn:microsoft.com/office/officeart/2005/8/layout/hierarchy5"/>
    <dgm:cxn modelId="{743514F7-27E0-4AF8-B54E-7E24EE8750E1}" type="presParOf" srcId="{80418959-A260-40C4-BB27-F3884EA339DD}" destId="{BACE497E-0DEC-4483-834F-11D0BBA58EC6}" srcOrd="0" destOrd="0" presId="urn:microsoft.com/office/officeart/2005/8/layout/hierarchy5"/>
    <dgm:cxn modelId="{CD6AE4CE-4403-4D34-9BB9-9A362F83DA04}" type="presParOf" srcId="{BACE497E-0DEC-4483-834F-11D0BBA58EC6}" destId="{9DCF185A-1DA0-4547-9BFC-67880E0CB152}" srcOrd="0" destOrd="0" presId="urn:microsoft.com/office/officeart/2005/8/layout/hierarchy5"/>
    <dgm:cxn modelId="{16DF24E1-E447-4C7A-8B95-0AB0AFFE0C06}" type="presParOf" srcId="{80418959-A260-40C4-BB27-F3884EA339DD}" destId="{0260B33D-ACAC-4020-932C-058C3FFDFE4E}" srcOrd="1" destOrd="0" presId="urn:microsoft.com/office/officeart/2005/8/layout/hierarchy5"/>
    <dgm:cxn modelId="{E437733B-9158-4739-A103-55B3B26AAE5A}" type="presParOf" srcId="{0260B33D-ACAC-4020-932C-058C3FFDFE4E}" destId="{FB0F2092-EB83-43F0-AC2A-67015D69EEBF}" srcOrd="0" destOrd="0" presId="urn:microsoft.com/office/officeart/2005/8/layout/hierarchy5"/>
    <dgm:cxn modelId="{CB26AE50-8C86-4ADA-93A7-13CB5C56EDFC}" type="presParOf" srcId="{0260B33D-ACAC-4020-932C-058C3FFDFE4E}" destId="{3968277B-E87D-463F-A5D1-FF81459B7904}" srcOrd="1" destOrd="0" presId="urn:microsoft.com/office/officeart/2005/8/layout/hierarchy5"/>
    <dgm:cxn modelId="{1D748ED9-D29F-4B8E-AFCD-28D0E50A4ECE}" type="presParOf" srcId="{3968277B-E87D-463F-A5D1-FF81459B7904}" destId="{BF13D7FA-B8D1-4C6C-824B-61D521822DF8}" srcOrd="0" destOrd="0" presId="urn:microsoft.com/office/officeart/2005/8/layout/hierarchy5"/>
    <dgm:cxn modelId="{F79AFC59-8C16-4805-BD85-04BB6C426848}" type="presParOf" srcId="{BF13D7FA-B8D1-4C6C-824B-61D521822DF8}" destId="{C39165D1-CF95-4418-9C09-2B63E8269DC5}" srcOrd="0" destOrd="0" presId="urn:microsoft.com/office/officeart/2005/8/layout/hierarchy5"/>
    <dgm:cxn modelId="{ED7938D4-ED9B-4044-BA88-C94BD33B0BFB}" type="presParOf" srcId="{3968277B-E87D-463F-A5D1-FF81459B7904}" destId="{F09E87A5-BC47-40BA-8ED3-2F83CE14C9C9}" srcOrd="1" destOrd="0" presId="urn:microsoft.com/office/officeart/2005/8/layout/hierarchy5"/>
    <dgm:cxn modelId="{B2DCDD4F-A28B-4029-A087-1994E015285F}" type="presParOf" srcId="{F09E87A5-BC47-40BA-8ED3-2F83CE14C9C9}" destId="{F2AA94E4-0FDC-423A-9607-0C0B4CFF966F}" srcOrd="0" destOrd="0" presId="urn:microsoft.com/office/officeart/2005/8/layout/hierarchy5"/>
    <dgm:cxn modelId="{C2C11821-2ECA-462A-80B8-856C54E0D156}" type="presParOf" srcId="{F09E87A5-BC47-40BA-8ED3-2F83CE14C9C9}" destId="{4CE6CD22-1F62-4092-8568-6505E68A8D1C}" srcOrd="1" destOrd="0" presId="urn:microsoft.com/office/officeart/2005/8/layout/hierarchy5"/>
    <dgm:cxn modelId="{8E1F7B85-A9F3-4C22-92B9-66B76D57FCD5}" type="presParOf" srcId="{3968277B-E87D-463F-A5D1-FF81459B7904}" destId="{7BB1D9EA-99F1-41B6-A744-0EAECA879B36}" srcOrd="2" destOrd="0" presId="urn:microsoft.com/office/officeart/2005/8/layout/hierarchy5"/>
    <dgm:cxn modelId="{518FF9C0-5A56-4E95-8A5A-D7730EA422D0}" type="presParOf" srcId="{7BB1D9EA-99F1-41B6-A744-0EAECA879B36}" destId="{EF5CB576-8A05-4EF9-95AC-FC94CE06E119}" srcOrd="0" destOrd="0" presId="urn:microsoft.com/office/officeart/2005/8/layout/hierarchy5"/>
    <dgm:cxn modelId="{67E3E79F-1E3D-4297-91D1-3F0EE207C1E0}" type="presParOf" srcId="{3968277B-E87D-463F-A5D1-FF81459B7904}" destId="{95BBD2A9-9EED-4B70-BC23-A57E1581A891}" srcOrd="3" destOrd="0" presId="urn:microsoft.com/office/officeart/2005/8/layout/hierarchy5"/>
    <dgm:cxn modelId="{5F3785C1-BDB1-4639-9310-7C3A98DD8812}" type="presParOf" srcId="{95BBD2A9-9EED-4B70-BC23-A57E1581A891}" destId="{EEABF6B3-53B3-4F89-A124-D431D7511482}" srcOrd="0" destOrd="0" presId="urn:microsoft.com/office/officeart/2005/8/layout/hierarchy5"/>
    <dgm:cxn modelId="{015A053A-284C-4FAC-8F12-83335D29D062}" type="presParOf" srcId="{95BBD2A9-9EED-4B70-BC23-A57E1581A891}" destId="{2DE1463D-01FE-4035-AADF-38D4063E9724}" srcOrd="1" destOrd="0" presId="urn:microsoft.com/office/officeart/2005/8/layout/hierarchy5"/>
    <dgm:cxn modelId="{5CD69330-B0CA-4DFC-9CF5-040A6E41A66D}" type="presParOf" srcId="{2DE1463D-01FE-4035-AADF-38D4063E9724}" destId="{D0DEAF21-2AB8-438D-AAF5-EE6B81FF7461}" srcOrd="0" destOrd="0" presId="urn:microsoft.com/office/officeart/2005/8/layout/hierarchy5"/>
    <dgm:cxn modelId="{23B73BAA-B807-4FDB-B624-927AFBB1DE48}" type="presParOf" srcId="{D0DEAF21-2AB8-438D-AAF5-EE6B81FF7461}" destId="{9789F958-0FD0-46D2-B485-3BD822D29CD3}" srcOrd="0" destOrd="0" presId="urn:microsoft.com/office/officeart/2005/8/layout/hierarchy5"/>
    <dgm:cxn modelId="{60620760-FB6B-47BC-BEA0-301D23BBCA38}" type="presParOf" srcId="{2DE1463D-01FE-4035-AADF-38D4063E9724}" destId="{68385E50-81D2-4E6D-96D2-D4A7322A4575}" srcOrd="1" destOrd="0" presId="urn:microsoft.com/office/officeart/2005/8/layout/hierarchy5"/>
    <dgm:cxn modelId="{B324FC50-FD42-4EE8-8765-CF09C52A6DE1}" type="presParOf" srcId="{68385E50-81D2-4E6D-96D2-D4A7322A4575}" destId="{4ECA517B-9834-4CF7-BB47-0BD3BF426B64}" srcOrd="0" destOrd="0" presId="urn:microsoft.com/office/officeart/2005/8/layout/hierarchy5"/>
    <dgm:cxn modelId="{E7B08A0F-9B13-4C50-B3C2-4EA256F7C0D7}" type="presParOf" srcId="{68385E50-81D2-4E6D-96D2-D4A7322A4575}" destId="{81DCC523-6D69-4FCF-9666-A123AC9C59F7}" srcOrd="1" destOrd="0" presId="urn:microsoft.com/office/officeart/2005/8/layout/hierarchy5"/>
    <dgm:cxn modelId="{548BDA06-F32E-4375-AFC9-F95A006F06EC}" type="presParOf" srcId="{2DE1463D-01FE-4035-AADF-38D4063E9724}" destId="{A43FF733-CD23-4F84-BC05-707A4FE27BBA}" srcOrd="2" destOrd="0" presId="urn:microsoft.com/office/officeart/2005/8/layout/hierarchy5"/>
    <dgm:cxn modelId="{1F19EB16-7B48-4FA2-B964-2F953F54FBF1}" type="presParOf" srcId="{A43FF733-CD23-4F84-BC05-707A4FE27BBA}" destId="{FC418C17-2A55-48F7-98FF-83DB4767711B}" srcOrd="0" destOrd="0" presId="urn:microsoft.com/office/officeart/2005/8/layout/hierarchy5"/>
    <dgm:cxn modelId="{9C154018-6368-43C3-952B-11B5B8580E5B}" type="presParOf" srcId="{2DE1463D-01FE-4035-AADF-38D4063E9724}" destId="{3163ABA3-2900-4E68-B2AE-47F5CAEDB936}" srcOrd="3" destOrd="0" presId="urn:microsoft.com/office/officeart/2005/8/layout/hierarchy5"/>
    <dgm:cxn modelId="{75A95728-CC3F-44D7-8207-0583B9A66128}" type="presParOf" srcId="{3163ABA3-2900-4E68-B2AE-47F5CAEDB936}" destId="{2A3554B2-4C30-4FC0-85F1-57FA566B68D4}" srcOrd="0" destOrd="0" presId="urn:microsoft.com/office/officeart/2005/8/layout/hierarchy5"/>
    <dgm:cxn modelId="{3BF89DDB-2E99-4D59-9FBB-3819DCA62B19}" type="presParOf" srcId="{3163ABA3-2900-4E68-B2AE-47F5CAEDB936}" destId="{35B704A0-A57C-4694-B76A-489A5ABE787B}" srcOrd="1" destOrd="0" presId="urn:microsoft.com/office/officeart/2005/8/layout/hierarchy5"/>
    <dgm:cxn modelId="{331FD507-3932-46C1-9C65-6B2FA480BA0A}" type="presParOf" srcId="{2DE1463D-01FE-4035-AADF-38D4063E9724}" destId="{63C77E79-2B4E-4870-BF19-B63E6B420D3F}" srcOrd="4" destOrd="0" presId="urn:microsoft.com/office/officeart/2005/8/layout/hierarchy5"/>
    <dgm:cxn modelId="{B6FA4F3F-1104-4965-8D9F-417ED740B534}" type="presParOf" srcId="{63C77E79-2B4E-4870-BF19-B63E6B420D3F}" destId="{997D9B1B-E5EF-4E14-AB1D-632A7BF54894}" srcOrd="0" destOrd="0" presId="urn:microsoft.com/office/officeart/2005/8/layout/hierarchy5"/>
    <dgm:cxn modelId="{802BA8A9-1DDF-49F5-A518-0AA5E31D2EB2}" type="presParOf" srcId="{2DE1463D-01FE-4035-AADF-38D4063E9724}" destId="{7BF8D771-AA48-47F7-9300-D5C81AC06981}" srcOrd="5" destOrd="0" presId="urn:microsoft.com/office/officeart/2005/8/layout/hierarchy5"/>
    <dgm:cxn modelId="{80EEE3BA-C4CC-4698-9DA2-8DAFAD3568F8}" type="presParOf" srcId="{7BF8D771-AA48-47F7-9300-D5C81AC06981}" destId="{BF777A1F-E3BC-47B2-8BE9-7DC3D65CAEC7}" srcOrd="0" destOrd="0" presId="urn:microsoft.com/office/officeart/2005/8/layout/hierarchy5"/>
    <dgm:cxn modelId="{BE5615F3-E8AC-43FD-9183-4F5AC1F16BF8}" type="presParOf" srcId="{7BF8D771-AA48-47F7-9300-D5C81AC06981}" destId="{5E264C05-BAF5-45CB-BD3E-42AFE45D7240}" srcOrd="1" destOrd="0" presId="urn:microsoft.com/office/officeart/2005/8/layout/hierarchy5"/>
    <dgm:cxn modelId="{A38FEE2B-EF6D-4152-8A2C-DCD4513192F2}" type="presParOf" srcId="{2DE1463D-01FE-4035-AADF-38D4063E9724}" destId="{22808636-70D5-4963-8B10-AE9F907CF805}" srcOrd="6" destOrd="0" presId="urn:microsoft.com/office/officeart/2005/8/layout/hierarchy5"/>
    <dgm:cxn modelId="{71364BC3-7335-4A9D-97A7-47FF3F8CB0DB}" type="presParOf" srcId="{22808636-70D5-4963-8B10-AE9F907CF805}" destId="{727DEA79-E90C-4B5E-BC47-5912858D63D5}" srcOrd="0" destOrd="0" presId="urn:microsoft.com/office/officeart/2005/8/layout/hierarchy5"/>
    <dgm:cxn modelId="{44990D8E-C6AD-4EAE-B106-EE46091179DD}" type="presParOf" srcId="{2DE1463D-01FE-4035-AADF-38D4063E9724}" destId="{D49E1339-5393-48A0-AA5A-5B8B5FFE101D}" srcOrd="7" destOrd="0" presId="urn:microsoft.com/office/officeart/2005/8/layout/hierarchy5"/>
    <dgm:cxn modelId="{03689D43-6ED5-4D9D-BC48-52DDBEC6DAE4}" type="presParOf" srcId="{D49E1339-5393-48A0-AA5A-5B8B5FFE101D}" destId="{8D86346C-3985-4E10-BD9D-1BC261373E0C}" srcOrd="0" destOrd="0" presId="urn:microsoft.com/office/officeart/2005/8/layout/hierarchy5"/>
    <dgm:cxn modelId="{2590B1C2-7C5E-46DB-86B2-A933C4F7F04E}" type="presParOf" srcId="{D49E1339-5393-48A0-AA5A-5B8B5FFE101D}" destId="{221BE632-E272-4984-AA6A-10C65FE31566}" srcOrd="1" destOrd="0" presId="urn:microsoft.com/office/officeart/2005/8/layout/hierarchy5"/>
    <dgm:cxn modelId="{BC41E969-BE4B-4446-8395-077D2BC7705B}" type="presParOf" srcId="{2DE1463D-01FE-4035-AADF-38D4063E9724}" destId="{31FFA262-80BF-4FA8-9854-9C3443E4CE24}" srcOrd="8" destOrd="0" presId="urn:microsoft.com/office/officeart/2005/8/layout/hierarchy5"/>
    <dgm:cxn modelId="{A3832841-B286-4189-A8E0-9C99C86455A4}" type="presParOf" srcId="{31FFA262-80BF-4FA8-9854-9C3443E4CE24}" destId="{57BF2445-709F-4E82-A59E-9000603FFE69}" srcOrd="0" destOrd="0" presId="urn:microsoft.com/office/officeart/2005/8/layout/hierarchy5"/>
    <dgm:cxn modelId="{4425C6F8-E6EF-4F63-8AFF-ABC936ABE134}" type="presParOf" srcId="{2DE1463D-01FE-4035-AADF-38D4063E9724}" destId="{E2314D9E-0B3D-4D01-92C6-98CE6C17FAA2}" srcOrd="9" destOrd="0" presId="urn:microsoft.com/office/officeart/2005/8/layout/hierarchy5"/>
    <dgm:cxn modelId="{8B3CC631-09A9-4B76-8A86-FF08D44EBD56}" type="presParOf" srcId="{E2314D9E-0B3D-4D01-92C6-98CE6C17FAA2}" destId="{542C79DF-592F-4BF4-B76E-1C35E6E64A1A}" srcOrd="0" destOrd="0" presId="urn:microsoft.com/office/officeart/2005/8/layout/hierarchy5"/>
    <dgm:cxn modelId="{CC2A6A2B-083B-4B2C-AE1C-17095E00BEDF}" type="presParOf" srcId="{E2314D9E-0B3D-4D01-92C6-98CE6C17FAA2}" destId="{3AD41E07-E8B0-4734-B6CE-7951C8832232}" srcOrd="1" destOrd="0" presId="urn:microsoft.com/office/officeart/2005/8/layout/hierarchy5"/>
    <dgm:cxn modelId="{5204E11C-E0D9-4120-B669-61B6D863E495}" type="presParOf" srcId="{3AD41E07-E8B0-4734-B6CE-7951C8832232}" destId="{F0965D97-E2F5-4CF5-A786-26C0515C9AA9}" srcOrd="0" destOrd="0" presId="urn:microsoft.com/office/officeart/2005/8/layout/hierarchy5"/>
    <dgm:cxn modelId="{D7FEA03D-428A-430C-90E1-8ECA4E1404D8}" type="presParOf" srcId="{F0965D97-E2F5-4CF5-A786-26C0515C9AA9}" destId="{488B39D3-F193-492B-AE62-47924538876D}" srcOrd="0" destOrd="0" presId="urn:microsoft.com/office/officeart/2005/8/layout/hierarchy5"/>
    <dgm:cxn modelId="{6A6A779D-0834-4905-815F-F51A7AC6EEA5}" type="presParOf" srcId="{3AD41E07-E8B0-4734-B6CE-7951C8832232}" destId="{257699D0-3C6E-4803-A663-312B6724748E}" srcOrd="1" destOrd="0" presId="urn:microsoft.com/office/officeart/2005/8/layout/hierarchy5"/>
    <dgm:cxn modelId="{210ACE2B-8E01-46F2-9656-D5B26000D862}" type="presParOf" srcId="{257699D0-3C6E-4803-A663-312B6724748E}" destId="{0256D590-05FB-4C45-8878-FEFC5DFC9555}" srcOrd="0" destOrd="0" presId="urn:microsoft.com/office/officeart/2005/8/layout/hierarchy5"/>
    <dgm:cxn modelId="{1ED914AF-3FEC-43BB-91EE-E03CDA199AC3}" type="presParOf" srcId="{257699D0-3C6E-4803-A663-312B6724748E}" destId="{212A1354-0A98-47E1-83A0-E61ECC43E85C}" srcOrd="1" destOrd="0" presId="urn:microsoft.com/office/officeart/2005/8/layout/hierarchy5"/>
    <dgm:cxn modelId="{1E0CD7EC-7D5D-450D-9D5D-31A13155A24B}" type="presParOf" srcId="{3968277B-E87D-463F-A5D1-FF81459B7904}" destId="{5FFCF414-7053-4978-A3E6-B80598C44627}" srcOrd="4" destOrd="0" presId="urn:microsoft.com/office/officeart/2005/8/layout/hierarchy5"/>
    <dgm:cxn modelId="{AE7DA7F6-7D9D-4E45-A861-527B7B6EB2CE}" type="presParOf" srcId="{5FFCF414-7053-4978-A3E6-B80598C44627}" destId="{84F9B331-6E10-4862-AA78-ED0EECC3E33C}" srcOrd="0" destOrd="0" presId="urn:microsoft.com/office/officeart/2005/8/layout/hierarchy5"/>
    <dgm:cxn modelId="{B5BF00C4-66ED-4A34-B8F1-24396704E2FE}" type="presParOf" srcId="{3968277B-E87D-463F-A5D1-FF81459B7904}" destId="{EC91BB9D-62F2-495C-BEA1-419BB79A6991}" srcOrd="5" destOrd="0" presId="urn:microsoft.com/office/officeart/2005/8/layout/hierarchy5"/>
    <dgm:cxn modelId="{BEDAC1F9-02F6-4806-B695-828AE3B19B41}" type="presParOf" srcId="{EC91BB9D-62F2-495C-BEA1-419BB79A6991}" destId="{99419873-2C80-4337-8781-F468B1CAA1C6}" srcOrd="0" destOrd="0" presId="urn:microsoft.com/office/officeart/2005/8/layout/hierarchy5"/>
    <dgm:cxn modelId="{8139B71C-E406-42E8-85A6-65B798512E9F}" type="presParOf" srcId="{EC91BB9D-62F2-495C-BEA1-419BB79A6991}" destId="{43CE467F-EEFB-4689-9544-272AA4B35049}" srcOrd="1" destOrd="0" presId="urn:microsoft.com/office/officeart/2005/8/layout/hierarchy5"/>
    <dgm:cxn modelId="{5F4D48A1-DE03-42F1-AB48-098EB856759B}" type="presParOf" srcId="{3968277B-E87D-463F-A5D1-FF81459B7904}" destId="{70647234-9503-4432-AF1F-353E54E7D9B7}" srcOrd="6" destOrd="0" presId="urn:microsoft.com/office/officeart/2005/8/layout/hierarchy5"/>
    <dgm:cxn modelId="{DE867433-E1ED-437D-8C4E-03DB23F6D2EB}" type="presParOf" srcId="{70647234-9503-4432-AF1F-353E54E7D9B7}" destId="{738A3EB0-8E6E-4628-9A07-3C8FFD20F6C7}" srcOrd="0" destOrd="0" presId="urn:microsoft.com/office/officeart/2005/8/layout/hierarchy5"/>
    <dgm:cxn modelId="{035B53EB-4C67-41D4-82A9-41CDF354724A}" type="presParOf" srcId="{3968277B-E87D-463F-A5D1-FF81459B7904}" destId="{FC4866BF-7547-48FA-8B69-3A6FD1C911FB}" srcOrd="7" destOrd="0" presId="urn:microsoft.com/office/officeart/2005/8/layout/hierarchy5"/>
    <dgm:cxn modelId="{49ADB085-ED78-46BB-A9ED-0FA35A4C4E95}" type="presParOf" srcId="{FC4866BF-7547-48FA-8B69-3A6FD1C911FB}" destId="{6E409AF9-1DD5-4900-B72A-1D0264229F03}" srcOrd="0" destOrd="0" presId="urn:microsoft.com/office/officeart/2005/8/layout/hierarchy5"/>
    <dgm:cxn modelId="{44C31A88-5BE4-4568-A967-231D6B33F778}" type="presParOf" srcId="{FC4866BF-7547-48FA-8B69-3A6FD1C911FB}" destId="{3FC7ACB9-42E5-4D18-ADC3-FC54CD509E95}" srcOrd="1" destOrd="0" presId="urn:microsoft.com/office/officeart/2005/8/layout/hierarchy5"/>
    <dgm:cxn modelId="{B62735C6-CF9E-4B7F-9A37-9840163F08C6}" type="presParOf" srcId="{3FC7ACB9-42E5-4D18-ADC3-FC54CD509E95}" destId="{3E55FB3C-821A-4867-91CD-7914086925C8}" srcOrd="0" destOrd="0" presId="urn:microsoft.com/office/officeart/2005/8/layout/hierarchy5"/>
    <dgm:cxn modelId="{00B7E7B5-8165-4F7B-9674-BA3D7272104B}" type="presParOf" srcId="{3E55FB3C-821A-4867-91CD-7914086925C8}" destId="{5CD40ED0-B020-4D80-8D2A-A632467E9EC1}" srcOrd="0" destOrd="0" presId="urn:microsoft.com/office/officeart/2005/8/layout/hierarchy5"/>
    <dgm:cxn modelId="{2E635D37-BEA1-4524-A8DA-65B253D1BED8}" type="presParOf" srcId="{3FC7ACB9-42E5-4D18-ADC3-FC54CD509E95}" destId="{7812E618-B788-4E3B-9F0C-679BB44A6760}" srcOrd="1" destOrd="0" presId="urn:microsoft.com/office/officeart/2005/8/layout/hierarchy5"/>
    <dgm:cxn modelId="{F0812004-CA4C-418C-9E79-7C4049BF517E}" type="presParOf" srcId="{7812E618-B788-4E3B-9F0C-679BB44A6760}" destId="{7CDD210D-A3C0-4577-8856-E5FA22989AA6}" srcOrd="0" destOrd="0" presId="urn:microsoft.com/office/officeart/2005/8/layout/hierarchy5"/>
    <dgm:cxn modelId="{5412EA80-BF13-410B-9AE2-2CA795A0CB8A}" type="presParOf" srcId="{7812E618-B788-4E3B-9F0C-679BB44A6760}" destId="{D8AE6563-7D59-435D-A621-DCA09863E582}" srcOrd="1" destOrd="0" presId="urn:microsoft.com/office/officeart/2005/8/layout/hierarchy5"/>
    <dgm:cxn modelId="{A82E91B4-A706-4942-9E0F-B0934438CBA8}" type="presParOf" srcId="{3FC7ACB9-42E5-4D18-ADC3-FC54CD509E95}" destId="{3BC0E447-6CAD-441D-86FE-85ED84255F2C}" srcOrd="2" destOrd="0" presId="urn:microsoft.com/office/officeart/2005/8/layout/hierarchy5"/>
    <dgm:cxn modelId="{3BDA34EB-5126-4306-AFCA-A5E2070CC872}" type="presParOf" srcId="{3BC0E447-6CAD-441D-86FE-85ED84255F2C}" destId="{8C7AB9BC-5A8D-4B62-9AA5-79E3B4708A01}" srcOrd="0" destOrd="0" presId="urn:microsoft.com/office/officeart/2005/8/layout/hierarchy5"/>
    <dgm:cxn modelId="{99A7A7F6-CCAD-4E49-A0DE-BEBE89898904}" type="presParOf" srcId="{3FC7ACB9-42E5-4D18-ADC3-FC54CD509E95}" destId="{35638E3F-81C3-4C97-811F-EA07DEE002CD}" srcOrd="3" destOrd="0" presId="urn:microsoft.com/office/officeart/2005/8/layout/hierarchy5"/>
    <dgm:cxn modelId="{9E78019A-1D0F-4A56-BEAA-14726D2DEC3B}" type="presParOf" srcId="{35638E3F-81C3-4C97-811F-EA07DEE002CD}" destId="{E321BA14-58D5-4AD3-811E-B0647E19182F}" srcOrd="0" destOrd="0" presId="urn:microsoft.com/office/officeart/2005/8/layout/hierarchy5"/>
    <dgm:cxn modelId="{8BB836D9-CEA6-423E-B9CC-1E377DA9DB93}" type="presParOf" srcId="{35638E3F-81C3-4C97-811F-EA07DEE002CD}" destId="{37AF668D-C270-4C7A-918B-0FB55300D0C0}" srcOrd="1" destOrd="0" presId="urn:microsoft.com/office/officeart/2005/8/layout/hierarchy5"/>
    <dgm:cxn modelId="{0B4597C2-4329-438B-A948-A975D669AE77}" type="presParOf" srcId="{3FC7ACB9-42E5-4D18-ADC3-FC54CD509E95}" destId="{10FA94F0-3541-4FFB-937D-6CECB1E0B0E5}" srcOrd="4" destOrd="0" presId="urn:microsoft.com/office/officeart/2005/8/layout/hierarchy5"/>
    <dgm:cxn modelId="{D900E979-D7C5-43F4-BBF9-1BADFC7F6792}" type="presParOf" srcId="{10FA94F0-3541-4FFB-937D-6CECB1E0B0E5}" destId="{475EFAAF-80C3-463C-91A1-D44580D59FAD}" srcOrd="0" destOrd="0" presId="urn:microsoft.com/office/officeart/2005/8/layout/hierarchy5"/>
    <dgm:cxn modelId="{4C43E71E-371B-4A87-9DF7-E8AD55ED890A}" type="presParOf" srcId="{3FC7ACB9-42E5-4D18-ADC3-FC54CD509E95}" destId="{1335B534-2DC9-477C-BC12-6DC228D04298}" srcOrd="5" destOrd="0" presId="urn:microsoft.com/office/officeart/2005/8/layout/hierarchy5"/>
    <dgm:cxn modelId="{3AF2DF1E-CA6A-4501-9E49-D7B84178B2DA}" type="presParOf" srcId="{1335B534-2DC9-477C-BC12-6DC228D04298}" destId="{BBF22AA4-7C31-42C6-AB15-156CB3E63163}" srcOrd="0" destOrd="0" presId="urn:microsoft.com/office/officeart/2005/8/layout/hierarchy5"/>
    <dgm:cxn modelId="{3AC87D30-DC02-4826-8DF2-72AEC07544D6}" type="presParOf" srcId="{1335B534-2DC9-477C-BC12-6DC228D04298}" destId="{ACAB0FD0-02D5-4BA8-BDBC-89E42469361B}" srcOrd="1" destOrd="0" presId="urn:microsoft.com/office/officeart/2005/8/layout/hierarchy5"/>
    <dgm:cxn modelId="{12E3F88A-635A-440C-9AA8-BAF85BECC834}" type="presParOf" srcId="{3FC7ACB9-42E5-4D18-ADC3-FC54CD509E95}" destId="{CC312208-F986-4F03-B54F-6C79DF445854}" srcOrd="6" destOrd="0" presId="urn:microsoft.com/office/officeart/2005/8/layout/hierarchy5"/>
    <dgm:cxn modelId="{E80003CD-742E-4E7D-BB23-10153EAE3639}" type="presParOf" srcId="{CC312208-F986-4F03-B54F-6C79DF445854}" destId="{D5C78942-C895-482D-B96E-1FF4F6C4C540}" srcOrd="0" destOrd="0" presId="urn:microsoft.com/office/officeart/2005/8/layout/hierarchy5"/>
    <dgm:cxn modelId="{886B5320-A7DC-4C3B-9C16-46403C0E2380}" type="presParOf" srcId="{3FC7ACB9-42E5-4D18-ADC3-FC54CD509E95}" destId="{7ACE7B96-4CD5-4005-AA05-5657D6BF9154}" srcOrd="7" destOrd="0" presId="urn:microsoft.com/office/officeart/2005/8/layout/hierarchy5"/>
    <dgm:cxn modelId="{746DF5B0-78C1-47D3-BAF3-62CE5EA0AD18}" type="presParOf" srcId="{7ACE7B96-4CD5-4005-AA05-5657D6BF9154}" destId="{51E29DAE-BF2B-440C-8D73-55870F6C4398}" srcOrd="0" destOrd="0" presId="urn:microsoft.com/office/officeart/2005/8/layout/hierarchy5"/>
    <dgm:cxn modelId="{D22359EE-9ECA-4FDC-A410-F69379959C1C}" type="presParOf" srcId="{7ACE7B96-4CD5-4005-AA05-5657D6BF9154}" destId="{DBCF0DEF-78DB-4C52-9AC3-60380DAFD5F4}" srcOrd="1" destOrd="0" presId="urn:microsoft.com/office/officeart/2005/8/layout/hierarchy5"/>
    <dgm:cxn modelId="{3C9D28B8-44FA-4847-8165-5825F981695D}" type="presParOf" srcId="{DBCF0DEF-78DB-4C52-9AC3-60380DAFD5F4}" destId="{2EBC13E5-CA7E-410E-A637-87FEF5D767DF}" srcOrd="0" destOrd="0" presId="urn:microsoft.com/office/officeart/2005/8/layout/hierarchy5"/>
    <dgm:cxn modelId="{C6B1C692-2762-4D4E-BB36-8B65F9E8198B}" type="presParOf" srcId="{2EBC13E5-CA7E-410E-A637-87FEF5D767DF}" destId="{E53703A5-A545-415B-A4A9-9C31A9BAE9EC}" srcOrd="0" destOrd="0" presId="urn:microsoft.com/office/officeart/2005/8/layout/hierarchy5"/>
    <dgm:cxn modelId="{AC29B604-4812-40CF-B17C-58465C890645}" type="presParOf" srcId="{DBCF0DEF-78DB-4C52-9AC3-60380DAFD5F4}" destId="{7E7BA106-5B55-4428-AAAE-DE7ADA835FE2}" srcOrd="1" destOrd="0" presId="urn:microsoft.com/office/officeart/2005/8/layout/hierarchy5"/>
    <dgm:cxn modelId="{7DEEC4B4-B613-4D07-94F4-FFA528D36581}" type="presParOf" srcId="{7E7BA106-5B55-4428-AAAE-DE7ADA835FE2}" destId="{C86CB971-6207-4ABC-BB9A-B41BBC866104}" srcOrd="0" destOrd="0" presId="urn:microsoft.com/office/officeart/2005/8/layout/hierarchy5"/>
    <dgm:cxn modelId="{F5261B67-42AF-408B-BE47-CC538BC591CE}" type="presParOf" srcId="{7E7BA106-5B55-4428-AAAE-DE7ADA835FE2}" destId="{49BBEDE7-BEE8-4F52-B68C-442FBE27739B}" srcOrd="1" destOrd="0" presId="urn:microsoft.com/office/officeart/2005/8/layout/hierarchy5"/>
    <dgm:cxn modelId="{A5B89C52-CA0A-498C-92D5-969C444B415B}" type="presParOf" srcId="{3FC7ACB9-42E5-4D18-ADC3-FC54CD509E95}" destId="{A4217CC9-BB2A-4098-9AF4-0C45779FBFF0}" srcOrd="8" destOrd="0" presId="urn:microsoft.com/office/officeart/2005/8/layout/hierarchy5"/>
    <dgm:cxn modelId="{0DA6B3C7-F626-412C-8D6A-8C37E72163DC}" type="presParOf" srcId="{A4217CC9-BB2A-4098-9AF4-0C45779FBFF0}" destId="{A1A46767-BD77-4571-97D6-92C1E82DF028}" srcOrd="0" destOrd="0" presId="urn:microsoft.com/office/officeart/2005/8/layout/hierarchy5"/>
    <dgm:cxn modelId="{3819F40E-167B-47F1-9A22-69BE2402EDD8}" type="presParOf" srcId="{3FC7ACB9-42E5-4D18-ADC3-FC54CD509E95}" destId="{0A157A78-D2C2-4ACC-A419-1EA343D3604C}" srcOrd="9" destOrd="0" presId="urn:microsoft.com/office/officeart/2005/8/layout/hierarchy5"/>
    <dgm:cxn modelId="{A7DD1BB6-54DB-4217-A219-A32B45B470BF}" type="presParOf" srcId="{0A157A78-D2C2-4ACC-A419-1EA343D3604C}" destId="{DC1DB859-1103-4A17-BAC5-AF8C2FA08420}" srcOrd="0" destOrd="0" presId="urn:microsoft.com/office/officeart/2005/8/layout/hierarchy5"/>
    <dgm:cxn modelId="{B5146E2B-485A-4F87-99ED-7A0CE9090A5A}" type="presParOf" srcId="{0A157A78-D2C2-4ACC-A419-1EA343D3604C}" destId="{02270593-E890-4D3C-8F99-27F5E21D681F}" srcOrd="1" destOrd="0" presId="urn:microsoft.com/office/officeart/2005/8/layout/hierarchy5"/>
    <dgm:cxn modelId="{86A27116-B3E7-4C64-A824-9D7DC517B067}" type="presParOf" srcId="{3FC7ACB9-42E5-4D18-ADC3-FC54CD509E95}" destId="{C282DDE4-F4A5-4168-A78E-16505357D71E}" srcOrd="10" destOrd="0" presId="urn:microsoft.com/office/officeart/2005/8/layout/hierarchy5"/>
    <dgm:cxn modelId="{62D3233D-B3CD-44A7-8819-701C24E31A9D}" type="presParOf" srcId="{C282DDE4-F4A5-4168-A78E-16505357D71E}" destId="{A943E9A3-FC77-436A-8EA4-71B7DFDE2C41}" srcOrd="0" destOrd="0" presId="urn:microsoft.com/office/officeart/2005/8/layout/hierarchy5"/>
    <dgm:cxn modelId="{15B3F9E9-B11F-4D9D-A61B-1246DB1C4194}" type="presParOf" srcId="{3FC7ACB9-42E5-4D18-ADC3-FC54CD509E95}" destId="{B95E9A17-A192-43F2-9F22-9B492233767B}" srcOrd="11" destOrd="0" presId="urn:microsoft.com/office/officeart/2005/8/layout/hierarchy5"/>
    <dgm:cxn modelId="{70568B97-1783-4BF8-B4D4-A65AAE3462C7}" type="presParOf" srcId="{B95E9A17-A192-43F2-9F22-9B492233767B}" destId="{62E5B7DE-7082-40F1-8227-A19FC98A5725}" srcOrd="0" destOrd="0" presId="urn:microsoft.com/office/officeart/2005/8/layout/hierarchy5"/>
    <dgm:cxn modelId="{16920F98-D291-492B-A625-39F1692260CC}" type="presParOf" srcId="{B95E9A17-A192-43F2-9F22-9B492233767B}" destId="{08743FA2-CCF6-4EC8-A129-9ECCE13018A3}" srcOrd="1" destOrd="0" presId="urn:microsoft.com/office/officeart/2005/8/layout/hierarchy5"/>
    <dgm:cxn modelId="{9AE89EC3-FA61-434A-918B-11630631C320}" type="presParOf" srcId="{3968277B-E87D-463F-A5D1-FF81459B7904}" destId="{BE6FC6D8-90F5-4926-9FE8-C46AD4E04D8A}" srcOrd="8" destOrd="0" presId="urn:microsoft.com/office/officeart/2005/8/layout/hierarchy5"/>
    <dgm:cxn modelId="{F97F89C4-44C6-4C14-9A33-B3078FE569AC}" type="presParOf" srcId="{BE6FC6D8-90F5-4926-9FE8-C46AD4E04D8A}" destId="{A8963571-4570-4EFD-A429-5ECF02E9AC9A}" srcOrd="0" destOrd="0" presId="urn:microsoft.com/office/officeart/2005/8/layout/hierarchy5"/>
    <dgm:cxn modelId="{AD98AD22-9D18-498B-973E-E417C2A4171D}" type="presParOf" srcId="{3968277B-E87D-463F-A5D1-FF81459B7904}" destId="{9469702A-E479-4DA1-8AC8-3ACDB780AA81}" srcOrd="9" destOrd="0" presId="urn:microsoft.com/office/officeart/2005/8/layout/hierarchy5"/>
    <dgm:cxn modelId="{D03F2D6A-02B3-4F8B-9891-8E9ECEA844C4}" type="presParOf" srcId="{9469702A-E479-4DA1-8AC8-3ACDB780AA81}" destId="{D919EB04-49E7-4FDD-90F1-79070FAF70A9}" srcOrd="0" destOrd="0" presId="urn:microsoft.com/office/officeart/2005/8/layout/hierarchy5"/>
    <dgm:cxn modelId="{AACE27A2-16CA-4FE1-886A-C1D3B1D36074}" type="presParOf" srcId="{9469702A-E479-4DA1-8AC8-3ACDB780AA81}" destId="{8A526D4C-CEC4-4AE2-A902-C7F11F2C7BF6}" srcOrd="1" destOrd="0" presId="urn:microsoft.com/office/officeart/2005/8/layout/hierarchy5"/>
    <dgm:cxn modelId="{43339DAD-95EA-4056-B1ED-34C4F6A04289}" type="presParOf" srcId="{F4C1AB4E-DD67-4265-94D4-C1424E1B7419}" destId="{C95EC659-7B33-46B0-A376-8BD2702697A8}" srcOrd="1" destOrd="0" presId="urn:microsoft.com/office/officeart/2005/8/layout/hierarchy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58BDB-6A2F-4F67-A695-9B3CB7046DE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020B596-AB25-43B9-AB30-7B8F34478F81}">
      <dgm:prSet phldrT="[Texto]"/>
      <dgm:spPr/>
      <dgm:t>
        <a:bodyPr/>
        <a:lstStyle/>
        <a:p>
          <a:r>
            <a:rPr lang="es-EC" smtClean="0"/>
            <a:t>Teórico</a:t>
          </a:r>
          <a:endParaRPr lang="es-EC"/>
        </a:p>
      </dgm:t>
    </dgm:pt>
    <dgm:pt modelId="{012F1BE4-2066-47C1-986D-044E45FC33D5}" type="parTrans" cxnId="{492C94D1-FC97-4747-B207-4DDA3BF851E7}">
      <dgm:prSet/>
      <dgm:spPr/>
      <dgm:t>
        <a:bodyPr/>
        <a:lstStyle/>
        <a:p>
          <a:endParaRPr lang="es-EC"/>
        </a:p>
      </dgm:t>
    </dgm:pt>
    <dgm:pt modelId="{134A64ED-1C7E-4DF4-9A4A-0CDBC224854D}" type="sibTrans" cxnId="{492C94D1-FC97-4747-B207-4DDA3BF851E7}">
      <dgm:prSet/>
      <dgm:spPr/>
      <dgm:t>
        <a:bodyPr/>
        <a:lstStyle/>
        <a:p>
          <a:endParaRPr lang="es-EC"/>
        </a:p>
      </dgm:t>
    </dgm:pt>
    <dgm:pt modelId="{5A373955-4496-4FC6-AC91-53058E8C6B71}">
      <dgm:prSet phldrT="[Texto]"/>
      <dgm:spPr/>
      <dgm:t>
        <a:bodyPr/>
        <a:lstStyle/>
        <a:p>
          <a:r>
            <a:rPr lang="es-ES" b="1" smtClean="0"/>
            <a:t>PLAN DE NEGOCIOS</a:t>
          </a:r>
          <a:endParaRPr lang="es-EC"/>
        </a:p>
      </dgm:t>
    </dgm:pt>
    <dgm:pt modelId="{19F2E558-AEEA-4B0B-BAD0-6785FF9DA455}" type="parTrans" cxnId="{258FD4FC-ACCA-48B9-8B7E-5FC40BD56DCE}">
      <dgm:prSet/>
      <dgm:spPr/>
      <dgm:t>
        <a:bodyPr/>
        <a:lstStyle/>
        <a:p>
          <a:endParaRPr lang="es-EC"/>
        </a:p>
      </dgm:t>
    </dgm:pt>
    <dgm:pt modelId="{6BF8476F-A7F0-4A29-98FC-D3FCC8917A1E}" type="sibTrans" cxnId="{258FD4FC-ACCA-48B9-8B7E-5FC40BD56DCE}">
      <dgm:prSet/>
      <dgm:spPr/>
      <dgm:t>
        <a:bodyPr/>
        <a:lstStyle/>
        <a:p>
          <a:endParaRPr lang="es-EC"/>
        </a:p>
      </dgm:t>
    </dgm:pt>
    <dgm:pt modelId="{62F23176-B147-428B-A063-C478FB92D777}">
      <dgm:prSet phldrT="[Texto]"/>
      <dgm:spPr/>
      <dgm:t>
        <a:bodyPr/>
        <a:lstStyle/>
        <a:p>
          <a:r>
            <a:rPr lang="es-ES" b="1" smtClean="0"/>
            <a:t>DISEÑO DEL SERVICIO</a:t>
          </a:r>
          <a:endParaRPr lang="es-EC"/>
        </a:p>
      </dgm:t>
    </dgm:pt>
    <dgm:pt modelId="{12EE63E3-54EA-4C3C-B0F9-52EDCA4BF4FC}" type="parTrans" cxnId="{A2731E04-1682-4E1E-9CF4-62CED90CC649}">
      <dgm:prSet/>
      <dgm:spPr/>
      <dgm:t>
        <a:bodyPr/>
        <a:lstStyle/>
        <a:p>
          <a:endParaRPr lang="es-EC"/>
        </a:p>
      </dgm:t>
    </dgm:pt>
    <dgm:pt modelId="{C57C432F-23BE-4FC8-976A-D15A9695A33E}" type="sibTrans" cxnId="{A2731E04-1682-4E1E-9CF4-62CED90CC649}">
      <dgm:prSet/>
      <dgm:spPr/>
      <dgm:t>
        <a:bodyPr/>
        <a:lstStyle/>
        <a:p>
          <a:endParaRPr lang="es-EC"/>
        </a:p>
      </dgm:t>
    </dgm:pt>
    <dgm:pt modelId="{17664999-0EA3-4700-A5E4-6F11A594F08B}">
      <dgm:prSet phldrT="[Texto]"/>
      <dgm:spPr/>
      <dgm:t>
        <a:bodyPr/>
        <a:lstStyle/>
        <a:p>
          <a:r>
            <a:rPr lang="es-ES" b="1" smtClean="0"/>
            <a:t>ESTADOS FINANCIEROS  PROFORMA</a:t>
          </a:r>
          <a:endParaRPr lang="es-EC"/>
        </a:p>
      </dgm:t>
    </dgm:pt>
    <dgm:pt modelId="{3705F6D1-C198-43C7-A644-620F3ED19C6B}" type="parTrans" cxnId="{916DEB57-4F37-42C1-A03C-3312E08B5C63}">
      <dgm:prSet/>
      <dgm:spPr/>
      <dgm:t>
        <a:bodyPr/>
        <a:lstStyle/>
        <a:p>
          <a:endParaRPr lang="es-EC"/>
        </a:p>
      </dgm:t>
    </dgm:pt>
    <dgm:pt modelId="{75157F01-BD69-4ABA-A90C-4DEF3DC50CB9}" type="sibTrans" cxnId="{916DEB57-4F37-42C1-A03C-3312E08B5C63}">
      <dgm:prSet/>
      <dgm:spPr/>
      <dgm:t>
        <a:bodyPr/>
        <a:lstStyle/>
        <a:p>
          <a:endParaRPr lang="es-EC"/>
        </a:p>
      </dgm:t>
    </dgm:pt>
    <dgm:pt modelId="{E0916B32-3123-4EBD-8E39-6071322A4FCF}">
      <dgm:prSet phldrT="[Texto]"/>
      <dgm:spPr/>
      <dgm:t>
        <a:bodyPr/>
        <a:lstStyle/>
        <a:p>
          <a:r>
            <a:rPr lang="es-ES" b="1" smtClean="0"/>
            <a:t>PROCESO DE ESTUDIO DEL PROYECTO</a:t>
          </a:r>
          <a:endParaRPr lang="es-EC"/>
        </a:p>
      </dgm:t>
    </dgm:pt>
    <dgm:pt modelId="{D7985E49-57DD-4205-AD6E-01D5C057C87D}" type="parTrans" cxnId="{4237F48D-39B4-404C-894D-B80D68F4B994}">
      <dgm:prSet/>
      <dgm:spPr/>
      <dgm:t>
        <a:bodyPr/>
        <a:lstStyle/>
        <a:p>
          <a:endParaRPr lang="es-EC"/>
        </a:p>
      </dgm:t>
    </dgm:pt>
    <dgm:pt modelId="{105A4720-D620-4F68-81D2-A6A8FCD7F8F9}" type="sibTrans" cxnId="{4237F48D-39B4-404C-894D-B80D68F4B994}">
      <dgm:prSet/>
      <dgm:spPr/>
      <dgm:t>
        <a:bodyPr/>
        <a:lstStyle/>
        <a:p>
          <a:endParaRPr lang="es-EC"/>
        </a:p>
      </dgm:t>
    </dgm:pt>
    <dgm:pt modelId="{85A1D041-0A9F-4054-9AC1-AC958A6622E1}">
      <dgm:prSet/>
      <dgm:spPr/>
      <dgm:t>
        <a:bodyPr/>
        <a:lstStyle/>
        <a:p>
          <a:r>
            <a:rPr lang="es-ES" b="1" smtClean="0"/>
            <a:t>ESTRATEGIA DEL FINANCIAMIENTO</a:t>
          </a:r>
          <a:endParaRPr lang="es-EC"/>
        </a:p>
      </dgm:t>
    </dgm:pt>
    <dgm:pt modelId="{C579E52C-86AE-4C94-B317-A080D6C666D4}" type="parTrans" cxnId="{78FCB883-400A-4489-84BE-61822E4FA4C9}">
      <dgm:prSet/>
      <dgm:spPr/>
      <dgm:t>
        <a:bodyPr/>
        <a:lstStyle/>
        <a:p>
          <a:endParaRPr lang="es-EC"/>
        </a:p>
      </dgm:t>
    </dgm:pt>
    <dgm:pt modelId="{E6F93364-6D00-4066-B9EF-E81EF02FE3F4}" type="sibTrans" cxnId="{78FCB883-400A-4489-84BE-61822E4FA4C9}">
      <dgm:prSet/>
      <dgm:spPr/>
      <dgm:t>
        <a:bodyPr/>
        <a:lstStyle/>
        <a:p>
          <a:endParaRPr lang="es-EC"/>
        </a:p>
      </dgm:t>
    </dgm:pt>
    <dgm:pt modelId="{944A3E1D-AFF5-498A-948E-C707C72780A6}">
      <dgm:prSet/>
      <dgm:spPr/>
      <dgm:t>
        <a:bodyPr/>
        <a:lstStyle/>
        <a:p>
          <a:r>
            <a:rPr lang="es-EC" b="1" smtClean="0"/>
            <a:t>ENTORNO</a:t>
          </a:r>
          <a:endParaRPr lang="es-EC" b="1"/>
        </a:p>
      </dgm:t>
    </dgm:pt>
    <dgm:pt modelId="{134E30E3-E497-4383-AD36-86772CBEBD66}" type="parTrans" cxnId="{50553CA4-18DA-42E3-9DB9-5C30DF001A0B}">
      <dgm:prSet/>
      <dgm:spPr/>
      <dgm:t>
        <a:bodyPr/>
        <a:lstStyle/>
        <a:p>
          <a:endParaRPr lang="es-EC"/>
        </a:p>
      </dgm:t>
    </dgm:pt>
    <dgm:pt modelId="{EC6DA1E8-9548-4DCD-819A-F79963EC6DF3}" type="sibTrans" cxnId="{50553CA4-18DA-42E3-9DB9-5C30DF001A0B}">
      <dgm:prSet/>
      <dgm:spPr/>
      <dgm:t>
        <a:bodyPr/>
        <a:lstStyle/>
        <a:p>
          <a:endParaRPr lang="es-EC"/>
        </a:p>
      </dgm:t>
    </dgm:pt>
    <dgm:pt modelId="{AEBEA9D6-0EF2-4AFD-9CA4-0A7B56A3E325}" type="pres">
      <dgm:prSet presAssocID="{39658BDB-6A2F-4F67-A695-9B3CB7046DE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F9F89A1-0820-4BE7-A2AA-5976C0664AC2}" type="pres">
      <dgm:prSet presAssocID="{B020B596-AB25-43B9-AB30-7B8F34478F81}" presName="centerShape" presStyleLbl="node0" presStyleIdx="0" presStyleCnt="1" custScaleY="73882"/>
      <dgm:spPr/>
      <dgm:t>
        <a:bodyPr/>
        <a:lstStyle/>
        <a:p>
          <a:endParaRPr lang="es-EC"/>
        </a:p>
      </dgm:t>
    </dgm:pt>
    <dgm:pt modelId="{489EBF02-4803-4CE1-A649-179C0DFCF106}" type="pres">
      <dgm:prSet presAssocID="{5A373955-4496-4FC6-AC91-53058E8C6B71}" presName="node" presStyleLbl="node1" presStyleIdx="0" presStyleCnt="6" custScaleX="11595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CA1BDF6-A48D-42B4-96D1-47B518E2EECE}" type="pres">
      <dgm:prSet presAssocID="{5A373955-4496-4FC6-AC91-53058E8C6B71}" presName="dummy" presStyleCnt="0"/>
      <dgm:spPr/>
    </dgm:pt>
    <dgm:pt modelId="{158658AC-A441-4A2E-9EAF-98E949A70E98}" type="pres">
      <dgm:prSet presAssocID="{6BF8476F-A7F0-4A29-98FC-D3FCC8917A1E}" presName="sibTrans" presStyleLbl="sibTrans2D1" presStyleIdx="0" presStyleCnt="6"/>
      <dgm:spPr/>
      <dgm:t>
        <a:bodyPr/>
        <a:lstStyle/>
        <a:p>
          <a:endParaRPr lang="es-EC"/>
        </a:p>
      </dgm:t>
    </dgm:pt>
    <dgm:pt modelId="{EE89CB3B-DCF4-4BC3-858F-3F4D5CC2B1D2}" type="pres">
      <dgm:prSet presAssocID="{62F23176-B147-428B-A063-C478FB92D777}" presName="node" presStyleLbl="node1" presStyleIdx="1" presStyleCnt="6" custScaleX="1206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9EF2DE-5803-4054-8544-F1D0C9609490}" type="pres">
      <dgm:prSet presAssocID="{62F23176-B147-428B-A063-C478FB92D777}" presName="dummy" presStyleCnt="0"/>
      <dgm:spPr/>
    </dgm:pt>
    <dgm:pt modelId="{38CB0D59-236E-4AEB-90B4-B931BB76839B}" type="pres">
      <dgm:prSet presAssocID="{C57C432F-23BE-4FC8-976A-D15A9695A33E}" presName="sibTrans" presStyleLbl="sibTrans2D1" presStyleIdx="1" presStyleCnt="6"/>
      <dgm:spPr/>
      <dgm:t>
        <a:bodyPr/>
        <a:lstStyle/>
        <a:p>
          <a:endParaRPr lang="es-EC"/>
        </a:p>
      </dgm:t>
    </dgm:pt>
    <dgm:pt modelId="{64E2EDAD-7C32-4CA0-B460-F082E9CB4334}" type="pres">
      <dgm:prSet presAssocID="{17664999-0EA3-4700-A5E4-6F11A594F08B}" presName="node" presStyleLbl="node1" presStyleIdx="2" presStyleCnt="6" custScaleX="120825" custScaleY="10815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D0E4948-7D05-4E4A-9994-ABB0104BBE2F}" type="pres">
      <dgm:prSet presAssocID="{17664999-0EA3-4700-A5E4-6F11A594F08B}" presName="dummy" presStyleCnt="0"/>
      <dgm:spPr/>
    </dgm:pt>
    <dgm:pt modelId="{C8B8A037-B8CF-4A5B-8B8D-A926D3E6A2D6}" type="pres">
      <dgm:prSet presAssocID="{75157F01-BD69-4ABA-A90C-4DEF3DC50CB9}" presName="sibTrans" presStyleLbl="sibTrans2D1" presStyleIdx="2" presStyleCnt="6"/>
      <dgm:spPr/>
      <dgm:t>
        <a:bodyPr/>
        <a:lstStyle/>
        <a:p>
          <a:endParaRPr lang="es-EC"/>
        </a:p>
      </dgm:t>
    </dgm:pt>
    <dgm:pt modelId="{1C7FD797-44B3-4DE9-A742-0998E68D9961}" type="pres">
      <dgm:prSet presAssocID="{E0916B32-3123-4EBD-8E39-6071322A4FC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6C7E7CE-6A41-4797-8889-73198074D346}" type="pres">
      <dgm:prSet presAssocID="{E0916B32-3123-4EBD-8E39-6071322A4FCF}" presName="dummy" presStyleCnt="0"/>
      <dgm:spPr/>
    </dgm:pt>
    <dgm:pt modelId="{D255ECDE-3ABE-480C-BCAB-C89B0C2A1A37}" type="pres">
      <dgm:prSet presAssocID="{105A4720-D620-4F68-81D2-A6A8FCD7F8F9}" presName="sibTrans" presStyleLbl="sibTrans2D1" presStyleIdx="3" presStyleCnt="6"/>
      <dgm:spPr/>
      <dgm:t>
        <a:bodyPr/>
        <a:lstStyle/>
        <a:p>
          <a:endParaRPr lang="es-EC"/>
        </a:p>
      </dgm:t>
    </dgm:pt>
    <dgm:pt modelId="{A9782478-8C5F-47C8-A969-05999D42A34D}" type="pres">
      <dgm:prSet presAssocID="{85A1D041-0A9F-4054-9AC1-AC958A6622E1}" presName="node" presStyleLbl="node1" presStyleIdx="4" presStyleCnt="6" custScaleX="12089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D4E93C-9AFE-4DCE-BC4E-3276219B1286}" type="pres">
      <dgm:prSet presAssocID="{85A1D041-0A9F-4054-9AC1-AC958A6622E1}" presName="dummy" presStyleCnt="0"/>
      <dgm:spPr/>
    </dgm:pt>
    <dgm:pt modelId="{66B91C62-DF74-48A9-B9E6-F11248D2BBB4}" type="pres">
      <dgm:prSet presAssocID="{E6F93364-6D00-4066-B9EF-E81EF02FE3F4}" presName="sibTrans" presStyleLbl="sibTrans2D1" presStyleIdx="4" presStyleCnt="6"/>
      <dgm:spPr/>
      <dgm:t>
        <a:bodyPr/>
        <a:lstStyle/>
        <a:p>
          <a:endParaRPr lang="es-EC"/>
        </a:p>
      </dgm:t>
    </dgm:pt>
    <dgm:pt modelId="{EE353896-4977-419D-B3F7-CC21A24CA888}" type="pres">
      <dgm:prSet presAssocID="{944A3E1D-AFF5-498A-948E-C707C72780A6}" presName="node" presStyleLbl="node1" presStyleIdx="5" presStyleCnt="6" custScaleX="14196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DB66FE-0EC1-4D98-92BD-12E09E6AADA1}" type="pres">
      <dgm:prSet presAssocID="{944A3E1D-AFF5-498A-948E-C707C72780A6}" presName="dummy" presStyleCnt="0"/>
      <dgm:spPr/>
    </dgm:pt>
    <dgm:pt modelId="{01354C8C-69D9-489C-B64F-E129A2F9BF52}" type="pres">
      <dgm:prSet presAssocID="{EC6DA1E8-9548-4DCD-819A-F79963EC6DF3}" presName="sibTrans" presStyleLbl="sibTrans2D1" presStyleIdx="5" presStyleCnt="6"/>
      <dgm:spPr/>
      <dgm:t>
        <a:bodyPr/>
        <a:lstStyle/>
        <a:p>
          <a:endParaRPr lang="es-ES"/>
        </a:p>
      </dgm:t>
    </dgm:pt>
  </dgm:ptLst>
  <dgm:cxnLst>
    <dgm:cxn modelId="{A2731E04-1682-4E1E-9CF4-62CED90CC649}" srcId="{B020B596-AB25-43B9-AB30-7B8F34478F81}" destId="{62F23176-B147-428B-A063-C478FB92D777}" srcOrd="1" destOrd="0" parTransId="{12EE63E3-54EA-4C3C-B0F9-52EDCA4BF4FC}" sibTransId="{C57C432F-23BE-4FC8-976A-D15A9695A33E}"/>
    <dgm:cxn modelId="{46BEF000-B3CB-42B6-BA25-3649B44DA5CD}" type="presOf" srcId="{62F23176-B147-428B-A063-C478FB92D777}" destId="{EE89CB3B-DCF4-4BC3-858F-3F4D5CC2B1D2}" srcOrd="0" destOrd="0" presId="urn:microsoft.com/office/officeart/2005/8/layout/radial6"/>
    <dgm:cxn modelId="{E2EAEC96-5696-49FD-AC93-16FBFB34BE44}" type="presOf" srcId="{E0916B32-3123-4EBD-8E39-6071322A4FCF}" destId="{1C7FD797-44B3-4DE9-A742-0998E68D9961}" srcOrd="0" destOrd="0" presId="urn:microsoft.com/office/officeart/2005/8/layout/radial6"/>
    <dgm:cxn modelId="{90A4C9D6-7381-4831-8BEF-8485817F6568}" type="presOf" srcId="{17664999-0EA3-4700-A5E4-6F11A594F08B}" destId="{64E2EDAD-7C32-4CA0-B460-F082E9CB4334}" srcOrd="0" destOrd="0" presId="urn:microsoft.com/office/officeart/2005/8/layout/radial6"/>
    <dgm:cxn modelId="{4237F48D-39B4-404C-894D-B80D68F4B994}" srcId="{B020B596-AB25-43B9-AB30-7B8F34478F81}" destId="{E0916B32-3123-4EBD-8E39-6071322A4FCF}" srcOrd="3" destOrd="0" parTransId="{D7985E49-57DD-4205-AD6E-01D5C057C87D}" sibTransId="{105A4720-D620-4F68-81D2-A6A8FCD7F8F9}"/>
    <dgm:cxn modelId="{916DEB57-4F37-42C1-A03C-3312E08B5C63}" srcId="{B020B596-AB25-43B9-AB30-7B8F34478F81}" destId="{17664999-0EA3-4700-A5E4-6F11A594F08B}" srcOrd="2" destOrd="0" parTransId="{3705F6D1-C198-43C7-A644-620F3ED19C6B}" sibTransId="{75157F01-BD69-4ABA-A90C-4DEF3DC50CB9}"/>
    <dgm:cxn modelId="{782AD279-FDFB-495D-B9E2-5647E644B6AA}" type="presOf" srcId="{85A1D041-0A9F-4054-9AC1-AC958A6622E1}" destId="{A9782478-8C5F-47C8-A969-05999D42A34D}" srcOrd="0" destOrd="0" presId="urn:microsoft.com/office/officeart/2005/8/layout/radial6"/>
    <dgm:cxn modelId="{78FCB883-400A-4489-84BE-61822E4FA4C9}" srcId="{B020B596-AB25-43B9-AB30-7B8F34478F81}" destId="{85A1D041-0A9F-4054-9AC1-AC958A6622E1}" srcOrd="4" destOrd="0" parTransId="{C579E52C-86AE-4C94-B317-A080D6C666D4}" sibTransId="{E6F93364-6D00-4066-B9EF-E81EF02FE3F4}"/>
    <dgm:cxn modelId="{64F0F17F-445D-4B88-AE35-EB5348B58BA1}" type="presOf" srcId="{75157F01-BD69-4ABA-A90C-4DEF3DC50CB9}" destId="{C8B8A037-B8CF-4A5B-8B8D-A926D3E6A2D6}" srcOrd="0" destOrd="0" presId="urn:microsoft.com/office/officeart/2005/8/layout/radial6"/>
    <dgm:cxn modelId="{492C94D1-FC97-4747-B207-4DDA3BF851E7}" srcId="{39658BDB-6A2F-4F67-A695-9B3CB7046DE4}" destId="{B020B596-AB25-43B9-AB30-7B8F34478F81}" srcOrd="0" destOrd="0" parTransId="{012F1BE4-2066-47C1-986D-044E45FC33D5}" sibTransId="{134A64ED-1C7E-4DF4-9A4A-0CDBC224854D}"/>
    <dgm:cxn modelId="{0070EC3E-DEFE-4634-B0F0-D0D6109521EA}" type="presOf" srcId="{6BF8476F-A7F0-4A29-98FC-D3FCC8917A1E}" destId="{158658AC-A441-4A2E-9EAF-98E949A70E98}" srcOrd="0" destOrd="0" presId="urn:microsoft.com/office/officeart/2005/8/layout/radial6"/>
    <dgm:cxn modelId="{258FD4FC-ACCA-48B9-8B7E-5FC40BD56DCE}" srcId="{B020B596-AB25-43B9-AB30-7B8F34478F81}" destId="{5A373955-4496-4FC6-AC91-53058E8C6B71}" srcOrd="0" destOrd="0" parTransId="{19F2E558-AEEA-4B0B-BAD0-6785FF9DA455}" sibTransId="{6BF8476F-A7F0-4A29-98FC-D3FCC8917A1E}"/>
    <dgm:cxn modelId="{2D03125A-9D86-4CE6-B11E-B30EB2DD5CB2}" type="presOf" srcId="{C57C432F-23BE-4FC8-976A-D15A9695A33E}" destId="{38CB0D59-236E-4AEB-90B4-B931BB76839B}" srcOrd="0" destOrd="0" presId="urn:microsoft.com/office/officeart/2005/8/layout/radial6"/>
    <dgm:cxn modelId="{594E6BDF-C2AF-41EB-AE51-FD721CE95A6C}" type="presOf" srcId="{B020B596-AB25-43B9-AB30-7B8F34478F81}" destId="{FF9F89A1-0820-4BE7-A2AA-5976C0664AC2}" srcOrd="0" destOrd="0" presId="urn:microsoft.com/office/officeart/2005/8/layout/radial6"/>
    <dgm:cxn modelId="{E883A502-408A-44DF-BE32-2896453B36F6}" type="presOf" srcId="{105A4720-D620-4F68-81D2-A6A8FCD7F8F9}" destId="{D255ECDE-3ABE-480C-BCAB-C89B0C2A1A37}" srcOrd="0" destOrd="0" presId="urn:microsoft.com/office/officeart/2005/8/layout/radial6"/>
    <dgm:cxn modelId="{022FA361-0819-4CAA-B366-239BC82131D9}" type="presOf" srcId="{E6F93364-6D00-4066-B9EF-E81EF02FE3F4}" destId="{66B91C62-DF74-48A9-B9E6-F11248D2BBB4}" srcOrd="0" destOrd="0" presId="urn:microsoft.com/office/officeart/2005/8/layout/radial6"/>
    <dgm:cxn modelId="{7ABCCF9D-15C1-45C5-B25B-A4C9304839D8}" type="presOf" srcId="{5A373955-4496-4FC6-AC91-53058E8C6B71}" destId="{489EBF02-4803-4CE1-A649-179C0DFCF106}" srcOrd="0" destOrd="0" presId="urn:microsoft.com/office/officeart/2005/8/layout/radial6"/>
    <dgm:cxn modelId="{F484E8CE-1844-4E61-93DD-9CD438ABE253}" type="presOf" srcId="{944A3E1D-AFF5-498A-948E-C707C72780A6}" destId="{EE353896-4977-419D-B3F7-CC21A24CA888}" srcOrd="0" destOrd="0" presId="urn:microsoft.com/office/officeart/2005/8/layout/radial6"/>
    <dgm:cxn modelId="{16221B7E-C58F-4EE5-8243-10E924FA8155}" type="presOf" srcId="{EC6DA1E8-9548-4DCD-819A-F79963EC6DF3}" destId="{01354C8C-69D9-489C-B64F-E129A2F9BF52}" srcOrd="0" destOrd="0" presId="urn:microsoft.com/office/officeart/2005/8/layout/radial6"/>
    <dgm:cxn modelId="{1F386C46-AED1-44C2-B49B-0DCE3C04DE15}" type="presOf" srcId="{39658BDB-6A2F-4F67-A695-9B3CB7046DE4}" destId="{AEBEA9D6-0EF2-4AFD-9CA4-0A7B56A3E325}" srcOrd="0" destOrd="0" presId="urn:microsoft.com/office/officeart/2005/8/layout/radial6"/>
    <dgm:cxn modelId="{50553CA4-18DA-42E3-9DB9-5C30DF001A0B}" srcId="{B020B596-AB25-43B9-AB30-7B8F34478F81}" destId="{944A3E1D-AFF5-498A-948E-C707C72780A6}" srcOrd="5" destOrd="0" parTransId="{134E30E3-E497-4383-AD36-86772CBEBD66}" sibTransId="{EC6DA1E8-9548-4DCD-819A-F79963EC6DF3}"/>
    <dgm:cxn modelId="{9445C15D-3C14-4C0A-89C4-0BFEDFEF5B14}" type="presParOf" srcId="{AEBEA9D6-0EF2-4AFD-9CA4-0A7B56A3E325}" destId="{FF9F89A1-0820-4BE7-A2AA-5976C0664AC2}" srcOrd="0" destOrd="0" presId="urn:microsoft.com/office/officeart/2005/8/layout/radial6"/>
    <dgm:cxn modelId="{021FB7E0-7F78-4B05-BB26-6A3F2397DA2C}" type="presParOf" srcId="{AEBEA9D6-0EF2-4AFD-9CA4-0A7B56A3E325}" destId="{489EBF02-4803-4CE1-A649-179C0DFCF106}" srcOrd="1" destOrd="0" presId="urn:microsoft.com/office/officeart/2005/8/layout/radial6"/>
    <dgm:cxn modelId="{F2B25030-6096-4E8C-90D3-C9D90A3BCE83}" type="presParOf" srcId="{AEBEA9D6-0EF2-4AFD-9CA4-0A7B56A3E325}" destId="{BCA1BDF6-A48D-42B4-96D1-47B518E2EECE}" srcOrd="2" destOrd="0" presId="urn:microsoft.com/office/officeart/2005/8/layout/radial6"/>
    <dgm:cxn modelId="{6033325B-3F57-413D-A422-2CA4B95903A0}" type="presParOf" srcId="{AEBEA9D6-0EF2-4AFD-9CA4-0A7B56A3E325}" destId="{158658AC-A441-4A2E-9EAF-98E949A70E98}" srcOrd="3" destOrd="0" presId="urn:microsoft.com/office/officeart/2005/8/layout/radial6"/>
    <dgm:cxn modelId="{799A7498-8CA0-48BF-AEBB-20443C8A3150}" type="presParOf" srcId="{AEBEA9D6-0EF2-4AFD-9CA4-0A7B56A3E325}" destId="{EE89CB3B-DCF4-4BC3-858F-3F4D5CC2B1D2}" srcOrd="4" destOrd="0" presId="urn:microsoft.com/office/officeart/2005/8/layout/radial6"/>
    <dgm:cxn modelId="{6A3B60B7-EBC8-4BD7-A30D-983019EAF901}" type="presParOf" srcId="{AEBEA9D6-0EF2-4AFD-9CA4-0A7B56A3E325}" destId="{509EF2DE-5803-4054-8544-F1D0C9609490}" srcOrd="5" destOrd="0" presId="urn:microsoft.com/office/officeart/2005/8/layout/radial6"/>
    <dgm:cxn modelId="{8AC7FDA2-6E64-4784-AA61-E06E2FA8054E}" type="presParOf" srcId="{AEBEA9D6-0EF2-4AFD-9CA4-0A7B56A3E325}" destId="{38CB0D59-236E-4AEB-90B4-B931BB76839B}" srcOrd="6" destOrd="0" presId="urn:microsoft.com/office/officeart/2005/8/layout/radial6"/>
    <dgm:cxn modelId="{8EF08A53-AA29-4C67-BC25-F0B907C7D112}" type="presParOf" srcId="{AEBEA9D6-0EF2-4AFD-9CA4-0A7B56A3E325}" destId="{64E2EDAD-7C32-4CA0-B460-F082E9CB4334}" srcOrd="7" destOrd="0" presId="urn:microsoft.com/office/officeart/2005/8/layout/radial6"/>
    <dgm:cxn modelId="{9E585581-71DF-4812-B24B-C1DDD328CEE9}" type="presParOf" srcId="{AEBEA9D6-0EF2-4AFD-9CA4-0A7B56A3E325}" destId="{9D0E4948-7D05-4E4A-9994-ABB0104BBE2F}" srcOrd="8" destOrd="0" presId="urn:microsoft.com/office/officeart/2005/8/layout/radial6"/>
    <dgm:cxn modelId="{5E393613-3A33-4786-A440-6DB01D52757A}" type="presParOf" srcId="{AEBEA9D6-0EF2-4AFD-9CA4-0A7B56A3E325}" destId="{C8B8A037-B8CF-4A5B-8B8D-A926D3E6A2D6}" srcOrd="9" destOrd="0" presId="urn:microsoft.com/office/officeart/2005/8/layout/radial6"/>
    <dgm:cxn modelId="{EEB4AEE5-B592-467D-BA5E-2A81E56CF30D}" type="presParOf" srcId="{AEBEA9D6-0EF2-4AFD-9CA4-0A7B56A3E325}" destId="{1C7FD797-44B3-4DE9-A742-0998E68D9961}" srcOrd="10" destOrd="0" presId="urn:microsoft.com/office/officeart/2005/8/layout/radial6"/>
    <dgm:cxn modelId="{34150849-C196-471D-84D3-4DFFD13C8ACE}" type="presParOf" srcId="{AEBEA9D6-0EF2-4AFD-9CA4-0A7B56A3E325}" destId="{56C7E7CE-6A41-4797-8889-73198074D346}" srcOrd="11" destOrd="0" presId="urn:microsoft.com/office/officeart/2005/8/layout/radial6"/>
    <dgm:cxn modelId="{2737A2E9-052E-4DCD-82D2-1A93A7E83261}" type="presParOf" srcId="{AEBEA9D6-0EF2-4AFD-9CA4-0A7B56A3E325}" destId="{D255ECDE-3ABE-480C-BCAB-C89B0C2A1A37}" srcOrd="12" destOrd="0" presId="urn:microsoft.com/office/officeart/2005/8/layout/radial6"/>
    <dgm:cxn modelId="{9284D820-4A30-48E2-8BBC-A7DA5980FB17}" type="presParOf" srcId="{AEBEA9D6-0EF2-4AFD-9CA4-0A7B56A3E325}" destId="{A9782478-8C5F-47C8-A969-05999D42A34D}" srcOrd="13" destOrd="0" presId="urn:microsoft.com/office/officeart/2005/8/layout/radial6"/>
    <dgm:cxn modelId="{90F8D120-9E99-4979-80A9-FCE6159E39C9}" type="presParOf" srcId="{AEBEA9D6-0EF2-4AFD-9CA4-0A7B56A3E325}" destId="{02D4E93C-9AFE-4DCE-BC4E-3276219B1286}" srcOrd="14" destOrd="0" presId="urn:microsoft.com/office/officeart/2005/8/layout/radial6"/>
    <dgm:cxn modelId="{3ED15A07-2293-4EB2-BD24-805D8A477AE3}" type="presParOf" srcId="{AEBEA9D6-0EF2-4AFD-9CA4-0A7B56A3E325}" destId="{66B91C62-DF74-48A9-B9E6-F11248D2BBB4}" srcOrd="15" destOrd="0" presId="urn:microsoft.com/office/officeart/2005/8/layout/radial6"/>
    <dgm:cxn modelId="{1975438A-5360-49F5-A6D5-C7B0611D4088}" type="presParOf" srcId="{AEBEA9D6-0EF2-4AFD-9CA4-0A7B56A3E325}" destId="{EE353896-4977-419D-B3F7-CC21A24CA888}" srcOrd="16" destOrd="0" presId="urn:microsoft.com/office/officeart/2005/8/layout/radial6"/>
    <dgm:cxn modelId="{C8DCAA20-54E1-44B1-9D80-C2C11FCA4828}" type="presParOf" srcId="{AEBEA9D6-0EF2-4AFD-9CA4-0A7B56A3E325}" destId="{6BDB66FE-0EC1-4D98-92BD-12E09E6AADA1}" srcOrd="17" destOrd="0" presId="urn:microsoft.com/office/officeart/2005/8/layout/radial6"/>
    <dgm:cxn modelId="{4147DFC0-2346-4489-842F-DAD07F7B9F2E}" type="presParOf" srcId="{AEBEA9D6-0EF2-4AFD-9CA4-0A7B56A3E325}" destId="{01354C8C-69D9-489C-B64F-E129A2F9BF52}" srcOrd="18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F707F9-1448-4B3D-A7A8-6BA2A78BF76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202C2FD-70EC-446B-91B6-A07EEC557269}">
      <dgm:prSet phldrT="[Texto]"/>
      <dgm:spPr/>
      <dgm:t>
        <a:bodyPr/>
        <a:lstStyle/>
        <a:p>
          <a:r>
            <a:rPr lang="es-ES" smtClean="0"/>
            <a:t>BASE LEGAL</a:t>
          </a:r>
          <a:endParaRPr lang="es-EC"/>
        </a:p>
      </dgm:t>
    </dgm:pt>
    <dgm:pt modelId="{7DBE4BD4-E3D3-40C0-A0F8-240CB9047939}" type="parTrans" cxnId="{5204B79C-92BA-4F66-B695-7AFCA0D645C0}">
      <dgm:prSet/>
      <dgm:spPr/>
      <dgm:t>
        <a:bodyPr/>
        <a:lstStyle/>
        <a:p>
          <a:endParaRPr lang="es-EC"/>
        </a:p>
      </dgm:t>
    </dgm:pt>
    <dgm:pt modelId="{F85CECCD-A2F2-45D4-B7FD-0384C15D08AD}" type="sibTrans" cxnId="{5204B79C-92BA-4F66-B695-7AFCA0D645C0}">
      <dgm:prSet/>
      <dgm:spPr/>
      <dgm:t>
        <a:bodyPr/>
        <a:lstStyle/>
        <a:p>
          <a:endParaRPr lang="es-EC"/>
        </a:p>
      </dgm:t>
    </dgm:pt>
    <dgm:pt modelId="{9C461FAF-BA19-4D3C-B7AD-028C636B3BC8}">
      <dgm:prSet phldrT="[Texto]"/>
      <dgm:spPr/>
      <dgm:t>
        <a:bodyPr/>
        <a:lstStyle/>
        <a:p>
          <a:r>
            <a:rPr lang="es-ES" smtClean="0"/>
            <a:t>CALIDAD</a:t>
          </a:r>
          <a:endParaRPr lang="es-EC"/>
        </a:p>
      </dgm:t>
    </dgm:pt>
    <dgm:pt modelId="{8F9727F8-7A38-410A-980D-142EDD0DFBE0}" type="parTrans" cxnId="{63C3287C-732A-4E37-BF8F-939E2C799FB3}">
      <dgm:prSet/>
      <dgm:spPr/>
      <dgm:t>
        <a:bodyPr/>
        <a:lstStyle/>
        <a:p>
          <a:endParaRPr lang="es-EC"/>
        </a:p>
      </dgm:t>
    </dgm:pt>
    <dgm:pt modelId="{0D32BEE8-A420-4CFC-B66C-53B19A1ED048}" type="sibTrans" cxnId="{63C3287C-732A-4E37-BF8F-939E2C799FB3}">
      <dgm:prSet/>
      <dgm:spPr/>
      <dgm:t>
        <a:bodyPr/>
        <a:lstStyle/>
        <a:p>
          <a:endParaRPr lang="es-EC"/>
        </a:p>
      </dgm:t>
    </dgm:pt>
    <dgm:pt modelId="{E3D560DA-19FA-461B-A325-E13C65217455}">
      <dgm:prSet phldrT="[Texto]"/>
      <dgm:spPr/>
      <dgm:t>
        <a:bodyPr/>
        <a:lstStyle/>
        <a:p>
          <a:r>
            <a:rPr lang="es-ES" smtClean="0"/>
            <a:t>DEMANDA</a:t>
          </a:r>
          <a:endParaRPr lang="es-EC"/>
        </a:p>
      </dgm:t>
    </dgm:pt>
    <dgm:pt modelId="{74C6F251-C5FB-4D40-A7C0-C79816EAB3B6}" type="parTrans" cxnId="{FCFD9601-675E-4068-9882-1EE6A0B665DE}">
      <dgm:prSet/>
      <dgm:spPr/>
      <dgm:t>
        <a:bodyPr/>
        <a:lstStyle/>
        <a:p>
          <a:endParaRPr lang="es-EC"/>
        </a:p>
      </dgm:t>
    </dgm:pt>
    <dgm:pt modelId="{854D5CCC-B38E-4EEE-8E42-893CCED2D0CF}" type="sibTrans" cxnId="{FCFD9601-675E-4068-9882-1EE6A0B665DE}">
      <dgm:prSet/>
      <dgm:spPr/>
      <dgm:t>
        <a:bodyPr/>
        <a:lstStyle/>
        <a:p>
          <a:endParaRPr lang="es-EC"/>
        </a:p>
      </dgm:t>
    </dgm:pt>
    <dgm:pt modelId="{AEA1ED5D-1B77-4E95-9712-70BE6A01AD62}">
      <dgm:prSet phldrT="[Texto]"/>
      <dgm:spPr/>
      <dgm:t>
        <a:bodyPr/>
        <a:lstStyle/>
        <a:p>
          <a:r>
            <a:rPr lang="es-ES" smtClean="0"/>
            <a:t>ESTUDIO DE FACTIVILIDAD</a:t>
          </a:r>
          <a:endParaRPr lang="es-EC"/>
        </a:p>
      </dgm:t>
    </dgm:pt>
    <dgm:pt modelId="{59BED461-A141-4FEB-8F37-286B7E7DC3B8}" type="parTrans" cxnId="{EA5F70A4-3EBF-4FDB-9DD7-367937279800}">
      <dgm:prSet/>
      <dgm:spPr/>
      <dgm:t>
        <a:bodyPr/>
        <a:lstStyle/>
        <a:p>
          <a:endParaRPr lang="es-EC"/>
        </a:p>
      </dgm:t>
    </dgm:pt>
    <dgm:pt modelId="{345C0408-2B90-4AE9-8AB8-AAE90F437DEC}" type="sibTrans" cxnId="{EA5F70A4-3EBF-4FDB-9DD7-367937279800}">
      <dgm:prSet/>
      <dgm:spPr/>
      <dgm:t>
        <a:bodyPr/>
        <a:lstStyle/>
        <a:p>
          <a:endParaRPr lang="es-EC"/>
        </a:p>
      </dgm:t>
    </dgm:pt>
    <dgm:pt modelId="{E3F8881C-72AF-44EA-AACA-F839DFBAD58D}">
      <dgm:prSet phldrT="[Texto]"/>
      <dgm:spPr/>
      <dgm:t>
        <a:bodyPr/>
        <a:lstStyle/>
        <a:p>
          <a:r>
            <a:rPr lang="es-ES" smtClean="0"/>
            <a:t>ESTUDIO DE MERCADO</a:t>
          </a:r>
          <a:endParaRPr lang="es-EC"/>
        </a:p>
      </dgm:t>
    </dgm:pt>
    <dgm:pt modelId="{948FED32-DA5F-46F5-902D-2DE6194266CA}" type="parTrans" cxnId="{3D95EEC9-DE4D-4B53-BDAB-B89C97299313}">
      <dgm:prSet/>
      <dgm:spPr/>
      <dgm:t>
        <a:bodyPr/>
        <a:lstStyle/>
        <a:p>
          <a:endParaRPr lang="es-EC"/>
        </a:p>
      </dgm:t>
    </dgm:pt>
    <dgm:pt modelId="{DF89A215-561A-41A9-A576-44F78EBF9B51}" type="sibTrans" cxnId="{3D95EEC9-DE4D-4B53-BDAB-B89C97299313}">
      <dgm:prSet/>
      <dgm:spPr/>
      <dgm:t>
        <a:bodyPr/>
        <a:lstStyle/>
        <a:p>
          <a:endParaRPr lang="es-EC"/>
        </a:p>
      </dgm:t>
    </dgm:pt>
    <dgm:pt modelId="{4E957A99-6715-482B-9A05-F0B10768E956}">
      <dgm:prSet/>
      <dgm:spPr/>
      <dgm:t>
        <a:bodyPr/>
        <a:lstStyle/>
        <a:p>
          <a:r>
            <a:rPr lang="es-ES" smtClean="0"/>
            <a:t>MANTENIMIENTO DE VEHÍCULOS</a:t>
          </a:r>
          <a:endParaRPr lang="es-EC"/>
        </a:p>
      </dgm:t>
    </dgm:pt>
    <dgm:pt modelId="{A91EF484-44E6-43F9-B6F3-FC72EA09BB0E}" type="parTrans" cxnId="{05CF2C63-8993-4918-BAE6-11C92DDF0D60}">
      <dgm:prSet/>
      <dgm:spPr/>
      <dgm:t>
        <a:bodyPr/>
        <a:lstStyle/>
        <a:p>
          <a:endParaRPr lang="es-EC"/>
        </a:p>
      </dgm:t>
    </dgm:pt>
    <dgm:pt modelId="{AF109D78-9F0C-468A-A15F-474FB729E3BC}" type="sibTrans" cxnId="{05CF2C63-8993-4918-BAE6-11C92DDF0D60}">
      <dgm:prSet/>
      <dgm:spPr/>
      <dgm:t>
        <a:bodyPr/>
        <a:lstStyle/>
        <a:p>
          <a:endParaRPr lang="es-EC"/>
        </a:p>
      </dgm:t>
    </dgm:pt>
    <dgm:pt modelId="{BD58A60D-DC76-435E-9EA6-3CC3705FED9D}">
      <dgm:prSet/>
      <dgm:spPr/>
      <dgm:t>
        <a:bodyPr/>
        <a:lstStyle/>
        <a:p>
          <a:r>
            <a:rPr lang="es-ES" smtClean="0"/>
            <a:t>ESTUDIO TÉCNICO</a:t>
          </a:r>
          <a:endParaRPr lang="es-EC"/>
        </a:p>
      </dgm:t>
    </dgm:pt>
    <dgm:pt modelId="{EC57FDE9-D8E5-40D8-959C-517E1F551D5C}" type="parTrans" cxnId="{BE277F06-5BDC-4E51-AEA4-2665A146B9A4}">
      <dgm:prSet/>
      <dgm:spPr/>
      <dgm:t>
        <a:bodyPr/>
        <a:lstStyle/>
        <a:p>
          <a:endParaRPr lang="es-EC"/>
        </a:p>
      </dgm:t>
    </dgm:pt>
    <dgm:pt modelId="{CA453B09-2C1E-4E99-ACA6-18635D29C0D6}" type="sibTrans" cxnId="{BE277F06-5BDC-4E51-AEA4-2665A146B9A4}">
      <dgm:prSet/>
      <dgm:spPr/>
      <dgm:t>
        <a:bodyPr/>
        <a:lstStyle/>
        <a:p>
          <a:endParaRPr lang="es-EC"/>
        </a:p>
      </dgm:t>
    </dgm:pt>
    <dgm:pt modelId="{92570D1E-0F13-4B0D-BF24-7523EAB9A7FF}">
      <dgm:prSet/>
      <dgm:spPr/>
      <dgm:t>
        <a:bodyPr/>
        <a:lstStyle/>
        <a:p>
          <a:r>
            <a:rPr lang="es-ES" smtClean="0"/>
            <a:t>ORGANIZACIÓN</a:t>
          </a:r>
          <a:endParaRPr lang="es-EC"/>
        </a:p>
      </dgm:t>
    </dgm:pt>
    <dgm:pt modelId="{91C0C6A7-5749-436C-8D75-C9D4A697B9F7}" type="parTrans" cxnId="{2627F3BF-C725-4E28-AA15-EF2CC21851D0}">
      <dgm:prSet/>
      <dgm:spPr/>
      <dgm:t>
        <a:bodyPr/>
        <a:lstStyle/>
        <a:p>
          <a:endParaRPr lang="es-EC"/>
        </a:p>
      </dgm:t>
    </dgm:pt>
    <dgm:pt modelId="{E6725ED0-AAE4-4C69-A6B1-199901FAB08E}" type="sibTrans" cxnId="{2627F3BF-C725-4E28-AA15-EF2CC21851D0}">
      <dgm:prSet/>
      <dgm:spPr/>
      <dgm:t>
        <a:bodyPr/>
        <a:lstStyle/>
        <a:p>
          <a:endParaRPr lang="es-EC"/>
        </a:p>
      </dgm:t>
    </dgm:pt>
    <dgm:pt modelId="{7D753E05-702C-4065-A832-C197C916FD83}" type="pres">
      <dgm:prSet presAssocID="{88F707F9-1448-4B3D-A7A8-6BA2A78BF76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470933F-FD6B-4706-9304-704C28F9B6EA}" type="pres">
      <dgm:prSet presAssocID="{A202C2FD-70EC-446B-91B6-A07EEC557269}" presName="dummy" presStyleCnt="0"/>
      <dgm:spPr/>
    </dgm:pt>
    <dgm:pt modelId="{32C3E49D-A67D-4C7D-830B-A3AE111BC138}" type="pres">
      <dgm:prSet presAssocID="{A202C2FD-70EC-446B-91B6-A07EEC557269}" presName="node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6BF04A8-6691-43B4-96E8-A8C7FE41D6D9}" type="pres">
      <dgm:prSet presAssocID="{F85CECCD-A2F2-45D4-B7FD-0384C15D08AD}" presName="sibTrans" presStyleLbl="node1" presStyleIdx="0" presStyleCnt="8"/>
      <dgm:spPr/>
      <dgm:t>
        <a:bodyPr/>
        <a:lstStyle/>
        <a:p>
          <a:endParaRPr lang="es-EC"/>
        </a:p>
      </dgm:t>
    </dgm:pt>
    <dgm:pt modelId="{A1E7974F-6CF5-4723-98B0-8A0BDF8A80A5}" type="pres">
      <dgm:prSet presAssocID="{9C461FAF-BA19-4D3C-B7AD-028C636B3BC8}" presName="dummy" presStyleCnt="0"/>
      <dgm:spPr/>
    </dgm:pt>
    <dgm:pt modelId="{3842E6AA-1253-41C8-BC85-66FE34042E0A}" type="pres">
      <dgm:prSet presAssocID="{9C461FAF-BA19-4D3C-B7AD-028C636B3BC8}" presName="node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ACF7567-70D9-4BB6-BF88-3E3BD2ED0A0C}" type="pres">
      <dgm:prSet presAssocID="{0D32BEE8-A420-4CFC-B66C-53B19A1ED048}" presName="sibTrans" presStyleLbl="node1" presStyleIdx="1" presStyleCnt="8"/>
      <dgm:spPr/>
      <dgm:t>
        <a:bodyPr/>
        <a:lstStyle/>
        <a:p>
          <a:endParaRPr lang="es-EC"/>
        </a:p>
      </dgm:t>
    </dgm:pt>
    <dgm:pt modelId="{8B925760-D29D-46AE-BEE8-7DAAF8153621}" type="pres">
      <dgm:prSet presAssocID="{E3D560DA-19FA-461B-A325-E13C65217455}" presName="dummy" presStyleCnt="0"/>
      <dgm:spPr/>
    </dgm:pt>
    <dgm:pt modelId="{615E7A99-6A71-4B50-852C-E239C6C4FEA6}" type="pres">
      <dgm:prSet presAssocID="{E3D560DA-19FA-461B-A325-E13C65217455}" presName="node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60DDFC6-E4A7-4821-99E4-D420B37F5344}" type="pres">
      <dgm:prSet presAssocID="{854D5CCC-B38E-4EEE-8E42-893CCED2D0CF}" presName="sibTrans" presStyleLbl="node1" presStyleIdx="2" presStyleCnt="8"/>
      <dgm:spPr/>
      <dgm:t>
        <a:bodyPr/>
        <a:lstStyle/>
        <a:p>
          <a:endParaRPr lang="es-EC"/>
        </a:p>
      </dgm:t>
    </dgm:pt>
    <dgm:pt modelId="{F695FBFF-BA19-4426-8206-03823B53124E}" type="pres">
      <dgm:prSet presAssocID="{AEA1ED5D-1B77-4E95-9712-70BE6A01AD62}" presName="dummy" presStyleCnt="0"/>
      <dgm:spPr/>
    </dgm:pt>
    <dgm:pt modelId="{DAEDE775-9162-405B-8548-32C1D807425B}" type="pres">
      <dgm:prSet presAssocID="{AEA1ED5D-1B77-4E95-9712-70BE6A01AD62}" presName="node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47AB78-3B99-498A-AFDA-B40597F4CA5E}" type="pres">
      <dgm:prSet presAssocID="{345C0408-2B90-4AE9-8AB8-AAE90F437DEC}" presName="sibTrans" presStyleLbl="node1" presStyleIdx="3" presStyleCnt="8"/>
      <dgm:spPr/>
      <dgm:t>
        <a:bodyPr/>
        <a:lstStyle/>
        <a:p>
          <a:endParaRPr lang="es-EC"/>
        </a:p>
      </dgm:t>
    </dgm:pt>
    <dgm:pt modelId="{870790A1-B631-48FC-AB47-A434E791ABAF}" type="pres">
      <dgm:prSet presAssocID="{E3F8881C-72AF-44EA-AACA-F839DFBAD58D}" presName="dummy" presStyleCnt="0"/>
      <dgm:spPr/>
    </dgm:pt>
    <dgm:pt modelId="{17983E76-FD56-42AE-ACD3-A6BE8445D947}" type="pres">
      <dgm:prSet presAssocID="{E3F8881C-72AF-44EA-AACA-F839DFBAD58D}" presName="node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84846C-57C7-46B2-A92D-B7C9E7BB6CCD}" type="pres">
      <dgm:prSet presAssocID="{DF89A215-561A-41A9-A576-44F78EBF9B51}" presName="sibTrans" presStyleLbl="node1" presStyleIdx="4" presStyleCnt="8"/>
      <dgm:spPr/>
      <dgm:t>
        <a:bodyPr/>
        <a:lstStyle/>
        <a:p>
          <a:endParaRPr lang="es-EC"/>
        </a:p>
      </dgm:t>
    </dgm:pt>
    <dgm:pt modelId="{BB70A505-84D3-4701-BEC9-2701CB9421DF}" type="pres">
      <dgm:prSet presAssocID="{4E957A99-6715-482B-9A05-F0B10768E956}" presName="dummy" presStyleCnt="0"/>
      <dgm:spPr/>
    </dgm:pt>
    <dgm:pt modelId="{5D9B0D9D-B591-46B8-AD5B-EF58F47662B7}" type="pres">
      <dgm:prSet presAssocID="{4E957A99-6715-482B-9A05-F0B10768E956}" presName="node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27A6332-D855-45A5-80D8-9AD4EF8AE27B}" type="pres">
      <dgm:prSet presAssocID="{AF109D78-9F0C-468A-A15F-474FB729E3BC}" presName="sibTrans" presStyleLbl="node1" presStyleIdx="5" presStyleCnt="8"/>
      <dgm:spPr/>
      <dgm:t>
        <a:bodyPr/>
        <a:lstStyle/>
        <a:p>
          <a:endParaRPr lang="es-EC"/>
        </a:p>
      </dgm:t>
    </dgm:pt>
    <dgm:pt modelId="{2D07224E-AF63-4CC0-8D88-02295E9BD71C}" type="pres">
      <dgm:prSet presAssocID="{BD58A60D-DC76-435E-9EA6-3CC3705FED9D}" presName="dummy" presStyleCnt="0"/>
      <dgm:spPr/>
    </dgm:pt>
    <dgm:pt modelId="{2DB5CC55-7AC2-4B71-AF13-7B03DCA03256}" type="pres">
      <dgm:prSet presAssocID="{BD58A60D-DC76-435E-9EA6-3CC3705FED9D}" presName="node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17CC02-1134-4CC5-BBA5-579BBD9CDB1B}" type="pres">
      <dgm:prSet presAssocID="{CA453B09-2C1E-4E99-ACA6-18635D29C0D6}" presName="sibTrans" presStyleLbl="node1" presStyleIdx="6" presStyleCnt="8"/>
      <dgm:spPr/>
      <dgm:t>
        <a:bodyPr/>
        <a:lstStyle/>
        <a:p>
          <a:endParaRPr lang="es-EC"/>
        </a:p>
      </dgm:t>
    </dgm:pt>
    <dgm:pt modelId="{7FB7A71D-C283-42C9-B71B-9DE0AF1FF52E}" type="pres">
      <dgm:prSet presAssocID="{92570D1E-0F13-4B0D-BF24-7523EAB9A7FF}" presName="dummy" presStyleCnt="0"/>
      <dgm:spPr/>
    </dgm:pt>
    <dgm:pt modelId="{0E45F819-6D32-4E0A-A412-4230D25AD0C9}" type="pres">
      <dgm:prSet presAssocID="{92570D1E-0F13-4B0D-BF24-7523EAB9A7FF}" presName="node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05FEAE6-F13E-4BD2-9844-59BEAED05B09}" type="pres">
      <dgm:prSet presAssocID="{E6725ED0-AAE4-4C69-A6B1-199901FAB08E}" presName="sibTrans" presStyleLbl="node1" presStyleIdx="7" presStyleCnt="8"/>
      <dgm:spPr/>
      <dgm:t>
        <a:bodyPr/>
        <a:lstStyle/>
        <a:p>
          <a:endParaRPr lang="es-EC"/>
        </a:p>
      </dgm:t>
    </dgm:pt>
  </dgm:ptLst>
  <dgm:cxnLst>
    <dgm:cxn modelId="{DA545CEC-5BAC-43F3-9508-0C7652671899}" type="presOf" srcId="{88F707F9-1448-4B3D-A7A8-6BA2A78BF768}" destId="{7D753E05-702C-4065-A832-C197C916FD83}" srcOrd="0" destOrd="0" presId="urn:microsoft.com/office/officeart/2005/8/layout/cycle1"/>
    <dgm:cxn modelId="{E29EE19C-4CF2-42E3-938B-2C6E9BD74C25}" type="presOf" srcId="{A202C2FD-70EC-446B-91B6-A07EEC557269}" destId="{32C3E49D-A67D-4C7D-830B-A3AE111BC138}" srcOrd="0" destOrd="0" presId="urn:microsoft.com/office/officeart/2005/8/layout/cycle1"/>
    <dgm:cxn modelId="{BE277F06-5BDC-4E51-AEA4-2665A146B9A4}" srcId="{88F707F9-1448-4B3D-A7A8-6BA2A78BF768}" destId="{BD58A60D-DC76-435E-9EA6-3CC3705FED9D}" srcOrd="6" destOrd="0" parTransId="{EC57FDE9-D8E5-40D8-959C-517E1F551D5C}" sibTransId="{CA453B09-2C1E-4E99-ACA6-18635D29C0D6}"/>
    <dgm:cxn modelId="{4FB4B7B8-5E95-4CA7-BB54-ABCDF09245DA}" type="presOf" srcId="{9C461FAF-BA19-4D3C-B7AD-028C636B3BC8}" destId="{3842E6AA-1253-41C8-BC85-66FE34042E0A}" srcOrd="0" destOrd="0" presId="urn:microsoft.com/office/officeart/2005/8/layout/cycle1"/>
    <dgm:cxn modelId="{74760448-8BBE-413F-B605-EA97E827C5AC}" type="presOf" srcId="{854D5CCC-B38E-4EEE-8E42-893CCED2D0CF}" destId="{360DDFC6-E4A7-4821-99E4-D420B37F5344}" srcOrd="0" destOrd="0" presId="urn:microsoft.com/office/officeart/2005/8/layout/cycle1"/>
    <dgm:cxn modelId="{63C3287C-732A-4E37-BF8F-939E2C799FB3}" srcId="{88F707F9-1448-4B3D-A7A8-6BA2A78BF768}" destId="{9C461FAF-BA19-4D3C-B7AD-028C636B3BC8}" srcOrd="1" destOrd="0" parTransId="{8F9727F8-7A38-410A-980D-142EDD0DFBE0}" sibTransId="{0D32BEE8-A420-4CFC-B66C-53B19A1ED048}"/>
    <dgm:cxn modelId="{3D95EEC9-DE4D-4B53-BDAB-B89C97299313}" srcId="{88F707F9-1448-4B3D-A7A8-6BA2A78BF768}" destId="{E3F8881C-72AF-44EA-AACA-F839DFBAD58D}" srcOrd="4" destOrd="0" parTransId="{948FED32-DA5F-46F5-902D-2DE6194266CA}" sibTransId="{DF89A215-561A-41A9-A576-44F78EBF9B51}"/>
    <dgm:cxn modelId="{5204B79C-92BA-4F66-B695-7AFCA0D645C0}" srcId="{88F707F9-1448-4B3D-A7A8-6BA2A78BF768}" destId="{A202C2FD-70EC-446B-91B6-A07EEC557269}" srcOrd="0" destOrd="0" parTransId="{7DBE4BD4-E3D3-40C0-A0F8-240CB9047939}" sibTransId="{F85CECCD-A2F2-45D4-B7FD-0384C15D08AD}"/>
    <dgm:cxn modelId="{591A909A-3612-490E-BCAD-8D32EA1C8007}" type="presOf" srcId="{E3F8881C-72AF-44EA-AACA-F839DFBAD58D}" destId="{17983E76-FD56-42AE-ACD3-A6BE8445D947}" srcOrd="0" destOrd="0" presId="urn:microsoft.com/office/officeart/2005/8/layout/cycle1"/>
    <dgm:cxn modelId="{5F702DD5-CAB4-4667-A6E0-74350BE518BC}" type="presOf" srcId="{E6725ED0-AAE4-4C69-A6B1-199901FAB08E}" destId="{305FEAE6-F13E-4BD2-9844-59BEAED05B09}" srcOrd="0" destOrd="0" presId="urn:microsoft.com/office/officeart/2005/8/layout/cycle1"/>
    <dgm:cxn modelId="{2627F3BF-C725-4E28-AA15-EF2CC21851D0}" srcId="{88F707F9-1448-4B3D-A7A8-6BA2A78BF768}" destId="{92570D1E-0F13-4B0D-BF24-7523EAB9A7FF}" srcOrd="7" destOrd="0" parTransId="{91C0C6A7-5749-436C-8D75-C9D4A697B9F7}" sibTransId="{E6725ED0-AAE4-4C69-A6B1-199901FAB08E}"/>
    <dgm:cxn modelId="{CFEED502-695D-4863-9F39-0493DABA0161}" type="presOf" srcId="{0D32BEE8-A420-4CFC-B66C-53B19A1ED048}" destId="{7ACF7567-70D9-4BB6-BF88-3E3BD2ED0A0C}" srcOrd="0" destOrd="0" presId="urn:microsoft.com/office/officeart/2005/8/layout/cycle1"/>
    <dgm:cxn modelId="{DF4F3319-BCBD-4791-868C-C0EAD18FE3CA}" type="presOf" srcId="{AEA1ED5D-1B77-4E95-9712-70BE6A01AD62}" destId="{DAEDE775-9162-405B-8548-32C1D807425B}" srcOrd="0" destOrd="0" presId="urn:microsoft.com/office/officeart/2005/8/layout/cycle1"/>
    <dgm:cxn modelId="{CAA663DF-CA3B-4FD4-A08C-6F12F10FA64E}" type="presOf" srcId="{345C0408-2B90-4AE9-8AB8-AAE90F437DEC}" destId="{5E47AB78-3B99-498A-AFDA-B40597F4CA5E}" srcOrd="0" destOrd="0" presId="urn:microsoft.com/office/officeart/2005/8/layout/cycle1"/>
    <dgm:cxn modelId="{FCFD9601-675E-4068-9882-1EE6A0B665DE}" srcId="{88F707F9-1448-4B3D-A7A8-6BA2A78BF768}" destId="{E3D560DA-19FA-461B-A325-E13C65217455}" srcOrd="2" destOrd="0" parTransId="{74C6F251-C5FB-4D40-A7C0-C79816EAB3B6}" sibTransId="{854D5CCC-B38E-4EEE-8E42-893CCED2D0CF}"/>
    <dgm:cxn modelId="{5268FDB8-8646-4DA6-9049-28F9C83FA13F}" type="presOf" srcId="{92570D1E-0F13-4B0D-BF24-7523EAB9A7FF}" destId="{0E45F819-6D32-4E0A-A412-4230D25AD0C9}" srcOrd="0" destOrd="0" presId="urn:microsoft.com/office/officeart/2005/8/layout/cycle1"/>
    <dgm:cxn modelId="{64195277-D4CC-44AE-A832-D31A3E105FF6}" type="presOf" srcId="{AF109D78-9F0C-468A-A15F-474FB729E3BC}" destId="{827A6332-D855-45A5-80D8-9AD4EF8AE27B}" srcOrd="0" destOrd="0" presId="urn:microsoft.com/office/officeart/2005/8/layout/cycle1"/>
    <dgm:cxn modelId="{EA5F70A4-3EBF-4FDB-9DD7-367937279800}" srcId="{88F707F9-1448-4B3D-A7A8-6BA2A78BF768}" destId="{AEA1ED5D-1B77-4E95-9712-70BE6A01AD62}" srcOrd="3" destOrd="0" parTransId="{59BED461-A141-4FEB-8F37-286B7E7DC3B8}" sibTransId="{345C0408-2B90-4AE9-8AB8-AAE90F437DEC}"/>
    <dgm:cxn modelId="{00859291-0C29-4AEF-A6BD-0223A4109ED5}" type="presOf" srcId="{BD58A60D-DC76-435E-9EA6-3CC3705FED9D}" destId="{2DB5CC55-7AC2-4B71-AF13-7B03DCA03256}" srcOrd="0" destOrd="0" presId="urn:microsoft.com/office/officeart/2005/8/layout/cycle1"/>
    <dgm:cxn modelId="{AC73E12E-C4B1-4CCA-BF2C-CB053F2DD666}" type="presOf" srcId="{E3D560DA-19FA-461B-A325-E13C65217455}" destId="{615E7A99-6A71-4B50-852C-E239C6C4FEA6}" srcOrd="0" destOrd="0" presId="urn:microsoft.com/office/officeart/2005/8/layout/cycle1"/>
    <dgm:cxn modelId="{BD89805C-071B-46B2-A90A-3EFA26A9D102}" type="presOf" srcId="{F85CECCD-A2F2-45D4-B7FD-0384C15D08AD}" destId="{E6BF04A8-6691-43B4-96E8-A8C7FE41D6D9}" srcOrd="0" destOrd="0" presId="urn:microsoft.com/office/officeart/2005/8/layout/cycle1"/>
    <dgm:cxn modelId="{C3B4CB3F-F6C9-4BD3-B015-58627AB9B1C3}" type="presOf" srcId="{CA453B09-2C1E-4E99-ACA6-18635D29C0D6}" destId="{5517CC02-1134-4CC5-BBA5-579BBD9CDB1B}" srcOrd="0" destOrd="0" presId="urn:microsoft.com/office/officeart/2005/8/layout/cycle1"/>
    <dgm:cxn modelId="{47DE2B45-45C4-4617-957E-07E333452690}" type="presOf" srcId="{DF89A215-561A-41A9-A576-44F78EBF9B51}" destId="{8C84846C-57C7-46B2-A92D-B7C9E7BB6CCD}" srcOrd="0" destOrd="0" presId="urn:microsoft.com/office/officeart/2005/8/layout/cycle1"/>
    <dgm:cxn modelId="{05CF2C63-8993-4918-BAE6-11C92DDF0D60}" srcId="{88F707F9-1448-4B3D-A7A8-6BA2A78BF768}" destId="{4E957A99-6715-482B-9A05-F0B10768E956}" srcOrd="5" destOrd="0" parTransId="{A91EF484-44E6-43F9-B6F3-FC72EA09BB0E}" sibTransId="{AF109D78-9F0C-468A-A15F-474FB729E3BC}"/>
    <dgm:cxn modelId="{BAEBAD67-0F96-4D0D-89E6-284743DA4F2E}" type="presOf" srcId="{4E957A99-6715-482B-9A05-F0B10768E956}" destId="{5D9B0D9D-B591-46B8-AD5B-EF58F47662B7}" srcOrd="0" destOrd="0" presId="urn:microsoft.com/office/officeart/2005/8/layout/cycle1"/>
    <dgm:cxn modelId="{22F59C78-6E34-4F59-A574-588B676DF322}" type="presParOf" srcId="{7D753E05-702C-4065-A832-C197C916FD83}" destId="{4470933F-FD6B-4706-9304-704C28F9B6EA}" srcOrd="0" destOrd="0" presId="urn:microsoft.com/office/officeart/2005/8/layout/cycle1"/>
    <dgm:cxn modelId="{EF741B70-F7F5-4275-B604-89ECB34648F7}" type="presParOf" srcId="{7D753E05-702C-4065-A832-C197C916FD83}" destId="{32C3E49D-A67D-4C7D-830B-A3AE111BC138}" srcOrd="1" destOrd="0" presId="urn:microsoft.com/office/officeart/2005/8/layout/cycle1"/>
    <dgm:cxn modelId="{2652DBF0-E825-4F53-BAA2-9837BCC267D8}" type="presParOf" srcId="{7D753E05-702C-4065-A832-C197C916FD83}" destId="{E6BF04A8-6691-43B4-96E8-A8C7FE41D6D9}" srcOrd="2" destOrd="0" presId="urn:microsoft.com/office/officeart/2005/8/layout/cycle1"/>
    <dgm:cxn modelId="{808AC0D2-C178-4292-90B1-D2A6C5104F88}" type="presParOf" srcId="{7D753E05-702C-4065-A832-C197C916FD83}" destId="{A1E7974F-6CF5-4723-98B0-8A0BDF8A80A5}" srcOrd="3" destOrd="0" presId="urn:microsoft.com/office/officeart/2005/8/layout/cycle1"/>
    <dgm:cxn modelId="{C6802A8E-CCE0-4B3A-A8A2-F167141C89F1}" type="presParOf" srcId="{7D753E05-702C-4065-A832-C197C916FD83}" destId="{3842E6AA-1253-41C8-BC85-66FE34042E0A}" srcOrd="4" destOrd="0" presId="urn:microsoft.com/office/officeart/2005/8/layout/cycle1"/>
    <dgm:cxn modelId="{DE0EF3A1-AAAD-487D-A0E9-E6EE27826D6C}" type="presParOf" srcId="{7D753E05-702C-4065-A832-C197C916FD83}" destId="{7ACF7567-70D9-4BB6-BF88-3E3BD2ED0A0C}" srcOrd="5" destOrd="0" presId="urn:microsoft.com/office/officeart/2005/8/layout/cycle1"/>
    <dgm:cxn modelId="{7D851740-D3D1-4490-A231-8A6D81B8FFB9}" type="presParOf" srcId="{7D753E05-702C-4065-A832-C197C916FD83}" destId="{8B925760-D29D-46AE-BEE8-7DAAF8153621}" srcOrd="6" destOrd="0" presId="urn:microsoft.com/office/officeart/2005/8/layout/cycle1"/>
    <dgm:cxn modelId="{34514439-62D7-4805-82DD-E36B15437644}" type="presParOf" srcId="{7D753E05-702C-4065-A832-C197C916FD83}" destId="{615E7A99-6A71-4B50-852C-E239C6C4FEA6}" srcOrd="7" destOrd="0" presId="urn:microsoft.com/office/officeart/2005/8/layout/cycle1"/>
    <dgm:cxn modelId="{7264A383-53F1-4A3C-AE29-F1C764ADF0FA}" type="presParOf" srcId="{7D753E05-702C-4065-A832-C197C916FD83}" destId="{360DDFC6-E4A7-4821-99E4-D420B37F5344}" srcOrd="8" destOrd="0" presId="urn:microsoft.com/office/officeart/2005/8/layout/cycle1"/>
    <dgm:cxn modelId="{BA5E1379-89D7-4C3D-8EB9-B6521F3ADA10}" type="presParOf" srcId="{7D753E05-702C-4065-A832-C197C916FD83}" destId="{F695FBFF-BA19-4426-8206-03823B53124E}" srcOrd="9" destOrd="0" presId="urn:microsoft.com/office/officeart/2005/8/layout/cycle1"/>
    <dgm:cxn modelId="{F94204AD-4402-4774-AB37-C56AC9F748F0}" type="presParOf" srcId="{7D753E05-702C-4065-A832-C197C916FD83}" destId="{DAEDE775-9162-405B-8548-32C1D807425B}" srcOrd="10" destOrd="0" presId="urn:microsoft.com/office/officeart/2005/8/layout/cycle1"/>
    <dgm:cxn modelId="{B24E63D7-9CEF-4474-AE93-6AD334CC28E4}" type="presParOf" srcId="{7D753E05-702C-4065-A832-C197C916FD83}" destId="{5E47AB78-3B99-498A-AFDA-B40597F4CA5E}" srcOrd="11" destOrd="0" presId="urn:microsoft.com/office/officeart/2005/8/layout/cycle1"/>
    <dgm:cxn modelId="{11F27286-0C51-4279-9B45-A28DEF05A599}" type="presParOf" srcId="{7D753E05-702C-4065-A832-C197C916FD83}" destId="{870790A1-B631-48FC-AB47-A434E791ABAF}" srcOrd="12" destOrd="0" presId="urn:microsoft.com/office/officeart/2005/8/layout/cycle1"/>
    <dgm:cxn modelId="{7E9DC88A-659F-4897-A73B-1253E6A0845E}" type="presParOf" srcId="{7D753E05-702C-4065-A832-C197C916FD83}" destId="{17983E76-FD56-42AE-ACD3-A6BE8445D947}" srcOrd="13" destOrd="0" presId="urn:microsoft.com/office/officeart/2005/8/layout/cycle1"/>
    <dgm:cxn modelId="{6771F6F1-F87B-4C4E-985C-DC3381DFC653}" type="presParOf" srcId="{7D753E05-702C-4065-A832-C197C916FD83}" destId="{8C84846C-57C7-46B2-A92D-B7C9E7BB6CCD}" srcOrd="14" destOrd="0" presId="urn:microsoft.com/office/officeart/2005/8/layout/cycle1"/>
    <dgm:cxn modelId="{31A0C02B-3374-413E-B0E1-2A3E37568BE9}" type="presParOf" srcId="{7D753E05-702C-4065-A832-C197C916FD83}" destId="{BB70A505-84D3-4701-BEC9-2701CB9421DF}" srcOrd="15" destOrd="0" presId="urn:microsoft.com/office/officeart/2005/8/layout/cycle1"/>
    <dgm:cxn modelId="{98E6EFCB-16AB-4938-95C2-221B37FA04F8}" type="presParOf" srcId="{7D753E05-702C-4065-A832-C197C916FD83}" destId="{5D9B0D9D-B591-46B8-AD5B-EF58F47662B7}" srcOrd="16" destOrd="0" presId="urn:microsoft.com/office/officeart/2005/8/layout/cycle1"/>
    <dgm:cxn modelId="{25BB810F-5A63-41BD-9266-237D232E7FA8}" type="presParOf" srcId="{7D753E05-702C-4065-A832-C197C916FD83}" destId="{827A6332-D855-45A5-80D8-9AD4EF8AE27B}" srcOrd="17" destOrd="0" presId="urn:microsoft.com/office/officeart/2005/8/layout/cycle1"/>
    <dgm:cxn modelId="{748E482E-8E03-4886-9F80-799AFD4D135D}" type="presParOf" srcId="{7D753E05-702C-4065-A832-C197C916FD83}" destId="{2D07224E-AF63-4CC0-8D88-02295E9BD71C}" srcOrd="18" destOrd="0" presId="urn:microsoft.com/office/officeart/2005/8/layout/cycle1"/>
    <dgm:cxn modelId="{1B075361-7109-4036-82BC-163D317723BA}" type="presParOf" srcId="{7D753E05-702C-4065-A832-C197C916FD83}" destId="{2DB5CC55-7AC2-4B71-AF13-7B03DCA03256}" srcOrd="19" destOrd="0" presId="urn:microsoft.com/office/officeart/2005/8/layout/cycle1"/>
    <dgm:cxn modelId="{C633B6A8-1590-4A50-8091-6AB5050BC9B1}" type="presParOf" srcId="{7D753E05-702C-4065-A832-C197C916FD83}" destId="{5517CC02-1134-4CC5-BBA5-579BBD9CDB1B}" srcOrd="20" destOrd="0" presId="urn:microsoft.com/office/officeart/2005/8/layout/cycle1"/>
    <dgm:cxn modelId="{076F700E-1229-43AA-A43B-42183BB059E8}" type="presParOf" srcId="{7D753E05-702C-4065-A832-C197C916FD83}" destId="{7FB7A71D-C283-42C9-B71B-9DE0AF1FF52E}" srcOrd="21" destOrd="0" presId="urn:microsoft.com/office/officeart/2005/8/layout/cycle1"/>
    <dgm:cxn modelId="{F914CA40-F33D-4AAE-84D7-2406C3CDB775}" type="presParOf" srcId="{7D753E05-702C-4065-A832-C197C916FD83}" destId="{0E45F819-6D32-4E0A-A412-4230D25AD0C9}" srcOrd="22" destOrd="0" presId="urn:microsoft.com/office/officeart/2005/8/layout/cycle1"/>
    <dgm:cxn modelId="{0EFA96A9-816F-4056-B04A-3F4CB01CD898}" type="presParOf" srcId="{7D753E05-702C-4065-A832-C197C916FD83}" destId="{305FEAE6-F13E-4BD2-9844-59BEAED05B09}" srcOrd="23" destOrd="0" presId="urn:microsoft.com/office/officeart/2005/8/layout/cycle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90BD87-50CC-420E-ADEC-AA6150378398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68C53BBD-3DDC-443C-8B2E-3B368DCEC8AC}">
      <dgm:prSet phldrT="[Texto]"/>
      <dgm:spPr/>
      <dgm:t>
        <a:bodyPr/>
        <a:lstStyle/>
        <a:p>
          <a:r>
            <a:rPr lang="es-EC" smtClean="0"/>
            <a:t>CAPITULO III</a:t>
          </a:r>
        </a:p>
        <a:p>
          <a:r>
            <a:rPr lang="es-EC" smtClean="0"/>
            <a:t>ESTUDIO TÉCNICO</a:t>
          </a:r>
          <a:endParaRPr lang="es-EC"/>
        </a:p>
      </dgm:t>
    </dgm:pt>
    <dgm:pt modelId="{D4AB96EC-1F4D-4BBB-A4FA-2835BD4DB457}" type="parTrans" cxnId="{5A265DAD-EB0E-4898-865C-EDB9F6D85139}">
      <dgm:prSet/>
      <dgm:spPr/>
      <dgm:t>
        <a:bodyPr/>
        <a:lstStyle/>
        <a:p>
          <a:endParaRPr lang="es-EC"/>
        </a:p>
      </dgm:t>
    </dgm:pt>
    <dgm:pt modelId="{D12748BD-E051-471C-9C17-8162D24B79AE}" type="sibTrans" cxnId="{5A265DAD-EB0E-4898-865C-EDB9F6D85139}">
      <dgm:prSet/>
      <dgm:spPr/>
      <dgm:t>
        <a:bodyPr/>
        <a:lstStyle/>
        <a:p>
          <a:endParaRPr lang="es-EC"/>
        </a:p>
      </dgm:t>
    </dgm:pt>
    <dgm:pt modelId="{01B16C34-1798-413E-982B-2468882BED4D}">
      <dgm:prSet phldrT="[Texto]"/>
      <dgm:spPr/>
      <dgm:t>
        <a:bodyPr/>
        <a:lstStyle/>
        <a:p>
          <a:r>
            <a:rPr lang="es-EC" smtClean="0"/>
            <a:t>CAPITULO II</a:t>
          </a:r>
        </a:p>
        <a:p>
          <a:r>
            <a:rPr lang="es-EC" smtClean="0"/>
            <a:t>ESTUDIO DE MERCADO</a:t>
          </a:r>
          <a:endParaRPr lang="es-EC"/>
        </a:p>
      </dgm:t>
    </dgm:pt>
    <dgm:pt modelId="{5603BFBF-248D-4620-8911-046B23B9DA1B}" type="parTrans" cxnId="{0B16D27A-33CD-4D3F-9283-3E3411862F1B}">
      <dgm:prSet/>
      <dgm:spPr/>
      <dgm:t>
        <a:bodyPr/>
        <a:lstStyle/>
        <a:p>
          <a:endParaRPr lang="es-EC"/>
        </a:p>
      </dgm:t>
    </dgm:pt>
    <dgm:pt modelId="{E5538224-950B-4AD9-8D7B-60A73FA256F5}" type="sibTrans" cxnId="{0B16D27A-33CD-4D3F-9283-3E3411862F1B}">
      <dgm:prSet/>
      <dgm:spPr/>
      <dgm:t>
        <a:bodyPr/>
        <a:lstStyle/>
        <a:p>
          <a:endParaRPr lang="es-EC"/>
        </a:p>
      </dgm:t>
    </dgm:pt>
    <dgm:pt modelId="{719A0D57-44ED-4D6C-940A-CB6CD02EFAC5}">
      <dgm:prSet phldrT="[Texto]"/>
      <dgm:spPr/>
      <dgm:t>
        <a:bodyPr/>
        <a:lstStyle/>
        <a:p>
          <a:r>
            <a:rPr lang="es-EC" smtClean="0"/>
            <a:t>CAPITULO I</a:t>
          </a:r>
        </a:p>
        <a:p>
          <a:r>
            <a:rPr lang="es-EC" smtClean="0"/>
            <a:t>ANTECEDENTES DE LA EMPRESA</a:t>
          </a:r>
          <a:endParaRPr lang="es-EC"/>
        </a:p>
      </dgm:t>
    </dgm:pt>
    <dgm:pt modelId="{A50DF652-4081-4600-BFD0-F4CE9A6FC042}" type="parTrans" cxnId="{7814B8BD-23E4-4BD7-A4A8-7D602F3591CE}">
      <dgm:prSet/>
      <dgm:spPr/>
      <dgm:t>
        <a:bodyPr/>
        <a:lstStyle/>
        <a:p>
          <a:endParaRPr lang="es-EC"/>
        </a:p>
      </dgm:t>
    </dgm:pt>
    <dgm:pt modelId="{DD30D833-09B6-4E23-AA42-1171380F8F4E}" type="sibTrans" cxnId="{7814B8BD-23E4-4BD7-A4A8-7D602F3591CE}">
      <dgm:prSet/>
      <dgm:spPr/>
      <dgm:t>
        <a:bodyPr/>
        <a:lstStyle/>
        <a:p>
          <a:endParaRPr lang="es-EC"/>
        </a:p>
      </dgm:t>
    </dgm:pt>
    <dgm:pt modelId="{922A0AD4-2AA5-4B1B-AEA5-F408BDB8F358}">
      <dgm:prSet/>
      <dgm:spPr/>
      <dgm:t>
        <a:bodyPr/>
        <a:lstStyle/>
        <a:p>
          <a:r>
            <a:rPr lang="es-EC" smtClean="0"/>
            <a:t>CAPITULO IV</a:t>
          </a:r>
        </a:p>
        <a:p>
          <a:r>
            <a:rPr lang="es-EC" smtClean="0"/>
            <a:t>ASPECTO LEGAL Y SOCIAL</a:t>
          </a:r>
          <a:endParaRPr lang="es-EC"/>
        </a:p>
      </dgm:t>
    </dgm:pt>
    <dgm:pt modelId="{8B976D12-58BA-4A93-B90D-AC0DC3864259}" type="parTrans" cxnId="{E0BA4DFD-1AE2-4E6B-8823-FEF11AA6A041}">
      <dgm:prSet/>
      <dgm:spPr/>
      <dgm:t>
        <a:bodyPr/>
        <a:lstStyle/>
        <a:p>
          <a:endParaRPr lang="es-EC"/>
        </a:p>
      </dgm:t>
    </dgm:pt>
    <dgm:pt modelId="{9009E969-E391-4938-97B0-D15FA1AF7F25}" type="sibTrans" cxnId="{E0BA4DFD-1AE2-4E6B-8823-FEF11AA6A041}">
      <dgm:prSet/>
      <dgm:spPr/>
      <dgm:t>
        <a:bodyPr/>
        <a:lstStyle/>
        <a:p>
          <a:endParaRPr lang="es-EC"/>
        </a:p>
      </dgm:t>
    </dgm:pt>
    <dgm:pt modelId="{5F7CBEF7-8A04-4163-A082-2AB8F1F24B2D}">
      <dgm:prSet/>
      <dgm:spPr/>
      <dgm:t>
        <a:bodyPr/>
        <a:lstStyle/>
        <a:p>
          <a:r>
            <a:rPr lang="es-EC" smtClean="0"/>
            <a:t>CAPITULO V</a:t>
          </a:r>
        </a:p>
        <a:p>
          <a:r>
            <a:rPr lang="es-EC" smtClean="0"/>
            <a:t>EVALUACIÓN FINANCIERA</a:t>
          </a:r>
          <a:endParaRPr lang="es-EC"/>
        </a:p>
      </dgm:t>
    </dgm:pt>
    <dgm:pt modelId="{D31380D0-5D9D-46F9-9ACC-80265441627A}" type="parTrans" cxnId="{80468315-C6FD-4F33-899C-37809485BF67}">
      <dgm:prSet/>
      <dgm:spPr/>
      <dgm:t>
        <a:bodyPr/>
        <a:lstStyle/>
        <a:p>
          <a:endParaRPr lang="es-EC"/>
        </a:p>
      </dgm:t>
    </dgm:pt>
    <dgm:pt modelId="{BF7AAD6F-04B0-4C89-9AE9-F41193E1BD5A}" type="sibTrans" cxnId="{80468315-C6FD-4F33-899C-37809485BF67}">
      <dgm:prSet/>
      <dgm:spPr/>
      <dgm:t>
        <a:bodyPr/>
        <a:lstStyle/>
        <a:p>
          <a:endParaRPr lang="es-EC"/>
        </a:p>
      </dgm:t>
    </dgm:pt>
    <dgm:pt modelId="{CC53C461-D3CA-45B2-B1A0-BE8AE792F4DF}">
      <dgm:prSet/>
      <dgm:spPr/>
      <dgm:t>
        <a:bodyPr/>
        <a:lstStyle/>
        <a:p>
          <a:r>
            <a:rPr lang="es-EC" smtClean="0"/>
            <a:t>CAPITULO VI</a:t>
          </a:r>
        </a:p>
        <a:p>
          <a:r>
            <a:rPr lang="es-EC" smtClean="0"/>
            <a:t>INTEGRACIÓN DEL NUEVO SERVICIO A LA ESTRUCRURA ORGANIZACIONAL EXISTENTE</a:t>
          </a:r>
          <a:endParaRPr lang="es-EC"/>
        </a:p>
      </dgm:t>
    </dgm:pt>
    <dgm:pt modelId="{4D082B48-F3F8-4F58-AB8E-7AD3B435629D}" type="parTrans" cxnId="{48B7D0C4-9876-4CCC-AE8D-79FAD7C6343C}">
      <dgm:prSet/>
      <dgm:spPr/>
      <dgm:t>
        <a:bodyPr/>
        <a:lstStyle/>
        <a:p>
          <a:endParaRPr lang="es-EC"/>
        </a:p>
      </dgm:t>
    </dgm:pt>
    <dgm:pt modelId="{7A2BD19F-79B5-4598-BE26-98B5A6168F1E}" type="sibTrans" cxnId="{48B7D0C4-9876-4CCC-AE8D-79FAD7C6343C}">
      <dgm:prSet/>
      <dgm:spPr/>
      <dgm:t>
        <a:bodyPr/>
        <a:lstStyle/>
        <a:p>
          <a:endParaRPr lang="es-EC"/>
        </a:p>
      </dgm:t>
    </dgm:pt>
    <dgm:pt modelId="{54BFC16D-1367-4B07-976C-D20D41544A66}">
      <dgm:prSet/>
      <dgm:spPr/>
      <dgm:t>
        <a:bodyPr/>
        <a:lstStyle/>
        <a:p>
          <a:r>
            <a:rPr lang="es-EC" smtClean="0"/>
            <a:t>CAPITULO VII</a:t>
          </a:r>
        </a:p>
        <a:p>
          <a:r>
            <a:rPr lang="es-EC" smtClean="0"/>
            <a:t>CONCLUSIONES Y RECOMENTDACIONES</a:t>
          </a:r>
          <a:endParaRPr lang="es-EC"/>
        </a:p>
      </dgm:t>
    </dgm:pt>
    <dgm:pt modelId="{8D236370-726A-4C5B-BF1A-2EC1FEDF0CC2}" type="parTrans" cxnId="{E2B13AD1-200B-40F6-AA8E-EA82CA62EDF7}">
      <dgm:prSet/>
      <dgm:spPr/>
      <dgm:t>
        <a:bodyPr/>
        <a:lstStyle/>
        <a:p>
          <a:endParaRPr lang="es-EC"/>
        </a:p>
      </dgm:t>
    </dgm:pt>
    <dgm:pt modelId="{C3105E40-A734-436B-B1D5-78B47B889C40}" type="sibTrans" cxnId="{E2B13AD1-200B-40F6-AA8E-EA82CA62EDF7}">
      <dgm:prSet/>
      <dgm:spPr/>
      <dgm:t>
        <a:bodyPr/>
        <a:lstStyle/>
        <a:p>
          <a:endParaRPr lang="es-EC"/>
        </a:p>
      </dgm:t>
    </dgm:pt>
    <dgm:pt modelId="{298E4B1C-AD7B-430E-951A-C63EFBBCA6C2}" type="pres">
      <dgm:prSet presAssocID="{F790BD87-50CC-420E-ADEC-AA6150378398}" presName="compositeShape" presStyleCnt="0">
        <dgm:presLayoutVars>
          <dgm:dir/>
          <dgm:resizeHandles/>
        </dgm:presLayoutVars>
      </dgm:prSet>
      <dgm:spPr/>
    </dgm:pt>
    <dgm:pt modelId="{A30059A5-0880-473E-8BDE-55AA6FDEDAA9}" type="pres">
      <dgm:prSet presAssocID="{F790BD87-50CC-420E-ADEC-AA6150378398}" presName="pyramid" presStyleLbl="node1" presStyleIdx="0" presStyleCnt="1"/>
      <dgm:spPr/>
    </dgm:pt>
    <dgm:pt modelId="{30397E1E-E2AD-4EAD-B465-73076DB59BAB}" type="pres">
      <dgm:prSet presAssocID="{F790BD87-50CC-420E-ADEC-AA6150378398}" presName="theList" presStyleCnt="0"/>
      <dgm:spPr/>
    </dgm:pt>
    <dgm:pt modelId="{6C62E47C-BC31-40D5-9CCA-625ADF5C90BE}" type="pres">
      <dgm:prSet presAssocID="{54BFC16D-1367-4B07-976C-D20D41544A66}" presName="aNode" presStyleLbl="fgAcc1" presStyleIdx="0" presStyleCnt="7" custScaleX="113322" custScaleY="101922" custLinFactY="-26020" custLinFactNeighborX="-657" custLinFactNeighborY="-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F7D7D99-6BDB-4315-B0E5-545427228C9B}" type="pres">
      <dgm:prSet presAssocID="{54BFC16D-1367-4B07-976C-D20D41544A66}" presName="aSpace" presStyleCnt="0"/>
      <dgm:spPr/>
    </dgm:pt>
    <dgm:pt modelId="{84075858-757D-4ED8-8E38-F296E60A54DD}" type="pres">
      <dgm:prSet presAssocID="{CC53C461-D3CA-45B2-B1A0-BE8AE792F4DF}" presName="aNode" presStyleLbl="fgAcc1" presStyleIdx="1" presStyleCnt="7" custScaleX="113884" custLinFactNeighborX="-657" custLinFactNeighborY="-7203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54B1EEB-CCF4-4294-9886-47EF4549020D}" type="pres">
      <dgm:prSet presAssocID="{CC53C461-D3CA-45B2-B1A0-BE8AE792F4DF}" presName="aSpace" presStyleCnt="0"/>
      <dgm:spPr/>
    </dgm:pt>
    <dgm:pt modelId="{18D6874B-9401-4575-A700-991F78CD424A}" type="pres">
      <dgm:prSet presAssocID="{5F7CBEF7-8A04-4163-A082-2AB8F1F24B2D}" presName="aNode" presStyleLbl="fgAcc1" presStyleIdx="2" presStyleCnt="7" custScaleX="113322" custLinFactNeighborX="-657" custLinFactNeighborY="516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671B7A-9144-4542-91D4-31954C44395C}" type="pres">
      <dgm:prSet presAssocID="{5F7CBEF7-8A04-4163-A082-2AB8F1F24B2D}" presName="aSpace" presStyleCnt="0"/>
      <dgm:spPr/>
    </dgm:pt>
    <dgm:pt modelId="{0F10B59B-3589-4E92-98FA-56D0E43723A0}" type="pres">
      <dgm:prSet presAssocID="{922A0AD4-2AA5-4B1B-AEA5-F408BDB8F358}" presName="aNode" presStyleLbl="fgAcc1" presStyleIdx="3" presStyleCnt="7" custScaleX="113322" custLinFactNeighborX="-657" custLinFactNeighborY="6576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616F46E-3D3C-440C-A5A9-1A2DD683B614}" type="pres">
      <dgm:prSet presAssocID="{922A0AD4-2AA5-4B1B-AEA5-F408BDB8F358}" presName="aSpace" presStyleCnt="0"/>
      <dgm:spPr/>
    </dgm:pt>
    <dgm:pt modelId="{A39834BB-0489-4E50-AD97-990DC105AA13}" type="pres">
      <dgm:prSet presAssocID="{68C53BBD-3DDC-443C-8B2E-3B368DCEC8AC}" presName="aNode" presStyleLbl="fgAcc1" presStyleIdx="4" presStyleCnt="7" custScaleX="115385" custLinFactY="11363" custLinFactNeighborY="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CBA3559-BA1F-4545-B6A9-76937A1EAD24}" type="pres">
      <dgm:prSet presAssocID="{68C53BBD-3DDC-443C-8B2E-3B368DCEC8AC}" presName="aSpace" presStyleCnt="0"/>
      <dgm:spPr/>
    </dgm:pt>
    <dgm:pt modelId="{C74B11D7-FB4F-4D6D-87AC-4E9647DAA2D8}" type="pres">
      <dgm:prSet presAssocID="{01B16C34-1798-413E-982B-2468882BED4D}" presName="aNode" presStyleLbl="fgAcc1" presStyleIdx="5" presStyleCnt="7" custScaleX="112383" custLinFactY="30945" custLinFactNeighborY="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5FB3B4-04FD-423D-BFCD-5E96C4C54444}" type="pres">
      <dgm:prSet presAssocID="{01B16C34-1798-413E-982B-2468882BED4D}" presName="aSpace" presStyleCnt="0"/>
      <dgm:spPr/>
    </dgm:pt>
    <dgm:pt modelId="{653D53D3-734C-4BB3-AAC0-04D13AEDEE0E}" type="pres">
      <dgm:prSet presAssocID="{719A0D57-44ED-4D6C-940A-CB6CD02EFAC5}" presName="aNode" presStyleLbl="fgAcc1" presStyleIdx="6" presStyleCnt="7" custScaleX="112758" custLinFactY="38520" custLinFactNeighborY="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DD951D-3BE7-4FC3-94FA-4727D6DD805E}" type="pres">
      <dgm:prSet presAssocID="{719A0D57-44ED-4D6C-940A-CB6CD02EFAC5}" presName="aSpace" presStyleCnt="0"/>
      <dgm:spPr/>
    </dgm:pt>
  </dgm:ptLst>
  <dgm:cxnLst>
    <dgm:cxn modelId="{E0BA4DFD-1AE2-4E6B-8823-FEF11AA6A041}" srcId="{F790BD87-50CC-420E-ADEC-AA6150378398}" destId="{922A0AD4-2AA5-4B1B-AEA5-F408BDB8F358}" srcOrd="3" destOrd="0" parTransId="{8B976D12-58BA-4A93-B90D-AC0DC3864259}" sibTransId="{9009E969-E391-4938-97B0-D15FA1AF7F25}"/>
    <dgm:cxn modelId="{7814B8BD-23E4-4BD7-A4A8-7D602F3591CE}" srcId="{F790BD87-50CC-420E-ADEC-AA6150378398}" destId="{719A0D57-44ED-4D6C-940A-CB6CD02EFAC5}" srcOrd="6" destOrd="0" parTransId="{A50DF652-4081-4600-BFD0-F4CE9A6FC042}" sibTransId="{DD30D833-09B6-4E23-AA42-1171380F8F4E}"/>
    <dgm:cxn modelId="{0B16D27A-33CD-4D3F-9283-3E3411862F1B}" srcId="{F790BD87-50CC-420E-ADEC-AA6150378398}" destId="{01B16C34-1798-413E-982B-2468882BED4D}" srcOrd="5" destOrd="0" parTransId="{5603BFBF-248D-4620-8911-046B23B9DA1B}" sibTransId="{E5538224-950B-4AD9-8D7B-60A73FA256F5}"/>
    <dgm:cxn modelId="{80468315-C6FD-4F33-899C-37809485BF67}" srcId="{F790BD87-50CC-420E-ADEC-AA6150378398}" destId="{5F7CBEF7-8A04-4163-A082-2AB8F1F24B2D}" srcOrd="2" destOrd="0" parTransId="{D31380D0-5D9D-46F9-9ACC-80265441627A}" sibTransId="{BF7AAD6F-04B0-4C89-9AE9-F41193E1BD5A}"/>
    <dgm:cxn modelId="{E2B13AD1-200B-40F6-AA8E-EA82CA62EDF7}" srcId="{F790BD87-50CC-420E-ADEC-AA6150378398}" destId="{54BFC16D-1367-4B07-976C-D20D41544A66}" srcOrd="0" destOrd="0" parTransId="{8D236370-726A-4C5B-BF1A-2EC1FEDF0CC2}" sibTransId="{C3105E40-A734-436B-B1D5-78B47B889C40}"/>
    <dgm:cxn modelId="{4645249C-B4FB-4025-AFD1-34E8BCFC52B6}" type="presOf" srcId="{922A0AD4-2AA5-4B1B-AEA5-F408BDB8F358}" destId="{0F10B59B-3589-4E92-98FA-56D0E43723A0}" srcOrd="0" destOrd="0" presId="urn:microsoft.com/office/officeart/2005/8/layout/pyramid2"/>
    <dgm:cxn modelId="{13A22C78-D8FB-46A4-B4B9-061E596F5BA5}" type="presOf" srcId="{54BFC16D-1367-4B07-976C-D20D41544A66}" destId="{6C62E47C-BC31-40D5-9CCA-625ADF5C90BE}" srcOrd="0" destOrd="0" presId="urn:microsoft.com/office/officeart/2005/8/layout/pyramid2"/>
    <dgm:cxn modelId="{7E35777F-6A33-492C-BE8F-3EF762AAA7EC}" type="presOf" srcId="{5F7CBEF7-8A04-4163-A082-2AB8F1F24B2D}" destId="{18D6874B-9401-4575-A700-991F78CD424A}" srcOrd="0" destOrd="0" presId="urn:microsoft.com/office/officeart/2005/8/layout/pyramid2"/>
    <dgm:cxn modelId="{381E9DD8-707D-4BDA-B019-D66F5F51C99E}" type="presOf" srcId="{719A0D57-44ED-4D6C-940A-CB6CD02EFAC5}" destId="{653D53D3-734C-4BB3-AAC0-04D13AEDEE0E}" srcOrd="0" destOrd="0" presId="urn:microsoft.com/office/officeart/2005/8/layout/pyramid2"/>
    <dgm:cxn modelId="{5A265DAD-EB0E-4898-865C-EDB9F6D85139}" srcId="{F790BD87-50CC-420E-ADEC-AA6150378398}" destId="{68C53BBD-3DDC-443C-8B2E-3B368DCEC8AC}" srcOrd="4" destOrd="0" parTransId="{D4AB96EC-1F4D-4BBB-A4FA-2835BD4DB457}" sibTransId="{D12748BD-E051-471C-9C17-8162D24B79AE}"/>
    <dgm:cxn modelId="{21A14F24-F119-4DC8-A9D5-E2D9C68833BE}" type="presOf" srcId="{01B16C34-1798-413E-982B-2468882BED4D}" destId="{C74B11D7-FB4F-4D6D-87AC-4E9647DAA2D8}" srcOrd="0" destOrd="0" presId="urn:microsoft.com/office/officeart/2005/8/layout/pyramid2"/>
    <dgm:cxn modelId="{6BAE1FFA-AE03-40EC-A637-BD9DFC1CDCF8}" type="presOf" srcId="{68C53BBD-3DDC-443C-8B2E-3B368DCEC8AC}" destId="{A39834BB-0489-4E50-AD97-990DC105AA13}" srcOrd="0" destOrd="0" presId="urn:microsoft.com/office/officeart/2005/8/layout/pyramid2"/>
    <dgm:cxn modelId="{A6006044-54AA-4095-B80F-7FAE8077D8AB}" type="presOf" srcId="{F790BD87-50CC-420E-ADEC-AA6150378398}" destId="{298E4B1C-AD7B-430E-951A-C63EFBBCA6C2}" srcOrd="0" destOrd="0" presId="urn:microsoft.com/office/officeart/2005/8/layout/pyramid2"/>
    <dgm:cxn modelId="{BE548B51-CF16-4DA8-918B-868C579C547D}" type="presOf" srcId="{CC53C461-D3CA-45B2-B1A0-BE8AE792F4DF}" destId="{84075858-757D-4ED8-8E38-F296E60A54DD}" srcOrd="0" destOrd="0" presId="urn:microsoft.com/office/officeart/2005/8/layout/pyramid2"/>
    <dgm:cxn modelId="{48B7D0C4-9876-4CCC-AE8D-79FAD7C6343C}" srcId="{F790BD87-50CC-420E-ADEC-AA6150378398}" destId="{CC53C461-D3CA-45B2-B1A0-BE8AE792F4DF}" srcOrd="1" destOrd="0" parTransId="{4D082B48-F3F8-4F58-AB8E-7AD3B435629D}" sibTransId="{7A2BD19F-79B5-4598-BE26-98B5A6168F1E}"/>
    <dgm:cxn modelId="{CC0426E9-4C05-4208-828F-C7AE7CD390C3}" type="presParOf" srcId="{298E4B1C-AD7B-430E-951A-C63EFBBCA6C2}" destId="{A30059A5-0880-473E-8BDE-55AA6FDEDAA9}" srcOrd="0" destOrd="0" presId="urn:microsoft.com/office/officeart/2005/8/layout/pyramid2"/>
    <dgm:cxn modelId="{D2947054-EFC8-4734-A128-2C5C190B49EA}" type="presParOf" srcId="{298E4B1C-AD7B-430E-951A-C63EFBBCA6C2}" destId="{30397E1E-E2AD-4EAD-B465-73076DB59BAB}" srcOrd="1" destOrd="0" presId="urn:microsoft.com/office/officeart/2005/8/layout/pyramid2"/>
    <dgm:cxn modelId="{7CA0A765-71ED-47C1-B85B-79FEA937A058}" type="presParOf" srcId="{30397E1E-E2AD-4EAD-B465-73076DB59BAB}" destId="{6C62E47C-BC31-40D5-9CCA-625ADF5C90BE}" srcOrd="0" destOrd="0" presId="urn:microsoft.com/office/officeart/2005/8/layout/pyramid2"/>
    <dgm:cxn modelId="{ABCC5198-0EB4-461E-BB78-99FBE202205F}" type="presParOf" srcId="{30397E1E-E2AD-4EAD-B465-73076DB59BAB}" destId="{DF7D7D99-6BDB-4315-B0E5-545427228C9B}" srcOrd="1" destOrd="0" presId="urn:microsoft.com/office/officeart/2005/8/layout/pyramid2"/>
    <dgm:cxn modelId="{BD6AFA4C-C84B-4151-B4B1-00F4F0A3871A}" type="presParOf" srcId="{30397E1E-E2AD-4EAD-B465-73076DB59BAB}" destId="{84075858-757D-4ED8-8E38-F296E60A54DD}" srcOrd="2" destOrd="0" presId="urn:microsoft.com/office/officeart/2005/8/layout/pyramid2"/>
    <dgm:cxn modelId="{0B2E21C7-FC79-4179-8A29-98C90F3BD905}" type="presParOf" srcId="{30397E1E-E2AD-4EAD-B465-73076DB59BAB}" destId="{054B1EEB-CCF4-4294-9886-47EF4549020D}" srcOrd="3" destOrd="0" presId="urn:microsoft.com/office/officeart/2005/8/layout/pyramid2"/>
    <dgm:cxn modelId="{88DD783B-744D-4570-9F6B-10CDA81F12C7}" type="presParOf" srcId="{30397E1E-E2AD-4EAD-B465-73076DB59BAB}" destId="{18D6874B-9401-4575-A700-991F78CD424A}" srcOrd="4" destOrd="0" presId="urn:microsoft.com/office/officeart/2005/8/layout/pyramid2"/>
    <dgm:cxn modelId="{3E69CCAA-7F6A-4549-8FF0-E6BD688169EE}" type="presParOf" srcId="{30397E1E-E2AD-4EAD-B465-73076DB59BAB}" destId="{11671B7A-9144-4542-91D4-31954C44395C}" srcOrd="5" destOrd="0" presId="urn:microsoft.com/office/officeart/2005/8/layout/pyramid2"/>
    <dgm:cxn modelId="{A33B22B1-4280-4BC5-9A9E-6AEB51CC6CA8}" type="presParOf" srcId="{30397E1E-E2AD-4EAD-B465-73076DB59BAB}" destId="{0F10B59B-3589-4E92-98FA-56D0E43723A0}" srcOrd="6" destOrd="0" presId="urn:microsoft.com/office/officeart/2005/8/layout/pyramid2"/>
    <dgm:cxn modelId="{49B7AFD7-6177-4223-8B33-99DD7C46CEAF}" type="presParOf" srcId="{30397E1E-E2AD-4EAD-B465-73076DB59BAB}" destId="{7616F46E-3D3C-440C-A5A9-1A2DD683B614}" srcOrd="7" destOrd="0" presId="urn:microsoft.com/office/officeart/2005/8/layout/pyramid2"/>
    <dgm:cxn modelId="{6C98A40A-9F7E-4067-B758-8B16EAF2FDD0}" type="presParOf" srcId="{30397E1E-E2AD-4EAD-B465-73076DB59BAB}" destId="{A39834BB-0489-4E50-AD97-990DC105AA13}" srcOrd="8" destOrd="0" presId="urn:microsoft.com/office/officeart/2005/8/layout/pyramid2"/>
    <dgm:cxn modelId="{3B4E3603-386D-4F46-973D-4D981223F902}" type="presParOf" srcId="{30397E1E-E2AD-4EAD-B465-73076DB59BAB}" destId="{9CBA3559-BA1F-4545-B6A9-76937A1EAD24}" srcOrd="9" destOrd="0" presId="urn:microsoft.com/office/officeart/2005/8/layout/pyramid2"/>
    <dgm:cxn modelId="{4BE70B64-C6B0-4358-8E97-F207545F2824}" type="presParOf" srcId="{30397E1E-E2AD-4EAD-B465-73076DB59BAB}" destId="{C74B11D7-FB4F-4D6D-87AC-4E9647DAA2D8}" srcOrd="10" destOrd="0" presId="urn:microsoft.com/office/officeart/2005/8/layout/pyramid2"/>
    <dgm:cxn modelId="{00EEE2A7-D73D-4627-A311-3B3A5AC98D8A}" type="presParOf" srcId="{30397E1E-E2AD-4EAD-B465-73076DB59BAB}" destId="{EC5FB3B4-04FD-423D-BFCD-5E96C4C54444}" srcOrd="11" destOrd="0" presId="urn:microsoft.com/office/officeart/2005/8/layout/pyramid2"/>
    <dgm:cxn modelId="{8AD42982-5C15-45E0-9F7C-E06E0BB66B7F}" type="presParOf" srcId="{30397E1E-E2AD-4EAD-B465-73076DB59BAB}" destId="{653D53D3-734C-4BB3-AAC0-04D13AEDEE0E}" srcOrd="12" destOrd="0" presId="urn:microsoft.com/office/officeart/2005/8/layout/pyramid2"/>
    <dgm:cxn modelId="{0076BBE3-D4F4-4700-B230-3761CE971771}" type="presParOf" srcId="{30397E1E-E2AD-4EAD-B465-73076DB59BAB}" destId="{17DD951D-3BE7-4FC3-94FA-4727D6DD805E}" srcOrd="13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842579-323B-4B13-A760-4DDE8A6A9703}" type="doc">
      <dgm:prSet loTypeId="urn:microsoft.com/office/officeart/2005/8/layout/default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47F10E2-9AE2-4F39-A32E-FD071B3B821E}">
      <dgm:prSet phldrT="[Texto]"/>
      <dgm:spPr/>
      <dgm:t>
        <a:bodyPr/>
        <a:lstStyle/>
        <a:p>
          <a:r>
            <a:rPr lang="es-ES" dirty="0" smtClean="0">
              <a:latin typeface="Arial Black" pitchFamily="34" charset="0"/>
            </a:rPr>
            <a:t>LOCAL PROPIO</a:t>
          </a:r>
          <a:endParaRPr lang="es-ES" dirty="0">
            <a:latin typeface="Arial Black" pitchFamily="34" charset="0"/>
          </a:endParaRPr>
        </a:p>
      </dgm:t>
    </dgm:pt>
    <dgm:pt modelId="{C17BC122-5177-4797-A454-0CBEF91A239A}" type="parTrans" cxnId="{85DC4430-332E-4A51-AAFC-A66C8D40016F}">
      <dgm:prSet/>
      <dgm:spPr/>
      <dgm:t>
        <a:bodyPr/>
        <a:lstStyle/>
        <a:p>
          <a:endParaRPr lang="es-ES"/>
        </a:p>
      </dgm:t>
    </dgm:pt>
    <dgm:pt modelId="{689B4284-07D5-4548-8E65-0D9D024E30E1}" type="sibTrans" cxnId="{85DC4430-332E-4A51-AAFC-A66C8D40016F}">
      <dgm:prSet/>
      <dgm:spPr/>
      <dgm:t>
        <a:bodyPr/>
        <a:lstStyle/>
        <a:p>
          <a:endParaRPr lang="es-ES"/>
        </a:p>
      </dgm:t>
    </dgm:pt>
    <dgm:pt modelId="{2E52BF86-74E9-4F18-B7B3-2B1CD376A51B}">
      <dgm:prSet phldrT="[Texto]"/>
      <dgm:spPr/>
      <dgm:t>
        <a:bodyPr/>
        <a:lstStyle/>
        <a:p>
          <a:r>
            <a:rPr lang="es-ES" smtClean="0">
              <a:latin typeface="Arial Black" pitchFamily="34" charset="0"/>
            </a:rPr>
            <a:t>CAPITAL PROPIO</a:t>
          </a:r>
          <a:endParaRPr lang="es-ES">
            <a:latin typeface="Arial Black" pitchFamily="34" charset="0"/>
          </a:endParaRPr>
        </a:p>
      </dgm:t>
    </dgm:pt>
    <dgm:pt modelId="{7929C7DA-826C-481A-9CF2-82E54600CA00}" type="parTrans" cxnId="{D2546018-5A78-44EF-98AF-33B9CB9B5C43}">
      <dgm:prSet/>
      <dgm:spPr/>
      <dgm:t>
        <a:bodyPr/>
        <a:lstStyle/>
        <a:p>
          <a:endParaRPr lang="es-ES"/>
        </a:p>
      </dgm:t>
    </dgm:pt>
    <dgm:pt modelId="{7A65A3C8-9A46-42D7-9AD9-2409C4A928C4}" type="sibTrans" cxnId="{D2546018-5A78-44EF-98AF-33B9CB9B5C43}">
      <dgm:prSet/>
      <dgm:spPr/>
      <dgm:t>
        <a:bodyPr/>
        <a:lstStyle/>
        <a:p>
          <a:endParaRPr lang="es-ES"/>
        </a:p>
      </dgm:t>
    </dgm:pt>
    <dgm:pt modelId="{FCC9E7A1-397E-4847-BAD4-D891A4FED224}">
      <dgm:prSet phldrT="[Texto]"/>
      <dgm:spPr/>
      <dgm:t>
        <a:bodyPr/>
        <a:lstStyle/>
        <a:p>
          <a:r>
            <a:rPr lang="es-ES" smtClean="0">
              <a:latin typeface="Arial Black" pitchFamily="34" charset="0"/>
            </a:rPr>
            <a:t>NO EXISTE SERVICIO DE MANTENIMIENTO INTEGRO</a:t>
          </a:r>
          <a:endParaRPr lang="es-ES">
            <a:latin typeface="Arial Black" pitchFamily="34" charset="0"/>
          </a:endParaRPr>
        </a:p>
      </dgm:t>
    </dgm:pt>
    <dgm:pt modelId="{CB52DE48-02DC-4EDF-B28C-54B355CFFEFB}" type="parTrans" cxnId="{D689A868-CDBC-4556-A052-012CEDB9B462}">
      <dgm:prSet/>
      <dgm:spPr/>
      <dgm:t>
        <a:bodyPr/>
        <a:lstStyle/>
        <a:p>
          <a:endParaRPr lang="es-ES"/>
        </a:p>
      </dgm:t>
    </dgm:pt>
    <dgm:pt modelId="{6DD72E9B-1F39-49C9-857F-4150B5CA1CCB}" type="sibTrans" cxnId="{D689A868-CDBC-4556-A052-012CEDB9B462}">
      <dgm:prSet/>
      <dgm:spPr/>
      <dgm:t>
        <a:bodyPr/>
        <a:lstStyle/>
        <a:p>
          <a:endParaRPr lang="es-ES"/>
        </a:p>
      </dgm:t>
    </dgm:pt>
    <dgm:pt modelId="{480B8B06-DDAD-4A26-A0DD-663192C153A7}">
      <dgm:prSet phldrT="[Texto]"/>
      <dgm:spPr/>
      <dgm:t>
        <a:bodyPr/>
        <a:lstStyle/>
        <a:p>
          <a:r>
            <a:rPr lang="es-ES" smtClean="0">
              <a:latin typeface="Arial Black" pitchFamily="34" charset="0"/>
            </a:rPr>
            <a:t>APORTACION DE CAPITAL CONSIDERABLES</a:t>
          </a:r>
          <a:endParaRPr lang="es-ES">
            <a:latin typeface="Arial Black" pitchFamily="34" charset="0"/>
          </a:endParaRPr>
        </a:p>
      </dgm:t>
    </dgm:pt>
    <dgm:pt modelId="{05FCCB46-D715-46FA-95A0-4BA23E8D72BE}" type="parTrans" cxnId="{E8537903-D391-4094-829F-E36401B2D19F}">
      <dgm:prSet/>
      <dgm:spPr/>
      <dgm:t>
        <a:bodyPr/>
        <a:lstStyle/>
        <a:p>
          <a:endParaRPr lang="es-ES"/>
        </a:p>
      </dgm:t>
    </dgm:pt>
    <dgm:pt modelId="{84EAAC32-2288-446A-B2B4-E0D3C4DCD7F0}" type="sibTrans" cxnId="{E8537903-D391-4094-829F-E36401B2D19F}">
      <dgm:prSet/>
      <dgm:spPr/>
      <dgm:t>
        <a:bodyPr/>
        <a:lstStyle/>
        <a:p>
          <a:endParaRPr lang="es-ES"/>
        </a:p>
      </dgm:t>
    </dgm:pt>
    <dgm:pt modelId="{C23FA8C1-560C-44BC-A601-C616360A33F0}">
      <dgm:prSet phldrT="[Texto]"/>
      <dgm:spPr/>
      <dgm:t>
        <a:bodyPr/>
        <a:lstStyle/>
        <a:p>
          <a:r>
            <a:rPr lang="es-ES" smtClean="0">
              <a:latin typeface="Arial Black" pitchFamily="34" charset="0"/>
            </a:rPr>
            <a:t>NINGUNA EMPRESA DE  TRANSPORTE TIENE UN SERVICIO DE MANTENIMIENTO</a:t>
          </a:r>
          <a:endParaRPr lang="es-ES">
            <a:latin typeface="Arial Black" pitchFamily="34" charset="0"/>
          </a:endParaRPr>
        </a:p>
      </dgm:t>
    </dgm:pt>
    <dgm:pt modelId="{E9B4ED54-24DF-4127-8E50-2FCF9C13781A}" type="parTrans" cxnId="{89765C7A-2CB1-4B3F-AD8C-29C32204C68F}">
      <dgm:prSet/>
      <dgm:spPr/>
      <dgm:t>
        <a:bodyPr/>
        <a:lstStyle/>
        <a:p>
          <a:endParaRPr lang="es-ES"/>
        </a:p>
      </dgm:t>
    </dgm:pt>
    <dgm:pt modelId="{5BFD9F13-62A6-42FF-86DE-1D791BAF815D}" type="sibTrans" cxnId="{89765C7A-2CB1-4B3F-AD8C-29C32204C68F}">
      <dgm:prSet/>
      <dgm:spPr/>
      <dgm:t>
        <a:bodyPr/>
        <a:lstStyle/>
        <a:p>
          <a:endParaRPr lang="es-ES"/>
        </a:p>
      </dgm:t>
    </dgm:pt>
    <dgm:pt modelId="{E49C5A92-6CEE-4AED-83EF-4BD967A93556}" type="pres">
      <dgm:prSet presAssocID="{B9842579-323B-4B13-A760-4DDE8A6A97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DDAA4BF-56D0-4990-8314-5411FBD8B05D}" type="pres">
      <dgm:prSet presAssocID="{447F10E2-9AE2-4F39-A32E-FD071B3B821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9F2FCA0-7419-4968-AD47-DDC499F43FB5}" type="pres">
      <dgm:prSet presAssocID="{689B4284-07D5-4548-8E65-0D9D024E30E1}" presName="sibTrans" presStyleCnt="0"/>
      <dgm:spPr/>
      <dgm:t>
        <a:bodyPr/>
        <a:lstStyle/>
        <a:p>
          <a:endParaRPr lang="es-ES"/>
        </a:p>
      </dgm:t>
    </dgm:pt>
    <dgm:pt modelId="{E24B25D9-45B0-4986-88E1-B6984646FE1D}" type="pres">
      <dgm:prSet presAssocID="{2E52BF86-74E9-4F18-B7B3-2B1CD376A5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7EA294-1F7E-4FC9-904D-DB087443AEF6}" type="pres">
      <dgm:prSet presAssocID="{7A65A3C8-9A46-42D7-9AD9-2409C4A928C4}" presName="sibTrans" presStyleCnt="0"/>
      <dgm:spPr/>
      <dgm:t>
        <a:bodyPr/>
        <a:lstStyle/>
        <a:p>
          <a:endParaRPr lang="es-ES"/>
        </a:p>
      </dgm:t>
    </dgm:pt>
    <dgm:pt modelId="{E28FFD15-E46A-4107-A6A1-1F3279358D97}" type="pres">
      <dgm:prSet presAssocID="{FCC9E7A1-397E-4847-BAD4-D891A4FED2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D58E26-BDAA-4212-AB28-AD0EF556EB4F}" type="pres">
      <dgm:prSet presAssocID="{6DD72E9B-1F39-49C9-857F-4150B5CA1CCB}" presName="sibTrans" presStyleCnt="0"/>
      <dgm:spPr/>
      <dgm:t>
        <a:bodyPr/>
        <a:lstStyle/>
        <a:p>
          <a:endParaRPr lang="es-ES"/>
        </a:p>
      </dgm:t>
    </dgm:pt>
    <dgm:pt modelId="{3FDC737D-6827-47D1-8125-3AB6BA7C8A29}" type="pres">
      <dgm:prSet presAssocID="{480B8B06-DDAD-4A26-A0DD-663192C153A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27D7E2-80EA-4F82-AD13-7CA0D6A6B237}" type="pres">
      <dgm:prSet presAssocID="{84EAAC32-2288-446A-B2B4-E0D3C4DCD7F0}" presName="sibTrans" presStyleCnt="0"/>
      <dgm:spPr/>
      <dgm:t>
        <a:bodyPr/>
        <a:lstStyle/>
        <a:p>
          <a:endParaRPr lang="es-ES"/>
        </a:p>
      </dgm:t>
    </dgm:pt>
    <dgm:pt modelId="{0B015B97-9033-4669-8E6F-D39236F4DD25}" type="pres">
      <dgm:prSet presAssocID="{C23FA8C1-560C-44BC-A601-C616360A33F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5DC4430-332E-4A51-AAFC-A66C8D40016F}" srcId="{B9842579-323B-4B13-A760-4DDE8A6A9703}" destId="{447F10E2-9AE2-4F39-A32E-FD071B3B821E}" srcOrd="0" destOrd="0" parTransId="{C17BC122-5177-4797-A454-0CBEF91A239A}" sibTransId="{689B4284-07D5-4548-8E65-0D9D024E30E1}"/>
    <dgm:cxn modelId="{D689A868-CDBC-4556-A052-012CEDB9B462}" srcId="{B9842579-323B-4B13-A760-4DDE8A6A9703}" destId="{FCC9E7A1-397E-4847-BAD4-D891A4FED224}" srcOrd="2" destOrd="0" parTransId="{CB52DE48-02DC-4EDF-B28C-54B355CFFEFB}" sibTransId="{6DD72E9B-1F39-49C9-857F-4150B5CA1CCB}"/>
    <dgm:cxn modelId="{89765C7A-2CB1-4B3F-AD8C-29C32204C68F}" srcId="{B9842579-323B-4B13-A760-4DDE8A6A9703}" destId="{C23FA8C1-560C-44BC-A601-C616360A33F0}" srcOrd="4" destOrd="0" parTransId="{E9B4ED54-24DF-4127-8E50-2FCF9C13781A}" sibTransId="{5BFD9F13-62A6-42FF-86DE-1D791BAF815D}"/>
    <dgm:cxn modelId="{9D5238F4-59B7-46AB-BB09-9B8567A104C3}" type="presOf" srcId="{2E52BF86-74E9-4F18-B7B3-2B1CD376A51B}" destId="{E24B25D9-45B0-4986-88E1-B6984646FE1D}" srcOrd="0" destOrd="0" presId="urn:microsoft.com/office/officeart/2005/8/layout/default"/>
    <dgm:cxn modelId="{E4813774-A846-47EB-B087-6795566DCFF6}" type="presOf" srcId="{B9842579-323B-4B13-A760-4DDE8A6A9703}" destId="{E49C5A92-6CEE-4AED-83EF-4BD967A93556}" srcOrd="0" destOrd="0" presId="urn:microsoft.com/office/officeart/2005/8/layout/default"/>
    <dgm:cxn modelId="{A18FB3D2-F993-4D10-AF4B-0069BF307A76}" type="presOf" srcId="{FCC9E7A1-397E-4847-BAD4-D891A4FED224}" destId="{E28FFD15-E46A-4107-A6A1-1F3279358D97}" srcOrd="0" destOrd="0" presId="urn:microsoft.com/office/officeart/2005/8/layout/default"/>
    <dgm:cxn modelId="{E8537903-D391-4094-829F-E36401B2D19F}" srcId="{B9842579-323B-4B13-A760-4DDE8A6A9703}" destId="{480B8B06-DDAD-4A26-A0DD-663192C153A7}" srcOrd="3" destOrd="0" parTransId="{05FCCB46-D715-46FA-95A0-4BA23E8D72BE}" sibTransId="{84EAAC32-2288-446A-B2B4-E0D3C4DCD7F0}"/>
    <dgm:cxn modelId="{E244D294-5931-491C-B825-E2AB203C8E42}" type="presOf" srcId="{447F10E2-9AE2-4F39-A32E-FD071B3B821E}" destId="{4DDAA4BF-56D0-4990-8314-5411FBD8B05D}" srcOrd="0" destOrd="0" presId="urn:microsoft.com/office/officeart/2005/8/layout/default"/>
    <dgm:cxn modelId="{89418323-4998-4A15-B899-3764A32F73FC}" type="presOf" srcId="{480B8B06-DDAD-4A26-A0DD-663192C153A7}" destId="{3FDC737D-6827-47D1-8125-3AB6BA7C8A29}" srcOrd="0" destOrd="0" presId="urn:microsoft.com/office/officeart/2005/8/layout/default"/>
    <dgm:cxn modelId="{D2546018-5A78-44EF-98AF-33B9CB9B5C43}" srcId="{B9842579-323B-4B13-A760-4DDE8A6A9703}" destId="{2E52BF86-74E9-4F18-B7B3-2B1CD376A51B}" srcOrd="1" destOrd="0" parTransId="{7929C7DA-826C-481A-9CF2-82E54600CA00}" sibTransId="{7A65A3C8-9A46-42D7-9AD9-2409C4A928C4}"/>
    <dgm:cxn modelId="{BCF4788D-ABF8-4BD5-B87A-3B195F5AAB3B}" type="presOf" srcId="{C23FA8C1-560C-44BC-A601-C616360A33F0}" destId="{0B015B97-9033-4669-8E6F-D39236F4DD25}" srcOrd="0" destOrd="0" presId="urn:microsoft.com/office/officeart/2005/8/layout/default"/>
    <dgm:cxn modelId="{D268F13A-742E-4C98-85B4-A37B09416540}" type="presParOf" srcId="{E49C5A92-6CEE-4AED-83EF-4BD967A93556}" destId="{4DDAA4BF-56D0-4990-8314-5411FBD8B05D}" srcOrd="0" destOrd="0" presId="urn:microsoft.com/office/officeart/2005/8/layout/default"/>
    <dgm:cxn modelId="{41380A2E-1049-4156-880B-F1B9A853ABF2}" type="presParOf" srcId="{E49C5A92-6CEE-4AED-83EF-4BD967A93556}" destId="{09F2FCA0-7419-4968-AD47-DDC499F43FB5}" srcOrd="1" destOrd="0" presId="urn:microsoft.com/office/officeart/2005/8/layout/default"/>
    <dgm:cxn modelId="{B27E5E4F-6654-4740-BF05-4B2440CFCA70}" type="presParOf" srcId="{E49C5A92-6CEE-4AED-83EF-4BD967A93556}" destId="{E24B25D9-45B0-4986-88E1-B6984646FE1D}" srcOrd="2" destOrd="0" presId="urn:microsoft.com/office/officeart/2005/8/layout/default"/>
    <dgm:cxn modelId="{92CE66CC-8188-4B1F-A911-21B8C14D104A}" type="presParOf" srcId="{E49C5A92-6CEE-4AED-83EF-4BD967A93556}" destId="{957EA294-1F7E-4FC9-904D-DB087443AEF6}" srcOrd="3" destOrd="0" presId="urn:microsoft.com/office/officeart/2005/8/layout/default"/>
    <dgm:cxn modelId="{14F3E2F9-18EE-4838-AD18-AF5EA51214A6}" type="presParOf" srcId="{E49C5A92-6CEE-4AED-83EF-4BD967A93556}" destId="{E28FFD15-E46A-4107-A6A1-1F3279358D97}" srcOrd="4" destOrd="0" presId="urn:microsoft.com/office/officeart/2005/8/layout/default"/>
    <dgm:cxn modelId="{04CA7EE0-7466-476E-9DCE-BC3F8284038B}" type="presParOf" srcId="{E49C5A92-6CEE-4AED-83EF-4BD967A93556}" destId="{6DD58E26-BDAA-4212-AB28-AD0EF556EB4F}" srcOrd="5" destOrd="0" presId="urn:microsoft.com/office/officeart/2005/8/layout/default"/>
    <dgm:cxn modelId="{D55F823C-00B2-4563-B1FE-848BB0E1E16A}" type="presParOf" srcId="{E49C5A92-6CEE-4AED-83EF-4BD967A93556}" destId="{3FDC737D-6827-47D1-8125-3AB6BA7C8A29}" srcOrd="6" destOrd="0" presId="urn:microsoft.com/office/officeart/2005/8/layout/default"/>
    <dgm:cxn modelId="{8B6F87EC-4851-4D5A-A825-16A5A810089E}" type="presParOf" srcId="{E49C5A92-6CEE-4AED-83EF-4BD967A93556}" destId="{9427D7E2-80EA-4F82-AD13-7CA0D6A6B237}" srcOrd="7" destOrd="0" presId="urn:microsoft.com/office/officeart/2005/8/layout/default"/>
    <dgm:cxn modelId="{8B958F29-1C8A-410F-A865-334299AD40A2}" type="presParOf" srcId="{E49C5A92-6CEE-4AED-83EF-4BD967A93556}" destId="{0B015B97-9033-4669-8E6F-D39236F4DD25}" srcOrd="8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F494DE-7A46-4BC9-BCBD-EA17BD16C639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23E23BE-506F-4319-8D9C-CD88CE82B56A}">
      <dgm:prSet phldrT="[Texto]"/>
      <dgm:spPr/>
      <dgm:t>
        <a:bodyPr/>
        <a:lstStyle/>
        <a:p>
          <a:r>
            <a:rPr lang="es-ES" smtClean="0"/>
            <a:t>EMPRESAS INTERNACIONALES</a:t>
          </a:r>
          <a:endParaRPr lang="es-ES"/>
        </a:p>
      </dgm:t>
    </dgm:pt>
    <dgm:pt modelId="{68658FEE-222A-4597-8687-998A9974AFCE}" type="parTrans" cxnId="{B247BB48-2CD0-4AE0-8BDA-344BDEC83DEE}">
      <dgm:prSet/>
      <dgm:spPr/>
      <dgm:t>
        <a:bodyPr/>
        <a:lstStyle/>
        <a:p>
          <a:endParaRPr lang="es-ES"/>
        </a:p>
      </dgm:t>
    </dgm:pt>
    <dgm:pt modelId="{6BA35BD4-3C47-4CE1-ACAC-E5C83871549F}" type="sibTrans" cxnId="{B247BB48-2CD0-4AE0-8BDA-344BDEC83DEE}">
      <dgm:prSet/>
      <dgm:spPr/>
      <dgm:t>
        <a:bodyPr/>
        <a:lstStyle/>
        <a:p>
          <a:endParaRPr lang="es-ES"/>
        </a:p>
      </dgm:t>
    </dgm:pt>
    <dgm:pt modelId="{A02611A3-6694-4026-AA21-E7501F26779E}">
      <dgm:prSet phldrT="[Texto]"/>
      <dgm:spPr/>
      <dgm:t>
        <a:bodyPr/>
        <a:lstStyle/>
        <a:p>
          <a:r>
            <a:rPr lang="es-ES" smtClean="0"/>
            <a:t>ACCESO LIMITADO</a:t>
          </a:r>
          <a:endParaRPr lang="es-ES"/>
        </a:p>
      </dgm:t>
    </dgm:pt>
    <dgm:pt modelId="{3D824491-0EF8-4651-904E-A40ADCDA8DC9}" type="parTrans" cxnId="{57A9B9DD-6D70-4A5A-993F-F566E8F2DE71}">
      <dgm:prSet/>
      <dgm:spPr/>
      <dgm:t>
        <a:bodyPr/>
        <a:lstStyle/>
        <a:p>
          <a:endParaRPr lang="es-ES"/>
        </a:p>
      </dgm:t>
    </dgm:pt>
    <dgm:pt modelId="{E687B9BC-5114-43C6-A4B2-5BA844B15D91}" type="sibTrans" cxnId="{57A9B9DD-6D70-4A5A-993F-F566E8F2DE71}">
      <dgm:prSet/>
      <dgm:spPr/>
      <dgm:t>
        <a:bodyPr/>
        <a:lstStyle/>
        <a:p>
          <a:endParaRPr lang="es-ES"/>
        </a:p>
      </dgm:t>
    </dgm:pt>
    <dgm:pt modelId="{956BDA00-41AC-40D3-AB3E-EB1B5E97D594}">
      <dgm:prSet phldrT="[Texto]" custT="1"/>
      <dgm:spPr/>
      <dgm:t>
        <a:bodyPr/>
        <a:lstStyle/>
        <a:p>
          <a:r>
            <a:rPr lang="es-ES" sz="2000" smtClean="0">
              <a:latin typeface="Arial Black" pitchFamily="34" charset="0"/>
            </a:rPr>
            <a:t>ANÁLISIS DE LA SITUACIÓN VIGENTE</a:t>
          </a:r>
          <a:endParaRPr lang="es-ES" sz="2000">
            <a:latin typeface="Arial Black" pitchFamily="34" charset="0"/>
          </a:endParaRPr>
        </a:p>
      </dgm:t>
    </dgm:pt>
    <dgm:pt modelId="{326A8BB4-B278-441B-8B6F-99973646E45A}" type="parTrans" cxnId="{483682A3-416E-4C29-9415-4206CFE74EA6}">
      <dgm:prSet/>
      <dgm:spPr/>
      <dgm:t>
        <a:bodyPr/>
        <a:lstStyle/>
        <a:p>
          <a:endParaRPr lang="es-ES"/>
        </a:p>
      </dgm:t>
    </dgm:pt>
    <dgm:pt modelId="{61F8E791-2D96-4A48-8D5B-6867E382F9E8}" type="sibTrans" cxnId="{483682A3-416E-4C29-9415-4206CFE74EA6}">
      <dgm:prSet/>
      <dgm:spPr/>
      <dgm:t>
        <a:bodyPr/>
        <a:lstStyle/>
        <a:p>
          <a:endParaRPr lang="es-ES"/>
        </a:p>
      </dgm:t>
    </dgm:pt>
    <dgm:pt modelId="{AF34A394-1E37-45F5-8C48-A3ABF9D4711E}">
      <dgm:prSet phldrT="[Texto]"/>
      <dgm:spPr/>
      <dgm:t>
        <a:bodyPr/>
        <a:lstStyle/>
        <a:p>
          <a:r>
            <a:rPr lang="es-ES" smtClean="0"/>
            <a:t>LOCALES INAPROPIADOS </a:t>
          </a:r>
          <a:endParaRPr lang="es-ES"/>
        </a:p>
      </dgm:t>
    </dgm:pt>
    <dgm:pt modelId="{CB4AFA41-BAA3-4259-98BB-816DD42136B7}" type="parTrans" cxnId="{9670FA49-9432-4311-961B-21973D374F0E}">
      <dgm:prSet/>
      <dgm:spPr/>
      <dgm:t>
        <a:bodyPr/>
        <a:lstStyle/>
        <a:p>
          <a:endParaRPr lang="es-ES"/>
        </a:p>
      </dgm:t>
    </dgm:pt>
    <dgm:pt modelId="{BE4F059E-3CCC-4EBC-85BA-DADBF90A25EB}" type="sibTrans" cxnId="{9670FA49-9432-4311-961B-21973D374F0E}">
      <dgm:prSet/>
      <dgm:spPr/>
      <dgm:t>
        <a:bodyPr/>
        <a:lstStyle/>
        <a:p>
          <a:endParaRPr lang="es-ES"/>
        </a:p>
      </dgm:t>
    </dgm:pt>
    <dgm:pt modelId="{7AB438C9-7247-4771-BC30-2F3947766B91}">
      <dgm:prSet phldrT="[Texto]"/>
      <dgm:spPr/>
      <dgm:t>
        <a:bodyPr/>
        <a:lstStyle/>
        <a:p>
          <a:r>
            <a:rPr lang="es-ES" smtClean="0"/>
            <a:t>MANO DE OBRA INEXPERTA</a:t>
          </a:r>
          <a:endParaRPr lang="es-ES"/>
        </a:p>
      </dgm:t>
    </dgm:pt>
    <dgm:pt modelId="{8C7B14F5-C77A-4847-9CFE-2B47C793F280}" type="parTrans" cxnId="{8D7BF3E1-24B3-4945-82DF-A6A977DF58C4}">
      <dgm:prSet/>
      <dgm:spPr/>
      <dgm:t>
        <a:bodyPr/>
        <a:lstStyle/>
        <a:p>
          <a:endParaRPr lang="es-ES"/>
        </a:p>
      </dgm:t>
    </dgm:pt>
    <dgm:pt modelId="{8BE99819-2F2B-4A71-B89B-402ACBF92A76}" type="sibTrans" cxnId="{8D7BF3E1-24B3-4945-82DF-A6A977DF58C4}">
      <dgm:prSet/>
      <dgm:spPr/>
      <dgm:t>
        <a:bodyPr/>
        <a:lstStyle/>
        <a:p>
          <a:endParaRPr lang="es-ES"/>
        </a:p>
      </dgm:t>
    </dgm:pt>
    <dgm:pt modelId="{73FBC0CC-D003-4017-949A-4ED333E2D1E5}">
      <dgm:prSet phldrT="[Texto]" custT="1"/>
      <dgm:spPr/>
      <dgm:t>
        <a:bodyPr/>
        <a:lstStyle/>
        <a:p>
          <a:r>
            <a:rPr lang="es-ES" sz="2000" smtClean="0">
              <a:latin typeface="Arial Black" pitchFamily="34" charset="0"/>
            </a:rPr>
            <a:t>ANÁLISIS DE LA SITUACIÓN PROYECTADA</a:t>
          </a:r>
          <a:endParaRPr lang="es-ES" sz="2000">
            <a:latin typeface="Arial Black" pitchFamily="34" charset="0"/>
          </a:endParaRPr>
        </a:p>
      </dgm:t>
    </dgm:pt>
    <dgm:pt modelId="{F287AF71-A23F-43B0-A752-37F3DF624F4F}" type="parTrans" cxnId="{FD7610A9-94EC-4948-8B37-AE9DCFFB1151}">
      <dgm:prSet/>
      <dgm:spPr/>
      <dgm:t>
        <a:bodyPr/>
        <a:lstStyle/>
        <a:p>
          <a:endParaRPr lang="es-ES"/>
        </a:p>
      </dgm:t>
    </dgm:pt>
    <dgm:pt modelId="{CD9647AC-42E9-4E78-BD01-B5585D6282D6}" type="sibTrans" cxnId="{FD7610A9-94EC-4948-8B37-AE9DCFFB1151}">
      <dgm:prSet/>
      <dgm:spPr/>
      <dgm:t>
        <a:bodyPr/>
        <a:lstStyle/>
        <a:p>
          <a:endParaRPr lang="es-ES"/>
        </a:p>
      </dgm:t>
    </dgm:pt>
    <dgm:pt modelId="{7899E11D-ADB4-434B-BD31-7B9FC67B8FE5}">
      <dgm:prSet phldrT="[Texto]"/>
      <dgm:spPr/>
      <dgm:t>
        <a:bodyPr/>
        <a:lstStyle/>
        <a:p>
          <a:r>
            <a:rPr lang="es-ES" smtClean="0"/>
            <a:t>INESTABILIDAD</a:t>
          </a:r>
          <a:endParaRPr lang="es-ES"/>
        </a:p>
      </dgm:t>
    </dgm:pt>
    <dgm:pt modelId="{59F12E38-5545-42E4-8F43-103480990C50}" type="parTrans" cxnId="{1E3614FB-8878-4167-986B-B8EA90BC0E31}">
      <dgm:prSet/>
      <dgm:spPr/>
      <dgm:t>
        <a:bodyPr/>
        <a:lstStyle/>
        <a:p>
          <a:endParaRPr lang="es-ES"/>
        </a:p>
      </dgm:t>
    </dgm:pt>
    <dgm:pt modelId="{281B27D3-F4EB-4542-BC98-ADEF8AA3233C}" type="sibTrans" cxnId="{1E3614FB-8878-4167-986B-B8EA90BC0E31}">
      <dgm:prSet/>
      <dgm:spPr/>
      <dgm:t>
        <a:bodyPr/>
        <a:lstStyle/>
        <a:p>
          <a:endParaRPr lang="es-ES"/>
        </a:p>
      </dgm:t>
    </dgm:pt>
    <dgm:pt modelId="{40683E6F-7F67-4071-AB14-368B1FB2BF03}">
      <dgm:prSet phldrT="[Texto]"/>
      <dgm:spPr/>
      <dgm:t>
        <a:bodyPr/>
        <a:lstStyle/>
        <a:p>
          <a:r>
            <a:rPr lang="es-ES" smtClean="0"/>
            <a:t>GASTO EN GRAN CANTIDAD</a:t>
          </a:r>
          <a:endParaRPr lang="es-ES"/>
        </a:p>
      </dgm:t>
    </dgm:pt>
    <dgm:pt modelId="{BAF2932A-1D81-450A-8113-5A8D817BB6F4}" type="parTrans" cxnId="{4C824A88-6884-485B-A28F-D2102BED266D}">
      <dgm:prSet/>
      <dgm:spPr/>
      <dgm:t>
        <a:bodyPr/>
        <a:lstStyle/>
        <a:p>
          <a:endParaRPr lang="es-ES"/>
        </a:p>
      </dgm:t>
    </dgm:pt>
    <dgm:pt modelId="{DC46032B-089A-4BE3-BE97-C3E8B284DA46}" type="sibTrans" cxnId="{4C824A88-6884-485B-A28F-D2102BED266D}">
      <dgm:prSet/>
      <dgm:spPr/>
      <dgm:t>
        <a:bodyPr/>
        <a:lstStyle/>
        <a:p>
          <a:endParaRPr lang="es-ES"/>
        </a:p>
      </dgm:t>
    </dgm:pt>
    <dgm:pt modelId="{77052370-B542-4294-97F7-3FB335CEBD5D}">
      <dgm:prSet phldrT="[Texto]" custT="1"/>
      <dgm:spPr/>
      <dgm:t>
        <a:bodyPr/>
        <a:lstStyle/>
        <a:p>
          <a:r>
            <a:rPr lang="es-ES" sz="2000" smtClean="0">
              <a:latin typeface="Arial Black" pitchFamily="34" charset="0"/>
            </a:rPr>
            <a:t>ANÁLISIS HISTÓRICO</a:t>
          </a:r>
          <a:endParaRPr lang="es-ES" sz="2000">
            <a:latin typeface="Arial Black" pitchFamily="34" charset="0"/>
          </a:endParaRPr>
        </a:p>
      </dgm:t>
    </dgm:pt>
    <dgm:pt modelId="{C0073E52-3A9C-4D57-8C70-91479D701020}" type="sibTrans" cxnId="{17902642-F808-45C2-817D-62A177A3F4A3}">
      <dgm:prSet/>
      <dgm:spPr/>
      <dgm:t>
        <a:bodyPr/>
        <a:lstStyle/>
        <a:p>
          <a:endParaRPr lang="es-ES"/>
        </a:p>
      </dgm:t>
    </dgm:pt>
    <dgm:pt modelId="{1FB4899F-3F3E-4F0E-96CD-C65CAAF3588C}" type="parTrans" cxnId="{17902642-F808-45C2-817D-62A177A3F4A3}">
      <dgm:prSet/>
      <dgm:spPr/>
      <dgm:t>
        <a:bodyPr/>
        <a:lstStyle/>
        <a:p>
          <a:endParaRPr lang="es-ES"/>
        </a:p>
      </dgm:t>
    </dgm:pt>
    <dgm:pt modelId="{1869E55B-C2A3-417C-AB14-7D0ADEDC2033}" type="pres">
      <dgm:prSet presAssocID="{65F494DE-7A46-4BC9-BCBD-EA17BD16C6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6287133-5F97-4339-8269-5AE7A728D889}" type="pres">
      <dgm:prSet presAssocID="{77052370-B542-4294-97F7-3FB335CEBD5D}" presName="linNode" presStyleCnt="0"/>
      <dgm:spPr/>
    </dgm:pt>
    <dgm:pt modelId="{75A97952-FBB0-4542-9C40-3BCF0A14DC2C}" type="pres">
      <dgm:prSet presAssocID="{77052370-B542-4294-97F7-3FB335CEBD5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750FFC-07A9-4C49-8BEC-2C74696227EB}" type="pres">
      <dgm:prSet presAssocID="{77052370-B542-4294-97F7-3FB335CEBD5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C196F9-9DE6-41CC-AF35-F55D78A9EF69}" type="pres">
      <dgm:prSet presAssocID="{C0073E52-3A9C-4D57-8C70-91479D701020}" presName="sp" presStyleCnt="0"/>
      <dgm:spPr/>
    </dgm:pt>
    <dgm:pt modelId="{91AFA1EE-BB25-48F5-BE8A-DAD9C9D30FEF}" type="pres">
      <dgm:prSet presAssocID="{956BDA00-41AC-40D3-AB3E-EB1B5E97D594}" presName="linNode" presStyleCnt="0"/>
      <dgm:spPr/>
    </dgm:pt>
    <dgm:pt modelId="{ECD5C23F-4CB2-4F9C-B107-8172784E3543}" type="pres">
      <dgm:prSet presAssocID="{956BDA00-41AC-40D3-AB3E-EB1B5E97D59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E57266-2161-4F28-B05F-00CF8E745201}" type="pres">
      <dgm:prSet presAssocID="{956BDA00-41AC-40D3-AB3E-EB1B5E97D59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E6177F-1393-46D7-9B33-158B1749D87F}" type="pres">
      <dgm:prSet presAssocID="{61F8E791-2D96-4A48-8D5B-6867E382F9E8}" presName="sp" presStyleCnt="0"/>
      <dgm:spPr/>
    </dgm:pt>
    <dgm:pt modelId="{2362B5EB-EFAD-4DFA-B146-C0CF8543FB05}" type="pres">
      <dgm:prSet presAssocID="{73FBC0CC-D003-4017-949A-4ED333E2D1E5}" presName="linNode" presStyleCnt="0"/>
      <dgm:spPr/>
    </dgm:pt>
    <dgm:pt modelId="{8AE750EA-898B-4E82-A0D0-E092958422C3}" type="pres">
      <dgm:prSet presAssocID="{73FBC0CC-D003-4017-949A-4ED333E2D1E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013B7FD-BD6A-4A0C-ADDC-2A3E8FD485B4}" type="pres">
      <dgm:prSet presAssocID="{73FBC0CC-D003-4017-949A-4ED333E2D1E5}" presName="descendantText" presStyleLbl="alignAccFollowNode1" presStyleIdx="2" presStyleCnt="3" custLinFactNeighborX="-174" custLinFactNeighborY="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47BB48-2CD0-4AE0-8BDA-344BDEC83DEE}" srcId="{77052370-B542-4294-97F7-3FB335CEBD5D}" destId="{A23E23BE-506F-4319-8D9C-CD88CE82B56A}" srcOrd="0" destOrd="0" parTransId="{68658FEE-222A-4597-8687-998A9974AFCE}" sibTransId="{6BA35BD4-3C47-4CE1-ACAC-E5C83871549F}"/>
    <dgm:cxn modelId="{17902642-F808-45C2-817D-62A177A3F4A3}" srcId="{65F494DE-7A46-4BC9-BCBD-EA17BD16C639}" destId="{77052370-B542-4294-97F7-3FB335CEBD5D}" srcOrd="0" destOrd="0" parTransId="{1FB4899F-3F3E-4F0E-96CD-C65CAAF3588C}" sibTransId="{C0073E52-3A9C-4D57-8C70-91479D701020}"/>
    <dgm:cxn modelId="{4C824A88-6884-485B-A28F-D2102BED266D}" srcId="{73FBC0CC-D003-4017-949A-4ED333E2D1E5}" destId="{40683E6F-7F67-4071-AB14-368B1FB2BF03}" srcOrd="1" destOrd="0" parTransId="{BAF2932A-1D81-450A-8113-5A8D817BB6F4}" sibTransId="{DC46032B-089A-4BE3-BE97-C3E8B284DA46}"/>
    <dgm:cxn modelId="{EC8D8FDE-5710-4A8F-8595-942EA17E69D9}" type="presOf" srcId="{77052370-B542-4294-97F7-3FB335CEBD5D}" destId="{75A97952-FBB0-4542-9C40-3BCF0A14DC2C}" srcOrd="0" destOrd="0" presId="urn:microsoft.com/office/officeart/2005/8/layout/vList5"/>
    <dgm:cxn modelId="{1EDC5375-2E11-4029-9891-BF687DFE9E7F}" type="presOf" srcId="{A02611A3-6694-4026-AA21-E7501F26779E}" destId="{FF750FFC-07A9-4C49-8BEC-2C74696227EB}" srcOrd="0" destOrd="1" presId="urn:microsoft.com/office/officeart/2005/8/layout/vList5"/>
    <dgm:cxn modelId="{1E3614FB-8878-4167-986B-B8EA90BC0E31}" srcId="{73FBC0CC-D003-4017-949A-4ED333E2D1E5}" destId="{7899E11D-ADB4-434B-BD31-7B9FC67B8FE5}" srcOrd="0" destOrd="0" parTransId="{59F12E38-5545-42E4-8F43-103480990C50}" sibTransId="{281B27D3-F4EB-4542-BC98-ADEF8AA3233C}"/>
    <dgm:cxn modelId="{9670FA49-9432-4311-961B-21973D374F0E}" srcId="{956BDA00-41AC-40D3-AB3E-EB1B5E97D594}" destId="{AF34A394-1E37-45F5-8C48-A3ABF9D4711E}" srcOrd="0" destOrd="0" parTransId="{CB4AFA41-BAA3-4259-98BB-816DD42136B7}" sibTransId="{BE4F059E-3CCC-4EBC-85BA-DADBF90A25EB}"/>
    <dgm:cxn modelId="{483682A3-416E-4C29-9415-4206CFE74EA6}" srcId="{65F494DE-7A46-4BC9-BCBD-EA17BD16C639}" destId="{956BDA00-41AC-40D3-AB3E-EB1B5E97D594}" srcOrd="1" destOrd="0" parTransId="{326A8BB4-B278-441B-8B6F-99973646E45A}" sibTransId="{61F8E791-2D96-4A48-8D5B-6867E382F9E8}"/>
    <dgm:cxn modelId="{FD7610A9-94EC-4948-8B37-AE9DCFFB1151}" srcId="{65F494DE-7A46-4BC9-BCBD-EA17BD16C639}" destId="{73FBC0CC-D003-4017-949A-4ED333E2D1E5}" srcOrd="2" destOrd="0" parTransId="{F287AF71-A23F-43B0-A752-37F3DF624F4F}" sibTransId="{CD9647AC-42E9-4E78-BD01-B5585D6282D6}"/>
    <dgm:cxn modelId="{CED03809-2364-4392-B37A-7E2E034B1988}" type="presOf" srcId="{AF34A394-1E37-45F5-8C48-A3ABF9D4711E}" destId="{77E57266-2161-4F28-B05F-00CF8E745201}" srcOrd="0" destOrd="0" presId="urn:microsoft.com/office/officeart/2005/8/layout/vList5"/>
    <dgm:cxn modelId="{57A9B9DD-6D70-4A5A-993F-F566E8F2DE71}" srcId="{77052370-B542-4294-97F7-3FB335CEBD5D}" destId="{A02611A3-6694-4026-AA21-E7501F26779E}" srcOrd="1" destOrd="0" parTransId="{3D824491-0EF8-4651-904E-A40ADCDA8DC9}" sibTransId="{E687B9BC-5114-43C6-A4B2-5BA844B15D91}"/>
    <dgm:cxn modelId="{2E7D6936-AA11-4FCC-83E4-6B37BE577FC0}" type="presOf" srcId="{7899E11D-ADB4-434B-BD31-7B9FC67B8FE5}" destId="{8013B7FD-BD6A-4A0C-ADDC-2A3E8FD485B4}" srcOrd="0" destOrd="0" presId="urn:microsoft.com/office/officeart/2005/8/layout/vList5"/>
    <dgm:cxn modelId="{8D7BF3E1-24B3-4945-82DF-A6A977DF58C4}" srcId="{956BDA00-41AC-40D3-AB3E-EB1B5E97D594}" destId="{7AB438C9-7247-4771-BC30-2F3947766B91}" srcOrd="1" destOrd="0" parTransId="{8C7B14F5-C77A-4847-9CFE-2B47C793F280}" sibTransId="{8BE99819-2F2B-4A71-B89B-402ACBF92A76}"/>
    <dgm:cxn modelId="{B8E86688-5A9D-4FFD-9EB5-64C8A1321E2A}" type="presOf" srcId="{40683E6F-7F67-4071-AB14-368B1FB2BF03}" destId="{8013B7FD-BD6A-4A0C-ADDC-2A3E8FD485B4}" srcOrd="0" destOrd="1" presId="urn:microsoft.com/office/officeart/2005/8/layout/vList5"/>
    <dgm:cxn modelId="{33ADF1AE-9F77-44B1-9760-EF9D72A92A87}" type="presOf" srcId="{956BDA00-41AC-40D3-AB3E-EB1B5E97D594}" destId="{ECD5C23F-4CB2-4F9C-B107-8172784E3543}" srcOrd="0" destOrd="0" presId="urn:microsoft.com/office/officeart/2005/8/layout/vList5"/>
    <dgm:cxn modelId="{EDF7698A-3354-4699-A555-E9AC0D4EC2B0}" type="presOf" srcId="{73FBC0CC-D003-4017-949A-4ED333E2D1E5}" destId="{8AE750EA-898B-4E82-A0D0-E092958422C3}" srcOrd="0" destOrd="0" presId="urn:microsoft.com/office/officeart/2005/8/layout/vList5"/>
    <dgm:cxn modelId="{63A5FD2E-5640-4885-AF87-622A115DB393}" type="presOf" srcId="{65F494DE-7A46-4BC9-BCBD-EA17BD16C639}" destId="{1869E55B-C2A3-417C-AB14-7D0ADEDC2033}" srcOrd="0" destOrd="0" presId="urn:microsoft.com/office/officeart/2005/8/layout/vList5"/>
    <dgm:cxn modelId="{9F523B3D-76BE-4416-A7B7-9539D9C5EFAC}" type="presOf" srcId="{A23E23BE-506F-4319-8D9C-CD88CE82B56A}" destId="{FF750FFC-07A9-4C49-8BEC-2C74696227EB}" srcOrd="0" destOrd="0" presId="urn:microsoft.com/office/officeart/2005/8/layout/vList5"/>
    <dgm:cxn modelId="{D431426C-B76E-4AD6-9E4F-CABC30800BDB}" type="presOf" srcId="{7AB438C9-7247-4771-BC30-2F3947766B91}" destId="{77E57266-2161-4F28-B05F-00CF8E745201}" srcOrd="0" destOrd="1" presId="urn:microsoft.com/office/officeart/2005/8/layout/vList5"/>
    <dgm:cxn modelId="{6C4613A1-4521-479D-AAAB-51EC210D24F6}" type="presParOf" srcId="{1869E55B-C2A3-417C-AB14-7D0ADEDC2033}" destId="{F6287133-5F97-4339-8269-5AE7A728D889}" srcOrd="0" destOrd="0" presId="urn:microsoft.com/office/officeart/2005/8/layout/vList5"/>
    <dgm:cxn modelId="{8F636195-27DF-4D15-BD64-5760DD7AD97C}" type="presParOf" srcId="{F6287133-5F97-4339-8269-5AE7A728D889}" destId="{75A97952-FBB0-4542-9C40-3BCF0A14DC2C}" srcOrd="0" destOrd="0" presId="urn:microsoft.com/office/officeart/2005/8/layout/vList5"/>
    <dgm:cxn modelId="{ECD9498F-96A3-46C0-A2CE-264F3B3DFF4F}" type="presParOf" srcId="{F6287133-5F97-4339-8269-5AE7A728D889}" destId="{FF750FFC-07A9-4C49-8BEC-2C74696227EB}" srcOrd="1" destOrd="0" presId="urn:microsoft.com/office/officeart/2005/8/layout/vList5"/>
    <dgm:cxn modelId="{185FFB73-B904-410E-8E4F-410D29E5D0AE}" type="presParOf" srcId="{1869E55B-C2A3-417C-AB14-7D0ADEDC2033}" destId="{E6C196F9-9DE6-41CC-AF35-F55D78A9EF69}" srcOrd="1" destOrd="0" presId="urn:microsoft.com/office/officeart/2005/8/layout/vList5"/>
    <dgm:cxn modelId="{1AFA5BE0-60FC-4299-8D7F-7C063523A178}" type="presParOf" srcId="{1869E55B-C2A3-417C-AB14-7D0ADEDC2033}" destId="{91AFA1EE-BB25-48F5-BE8A-DAD9C9D30FEF}" srcOrd="2" destOrd="0" presId="urn:microsoft.com/office/officeart/2005/8/layout/vList5"/>
    <dgm:cxn modelId="{EBE93DD6-2E21-49D9-81A4-021FBC430F8C}" type="presParOf" srcId="{91AFA1EE-BB25-48F5-BE8A-DAD9C9D30FEF}" destId="{ECD5C23F-4CB2-4F9C-B107-8172784E3543}" srcOrd="0" destOrd="0" presId="urn:microsoft.com/office/officeart/2005/8/layout/vList5"/>
    <dgm:cxn modelId="{D92D2E76-AD0D-4F72-B701-AFC6952834D4}" type="presParOf" srcId="{91AFA1EE-BB25-48F5-BE8A-DAD9C9D30FEF}" destId="{77E57266-2161-4F28-B05F-00CF8E745201}" srcOrd="1" destOrd="0" presId="urn:microsoft.com/office/officeart/2005/8/layout/vList5"/>
    <dgm:cxn modelId="{B57E9890-8B8B-4264-B5A8-A146103DE96A}" type="presParOf" srcId="{1869E55B-C2A3-417C-AB14-7D0ADEDC2033}" destId="{2AE6177F-1393-46D7-9B33-158B1749D87F}" srcOrd="3" destOrd="0" presId="urn:microsoft.com/office/officeart/2005/8/layout/vList5"/>
    <dgm:cxn modelId="{BCF8F757-603D-4238-B27E-96925C2BD5D5}" type="presParOf" srcId="{1869E55B-C2A3-417C-AB14-7D0ADEDC2033}" destId="{2362B5EB-EFAD-4DFA-B146-C0CF8543FB05}" srcOrd="4" destOrd="0" presId="urn:microsoft.com/office/officeart/2005/8/layout/vList5"/>
    <dgm:cxn modelId="{90F6288B-3922-4118-B21A-B7D14013E75C}" type="presParOf" srcId="{2362B5EB-EFAD-4DFA-B146-C0CF8543FB05}" destId="{8AE750EA-898B-4E82-A0D0-E092958422C3}" srcOrd="0" destOrd="0" presId="urn:microsoft.com/office/officeart/2005/8/layout/vList5"/>
    <dgm:cxn modelId="{E59DFFCA-133A-4F26-AAFC-F66E0365A1D3}" type="presParOf" srcId="{2362B5EB-EFAD-4DFA-B146-C0CF8543FB05}" destId="{8013B7FD-BD6A-4A0C-ADDC-2A3E8FD485B4}" srcOrd="1" destOrd="0" presId="urn:microsoft.com/office/officeart/2005/8/layout/vList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4E03C5-3619-45F4-A527-713D5B5F2FA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2986275-0448-4C47-80F9-05C377F2D0CA}">
      <dgm:prSet phldrT="[Texto]"/>
      <dgm:spPr/>
      <dgm:t>
        <a:bodyPr/>
        <a:lstStyle/>
        <a:p>
          <a:r>
            <a:rPr lang="es-EC" smtClean="0"/>
            <a:t>Cliente específico</a:t>
          </a:r>
          <a:endParaRPr lang="es-EC"/>
        </a:p>
      </dgm:t>
    </dgm:pt>
    <dgm:pt modelId="{CA1E2A27-9389-49FB-ACFF-A93233968D27}" type="parTrans" cxnId="{9454298D-1D87-4EEF-8A23-17A8B8E67194}">
      <dgm:prSet/>
      <dgm:spPr/>
      <dgm:t>
        <a:bodyPr/>
        <a:lstStyle/>
        <a:p>
          <a:endParaRPr lang="es-EC"/>
        </a:p>
      </dgm:t>
    </dgm:pt>
    <dgm:pt modelId="{6E704ED5-52FE-4C34-8BE3-7F8398AB052E}" type="sibTrans" cxnId="{9454298D-1D87-4EEF-8A23-17A8B8E67194}">
      <dgm:prSet/>
      <dgm:spPr/>
      <dgm:t>
        <a:bodyPr/>
        <a:lstStyle/>
        <a:p>
          <a:endParaRPr lang="es-EC"/>
        </a:p>
      </dgm:t>
    </dgm:pt>
    <dgm:pt modelId="{A4A15A2A-45A3-4315-9A9E-3310E0E346AA}">
      <dgm:prSet phldrT="[Texto]"/>
      <dgm:spPr/>
      <dgm:t>
        <a:bodyPr/>
        <a:lstStyle/>
        <a:p>
          <a:pPr algn="ctr"/>
          <a:r>
            <a:rPr lang="es-EC" smtClean="0"/>
            <a:t>Socios de la Cooperativa</a:t>
          </a:r>
          <a:endParaRPr lang="es-EC"/>
        </a:p>
      </dgm:t>
    </dgm:pt>
    <dgm:pt modelId="{A02C50B4-3CD4-4BE3-A9AF-A9A971BDF90D}" type="parTrans" cxnId="{8B80900B-45DE-4570-99E6-65AFEFF3BC2D}">
      <dgm:prSet/>
      <dgm:spPr/>
      <dgm:t>
        <a:bodyPr/>
        <a:lstStyle/>
        <a:p>
          <a:endParaRPr lang="es-EC"/>
        </a:p>
      </dgm:t>
    </dgm:pt>
    <dgm:pt modelId="{EB111C61-F559-4248-8E0A-B155F4E92769}" type="sibTrans" cxnId="{8B80900B-45DE-4570-99E6-65AFEFF3BC2D}">
      <dgm:prSet/>
      <dgm:spPr/>
      <dgm:t>
        <a:bodyPr/>
        <a:lstStyle/>
        <a:p>
          <a:endParaRPr lang="es-EC"/>
        </a:p>
      </dgm:t>
    </dgm:pt>
    <dgm:pt modelId="{4BB099EF-9286-4F16-AAD5-D038852E826C}">
      <dgm:prSet phldrT="[Texto]"/>
      <dgm:spPr/>
      <dgm:t>
        <a:bodyPr/>
        <a:lstStyle/>
        <a:p>
          <a:r>
            <a:rPr lang="es-EC" smtClean="0"/>
            <a:t>Clientes particulares</a:t>
          </a:r>
          <a:endParaRPr lang="es-EC"/>
        </a:p>
      </dgm:t>
    </dgm:pt>
    <dgm:pt modelId="{E572B928-1181-4880-B27C-A954753D24E9}" type="parTrans" cxnId="{DA4B01CB-9948-4E73-B120-5893634DB51B}">
      <dgm:prSet/>
      <dgm:spPr/>
      <dgm:t>
        <a:bodyPr/>
        <a:lstStyle/>
        <a:p>
          <a:endParaRPr lang="es-EC"/>
        </a:p>
      </dgm:t>
    </dgm:pt>
    <dgm:pt modelId="{8CB8B230-2BC2-4BBA-8E2F-B85FD7F1F73D}" type="sibTrans" cxnId="{DA4B01CB-9948-4E73-B120-5893634DB51B}">
      <dgm:prSet/>
      <dgm:spPr/>
      <dgm:t>
        <a:bodyPr/>
        <a:lstStyle/>
        <a:p>
          <a:endParaRPr lang="es-EC"/>
        </a:p>
      </dgm:t>
    </dgm:pt>
    <dgm:pt modelId="{1CDBF21B-7634-4447-B88A-CA40C36E73B2}">
      <dgm:prSet phldrT="[Texto]"/>
      <dgm:spPr/>
      <dgm:t>
        <a:bodyPr/>
        <a:lstStyle/>
        <a:p>
          <a:r>
            <a:rPr lang="es-EC" smtClean="0"/>
            <a:t>Automóviles Particulares</a:t>
          </a:r>
          <a:endParaRPr lang="es-EC"/>
        </a:p>
      </dgm:t>
    </dgm:pt>
    <dgm:pt modelId="{37A106AC-07A0-4DD7-B9B6-505B8210FDB7}" type="parTrans" cxnId="{D3B33F7E-0156-4D76-A981-B92A9A03F64C}">
      <dgm:prSet/>
      <dgm:spPr/>
      <dgm:t>
        <a:bodyPr/>
        <a:lstStyle/>
        <a:p>
          <a:endParaRPr lang="es-EC"/>
        </a:p>
      </dgm:t>
    </dgm:pt>
    <dgm:pt modelId="{9D1E39CB-B231-4A1B-B9D0-D875B55D747B}" type="sibTrans" cxnId="{D3B33F7E-0156-4D76-A981-B92A9A03F64C}">
      <dgm:prSet/>
      <dgm:spPr/>
      <dgm:t>
        <a:bodyPr/>
        <a:lstStyle/>
        <a:p>
          <a:endParaRPr lang="es-EC"/>
        </a:p>
      </dgm:t>
    </dgm:pt>
    <dgm:pt modelId="{839FAFAB-308A-48CC-91F2-4429F640A137}">
      <dgm:prSet phldrT="[Texto]"/>
      <dgm:spPr/>
      <dgm:t>
        <a:bodyPr/>
        <a:lstStyle/>
        <a:p>
          <a:r>
            <a:rPr lang="es-EC" smtClean="0"/>
            <a:t>Vehículos de transporte liviano y de carga pesada</a:t>
          </a:r>
          <a:endParaRPr lang="es-EC"/>
        </a:p>
      </dgm:t>
    </dgm:pt>
    <dgm:pt modelId="{1D8A0C18-7C87-47B4-AD48-59AD45AE0C97}" type="parTrans" cxnId="{F7CB59B7-8F8C-43D6-8ABC-547600ABE878}">
      <dgm:prSet/>
      <dgm:spPr/>
      <dgm:t>
        <a:bodyPr/>
        <a:lstStyle/>
        <a:p>
          <a:endParaRPr lang="es-EC"/>
        </a:p>
      </dgm:t>
    </dgm:pt>
    <dgm:pt modelId="{A2D5E2BC-C88B-4595-B26C-B098BC8A4B10}" type="sibTrans" cxnId="{F7CB59B7-8F8C-43D6-8ABC-547600ABE878}">
      <dgm:prSet/>
      <dgm:spPr/>
      <dgm:t>
        <a:bodyPr/>
        <a:lstStyle/>
        <a:p>
          <a:endParaRPr lang="es-EC"/>
        </a:p>
      </dgm:t>
    </dgm:pt>
    <dgm:pt modelId="{FC87F44C-1DB2-4553-B1AE-569CC9CFF384}">
      <dgm:prSet phldrT="[Texto]"/>
      <dgm:spPr/>
      <dgm:t>
        <a:bodyPr/>
        <a:lstStyle/>
        <a:p>
          <a:pPr algn="ctr"/>
          <a:endParaRPr lang="es-EC"/>
        </a:p>
      </dgm:t>
    </dgm:pt>
    <dgm:pt modelId="{2D9E44FC-67DA-4FA7-A43F-7653B8D598DA}" type="parTrans" cxnId="{4A1066AE-A665-4985-BA04-83CF127885E7}">
      <dgm:prSet/>
      <dgm:spPr/>
      <dgm:t>
        <a:bodyPr/>
        <a:lstStyle/>
        <a:p>
          <a:endParaRPr lang="es-EC"/>
        </a:p>
      </dgm:t>
    </dgm:pt>
    <dgm:pt modelId="{AB88253D-F72E-44FC-A7E3-DF14EDE5AAD4}" type="sibTrans" cxnId="{4A1066AE-A665-4985-BA04-83CF127885E7}">
      <dgm:prSet/>
      <dgm:spPr/>
      <dgm:t>
        <a:bodyPr/>
        <a:lstStyle/>
        <a:p>
          <a:endParaRPr lang="es-EC"/>
        </a:p>
      </dgm:t>
    </dgm:pt>
    <dgm:pt modelId="{86F35290-C1A3-4765-BF2C-1F9C6F69ED50}" type="pres">
      <dgm:prSet presAssocID="{D74E03C5-3619-45F4-A527-713D5B5F2FA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96A8CA2-75DF-4623-BEA6-8FE41FB14E82}" type="pres">
      <dgm:prSet presAssocID="{F2986275-0448-4C47-80F9-05C377F2D0CA}" presName="linNode" presStyleCnt="0"/>
      <dgm:spPr/>
    </dgm:pt>
    <dgm:pt modelId="{62DE0593-0F66-4591-BD1E-F0719EB8A6FF}" type="pres">
      <dgm:prSet presAssocID="{F2986275-0448-4C47-80F9-05C377F2D0CA}" presName="parentShp" presStyleLbl="node1" presStyleIdx="0" presStyleCnt="2" custScaleX="91406" custScaleY="9659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9791F19-6078-4C12-8E83-9079C872C56D}" type="pres">
      <dgm:prSet presAssocID="{F2986275-0448-4C47-80F9-05C377F2D0CA}" presName="childShp" presStyleLbl="bgAccFollowNode1" presStyleIdx="0" presStyleCnt="2" custScaleY="5984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491EDAB-3927-4EFA-B277-AFC136A483F3}" type="pres">
      <dgm:prSet presAssocID="{6E704ED5-52FE-4C34-8BE3-7F8398AB052E}" presName="spacing" presStyleCnt="0"/>
      <dgm:spPr/>
    </dgm:pt>
    <dgm:pt modelId="{3E21BBA0-82C2-4380-AC8F-34551677D005}" type="pres">
      <dgm:prSet presAssocID="{4BB099EF-9286-4F16-AAD5-D038852E826C}" presName="linNode" presStyleCnt="0"/>
      <dgm:spPr/>
    </dgm:pt>
    <dgm:pt modelId="{7C988EC9-ECAB-48AC-BBFA-9E9BC328F058}" type="pres">
      <dgm:prSet presAssocID="{4BB099EF-9286-4F16-AAD5-D038852E826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E323E0-7C6F-4D2D-8E09-E581BCF431D0}" type="pres">
      <dgm:prSet presAssocID="{4BB099EF-9286-4F16-AAD5-D038852E826C}" presName="childShp" presStyleLbl="bgAccFollowNode1" presStyleIdx="1" presStyleCnt="2" custScaleY="77845" custLinFactNeighborX="1562" custLinFactNeighborY="-130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A1066AE-A665-4985-BA04-83CF127885E7}" srcId="{F2986275-0448-4C47-80F9-05C377F2D0CA}" destId="{FC87F44C-1DB2-4553-B1AE-569CC9CFF384}" srcOrd="0" destOrd="0" parTransId="{2D9E44FC-67DA-4FA7-A43F-7653B8D598DA}" sibTransId="{AB88253D-F72E-44FC-A7E3-DF14EDE5AAD4}"/>
    <dgm:cxn modelId="{48751A07-565F-412A-AA8D-CFE65950DEFC}" type="presOf" srcId="{D74E03C5-3619-45F4-A527-713D5B5F2FA6}" destId="{86F35290-C1A3-4765-BF2C-1F9C6F69ED50}" srcOrd="0" destOrd="0" presId="urn:microsoft.com/office/officeart/2005/8/layout/vList6"/>
    <dgm:cxn modelId="{9454298D-1D87-4EEF-8A23-17A8B8E67194}" srcId="{D74E03C5-3619-45F4-A527-713D5B5F2FA6}" destId="{F2986275-0448-4C47-80F9-05C377F2D0CA}" srcOrd="0" destOrd="0" parTransId="{CA1E2A27-9389-49FB-ACFF-A93233968D27}" sibTransId="{6E704ED5-52FE-4C34-8BE3-7F8398AB052E}"/>
    <dgm:cxn modelId="{DA4B01CB-9948-4E73-B120-5893634DB51B}" srcId="{D74E03C5-3619-45F4-A527-713D5B5F2FA6}" destId="{4BB099EF-9286-4F16-AAD5-D038852E826C}" srcOrd="1" destOrd="0" parTransId="{E572B928-1181-4880-B27C-A954753D24E9}" sibTransId="{8CB8B230-2BC2-4BBA-8E2F-B85FD7F1F73D}"/>
    <dgm:cxn modelId="{5D2CB225-5D84-4393-97DE-1A08A1B6D7B9}" type="presOf" srcId="{FC87F44C-1DB2-4553-B1AE-569CC9CFF384}" destId="{09791F19-6078-4C12-8E83-9079C872C56D}" srcOrd="0" destOrd="0" presId="urn:microsoft.com/office/officeart/2005/8/layout/vList6"/>
    <dgm:cxn modelId="{C6548554-3397-442B-B553-C4DDEAD68F30}" type="presOf" srcId="{839FAFAB-308A-48CC-91F2-4429F640A137}" destId="{CFE323E0-7C6F-4D2D-8E09-E581BCF431D0}" srcOrd="0" destOrd="1" presId="urn:microsoft.com/office/officeart/2005/8/layout/vList6"/>
    <dgm:cxn modelId="{D3B33F7E-0156-4D76-A981-B92A9A03F64C}" srcId="{4BB099EF-9286-4F16-AAD5-D038852E826C}" destId="{1CDBF21B-7634-4447-B88A-CA40C36E73B2}" srcOrd="0" destOrd="0" parTransId="{37A106AC-07A0-4DD7-B9B6-505B8210FDB7}" sibTransId="{9D1E39CB-B231-4A1B-B9D0-D875B55D747B}"/>
    <dgm:cxn modelId="{8B80900B-45DE-4570-99E6-65AFEFF3BC2D}" srcId="{F2986275-0448-4C47-80F9-05C377F2D0CA}" destId="{A4A15A2A-45A3-4315-9A9E-3310E0E346AA}" srcOrd="1" destOrd="0" parTransId="{A02C50B4-3CD4-4BE3-A9AF-A9A971BDF90D}" sibTransId="{EB111C61-F559-4248-8E0A-B155F4E92769}"/>
    <dgm:cxn modelId="{AE3A045F-C044-4365-8E6C-582804F3AAE7}" type="presOf" srcId="{1CDBF21B-7634-4447-B88A-CA40C36E73B2}" destId="{CFE323E0-7C6F-4D2D-8E09-E581BCF431D0}" srcOrd="0" destOrd="0" presId="urn:microsoft.com/office/officeart/2005/8/layout/vList6"/>
    <dgm:cxn modelId="{6CC87AE1-79F9-4495-A649-1AA390D54FD7}" type="presOf" srcId="{F2986275-0448-4C47-80F9-05C377F2D0CA}" destId="{62DE0593-0F66-4591-BD1E-F0719EB8A6FF}" srcOrd="0" destOrd="0" presId="urn:microsoft.com/office/officeart/2005/8/layout/vList6"/>
    <dgm:cxn modelId="{4EAD404A-6993-4EA4-B669-1C908A53D862}" type="presOf" srcId="{4BB099EF-9286-4F16-AAD5-D038852E826C}" destId="{7C988EC9-ECAB-48AC-BBFA-9E9BC328F058}" srcOrd="0" destOrd="0" presId="urn:microsoft.com/office/officeart/2005/8/layout/vList6"/>
    <dgm:cxn modelId="{7DB2C0AB-4AB8-4FF8-8979-4979A388086F}" type="presOf" srcId="{A4A15A2A-45A3-4315-9A9E-3310E0E346AA}" destId="{09791F19-6078-4C12-8E83-9079C872C56D}" srcOrd="0" destOrd="1" presId="urn:microsoft.com/office/officeart/2005/8/layout/vList6"/>
    <dgm:cxn modelId="{F7CB59B7-8F8C-43D6-8ABC-547600ABE878}" srcId="{4BB099EF-9286-4F16-AAD5-D038852E826C}" destId="{839FAFAB-308A-48CC-91F2-4429F640A137}" srcOrd="1" destOrd="0" parTransId="{1D8A0C18-7C87-47B4-AD48-59AD45AE0C97}" sibTransId="{A2D5E2BC-C88B-4595-B26C-B098BC8A4B10}"/>
    <dgm:cxn modelId="{8E4EEB7A-ED3D-4839-880C-272188BACBE8}" type="presParOf" srcId="{86F35290-C1A3-4765-BF2C-1F9C6F69ED50}" destId="{496A8CA2-75DF-4623-BEA6-8FE41FB14E82}" srcOrd="0" destOrd="0" presId="urn:microsoft.com/office/officeart/2005/8/layout/vList6"/>
    <dgm:cxn modelId="{DBBF082A-FA89-4596-B0CD-AE5E268F8053}" type="presParOf" srcId="{496A8CA2-75DF-4623-BEA6-8FE41FB14E82}" destId="{62DE0593-0F66-4591-BD1E-F0719EB8A6FF}" srcOrd="0" destOrd="0" presId="urn:microsoft.com/office/officeart/2005/8/layout/vList6"/>
    <dgm:cxn modelId="{3DDACDB6-100C-420A-B1CE-97C63A367869}" type="presParOf" srcId="{496A8CA2-75DF-4623-BEA6-8FE41FB14E82}" destId="{09791F19-6078-4C12-8E83-9079C872C56D}" srcOrd="1" destOrd="0" presId="urn:microsoft.com/office/officeart/2005/8/layout/vList6"/>
    <dgm:cxn modelId="{03AA8468-FEEB-45E3-8716-D3D71764C4DA}" type="presParOf" srcId="{86F35290-C1A3-4765-BF2C-1F9C6F69ED50}" destId="{D491EDAB-3927-4EFA-B277-AFC136A483F3}" srcOrd="1" destOrd="0" presId="urn:microsoft.com/office/officeart/2005/8/layout/vList6"/>
    <dgm:cxn modelId="{8E99FAFF-1936-411A-869D-D294E6FE8679}" type="presParOf" srcId="{86F35290-C1A3-4765-BF2C-1F9C6F69ED50}" destId="{3E21BBA0-82C2-4380-AC8F-34551677D005}" srcOrd="2" destOrd="0" presId="urn:microsoft.com/office/officeart/2005/8/layout/vList6"/>
    <dgm:cxn modelId="{71954F37-85CB-4413-9251-7E21DB0A20CA}" type="presParOf" srcId="{3E21BBA0-82C2-4380-AC8F-34551677D005}" destId="{7C988EC9-ECAB-48AC-BBFA-9E9BC328F058}" srcOrd="0" destOrd="0" presId="urn:microsoft.com/office/officeart/2005/8/layout/vList6"/>
    <dgm:cxn modelId="{6BBF2B75-8E0C-4891-8C72-29A29740EFE6}" type="presParOf" srcId="{3E21BBA0-82C2-4380-AC8F-34551677D005}" destId="{CFE323E0-7C6F-4D2D-8E09-E581BCF431D0}" srcOrd="1" destOrd="0" presId="urn:microsoft.com/office/officeart/2005/8/layout/vList6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D9EB8F-098F-4F9B-B54F-EF3540615D7E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1BD300F7-DC52-40FC-A640-652DA6D38E19}">
      <dgm:prSet phldrT="[Texto]" custT="1"/>
      <dgm:spPr/>
      <dgm:t>
        <a:bodyPr/>
        <a:lstStyle/>
        <a:p>
          <a:r>
            <a:rPr lang="es-EC" sz="1800" smtClean="0">
              <a:latin typeface="Arial Black" pitchFamily="34" charset="0"/>
            </a:rPr>
            <a:t>Automóviles</a:t>
          </a:r>
          <a:endParaRPr lang="es-EC" sz="1800">
            <a:latin typeface="Arial Black" pitchFamily="34" charset="0"/>
          </a:endParaRPr>
        </a:p>
      </dgm:t>
    </dgm:pt>
    <dgm:pt modelId="{CFFB2AF3-917C-4A78-9227-4B9E03E1C528}" type="parTrans" cxnId="{D46B5484-7605-4118-BEFD-17C6C8C9F4FF}">
      <dgm:prSet/>
      <dgm:spPr/>
      <dgm:t>
        <a:bodyPr/>
        <a:lstStyle/>
        <a:p>
          <a:endParaRPr lang="es-EC"/>
        </a:p>
      </dgm:t>
    </dgm:pt>
    <dgm:pt modelId="{63390591-CDED-4742-9BD4-AB3B2E93A05D}" type="sibTrans" cxnId="{D46B5484-7605-4118-BEFD-17C6C8C9F4FF}">
      <dgm:prSet/>
      <dgm:spPr/>
      <dgm:t>
        <a:bodyPr/>
        <a:lstStyle/>
        <a:p>
          <a:endParaRPr lang="es-EC"/>
        </a:p>
      </dgm:t>
    </dgm:pt>
    <dgm:pt modelId="{0462109D-F53D-44D2-8BC8-752CD248D600}">
      <dgm:prSet phldrT="[Texto]"/>
      <dgm:spPr/>
      <dgm:t>
        <a:bodyPr/>
        <a:lstStyle/>
        <a:p>
          <a:endParaRPr lang="es-EC" smtClean="0"/>
        </a:p>
        <a:p>
          <a:r>
            <a:rPr lang="es-EC" smtClean="0">
              <a:latin typeface="Arial Black" pitchFamily="34" charset="0"/>
            </a:rPr>
            <a:t>$202.00</a:t>
          </a:r>
          <a:endParaRPr lang="es-EC">
            <a:latin typeface="Arial Black" pitchFamily="34" charset="0"/>
          </a:endParaRPr>
        </a:p>
      </dgm:t>
    </dgm:pt>
    <dgm:pt modelId="{F219BBD1-4085-4454-AA95-400BC450EAB3}" type="parTrans" cxnId="{98C45ABA-ABE3-4BC7-B0BF-85F4933B6D17}">
      <dgm:prSet/>
      <dgm:spPr/>
      <dgm:t>
        <a:bodyPr/>
        <a:lstStyle/>
        <a:p>
          <a:endParaRPr lang="es-EC"/>
        </a:p>
      </dgm:t>
    </dgm:pt>
    <dgm:pt modelId="{474A6AAD-DF1B-4559-9A3C-B388C9A7EC53}" type="sibTrans" cxnId="{98C45ABA-ABE3-4BC7-B0BF-85F4933B6D17}">
      <dgm:prSet/>
      <dgm:spPr/>
      <dgm:t>
        <a:bodyPr/>
        <a:lstStyle/>
        <a:p>
          <a:endParaRPr lang="es-EC"/>
        </a:p>
      </dgm:t>
    </dgm:pt>
    <dgm:pt modelId="{F9947F9C-52C0-477A-9B81-9516D16E78E1}">
      <dgm:prSet phldrT="[Texto]" custT="1"/>
      <dgm:spPr/>
      <dgm:t>
        <a:bodyPr/>
        <a:lstStyle/>
        <a:p>
          <a:pPr algn="ctr"/>
          <a:r>
            <a:rPr lang="es-EC" sz="2800" smtClean="0">
              <a:latin typeface="Arial Black" pitchFamily="34" charset="0"/>
            </a:rPr>
            <a:t>Buses</a:t>
          </a:r>
          <a:r>
            <a:rPr lang="es-EC" sz="1800" b="1" smtClean="0"/>
            <a:t>       </a:t>
          </a:r>
          <a:endParaRPr lang="es-EC" sz="1800"/>
        </a:p>
      </dgm:t>
    </dgm:pt>
    <dgm:pt modelId="{808AFCE0-1B95-4C14-9D8F-434746D0B0A6}" type="parTrans" cxnId="{89C6DE71-999F-475F-9727-678CDEBEB909}">
      <dgm:prSet/>
      <dgm:spPr/>
      <dgm:t>
        <a:bodyPr/>
        <a:lstStyle/>
        <a:p>
          <a:endParaRPr lang="es-EC"/>
        </a:p>
      </dgm:t>
    </dgm:pt>
    <dgm:pt modelId="{C3BEBF35-2590-4B0D-A0F7-707BDCF95637}" type="sibTrans" cxnId="{89C6DE71-999F-475F-9727-678CDEBEB909}">
      <dgm:prSet/>
      <dgm:spPr/>
      <dgm:t>
        <a:bodyPr/>
        <a:lstStyle/>
        <a:p>
          <a:endParaRPr lang="es-EC"/>
        </a:p>
      </dgm:t>
    </dgm:pt>
    <dgm:pt modelId="{E80C5EB8-B1F2-4286-A53F-B5F7A92A1009}">
      <dgm:prSet phldrT="[Texto]"/>
      <dgm:spPr/>
      <dgm:t>
        <a:bodyPr/>
        <a:lstStyle/>
        <a:p>
          <a:endParaRPr lang="es-EC" b="1" smtClean="0"/>
        </a:p>
        <a:p>
          <a:endParaRPr lang="es-EC" b="1" smtClean="0"/>
        </a:p>
        <a:p>
          <a:r>
            <a:rPr lang="es-EC" b="1" smtClean="0"/>
            <a:t>$</a:t>
          </a:r>
          <a:r>
            <a:rPr lang="es-EC" b="1" smtClean="0">
              <a:latin typeface="Arial Black" pitchFamily="34" charset="0"/>
            </a:rPr>
            <a:t>486.00</a:t>
          </a:r>
          <a:endParaRPr lang="es-EC">
            <a:latin typeface="Arial Black" pitchFamily="34" charset="0"/>
          </a:endParaRPr>
        </a:p>
      </dgm:t>
    </dgm:pt>
    <dgm:pt modelId="{17D66E5E-FACA-4EF3-9E98-9B319C3FF018}" type="parTrans" cxnId="{FBBE6DAF-8A82-4481-A237-D79A493656D0}">
      <dgm:prSet/>
      <dgm:spPr/>
      <dgm:t>
        <a:bodyPr/>
        <a:lstStyle/>
        <a:p>
          <a:endParaRPr lang="es-EC"/>
        </a:p>
      </dgm:t>
    </dgm:pt>
    <dgm:pt modelId="{3F89D815-8AB2-4BB3-81AB-18A24F663D38}" type="sibTrans" cxnId="{FBBE6DAF-8A82-4481-A237-D79A493656D0}">
      <dgm:prSet/>
      <dgm:spPr/>
      <dgm:t>
        <a:bodyPr/>
        <a:lstStyle/>
        <a:p>
          <a:endParaRPr lang="es-EC"/>
        </a:p>
      </dgm:t>
    </dgm:pt>
    <dgm:pt modelId="{4F260BF6-5CA4-4E14-8E7F-6D8C72598ABE}">
      <dgm:prSet phldrT="[Texto]" custT="1"/>
      <dgm:spPr/>
      <dgm:t>
        <a:bodyPr/>
        <a:lstStyle/>
        <a:p>
          <a:pPr algn="ctr"/>
          <a:r>
            <a:rPr lang="es-EC" sz="3200" smtClean="0">
              <a:latin typeface="Arial Black" pitchFamily="34" charset="0"/>
            </a:rPr>
            <a:t>Tráileres</a:t>
          </a:r>
          <a:endParaRPr lang="es-EC" sz="3200">
            <a:latin typeface="Arial Black" pitchFamily="34" charset="0"/>
          </a:endParaRPr>
        </a:p>
      </dgm:t>
    </dgm:pt>
    <dgm:pt modelId="{3B0EBBB4-2593-4D3F-B370-892B1B742D24}" type="parTrans" cxnId="{D9C2AB4A-364B-411D-AA90-20921E319DD0}">
      <dgm:prSet/>
      <dgm:spPr/>
      <dgm:t>
        <a:bodyPr/>
        <a:lstStyle/>
        <a:p>
          <a:endParaRPr lang="es-EC"/>
        </a:p>
      </dgm:t>
    </dgm:pt>
    <dgm:pt modelId="{C518E945-B22C-4B30-B773-80DD3834D1BB}" type="sibTrans" cxnId="{D9C2AB4A-364B-411D-AA90-20921E319DD0}">
      <dgm:prSet/>
      <dgm:spPr/>
      <dgm:t>
        <a:bodyPr/>
        <a:lstStyle/>
        <a:p>
          <a:endParaRPr lang="es-EC"/>
        </a:p>
      </dgm:t>
    </dgm:pt>
    <dgm:pt modelId="{ECA063D9-255C-430F-90E7-6E8BBEBEC5C6}">
      <dgm:prSet phldrT="[Texto]"/>
      <dgm:spPr/>
      <dgm:t>
        <a:bodyPr/>
        <a:lstStyle/>
        <a:p>
          <a:endParaRPr lang="es-EC" smtClean="0"/>
        </a:p>
        <a:p>
          <a:endParaRPr lang="es-EC" smtClean="0"/>
        </a:p>
        <a:p>
          <a:endParaRPr lang="es-EC" smtClean="0"/>
        </a:p>
        <a:p>
          <a:r>
            <a:rPr lang="es-EC" smtClean="0"/>
            <a:t>$</a:t>
          </a:r>
          <a:r>
            <a:rPr lang="es-EC" smtClean="0">
              <a:latin typeface="Arial Black" pitchFamily="34" charset="0"/>
            </a:rPr>
            <a:t>1046.00</a:t>
          </a:r>
          <a:endParaRPr lang="es-EC">
            <a:latin typeface="Arial Black" pitchFamily="34" charset="0"/>
          </a:endParaRPr>
        </a:p>
      </dgm:t>
    </dgm:pt>
    <dgm:pt modelId="{05D89896-C16F-4C81-A7D6-9869A2EDA8FE}" type="parTrans" cxnId="{85D53769-C88C-493D-94DA-527F57E28527}">
      <dgm:prSet/>
      <dgm:spPr/>
      <dgm:t>
        <a:bodyPr/>
        <a:lstStyle/>
        <a:p>
          <a:endParaRPr lang="es-EC"/>
        </a:p>
      </dgm:t>
    </dgm:pt>
    <dgm:pt modelId="{21A41C44-E2CA-4D27-8678-25F3BC86C52E}" type="sibTrans" cxnId="{85D53769-C88C-493D-94DA-527F57E28527}">
      <dgm:prSet/>
      <dgm:spPr/>
      <dgm:t>
        <a:bodyPr/>
        <a:lstStyle/>
        <a:p>
          <a:endParaRPr lang="es-EC"/>
        </a:p>
      </dgm:t>
    </dgm:pt>
    <dgm:pt modelId="{FB8D6833-8A76-4F63-9028-E0C136957D7C}" type="pres">
      <dgm:prSet presAssocID="{B0D9EB8F-098F-4F9B-B54F-EF3540615D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CEA439-CE51-4481-BE71-9525363E071C}" type="pres">
      <dgm:prSet presAssocID="{1BD300F7-DC52-40FC-A640-652DA6D38E19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0F2032-E272-475D-9D69-359D27E5BDBB}" type="pres">
      <dgm:prSet presAssocID="{1BD300F7-DC52-40FC-A640-652DA6D38E19}" presName="bgRect" presStyleLbl="node1" presStyleIdx="0" presStyleCnt="3" custScaleX="59623" custScaleY="55415"/>
      <dgm:spPr/>
      <dgm:t>
        <a:bodyPr/>
        <a:lstStyle/>
        <a:p>
          <a:endParaRPr lang="es-ES"/>
        </a:p>
      </dgm:t>
    </dgm:pt>
    <dgm:pt modelId="{0ABE15C9-CB8A-4FA2-BDFA-4614613C1137}" type="pres">
      <dgm:prSet presAssocID="{1BD300F7-DC52-40FC-A640-652DA6D38E1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D4303E-116D-4178-A674-B79F38F148D4}" type="pres">
      <dgm:prSet presAssocID="{1BD300F7-DC52-40FC-A640-652DA6D38E1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EC395D0-91E8-47A3-B4CE-1DEE80FDF5D4}" type="pres">
      <dgm:prSet presAssocID="{63390591-CDED-4742-9BD4-AB3B2E93A05D}" presName="hSp" presStyleCnt="0"/>
      <dgm:spPr/>
      <dgm:t>
        <a:bodyPr/>
        <a:lstStyle/>
        <a:p>
          <a:endParaRPr lang="es-ES"/>
        </a:p>
      </dgm:t>
    </dgm:pt>
    <dgm:pt modelId="{639AECF8-7256-4D1E-9C76-A96F2CB6D5C8}" type="pres">
      <dgm:prSet presAssocID="{63390591-CDED-4742-9BD4-AB3B2E93A05D}" presName="vProcSp" presStyleCnt="0"/>
      <dgm:spPr/>
      <dgm:t>
        <a:bodyPr/>
        <a:lstStyle/>
        <a:p>
          <a:endParaRPr lang="es-ES"/>
        </a:p>
      </dgm:t>
    </dgm:pt>
    <dgm:pt modelId="{09ED4E71-1273-4FB6-BCFB-24D32CA28190}" type="pres">
      <dgm:prSet presAssocID="{63390591-CDED-4742-9BD4-AB3B2E93A05D}" presName="vSp1" presStyleCnt="0"/>
      <dgm:spPr/>
      <dgm:t>
        <a:bodyPr/>
        <a:lstStyle/>
        <a:p>
          <a:endParaRPr lang="es-ES"/>
        </a:p>
      </dgm:t>
    </dgm:pt>
    <dgm:pt modelId="{74275A6D-5D95-4D7C-9555-04578E82A7B8}" type="pres">
      <dgm:prSet presAssocID="{63390591-CDED-4742-9BD4-AB3B2E93A05D}" presName="simulatedConn" presStyleLbl="solidFgAcc1" presStyleIdx="0" presStyleCnt="2"/>
      <dgm:spPr/>
      <dgm:t>
        <a:bodyPr/>
        <a:lstStyle/>
        <a:p>
          <a:endParaRPr lang="es-ES"/>
        </a:p>
      </dgm:t>
    </dgm:pt>
    <dgm:pt modelId="{A6C85948-9818-415F-ADDA-99E3480C3DD7}" type="pres">
      <dgm:prSet presAssocID="{63390591-CDED-4742-9BD4-AB3B2E93A05D}" presName="vSp2" presStyleCnt="0"/>
      <dgm:spPr/>
      <dgm:t>
        <a:bodyPr/>
        <a:lstStyle/>
        <a:p>
          <a:endParaRPr lang="es-ES"/>
        </a:p>
      </dgm:t>
    </dgm:pt>
    <dgm:pt modelId="{F2FD1434-9144-44A5-BC7B-15044C7E8187}" type="pres">
      <dgm:prSet presAssocID="{63390591-CDED-4742-9BD4-AB3B2E93A05D}" presName="sibTrans" presStyleCnt="0"/>
      <dgm:spPr/>
      <dgm:t>
        <a:bodyPr/>
        <a:lstStyle/>
        <a:p>
          <a:endParaRPr lang="es-ES"/>
        </a:p>
      </dgm:t>
    </dgm:pt>
    <dgm:pt modelId="{3563F99B-47C7-4BBB-8EFD-5392ABF88F0C}" type="pres">
      <dgm:prSet presAssocID="{F9947F9C-52C0-477A-9B81-9516D16E78E1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715F46-A845-4926-BC81-6667EEC065D9}" type="pres">
      <dgm:prSet presAssocID="{F9947F9C-52C0-477A-9B81-9516D16E78E1}" presName="bgRect" presStyleLbl="node1" presStyleIdx="1" presStyleCnt="3" custScaleX="58999" custScaleY="70795"/>
      <dgm:spPr/>
      <dgm:t>
        <a:bodyPr/>
        <a:lstStyle/>
        <a:p>
          <a:endParaRPr lang="es-EC"/>
        </a:p>
      </dgm:t>
    </dgm:pt>
    <dgm:pt modelId="{17B9952E-9CDF-4D5A-AFC4-E07F0FDA54E7}" type="pres">
      <dgm:prSet presAssocID="{F9947F9C-52C0-477A-9B81-9516D16E78E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3BD0E0-58DA-44BA-987F-CEC76BA7CD3A}" type="pres">
      <dgm:prSet presAssocID="{F9947F9C-52C0-477A-9B81-9516D16E78E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2419149-E53E-460D-AA21-AA9F19E1C8FA}" type="pres">
      <dgm:prSet presAssocID="{C3BEBF35-2590-4B0D-A0F7-707BDCF95637}" presName="hSp" presStyleCnt="0"/>
      <dgm:spPr/>
      <dgm:t>
        <a:bodyPr/>
        <a:lstStyle/>
        <a:p>
          <a:endParaRPr lang="es-ES"/>
        </a:p>
      </dgm:t>
    </dgm:pt>
    <dgm:pt modelId="{4B02104B-799E-405B-8A01-144B9BE21069}" type="pres">
      <dgm:prSet presAssocID="{C3BEBF35-2590-4B0D-A0F7-707BDCF95637}" presName="vProcSp" presStyleCnt="0"/>
      <dgm:spPr/>
      <dgm:t>
        <a:bodyPr/>
        <a:lstStyle/>
        <a:p>
          <a:endParaRPr lang="es-ES"/>
        </a:p>
      </dgm:t>
    </dgm:pt>
    <dgm:pt modelId="{22E0A456-CFF1-4948-9EE9-94EC00317499}" type="pres">
      <dgm:prSet presAssocID="{C3BEBF35-2590-4B0D-A0F7-707BDCF95637}" presName="vSp1" presStyleCnt="0"/>
      <dgm:spPr/>
      <dgm:t>
        <a:bodyPr/>
        <a:lstStyle/>
        <a:p>
          <a:endParaRPr lang="es-ES"/>
        </a:p>
      </dgm:t>
    </dgm:pt>
    <dgm:pt modelId="{3699B662-2733-4432-AC2A-49A4116401E7}" type="pres">
      <dgm:prSet presAssocID="{C3BEBF35-2590-4B0D-A0F7-707BDCF95637}" presName="simulatedConn" presStyleLbl="solidFgAcc1" presStyleIdx="1" presStyleCnt="2"/>
      <dgm:spPr/>
      <dgm:t>
        <a:bodyPr/>
        <a:lstStyle/>
        <a:p>
          <a:endParaRPr lang="es-ES"/>
        </a:p>
      </dgm:t>
    </dgm:pt>
    <dgm:pt modelId="{8FE78871-62E4-4A11-83A5-EEF8DA666E36}" type="pres">
      <dgm:prSet presAssocID="{C3BEBF35-2590-4B0D-A0F7-707BDCF95637}" presName="vSp2" presStyleCnt="0"/>
      <dgm:spPr/>
      <dgm:t>
        <a:bodyPr/>
        <a:lstStyle/>
        <a:p>
          <a:endParaRPr lang="es-ES"/>
        </a:p>
      </dgm:t>
    </dgm:pt>
    <dgm:pt modelId="{FA91B170-576C-4D91-8F28-DD8023CBCB87}" type="pres">
      <dgm:prSet presAssocID="{C3BEBF35-2590-4B0D-A0F7-707BDCF95637}" presName="sibTrans" presStyleCnt="0"/>
      <dgm:spPr/>
      <dgm:t>
        <a:bodyPr/>
        <a:lstStyle/>
        <a:p>
          <a:endParaRPr lang="es-ES"/>
        </a:p>
      </dgm:t>
    </dgm:pt>
    <dgm:pt modelId="{8A72DFF2-292B-44C5-B166-06CCA75B1262}" type="pres">
      <dgm:prSet presAssocID="{4F260BF6-5CA4-4E14-8E7F-6D8C72598ABE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492870-968E-446E-BC04-E1E10D38CBD3}" type="pres">
      <dgm:prSet presAssocID="{4F260BF6-5CA4-4E14-8E7F-6D8C72598ABE}" presName="bgRect" presStyleLbl="node1" presStyleIdx="2" presStyleCnt="3" custScaleX="74369" custScaleY="92211"/>
      <dgm:spPr/>
      <dgm:t>
        <a:bodyPr/>
        <a:lstStyle/>
        <a:p>
          <a:endParaRPr lang="es-ES"/>
        </a:p>
      </dgm:t>
    </dgm:pt>
    <dgm:pt modelId="{1AAD7253-C6CA-49FA-ABD0-DEAEAA510DE2}" type="pres">
      <dgm:prSet presAssocID="{4F260BF6-5CA4-4E14-8E7F-6D8C72598AB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F3BCA0-E795-433D-BB1B-AE5EADA0E13C}" type="pres">
      <dgm:prSet presAssocID="{4F260BF6-5CA4-4E14-8E7F-6D8C72598AB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AFE1D58-608B-4C36-B58C-5E808225AA1E}" type="presOf" srcId="{F9947F9C-52C0-477A-9B81-9516D16E78E1}" destId="{17B9952E-9CDF-4D5A-AFC4-E07F0FDA54E7}" srcOrd="1" destOrd="0" presId="urn:microsoft.com/office/officeart/2005/8/layout/hProcess7"/>
    <dgm:cxn modelId="{FBBE6DAF-8A82-4481-A237-D79A493656D0}" srcId="{F9947F9C-52C0-477A-9B81-9516D16E78E1}" destId="{E80C5EB8-B1F2-4286-A53F-B5F7A92A1009}" srcOrd="0" destOrd="0" parTransId="{17D66E5E-FACA-4EF3-9E98-9B319C3FF018}" sibTransId="{3F89D815-8AB2-4BB3-81AB-18A24F663D38}"/>
    <dgm:cxn modelId="{3F98C38A-E188-4BB2-9148-D59A808BA0B5}" type="presOf" srcId="{4F260BF6-5CA4-4E14-8E7F-6D8C72598ABE}" destId="{23492870-968E-446E-BC04-E1E10D38CBD3}" srcOrd="0" destOrd="0" presId="urn:microsoft.com/office/officeart/2005/8/layout/hProcess7"/>
    <dgm:cxn modelId="{89C6DE71-999F-475F-9727-678CDEBEB909}" srcId="{B0D9EB8F-098F-4F9B-B54F-EF3540615D7E}" destId="{F9947F9C-52C0-477A-9B81-9516D16E78E1}" srcOrd="1" destOrd="0" parTransId="{808AFCE0-1B95-4C14-9D8F-434746D0B0A6}" sibTransId="{C3BEBF35-2590-4B0D-A0F7-707BDCF95637}"/>
    <dgm:cxn modelId="{D20A9ADE-2905-4A7D-9359-0F8726A62F8D}" type="presOf" srcId="{1BD300F7-DC52-40FC-A640-652DA6D38E19}" destId="{EB0F2032-E272-475D-9D69-359D27E5BDBB}" srcOrd="0" destOrd="0" presId="urn:microsoft.com/office/officeart/2005/8/layout/hProcess7"/>
    <dgm:cxn modelId="{447CF8C8-BACB-495B-B3CE-4CFF6BF28D81}" type="presOf" srcId="{B0D9EB8F-098F-4F9B-B54F-EF3540615D7E}" destId="{FB8D6833-8A76-4F63-9028-E0C136957D7C}" srcOrd="0" destOrd="0" presId="urn:microsoft.com/office/officeart/2005/8/layout/hProcess7"/>
    <dgm:cxn modelId="{D9C2AB4A-364B-411D-AA90-20921E319DD0}" srcId="{B0D9EB8F-098F-4F9B-B54F-EF3540615D7E}" destId="{4F260BF6-5CA4-4E14-8E7F-6D8C72598ABE}" srcOrd="2" destOrd="0" parTransId="{3B0EBBB4-2593-4D3F-B370-892B1B742D24}" sibTransId="{C518E945-B22C-4B30-B773-80DD3834D1BB}"/>
    <dgm:cxn modelId="{85D53769-C88C-493D-94DA-527F57E28527}" srcId="{4F260BF6-5CA4-4E14-8E7F-6D8C72598ABE}" destId="{ECA063D9-255C-430F-90E7-6E8BBEBEC5C6}" srcOrd="0" destOrd="0" parTransId="{05D89896-C16F-4C81-A7D6-9869A2EDA8FE}" sibTransId="{21A41C44-E2CA-4D27-8678-25F3BC86C52E}"/>
    <dgm:cxn modelId="{823F9B31-ADA8-4C93-86EA-1E4EB9951785}" type="presOf" srcId="{1BD300F7-DC52-40FC-A640-652DA6D38E19}" destId="{0ABE15C9-CB8A-4FA2-BDFA-4614613C1137}" srcOrd="1" destOrd="0" presId="urn:microsoft.com/office/officeart/2005/8/layout/hProcess7"/>
    <dgm:cxn modelId="{D46B5484-7605-4118-BEFD-17C6C8C9F4FF}" srcId="{B0D9EB8F-098F-4F9B-B54F-EF3540615D7E}" destId="{1BD300F7-DC52-40FC-A640-652DA6D38E19}" srcOrd="0" destOrd="0" parTransId="{CFFB2AF3-917C-4A78-9227-4B9E03E1C528}" sibTransId="{63390591-CDED-4742-9BD4-AB3B2E93A05D}"/>
    <dgm:cxn modelId="{45F9DE5A-0BC7-4CE6-932D-AAC4817D3264}" type="presOf" srcId="{4F260BF6-5CA4-4E14-8E7F-6D8C72598ABE}" destId="{1AAD7253-C6CA-49FA-ABD0-DEAEAA510DE2}" srcOrd="1" destOrd="0" presId="urn:microsoft.com/office/officeart/2005/8/layout/hProcess7"/>
    <dgm:cxn modelId="{47E90471-37C8-45A7-9A74-920F5C73EC75}" type="presOf" srcId="{0462109D-F53D-44D2-8BC8-752CD248D600}" destId="{EED4303E-116D-4178-A674-B79F38F148D4}" srcOrd="0" destOrd="0" presId="urn:microsoft.com/office/officeart/2005/8/layout/hProcess7"/>
    <dgm:cxn modelId="{38855761-831F-4E5D-8B9E-9B7A24580B13}" type="presOf" srcId="{E80C5EB8-B1F2-4286-A53F-B5F7A92A1009}" destId="{CB3BD0E0-58DA-44BA-987F-CEC76BA7CD3A}" srcOrd="0" destOrd="0" presId="urn:microsoft.com/office/officeart/2005/8/layout/hProcess7"/>
    <dgm:cxn modelId="{98C45ABA-ABE3-4BC7-B0BF-85F4933B6D17}" srcId="{1BD300F7-DC52-40FC-A640-652DA6D38E19}" destId="{0462109D-F53D-44D2-8BC8-752CD248D600}" srcOrd="0" destOrd="0" parTransId="{F219BBD1-4085-4454-AA95-400BC450EAB3}" sibTransId="{474A6AAD-DF1B-4559-9A3C-B388C9A7EC53}"/>
    <dgm:cxn modelId="{076FC8C1-8C83-4D43-BB20-0DBE984525EC}" type="presOf" srcId="{ECA063D9-255C-430F-90E7-6E8BBEBEC5C6}" destId="{9EF3BCA0-E795-433D-BB1B-AE5EADA0E13C}" srcOrd="0" destOrd="0" presId="urn:microsoft.com/office/officeart/2005/8/layout/hProcess7"/>
    <dgm:cxn modelId="{93284D0B-41A7-4590-B362-EF31FE55FCBA}" type="presOf" srcId="{F9947F9C-52C0-477A-9B81-9516D16E78E1}" destId="{A5715F46-A845-4926-BC81-6667EEC065D9}" srcOrd="0" destOrd="0" presId="urn:microsoft.com/office/officeart/2005/8/layout/hProcess7"/>
    <dgm:cxn modelId="{CE037AC0-F75C-46F0-8AE1-D886DA99F447}" type="presParOf" srcId="{FB8D6833-8A76-4F63-9028-E0C136957D7C}" destId="{36CEA439-CE51-4481-BE71-9525363E071C}" srcOrd="0" destOrd="0" presId="urn:microsoft.com/office/officeart/2005/8/layout/hProcess7"/>
    <dgm:cxn modelId="{EB6739AC-FD0E-4C3B-8619-EC54D2226A71}" type="presParOf" srcId="{36CEA439-CE51-4481-BE71-9525363E071C}" destId="{EB0F2032-E272-475D-9D69-359D27E5BDBB}" srcOrd="0" destOrd="0" presId="urn:microsoft.com/office/officeart/2005/8/layout/hProcess7"/>
    <dgm:cxn modelId="{8225E33F-4243-4F10-8B28-59B6A60D420A}" type="presParOf" srcId="{36CEA439-CE51-4481-BE71-9525363E071C}" destId="{0ABE15C9-CB8A-4FA2-BDFA-4614613C1137}" srcOrd="1" destOrd="0" presId="urn:microsoft.com/office/officeart/2005/8/layout/hProcess7"/>
    <dgm:cxn modelId="{7E7C0800-20FC-4224-B3FF-473F7E2FDFD1}" type="presParOf" srcId="{36CEA439-CE51-4481-BE71-9525363E071C}" destId="{EED4303E-116D-4178-A674-B79F38F148D4}" srcOrd="2" destOrd="0" presId="urn:microsoft.com/office/officeart/2005/8/layout/hProcess7"/>
    <dgm:cxn modelId="{A33A857F-B67F-4A38-B885-CD16F52FD567}" type="presParOf" srcId="{FB8D6833-8A76-4F63-9028-E0C136957D7C}" destId="{4EC395D0-91E8-47A3-B4CE-1DEE80FDF5D4}" srcOrd="1" destOrd="0" presId="urn:microsoft.com/office/officeart/2005/8/layout/hProcess7"/>
    <dgm:cxn modelId="{5DDF36AA-4551-47FD-B790-90E1CDC66623}" type="presParOf" srcId="{FB8D6833-8A76-4F63-9028-E0C136957D7C}" destId="{639AECF8-7256-4D1E-9C76-A96F2CB6D5C8}" srcOrd="2" destOrd="0" presId="urn:microsoft.com/office/officeart/2005/8/layout/hProcess7"/>
    <dgm:cxn modelId="{68F99CD4-0088-4513-B0BA-DBFAA29F3FCC}" type="presParOf" srcId="{639AECF8-7256-4D1E-9C76-A96F2CB6D5C8}" destId="{09ED4E71-1273-4FB6-BCFB-24D32CA28190}" srcOrd="0" destOrd="0" presId="urn:microsoft.com/office/officeart/2005/8/layout/hProcess7"/>
    <dgm:cxn modelId="{D3EBC21F-7D1A-407F-8633-2BB391657BB7}" type="presParOf" srcId="{639AECF8-7256-4D1E-9C76-A96F2CB6D5C8}" destId="{74275A6D-5D95-4D7C-9555-04578E82A7B8}" srcOrd="1" destOrd="0" presId="urn:microsoft.com/office/officeart/2005/8/layout/hProcess7"/>
    <dgm:cxn modelId="{59243950-AAF7-43D7-979F-A5FFB3393EBE}" type="presParOf" srcId="{639AECF8-7256-4D1E-9C76-A96F2CB6D5C8}" destId="{A6C85948-9818-415F-ADDA-99E3480C3DD7}" srcOrd="2" destOrd="0" presId="urn:microsoft.com/office/officeart/2005/8/layout/hProcess7"/>
    <dgm:cxn modelId="{ED1012EF-B027-433C-901B-916B3DC16397}" type="presParOf" srcId="{FB8D6833-8A76-4F63-9028-E0C136957D7C}" destId="{F2FD1434-9144-44A5-BC7B-15044C7E8187}" srcOrd="3" destOrd="0" presId="urn:microsoft.com/office/officeart/2005/8/layout/hProcess7"/>
    <dgm:cxn modelId="{BCD4B5AE-2AD9-4C1F-BDD3-0BD709A988EE}" type="presParOf" srcId="{FB8D6833-8A76-4F63-9028-E0C136957D7C}" destId="{3563F99B-47C7-4BBB-8EFD-5392ABF88F0C}" srcOrd="4" destOrd="0" presId="urn:microsoft.com/office/officeart/2005/8/layout/hProcess7"/>
    <dgm:cxn modelId="{B9FFA818-088B-4274-B174-415E02EB86B6}" type="presParOf" srcId="{3563F99B-47C7-4BBB-8EFD-5392ABF88F0C}" destId="{A5715F46-A845-4926-BC81-6667EEC065D9}" srcOrd="0" destOrd="0" presId="urn:microsoft.com/office/officeart/2005/8/layout/hProcess7"/>
    <dgm:cxn modelId="{F3AFB301-8697-45E3-87FA-5B5E1DDDA3BC}" type="presParOf" srcId="{3563F99B-47C7-4BBB-8EFD-5392ABF88F0C}" destId="{17B9952E-9CDF-4D5A-AFC4-E07F0FDA54E7}" srcOrd="1" destOrd="0" presId="urn:microsoft.com/office/officeart/2005/8/layout/hProcess7"/>
    <dgm:cxn modelId="{033727D0-071C-44CE-9FD6-735B899F1C4A}" type="presParOf" srcId="{3563F99B-47C7-4BBB-8EFD-5392ABF88F0C}" destId="{CB3BD0E0-58DA-44BA-987F-CEC76BA7CD3A}" srcOrd="2" destOrd="0" presId="urn:microsoft.com/office/officeart/2005/8/layout/hProcess7"/>
    <dgm:cxn modelId="{28B7D865-A226-4146-BC60-80AC4B92A679}" type="presParOf" srcId="{FB8D6833-8A76-4F63-9028-E0C136957D7C}" destId="{22419149-E53E-460D-AA21-AA9F19E1C8FA}" srcOrd="5" destOrd="0" presId="urn:microsoft.com/office/officeart/2005/8/layout/hProcess7"/>
    <dgm:cxn modelId="{328F854E-B2AB-49A5-8CBC-E1D6F09D0CA0}" type="presParOf" srcId="{FB8D6833-8A76-4F63-9028-E0C136957D7C}" destId="{4B02104B-799E-405B-8A01-144B9BE21069}" srcOrd="6" destOrd="0" presId="urn:microsoft.com/office/officeart/2005/8/layout/hProcess7"/>
    <dgm:cxn modelId="{2A5C2023-CD21-49A7-A020-8BB8E635FBB0}" type="presParOf" srcId="{4B02104B-799E-405B-8A01-144B9BE21069}" destId="{22E0A456-CFF1-4948-9EE9-94EC00317499}" srcOrd="0" destOrd="0" presId="urn:microsoft.com/office/officeart/2005/8/layout/hProcess7"/>
    <dgm:cxn modelId="{D1A5D17F-B4ED-4BBB-9EEA-E8DE0C094947}" type="presParOf" srcId="{4B02104B-799E-405B-8A01-144B9BE21069}" destId="{3699B662-2733-4432-AC2A-49A4116401E7}" srcOrd="1" destOrd="0" presId="urn:microsoft.com/office/officeart/2005/8/layout/hProcess7"/>
    <dgm:cxn modelId="{26FB7F6D-4EBF-407E-95A5-6A82110AA5C6}" type="presParOf" srcId="{4B02104B-799E-405B-8A01-144B9BE21069}" destId="{8FE78871-62E4-4A11-83A5-EEF8DA666E36}" srcOrd="2" destOrd="0" presId="urn:microsoft.com/office/officeart/2005/8/layout/hProcess7"/>
    <dgm:cxn modelId="{8344D105-099B-4496-A73E-4531BE0CCD84}" type="presParOf" srcId="{FB8D6833-8A76-4F63-9028-E0C136957D7C}" destId="{FA91B170-576C-4D91-8F28-DD8023CBCB87}" srcOrd="7" destOrd="0" presId="urn:microsoft.com/office/officeart/2005/8/layout/hProcess7"/>
    <dgm:cxn modelId="{E8BC3C85-017C-42F0-AE98-1CB3CCCBD5D5}" type="presParOf" srcId="{FB8D6833-8A76-4F63-9028-E0C136957D7C}" destId="{8A72DFF2-292B-44C5-B166-06CCA75B1262}" srcOrd="8" destOrd="0" presId="urn:microsoft.com/office/officeart/2005/8/layout/hProcess7"/>
    <dgm:cxn modelId="{79886452-A44D-4B51-BE54-510880083147}" type="presParOf" srcId="{8A72DFF2-292B-44C5-B166-06CCA75B1262}" destId="{23492870-968E-446E-BC04-E1E10D38CBD3}" srcOrd="0" destOrd="0" presId="urn:microsoft.com/office/officeart/2005/8/layout/hProcess7"/>
    <dgm:cxn modelId="{1C3DFB49-F968-4CC6-9F97-B23F043DB71C}" type="presParOf" srcId="{8A72DFF2-292B-44C5-B166-06CCA75B1262}" destId="{1AAD7253-C6CA-49FA-ABD0-DEAEAA510DE2}" srcOrd="1" destOrd="0" presId="urn:microsoft.com/office/officeart/2005/8/layout/hProcess7"/>
    <dgm:cxn modelId="{D2FBD749-4C38-49F1-905E-DD0F95EE3ECF}" type="presParOf" srcId="{8A72DFF2-292B-44C5-B166-06CCA75B1262}" destId="{9EF3BCA0-E795-433D-BB1B-AE5EADA0E13C}" srcOrd="2" destOrd="0" presId="urn:microsoft.com/office/officeart/2005/8/layout/hProcess7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14E1A8-2DAD-4639-B9D2-137F81AB492B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800876C-8421-461C-99A2-A687ED2F3DF4}">
      <dgm:prSet phldrT="[Texto]"/>
      <dgm:spPr/>
      <dgm:t>
        <a:bodyPr/>
        <a:lstStyle/>
        <a:p>
          <a:r>
            <a:rPr lang="es-ES" smtClean="0"/>
            <a:t>CAPACIDAD POTENCIAL</a:t>
          </a:r>
          <a:endParaRPr lang="es-ES"/>
        </a:p>
      </dgm:t>
    </dgm:pt>
    <dgm:pt modelId="{FD623FC8-EE57-4F86-9CCD-1BADFB9DE02A}" type="parTrans" cxnId="{E702D535-AFCF-40E1-A61A-58F62ADA826D}">
      <dgm:prSet/>
      <dgm:spPr/>
      <dgm:t>
        <a:bodyPr/>
        <a:lstStyle/>
        <a:p>
          <a:endParaRPr lang="es-ES"/>
        </a:p>
      </dgm:t>
    </dgm:pt>
    <dgm:pt modelId="{D1B7A10E-7EA6-4692-B7AB-8746D64903A4}" type="sibTrans" cxnId="{E702D535-AFCF-40E1-A61A-58F62ADA826D}">
      <dgm:prSet/>
      <dgm:spPr/>
      <dgm:t>
        <a:bodyPr/>
        <a:lstStyle/>
        <a:p>
          <a:endParaRPr lang="es-ES"/>
        </a:p>
      </dgm:t>
    </dgm:pt>
    <dgm:pt modelId="{03A805E8-82B2-40E3-8E70-CA97286E0266}">
      <dgm:prSet phldrT="[Texto]"/>
      <dgm:spPr/>
      <dgm:t>
        <a:bodyPr/>
        <a:lstStyle/>
        <a:p>
          <a:r>
            <a:rPr lang="es-ES" smtClean="0"/>
            <a:t>AÑO 1 3360</a:t>
          </a:r>
          <a:endParaRPr lang="es-ES"/>
        </a:p>
      </dgm:t>
    </dgm:pt>
    <dgm:pt modelId="{B4E495EC-60ED-4CE0-8672-5EC0621FADB8}" type="parTrans" cxnId="{D1A67ED6-B437-4E42-A6C1-F76AD35A3FB3}">
      <dgm:prSet/>
      <dgm:spPr/>
      <dgm:t>
        <a:bodyPr/>
        <a:lstStyle/>
        <a:p>
          <a:endParaRPr lang="es-ES"/>
        </a:p>
      </dgm:t>
    </dgm:pt>
    <dgm:pt modelId="{77FD7930-141B-4FCC-B9FB-23AF8E1F8BE6}" type="sibTrans" cxnId="{D1A67ED6-B437-4E42-A6C1-F76AD35A3FB3}">
      <dgm:prSet/>
      <dgm:spPr/>
      <dgm:t>
        <a:bodyPr/>
        <a:lstStyle/>
        <a:p>
          <a:endParaRPr lang="es-ES"/>
        </a:p>
      </dgm:t>
    </dgm:pt>
    <dgm:pt modelId="{F14451A3-D8E6-4919-88BF-B867E78F57A7}">
      <dgm:prSet phldrT="[Texto]"/>
      <dgm:spPr/>
      <dgm:t>
        <a:bodyPr/>
        <a:lstStyle/>
        <a:p>
          <a:r>
            <a:rPr lang="es-ES" smtClean="0"/>
            <a:t>AÑO 2</a:t>
          </a:r>
        </a:p>
        <a:p>
          <a:r>
            <a:rPr lang="es-ES" smtClean="0"/>
            <a:t>3360</a:t>
          </a:r>
          <a:endParaRPr lang="es-ES"/>
        </a:p>
      </dgm:t>
    </dgm:pt>
    <dgm:pt modelId="{82A9387A-EC60-405C-919C-B143EDD582EC}" type="parTrans" cxnId="{3CE686B5-A837-4E60-B95D-142D69656081}">
      <dgm:prSet/>
      <dgm:spPr/>
      <dgm:t>
        <a:bodyPr/>
        <a:lstStyle/>
        <a:p>
          <a:endParaRPr lang="es-ES"/>
        </a:p>
      </dgm:t>
    </dgm:pt>
    <dgm:pt modelId="{F6A1DA4A-E3C9-47E1-A23F-3BEB0C073700}" type="sibTrans" cxnId="{3CE686B5-A837-4E60-B95D-142D69656081}">
      <dgm:prSet/>
      <dgm:spPr/>
      <dgm:t>
        <a:bodyPr/>
        <a:lstStyle/>
        <a:p>
          <a:endParaRPr lang="es-ES"/>
        </a:p>
      </dgm:t>
    </dgm:pt>
    <dgm:pt modelId="{D529E6D1-E84E-4C22-861B-54FAA2735B02}">
      <dgm:prSet phldrT="[Texto]"/>
      <dgm:spPr/>
      <dgm:t>
        <a:bodyPr/>
        <a:lstStyle/>
        <a:p>
          <a:r>
            <a:rPr lang="es-ES" smtClean="0"/>
            <a:t>CAPACIDAD REAL</a:t>
          </a:r>
          <a:endParaRPr lang="es-ES"/>
        </a:p>
      </dgm:t>
    </dgm:pt>
    <dgm:pt modelId="{5B62BBB2-8C79-4C4F-9E0B-49E8BA3C6C4E}" type="parTrans" cxnId="{73FA5269-B8A4-4BA8-8416-75ED7265718A}">
      <dgm:prSet/>
      <dgm:spPr/>
      <dgm:t>
        <a:bodyPr/>
        <a:lstStyle/>
        <a:p>
          <a:endParaRPr lang="es-ES"/>
        </a:p>
      </dgm:t>
    </dgm:pt>
    <dgm:pt modelId="{BDE96AEB-8662-4E7B-8687-AF10A1FE9A18}" type="sibTrans" cxnId="{73FA5269-B8A4-4BA8-8416-75ED7265718A}">
      <dgm:prSet/>
      <dgm:spPr/>
      <dgm:t>
        <a:bodyPr/>
        <a:lstStyle/>
        <a:p>
          <a:endParaRPr lang="es-ES"/>
        </a:p>
      </dgm:t>
    </dgm:pt>
    <dgm:pt modelId="{13B97BE3-074E-486C-A88E-7CED7974AAB8}">
      <dgm:prSet phldrT="[Texto]"/>
      <dgm:spPr/>
      <dgm:t>
        <a:bodyPr/>
        <a:lstStyle/>
        <a:p>
          <a:r>
            <a:rPr lang="es-ES" smtClean="0"/>
            <a:t>AÑO 1</a:t>
          </a:r>
        </a:p>
        <a:p>
          <a:r>
            <a:rPr lang="es-ES" smtClean="0"/>
            <a:t>2352</a:t>
          </a:r>
          <a:endParaRPr lang="es-ES"/>
        </a:p>
      </dgm:t>
    </dgm:pt>
    <dgm:pt modelId="{19119138-8FD0-419E-A048-E0414A978DB8}" type="parTrans" cxnId="{AC514AE2-2B4A-4893-BCDF-D2F5819EBAE3}">
      <dgm:prSet/>
      <dgm:spPr/>
      <dgm:t>
        <a:bodyPr/>
        <a:lstStyle/>
        <a:p>
          <a:endParaRPr lang="es-ES"/>
        </a:p>
      </dgm:t>
    </dgm:pt>
    <dgm:pt modelId="{9C8F507E-41C9-4365-BBDC-2D5BE6F61BAA}" type="sibTrans" cxnId="{AC514AE2-2B4A-4893-BCDF-D2F5819EBAE3}">
      <dgm:prSet/>
      <dgm:spPr/>
      <dgm:t>
        <a:bodyPr/>
        <a:lstStyle/>
        <a:p>
          <a:endParaRPr lang="es-ES"/>
        </a:p>
      </dgm:t>
    </dgm:pt>
    <dgm:pt modelId="{7EDD6CC4-D7A4-4BA0-93BD-ADD266BEA416}">
      <dgm:prSet phldrT="[Texto]"/>
      <dgm:spPr/>
      <dgm:t>
        <a:bodyPr/>
        <a:lstStyle/>
        <a:p>
          <a:r>
            <a:rPr lang="es-ES" smtClean="0"/>
            <a:t>AÑO 2</a:t>
          </a:r>
        </a:p>
        <a:p>
          <a:r>
            <a:rPr lang="es-ES" smtClean="0"/>
            <a:t>2352</a:t>
          </a:r>
          <a:endParaRPr lang="es-ES"/>
        </a:p>
      </dgm:t>
    </dgm:pt>
    <dgm:pt modelId="{CD3185FC-7AA3-4407-A952-67892A4498FF}" type="parTrans" cxnId="{C1A4FABA-F097-4C79-9100-6B100D933159}">
      <dgm:prSet/>
      <dgm:spPr/>
      <dgm:t>
        <a:bodyPr/>
        <a:lstStyle/>
        <a:p>
          <a:endParaRPr lang="es-ES"/>
        </a:p>
      </dgm:t>
    </dgm:pt>
    <dgm:pt modelId="{09196197-6587-4571-802F-662105E74E30}" type="sibTrans" cxnId="{C1A4FABA-F097-4C79-9100-6B100D933159}">
      <dgm:prSet/>
      <dgm:spPr/>
      <dgm:t>
        <a:bodyPr/>
        <a:lstStyle/>
        <a:p>
          <a:endParaRPr lang="es-ES"/>
        </a:p>
      </dgm:t>
    </dgm:pt>
    <dgm:pt modelId="{7E40C8A7-BDEA-4B33-A710-42C19B95B314}" type="pres">
      <dgm:prSet presAssocID="{2E14E1A8-2DAD-4639-B9D2-137F81AB49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1D926C8C-A419-4C17-9851-A23EBCFF1E2D}" type="pres">
      <dgm:prSet presAssocID="{6800876C-8421-461C-99A2-A687ED2F3DF4}" presName="root" presStyleCnt="0"/>
      <dgm:spPr/>
    </dgm:pt>
    <dgm:pt modelId="{CC2AB9A2-2C51-454E-8C42-C20E5363A706}" type="pres">
      <dgm:prSet presAssocID="{6800876C-8421-461C-99A2-A687ED2F3DF4}" presName="rootComposite" presStyleCnt="0"/>
      <dgm:spPr/>
    </dgm:pt>
    <dgm:pt modelId="{4F642D06-F6F5-43F6-9343-47CFF61EB753}" type="pres">
      <dgm:prSet presAssocID="{6800876C-8421-461C-99A2-A687ED2F3DF4}" presName="rootText" presStyleLbl="node1" presStyleIdx="0" presStyleCnt="2"/>
      <dgm:spPr/>
      <dgm:t>
        <a:bodyPr/>
        <a:lstStyle/>
        <a:p>
          <a:endParaRPr lang="es-ES"/>
        </a:p>
      </dgm:t>
    </dgm:pt>
    <dgm:pt modelId="{6B5AAB31-0397-4D32-BB56-E66927D5EDA5}" type="pres">
      <dgm:prSet presAssocID="{6800876C-8421-461C-99A2-A687ED2F3DF4}" presName="rootConnector" presStyleLbl="node1" presStyleIdx="0" presStyleCnt="2"/>
      <dgm:spPr/>
      <dgm:t>
        <a:bodyPr/>
        <a:lstStyle/>
        <a:p>
          <a:endParaRPr lang="es-EC"/>
        </a:p>
      </dgm:t>
    </dgm:pt>
    <dgm:pt modelId="{9FECD5EF-83FA-495E-B3CD-DAF7DCC19991}" type="pres">
      <dgm:prSet presAssocID="{6800876C-8421-461C-99A2-A687ED2F3DF4}" presName="childShape" presStyleCnt="0"/>
      <dgm:spPr/>
    </dgm:pt>
    <dgm:pt modelId="{63E457D6-2BBB-4D10-AF01-85C9C76A4202}" type="pres">
      <dgm:prSet presAssocID="{B4E495EC-60ED-4CE0-8672-5EC0621FADB8}" presName="Name13" presStyleLbl="parChTrans1D2" presStyleIdx="0" presStyleCnt="4"/>
      <dgm:spPr/>
      <dgm:t>
        <a:bodyPr/>
        <a:lstStyle/>
        <a:p>
          <a:endParaRPr lang="es-EC"/>
        </a:p>
      </dgm:t>
    </dgm:pt>
    <dgm:pt modelId="{9B0A1436-1043-4A3E-969A-EAEE789CFA5F}" type="pres">
      <dgm:prSet presAssocID="{03A805E8-82B2-40E3-8E70-CA97286E026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9C882D-1DDC-4DD8-89EA-E63B72CB081C}" type="pres">
      <dgm:prSet presAssocID="{82A9387A-EC60-405C-919C-B143EDD582EC}" presName="Name13" presStyleLbl="parChTrans1D2" presStyleIdx="1" presStyleCnt="4"/>
      <dgm:spPr/>
      <dgm:t>
        <a:bodyPr/>
        <a:lstStyle/>
        <a:p>
          <a:endParaRPr lang="es-EC"/>
        </a:p>
      </dgm:t>
    </dgm:pt>
    <dgm:pt modelId="{379789D0-476D-4C3B-91CA-518A686BB4C4}" type="pres">
      <dgm:prSet presAssocID="{F14451A3-D8E6-4919-88BF-B867E78F57A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CD035DB-D6B0-4B5B-9CB6-D139116B1310}" type="pres">
      <dgm:prSet presAssocID="{D529E6D1-E84E-4C22-861B-54FAA2735B02}" presName="root" presStyleCnt="0"/>
      <dgm:spPr/>
    </dgm:pt>
    <dgm:pt modelId="{0FA7C994-23DA-46AC-8D59-883D79E7F2E3}" type="pres">
      <dgm:prSet presAssocID="{D529E6D1-E84E-4C22-861B-54FAA2735B02}" presName="rootComposite" presStyleCnt="0"/>
      <dgm:spPr/>
    </dgm:pt>
    <dgm:pt modelId="{89D4C1EA-F909-44A2-BF9B-792EC374D39D}" type="pres">
      <dgm:prSet presAssocID="{D529E6D1-E84E-4C22-861B-54FAA2735B02}" presName="rootText" presStyleLbl="node1" presStyleIdx="1" presStyleCnt="2"/>
      <dgm:spPr/>
      <dgm:t>
        <a:bodyPr/>
        <a:lstStyle/>
        <a:p>
          <a:endParaRPr lang="es-EC"/>
        </a:p>
      </dgm:t>
    </dgm:pt>
    <dgm:pt modelId="{B8C44693-ABE6-4339-B310-A8C0B5C98F15}" type="pres">
      <dgm:prSet presAssocID="{D529E6D1-E84E-4C22-861B-54FAA2735B02}" presName="rootConnector" presStyleLbl="node1" presStyleIdx="1" presStyleCnt="2"/>
      <dgm:spPr/>
      <dgm:t>
        <a:bodyPr/>
        <a:lstStyle/>
        <a:p>
          <a:endParaRPr lang="es-EC"/>
        </a:p>
      </dgm:t>
    </dgm:pt>
    <dgm:pt modelId="{2E49D868-0499-441E-AC3F-EC22C1890344}" type="pres">
      <dgm:prSet presAssocID="{D529E6D1-E84E-4C22-861B-54FAA2735B02}" presName="childShape" presStyleCnt="0"/>
      <dgm:spPr/>
    </dgm:pt>
    <dgm:pt modelId="{D7C839EE-8EAC-4CB1-A36F-D86349CEBFAE}" type="pres">
      <dgm:prSet presAssocID="{19119138-8FD0-419E-A048-E0414A978DB8}" presName="Name13" presStyleLbl="parChTrans1D2" presStyleIdx="2" presStyleCnt="4"/>
      <dgm:spPr/>
      <dgm:t>
        <a:bodyPr/>
        <a:lstStyle/>
        <a:p>
          <a:endParaRPr lang="es-EC"/>
        </a:p>
      </dgm:t>
    </dgm:pt>
    <dgm:pt modelId="{F40F49AC-3FB9-4772-8694-2B1F483CEC97}" type="pres">
      <dgm:prSet presAssocID="{13B97BE3-074E-486C-A88E-7CED7974AAB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7A503E-A211-47DD-8E7E-29D542FFBE33}" type="pres">
      <dgm:prSet presAssocID="{CD3185FC-7AA3-4407-A952-67892A4498FF}" presName="Name13" presStyleLbl="parChTrans1D2" presStyleIdx="3" presStyleCnt="4"/>
      <dgm:spPr/>
      <dgm:t>
        <a:bodyPr/>
        <a:lstStyle/>
        <a:p>
          <a:endParaRPr lang="es-EC"/>
        </a:p>
      </dgm:t>
    </dgm:pt>
    <dgm:pt modelId="{6DBCB8AC-B237-4F82-A14B-FA7A17B66DD7}" type="pres">
      <dgm:prSet presAssocID="{7EDD6CC4-D7A4-4BA0-93BD-ADD266BEA41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D17093C-90D2-4FA2-A812-3F54AACD227E}" type="presOf" srcId="{6800876C-8421-461C-99A2-A687ED2F3DF4}" destId="{6B5AAB31-0397-4D32-BB56-E66927D5EDA5}" srcOrd="1" destOrd="0" presId="urn:microsoft.com/office/officeart/2005/8/layout/hierarchy3"/>
    <dgm:cxn modelId="{E5129E89-AC6B-4AFC-8E42-DAC182ACCFF8}" type="presOf" srcId="{2E14E1A8-2DAD-4639-B9D2-137F81AB492B}" destId="{7E40C8A7-BDEA-4B33-A710-42C19B95B314}" srcOrd="0" destOrd="0" presId="urn:microsoft.com/office/officeart/2005/8/layout/hierarchy3"/>
    <dgm:cxn modelId="{73FA5269-B8A4-4BA8-8416-75ED7265718A}" srcId="{2E14E1A8-2DAD-4639-B9D2-137F81AB492B}" destId="{D529E6D1-E84E-4C22-861B-54FAA2735B02}" srcOrd="1" destOrd="0" parTransId="{5B62BBB2-8C79-4C4F-9E0B-49E8BA3C6C4E}" sibTransId="{BDE96AEB-8662-4E7B-8687-AF10A1FE9A18}"/>
    <dgm:cxn modelId="{AC514AE2-2B4A-4893-BCDF-D2F5819EBAE3}" srcId="{D529E6D1-E84E-4C22-861B-54FAA2735B02}" destId="{13B97BE3-074E-486C-A88E-7CED7974AAB8}" srcOrd="0" destOrd="0" parTransId="{19119138-8FD0-419E-A048-E0414A978DB8}" sibTransId="{9C8F507E-41C9-4365-BBDC-2D5BE6F61BAA}"/>
    <dgm:cxn modelId="{E702D535-AFCF-40E1-A61A-58F62ADA826D}" srcId="{2E14E1A8-2DAD-4639-B9D2-137F81AB492B}" destId="{6800876C-8421-461C-99A2-A687ED2F3DF4}" srcOrd="0" destOrd="0" parTransId="{FD623FC8-EE57-4F86-9CCD-1BADFB9DE02A}" sibTransId="{D1B7A10E-7EA6-4692-B7AB-8746D64903A4}"/>
    <dgm:cxn modelId="{676756A0-A73F-4033-8F95-293EDF3B3B7F}" type="presOf" srcId="{82A9387A-EC60-405C-919C-B143EDD582EC}" destId="{079C882D-1DDC-4DD8-89EA-E63B72CB081C}" srcOrd="0" destOrd="0" presId="urn:microsoft.com/office/officeart/2005/8/layout/hierarchy3"/>
    <dgm:cxn modelId="{D1A67ED6-B437-4E42-A6C1-F76AD35A3FB3}" srcId="{6800876C-8421-461C-99A2-A687ED2F3DF4}" destId="{03A805E8-82B2-40E3-8E70-CA97286E0266}" srcOrd="0" destOrd="0" parTransId="{B4E495EC-60ED-4CE0-8672-5EC0621FADB8}" sibTransId="{77FD7930-141B-4FCC-B9FB-23AF8E1F8BE6}"/>
    <dgm:cxn modelId="{3CE686B5-A837-4E60-B95D-142D69656081}" srcId="{6800876C-8421-461C-99A2-A687ED2F3DF4}" destId="{F14451A3-D8E6-4919-88BF-B867E78F57A7}" srcOrd="1" destOrd="0" parTransId="{82A9387A-EC60-405C-919C-B143EDD582EC}" sibTransId="{F6A1DA4A-E3C9-47E1-A23F-3BEB0C073700}"/>
    <dgm:cxn modelId="{3AE3B52C-EADD-40CF-A773-71FAA741C4A8}" type="presOf" srcId="{D529E6D1-E84E-4C22-861B-54FAA2735B02}" destId="{B8C44693-ABE6-4339-B310-A8C0B5C98F15}" srcOrd="1" destOrd="0" presId="urn:microsoft.com/office/officeart/2005/8/layout/hierarchy3"/>
    <dgm:cxn modelId="{E3E9F295-0DE1-42E5-8155-E945F1C90425}" type="presOf" srcId="{B4E495EC-60ED-4CE0-8672-5EC0621FADB8}" destId="{63E457D6-2BBB-4D10-AF01-85C9C76A4202}" srcOrd="0" destOrd="0" presId="urn:microsoft.com/office/officeart/2005/8/layout/hierarchy3"/>
    <dgm:cxn modelId="{0AAF91BD-287A-40BE-AE8B-A8F246AAF07E}" type="presOf" srcId="{19119138-8FD0-419E-A048-E0414A978DB8}" destId="{D7C839EE-8EAC-4CB1-A36F-D86349CEBFAE}" srcOrd="0" destOrd="0" presId="urn:microsoft.com/office/officeart/2005/8/layout/hierarchy3"/>
    <dgm:cxn modelId="{E23C7B0B-6054-4C85-ABAC-4E3E2AF754B4}" type="presOf" srcId="{D529E6D1-E84E-4C22-861B-54FAA2735B02}" destId="{89D4C1EA-F909-44A2-BF9B-792EC374D39D}" srcOrd="0" destOrd="0" presId="urn:microsoft.com/office/officeart/2005/8/layout/hierarchy3"/>
    <dgm:cxn modelId="{CCE52AB5-1688-4E51-8C49-653BC6C94A7F}" type="presOf" srcId="{7EDD6CC4-D7A4-4BA0-93BD-ADD266BEA416}" destId="{6DBCB8AC-B237-4F82-A14B-FA7A17B66DD7}" srcOrd="0" destOrd="0" presId="urn:microsoft.com/office/officeart/2005/8/layout/hierarchy3"/>
    <dgm:cxn modelId="{12A46CB6-2397-453E-B37D-B20BD99D3C0C}" type="presOf" srcId="{CD3185FC-7AA3-4407-A952-67892A4498FF}" destId="{587A503E-A211-47DD-8E7E-29D542FFBE33}" srcOrd="0" destOrd="0" presId="urn:microsoft.com/office/officeart/2005/8/layout/hierarchy3"/>
    <dgm:cxn modelId="{65FB0485-BA81-47CC-AA3B-9190B887EA2D}" type="presOf" srcId="{F14451A3-D8E6-4919-88BF-B867E78F57A7}" destId="{379789D0-476D-4C3B-91CA-518A686BB4C4}" srcOrd="0" destOrd="0" presId="urn:microsoft.com/office/officeart/2005/8/layout/hierarchy3"/>
    <dgm:cxn modelId="{C1A4FABA-F097-4C79-9100-6B100D933159}" srcId="{D529E6D1-E84E-4C22-861B-54FAA2735B02}" destId="{7EDD6CC4-D7A4-4BA0-93BD-ADD266BEA416}" srcOrd="1" destOrd="0" parTransId="{CD3185FC-7AA3-4407-A952-67892A4498FF}" sibTransId="{09196197-6587-4571-802F-662105E74E30}"/>
    <dgm:cxn modelId="{7096F969-E3FE-4BB7-A3FC-C85B280E1D29}" type="presOf" srcId="{13B97BE3-074E-486C-A88E-7CED7974AAB8}" destId="{F40F49AC-3FB9-4772-8694-2B1F483CEC97}" srcOrd="0" destOrd="0" presId="urn:microsoft.com/office/officeart/2005/8/layout/hierarchy3"/>
    <dgm:cxn modelId="{02F3EE0F-8ADE-4FFB-98C8-EF94FC3ADA07}" type="presOf" srcId="{03A805E8-82B2-40E3-8E70-CA97286E0266}" destId="{9B0A1436-1043-4A3E-969A-EAEE789CFA5F}" srcOrd="0" destOrd="0" presId="urn:microsoft.com/office/officeart/2005/8/layout/hierarchy3"/>
    <dgm:cxn modelId="{F456392D-A0DB-408B-8E5A-EC054A1FD17D}" type="presOf" srcId="{6800876C-8421-461C-99A2-A687ED2F3DF4}" destId="{4F642D06-F6F5-43F6-9343-47CFF61EB753}" srcOrd="0" destOrd="0" presId="urn:microsoft.com/office/officeart/2005/8/layout/hierarchy3"/>
    <dgm:cxn modelId="{AB74CC91-EB2C-417F-8C30-174A9D1B347F}" type="presParOf" srcId="{7E40C8A7-BDEA-4B33-A710-42C19B95B314}" destId="{1D926C8C-A419-4C17-9851-A23EBCFF1E2D}" srcOrd="0" destOrd="0" presId="urn:microsoft.com/office/officeart/2005/8/layout/hierarchy3"/>
    <dgm:cxn modelId="{9182A343-E0E7-46E3-A434-D565F5BFFEB3}" type="presParOf" srcId="{1D926C8C-A419-4C17-9851-A23EBCFF1E2D}" destId="{CC2AB9A2-2C51-454E-8C42-C20E5363A706}" srcOrd="0" destOrd="0" presId="urn:microsoft.com/office/officeart/2005/8/layout/hierarchy3"/>
    <dgm:cxn modelId="{E7D799D5-2335-4460-8BE8-7A5A8ACC8DC2}" type="presParOf" srcId="{CC2AB9A2-2C51-454E-8C42-C20E5363A706}" destId="{4F642D06-F6F5-43F6-9343-47CFF61EB753}" srcOrd="0" destOrd="0" presId="urn:microsoft.com/office/officeart/2005/8/layout/hierarchy3"/>
    <dgm:cxn modelId="{CD271FA1-C5DE-45CD-AAD2-B508EACE9AE5}" type="presParOf" srcId="{CC2AB9A2-2C51-454E-8C42-C20E5363A706}" destId="{6B5AAB31-0397-4D32-BB56-E66927D5EDA5}" srcOrd="1" destOrd="0" presId="urn:microsoft.com/office/officeart/2005/8/layout/hierarchy3"/>
    <dgm:cxn modelId="{51A5C1F1-7E03-4DD7-BB78-DD7726B3069D}" type="presParOf" srcId="{1D926C8C-A419-4C17-9851-A23EBCFF1E2D}" destId="{9FECD5EF-83FA-495E-B3CD-DAF7DCC19991}" srcOrd="1" destOrd="0" presId="urn:microsoft.com/office/officeart/2005/8/layout/hierarchy3"/>
    <dgm:cxn modelId="{35F554F8-CE7B-4084-9FFE-2502D8B6D096}" type="presParOf" srcId="{9FECD5EF-83FA-495E-B3CD-DAF7DCC19991}" destId="{63E457D6-2BBB-4D10-AF01-85C9C76A4202}" srcOrd="0" destOrd="0" presId="urn:microsoft.com/office/officeart/2005/8/layout/hierarchy3"/>
    <dgm:cxn modelId="{0A19A8B2-D7E7-4A73-882E-6A6224D9C9B5}" type="presParOf" srcId="{9FECD5EF-83FA-495E-B3CD-DAF7DCC19991}" destId="{9B0A1436-1043-4A3E-969A-EAEE789CFA5F}" srcOrd="1" destOrd="0" presId="urn:microsoft.com/office/officeart/2005/8/layout/hierarchy3"/>
    <dgm:cxn modelId="{F5DD24EF-9DAB-43CB-9C64-D34DAD166E8C}" type="presParOf" srcId="{9FECD5EF-83FA-495E-B3CD-DAF7DCC19991}" destId="{079C882D-1DDC-4DD8-89EA-E63B72CB081C}" srcOrd="2" destOrd="0" presId="urn:microsoft.com/office/officeart/2005/8/layout/hierarchy3"/>
    <dgm:cxn modelId="{9A955D09-6A8D-4874-B413-6726F99AA4A8}" type="presParOf" srcId="{9FECD5EF-83FA-495E-B3CD-DAF7DCC19991}" destId="{379789D0-476D-4C3B-91CA-518A686BB4C4}" srcOrd="3" destOrd="0" presId="urn:microsoft.com/office/officeart/2005/8/layout/hierarchy3"/>
    <dgm:cxn modelId="{82C6FE8D-EB8A-4A25-B3F7-D2F8AF9A1A19}" type="presParOf" srcId="{7E40C8A7-BDEA-4B33-A710-42C19B95B314}" destId="{DCD035DB-D6B0-4B5B-9CB6-D139116B1310}" srcOrd="1" destOrd="0" presId="urn:microsoft.com/office/officeart/2005/8/layout/hierarchy3"/>
    <dgm:cxn modelId="{2CBE2EB9-2246-4EE4-92A2-6C362350F4B2}" type="presParOf" srcId="{DCD035DB-D6B0-4B5B-9CB6-D139116B1310}" destId="{0FA7C994-23DA-46AC-8D59-883D79E7F2E3}" srcOrd="0" destOrd="0" presId="urn:microsoft.com/office/officeart/2005/8/layout/hierarchy3"/>
    <dgm:cxn modelId="{B346F8AB-FE2F-4344-A8E6-9FC6E6482E6E}" type="presParOf" srcId="{0FA7C994-23DA-46AC-8D59-883D79E7F2E3}" destId="{89D4C1EA-F909-44A2-BF9B-792EC374D39D}" srcOrd="0" destOrd="0" presId="urn:microsoft.com/office/officeart/2005/8/layout/hierarchy3"/>
    <dgm:cxn modelId="{3BFC8349-FBC1-4D4B-A01F-E2FD55ACEF9A}" type="presParOf" srcId="{0FA7C994-23DA-46AC-8D59-883D79E7F2E3}" destId="{B8C44693-ABE6-4339-B310-A8C0B5C98F15}" srcOrd="1" destOrd="0" presId="urn:microsoft.com/office/officeart/2005/8/layout/hierarchy3"/>
    <dgm:cxn modelId="{D336E9D0-743C-43F3-A1E4-DF20B391CA53}" type="presParOf" srcId="{DCD035DB-D6B0-4B5B-9CB6-D139116B1310}" destId="{2E49D868-0499-441E-AC3F-EC22C1890344}" srcOrd="1" destOrd="0" presId="urn:microsoft.com/office/officeart/2005/8/layout/hierarchy3"/>
    <dgm:cxn modelId="{20CDDAE4-085C-47C7-B210-CFA0C8A17B3C}" type="presParOf" srcId="{2E49D868-0499-441E-AC3F-EC22C1890344}" destId="{D7C839EE-8EAC-4CB1-A36F-D86349CEBFAE}" srcOrd="0" destOrd="0" presId="urn:microsoft.com/office/officeart/2005/8/layout/hierarchy3"/>
    <dgm:cxn modelId="{543C794D-EF55-41AF-A137-A570D01C8C9D}" type="presParOf" srcId="{2E49D868-0499-441E-AC3F-EC22C1890344}" destId="{F40F49AC-3FB9-4772-8694-2B1F483CEC97}" srcOrd="1" destOrd="0" presId="urn:microsoft.com/office/officeart/2005/8/layout/hierarchy3"/>
    <dgm:cxn modelId="{7494059D-9449-41B4-9A1A-4EE536D9C381}" type="presParOf" srcId="{2E49D868-0499-441E-AC3F-EC22C1890344}" destId="{587A503E-A211-47DD-8E7E-29D542FFBE33}" srcOrd="2" destOrd="0" presId="urn:microsoft.com/office/officeart/2005/8/layout/hierarchy3"/>
    <dgm:cxn modelId="{547E7A8D-40F7-47C4-82F6-2DA948492C0A}" type="presParOf" srcId="{2E49D868-0499-441E-AC3F-EC22C1890344}" destId="{6DBCB8AC-B237-4F82-A14B-FA7A17B66DD7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0EF4E-4C09-4036-BBF7-577725676B2F}" type="datetimeFigureOut">
              <a:rPr lang="es-ES" smtClean="0"/>
              <a:pPr/>
              <a:t>29/09/2011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CBC69-F7FC-4535-8511-A3A6C39436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CBC69-F7FC-4535-8511-A3A6C394362C}" type="slidenum">
              <a:rPr lang="es-ES" smtClean="0"/>
              <a:pPr/>
              <a:t>43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CBC69-F7FC-4535-8511-A3A6C394362C}" type="slidenum">
              <a:rPr lang="es-ES" smtClean="0"/>
              <a:pPr/>
              <a:t>47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CBC69-F7FC-4535-8511-A3A6C394362C}" type="slidenum">
              <a:rPr lang="es-ES" smtClean="0"/>
              <a:pPr/>
              <a:t>60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228B-CF4D-486A-BAF8-0868E7C2776D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C6F5-85F4-43E9-B1FC-F1BD7CDCD2AC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2A4D-F64E-4E13-BA7B-012E71FFB442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1BE7-3CB4-48E8-93B7-6D6556F795DE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01DD-AF12-49CD-AFA3-92EB0B7EE97E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B8D276-16DD-4C7E-BEA4-7522D7264CFC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8795-9D11-4866-BBEE-F03B4A946376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C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2FCF-C982-4C43-83CA-A06D7FFEB1C5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DA53-CBF6-45F8-9AAA-9979BDCE7283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730D-54CB-4C17-9870-691B9C0DFE1E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2F7761-9015-48D5-8CA7-5D8AE6FB9496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6D5E96-C049-4DCD-94AD-2642178F1DFE}" type="datetime1">
              <a:rPr lang="es-EC" smtClean="0"/>
              <a:pPr/>
              <a:t>29/09/2011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5176B-0FF1-4386-A789-2D7EF133DC2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</a:t>
            </a:fld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928662" y="857232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 smtClean="0">
                <a:latin typeface="Arial" pitchFamily="34" charset="0"/>
                <a:cs typeface="Arial" pitchFamily="34" charset="0"/>
              </a:rPr>
              <a:t>ESCUELA POLITÉCNICA DEL EJÉRCITO</a:t>
            </a: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C" b="1" dirty="0" smtClean="0">
                <a:latin typeface="Arial" pitchFamily="34" charset="0"/>
                <a:cs typeface="Arial" pitchFamily="34" charset="0"/>
              </a:rPr>
              <a:t>DEPARTAMENTO DE CIENCIAS ECONÓMICAS Y ADMINISTRATIVAS-</a:t>
            </a:r>
            <a:r>
              <a:rPr lang="es-EC" b="1" dirty="0" err="1" smtClean="0">
                <a:latin typeface="Arial" pitchFamily="34" charset="0"/>
                <a:cs typeface="Arial" pitchFamily="34" charset="0"/>
              </a:rPr>
              <a:t>MED</a:t>
            </a:r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C" b="1" dirty="0" smtClean="0">
                <a:latin typeface="Arial" pitchFamily="34" charset="0"/>
                <a:cs typeface="Arial" pitchFamily="34" charset="0"/>
              </a:rPr>
              <a:t>INGENIERÍA EN FINANZAS Y AUDITORÍA</a:t>
            </a:r>
            <a:endParaRPr lang="es-EC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285860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500042"/>
            <a:ext cx="83032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mtClean="0">
                <a:latin typeface="Arial Black" pitchFamily="34" charset="0"/>
              </a:rPr>
              <a:t>BENEFICIOS</a:t>
            </a:r>
          </a:p>
          <a:p>
            <a:endParaRPr lang="es-EC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mtClean="0">
                <a:latin typeface="Arial Black" pitchFamily="34" charset="0"/>
              </a:rPr>
              <a:t>  Precios justos</a:t>
            </a:r>
            <a:endParaRPr lang="es-EC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s-ES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mtClean="0">
                <a:latin typeface="Arial Black" pitchFamily="34" charset="0"/>
              </a:rPr>
              <a:t>  Calidad </a:t>
            </a:r>
            <a:endParaRPr lang="es-EC" smtClean="0">
              <a:latin typeface="Arial Black" pitchFamily="34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endParaRPr lang="es-ES" smtClean="0">
              <a:latin typeface="Arial Black" pitchFamily="34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s-ES" smtClean="0">
                <a:latin typeface="Arial Black" pitchFamily="34" charset="0"/>
              </a:rPr>
              <a:t>Oportunidad de Crecimiento y productividad empresarial</a:t>
            </a:r>
            <a:endParaRPr lang="es-EC" smtClean="0">
              <a:latin typeface="Arial Black" pitchFamily="34" charset="0"/>
            </a:endParaRPr>
          </a:p>
          <a:p>
            <a:pPr lvl="0"/>
            <a:endParaRPr lang="es-ES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mtClean="0">
                <a:latin typeface="Arial Black" pitchFamily="34" charset="0"/>
              </a:rPr>
              <a:t>  Más fuentes de Trabajo </a:t>
            </a:r>
            <a:endParaRPr lang="es-EC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endParaRPr lang="es-ES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mtClean="0">
                <a:latin typeface="Arial Black" pitchFamily="34" charset="0"/>
              </a:rPr>
              <a:t>  Más ingresos a favor de los socios</a:t>
            </a:r>
          </a:p>
          <a:p>
            <a:pPr lvl="0"/>
            <a:endParaRPr lang="es-ES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S" smtClean="0">
                <a:latin typeface="Arial Black" pitchFamily="34" charset="0"/>
              </a:rPr>
              <a:t>  Mantenimiento adecuado y prolongación de la vida útil del automotor.</a:t>
            </a:r>
            <a:endParaRPr lang="es-EC" smtClean="0">
              <a:latin typeface="Arial Black" pitchFamily="34" charset="0"/>
            </a:endParaRPr>
          </a:p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10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428604"/>
            <a:ext cx="3955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2400" smtClean="0">
                <a:latin typeface="Arial Black" pitchFamily="34" charset="0"/>
              </a:rPr>
              <a:t>MARCO REFERENCIAL</a:t>
            </a:r>
            <a:endParaRPr lang="es-EC" sz="2400">
              <a:latin typeface="Arial Black" pitchFamily="34" charset="0"/>
            </a:endParaRPr>
          </a:p>
        </p:txBody>
      </p:sp>
      <p:graphicFrame>
        <p:nvGraphicFramePr>
          <p:cNvPr id="3" name="2 Diagrama"/>
          <p:cNvGraphicFramePr/>
          <p:nvPr/>
        </p:nvGraphicFramePr>
        <p:xfrm>
          <a:off x="571472" y="1142984"/>
          <a:ext cx="800105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11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071538" y="571480"/>
          <a:ext cx="721523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786182" y="3071810"/>
            <a:ext cx="194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mtClean="0">
                <a:latin typeface="Arial Black" pitchFamily="34" charset="0"/>
              </a:rPr>
              <a:t>CONCEPTUAL</a:t>
            </a:r>
            <a:endParaRPr lang="es-EC">
              <a:latin typeface="Arial Black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12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357166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mtClean="0">
                <a:latin typeface="Arial Black" pitchFamily="34" charset="0"/>
              </a:rPr>
              <a:t>PLAN ANALÍTICO</a:t>
            </a:r>
          </a:p>
          <a:p>
            <a:endParaRPr lang="es-EC" smtClean="0"/>
          </a:p>
          <a:p>
            <a:endParaRPr lang="es-EC"/>
          </a:p>
        </p:txBody>
      </p:sp>
      <p:graphicFrame>
        <p:nvGraphicFramePr>
          <p:cNvPr id="4" name="3 Diagrama"/>
          <p:cNvGraphicFramePr/>
          <p:nvPr/>
        </p:nvGraphicFramePr>
        <p:xfrm>
          <a:off x="714348" y="714356"/>
          <a:ext cx="807249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13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14414" y="642918"/>
            <a:ext cx="6858048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C" b="1" smtClean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EC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 </a:t>
            </a:r>
            <a:r>
              <a:rPr lang="es-EC" sz="2800" b="1" smtClean="0">
                <a:latin typeface="Arial Black" pitchFamily="34" charset="0"/>
                <a:cs typeface="Arial" pitchFamily="34" charset="0"/>
              </a:rPr>
              <a:t>ANTECEDENTES DE LA EMPRESA</a:t>
            </a: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EC" sz="2800" smtClean="0">
                <a:latin typeface="Arial Black" pitchFamily="34" charset="0"/>
                <a:cs typeface="Arial" pitchFamily="34" charset="0"/>
              </a:rPr>
              <a:t>La Empresa de Transporte Interprovincial de pasajeros ” San Cristóbal”  fue creada el 14 de diciembre de 1971 </a:t>
            </a: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C" sz="280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14</a:t>
            </a:fld>
            <a:endParaRPr lang="es-EC"/>
          </a:p>
        </p:txBody>
      </p:sp>
      <p:pic>
        <p:nvPicPr>
          <p:cNvPr id="5" name="4 Imagen" descr="F:\micro\IMG00778.jpg"/>
          <p:cNvPicPr/>
          <p:nvPr/>
        </p:nvPicPr>
        <p:blipFill>
          <a:blip r:embed="rId2">
            <a:lum bright="-20000" contrast="40000"/>
          </a:blip>
          <a:srcRect l="16216" t="1562" r="23784" b="25000"/>
          <a:stretch>
            <a:fillRect/>
          </a:stretch>
        </p:blipFill>
        <p:spPr bwMode="auto">
          <a:xfrm>
            <a:off x="3000364" y="1643050"/>
            <a:ext cx="3429024" cy="28479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71473" y="500042"/>
            <a:ext cx="84296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2400" smtClean="0">
              <a:latin typeface="Arial Black" pitchFamily="34" charset="0"/>
            </a:endParaRPr>
          </a:p>
          <a:p>
            <a:pPr algn="ctr"/>
            <a:r>
              <a:rPr lang="es-EC" sz="2400" smtClean="0">
                <a:latin typeface="Arial Black" pitchFamily="34" charset="0"/>
              </a:rPr>
              <a:t>MISIÓN</a:t>
            </a:r>
          </a:p>
          <a:p>
            <a:endParaRPr lang="es-EC" sz="2400" smtClean="0">
              <a:latin typeface="Arial Black" pitchFamily="34" charset="0"/>
            </a:endParaRPr>
          </a:p>
          <a:p>
            <a:pPr algn="ctr"/>
            <a:r>
              <a:rPr lang="es-EC" sz="2400" smtClean="0">
                <a:latin typeface="Arial Black" pitchFamily="34" charset="0"/>
              </a:rPr>
              <a:t>Satisfacer necesidades de los socios y colectividad</a:t>
            </a:r>
          </a:p>
          <a:p>
            <a:endParaRPr lang="es-EC" sz="2400" smtClean="0">
              <a:latin typeface="Arial Black" pitchFamily="34" charset="0"/>
            </a:endParaRPr>
          </a:p>
          <a:p>
            <a:endParaRPr lang="es-EC" sz="2400" smtClean="0">
              <a:latin typeface="Arial Black" pitchFamily="34" charset="0"/>
            </a:endParaRPr>
          </a:p>
          <a:p>
            <a:pPr algn="ctr"/>
            <a:r>
              <a:rPr lang="es-EC" sz="2400" smtClean="0">
                <a:latin typeface="Arial Black" pitchFamily="34" charset="0"/>
              </a:rPr>
              <a:t>VISIÓN </a:t>
            </a:r>
          </a:p>
          <a:p>
            <a:endParaRPr lang="es-EC" sz="2400" smtClean="0">
              <a:latin typeface="Arial Black" pitchFamily="34" charset="0"/>
            </a:endParaRPr>
          </a:p>
          <a:p>
            <a:pPr algn="ctr"/>
            <a:r>
              <a:rPr lang="es-EC" sz="2400" smtClean="0">
                <a:latin typeface="Arial Black" pitchFamily="34" charset="0"/>
              </a:rPr>
              <a:t>Crecer como empresa a nivel nacional e internacional</a:t>
            </a:r>
            <a:endParaRPr lang="es-EC" sz="2400">
              <a:latin typeface="Arial Black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15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57356" y="571480"/>
            <a:ext cx="54572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EC" sz="2800" b="1" smtClean="0">
                <a:latin typeface="Arial Black" pitchFamily="34" charset="0"/>
                <a:cs typeface="Arial" pitchFamily="34" charset="0"/>
              </a:rPr>
              <a:t>VENTAJAS COMPETITIVAS</a:t>
            </a:r>
            <a:endParaRPr lang="es-EC" sz="280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ES"/>
          </a:p>
        </p:txBody>
      </p:sp>
      <p:graphicFrame>
        <p:nvGraphicFramePr>
          <p:cNvPr id="3" name="2 Diagrama"/>
          <p:cNvGraphicFramePr/>
          <p:nvPr/>
        </p:nvGraphicFramePr>
        <p:xfrm>
          <a:off x="1524000" y="1397000"/>
          <a:ext cx="6477024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16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flipH="1">
            <a:off x="2571736" y="571480"/>
            <a:ext cx="374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smtClean="0">
                <a:latin typeface="Arial Black" pitchFamily="34" charset="0"/>
              </a:rPr>
              <a:t>ANÁLISIS DEL SECTOR</a:t>
            </a:r>
            <a:endParaRPr lang="es-ES" sz="2000">
              <a:latin typeface="Arial Black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71604" y="1357298"/>
          <a:ext cx="6429420" cy="4643467"/>
        </p:xfrm>
        <a:graphic>
          <a:graphicData uri="http://schemas.openxmlformats.org/drawingml/2006/table">
            <a:tbl>
              <a:tblPr/>
              <a:tblGrid>
                <a:gridCol w="2850542"/>
                <a:gridCol w="1271202"/>
                <a:gridCol w="2307676"/>
              </a:tblGrid>
              <a:tr h="47532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EMPRESA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CIUDAD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 Black" pitchFamily="34" charset="0"/>
                          <a:ea typeface="Calibri"/>
                          <a:cs typeface="Times New Roman"/>
                        </a:rPr>
                        <a:t>SERVICIO EXTRA QUE OFRECE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4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Panamericana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Quito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Expreso Turismo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Ibarra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Tax Gacela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Tulcán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Lavadora y Garaje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Expreso Tulcán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Tulcán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Ninguno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Velotax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Tulcán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Lavadora y Garaje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San Cristóbal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Tulcán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Garaje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Vencedores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Ibarra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Flota Imbabura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Ibarra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6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Pullman Carchi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Tulcán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latin typeface="Arial Black" pitchFamily="34" charset="0"/>
                          <a:ea typeface="Calibri"/>
                          <a:cs typeface="Times New Roman"/>
                        </a:rPr>
                        <a:t>Garaje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0464" marR="50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17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57224" y="571480"/>
            <a:ext cx="778674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smtClean="0">
                <a:latin typeface="Arial Black" pitchFamily="34" charset="0"/>
              </a:rPr>
              <a:t>NEGOCIOS DEDICADOS AL MANTENIMIENTO DE VEHICULOS</a:t>
            </a:r>
            <a:endParaRPr lang="es-EC" sz="2400" smtClean="0">
              <a:latin typeface="Arial Black" pitchFamily="34" charset="0"/>
            </a:endParaRPr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r>
              <a:rPr lang="es-EC" smtClean="0"/>
              <a:t> </a:t>
            </a:r>
          </a:p>
          <a:p>
            <a:endParaRPr lang="es-EC"/>
          </a:p>
        </p:txBody>
      </p:sp>
      <p:graphicFrame>
        <p:nvGraphicFramePr>
          <p:cNvPr id="4" name="3 Gráfico"/>
          <p:cNvGraphicFramePr/>
          <p:nvPr/>
        </p:nvGraphicFramePr>
        <p:xfrm>
          <a:off x="1714480" y="2071678"/>
          <a:ext cx="628654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18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714356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smtClean="0">
                <a:latin typeface="Arial Black" pitchFamily="34" charset="0"/>
              </a:rPr>
              <a:t>SERVICIO DE LA EMPRESA</a:t>
            </a:r>
          </a:p>
          <a:p>
            <a:pPr algn="ctr"/>
            <a:endParaRPr lang="es-EC" sz="2800" smtClean="0">
              <a:latin typeface="Arial Black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s-EC" sz="2800" smtClean="0">
                <a:latin typeface="Arial Black" pitchFamily="34" charset="0"/>
              </a:rPr>
              <a:t>LAVADORA</a:t>
            </a:r>
          </a:p>
          <a:p>
            <a:pPr lvl="0">
              <a:buFont typeface="Wingdings" pitchFamily="2" charset="2"/>
              <a:buChar char="v"/>
            </a:pPr>
            <a:r>
              <a:rPr lang="es-EC" sz="2800" smtClean="0">
                <a:latin typeface="Arial Black" pitchFamily="34" charset="0"/>
              </a:rPr>
              <a:t>REMACHADORA DE ZAPATAS</a:t>
            </a:r>
          </a:p>
          <a:p>
            <a:pPr lvl="0">
              <a:buFont typeface="Wingdings" pitchFamily="2" charset="2"/>
              <a:buChar char="v"/>
            </a:pPr>
            <a:r>
              <a:rPr lang="es-EC" sz="2800" smtClean="0">
                <a:latin typeface="Arial Black" pitchFamily="34" charset="0"/>
              </a:rPr>
              <a:t>LLANTAS</a:t>
            </a:r>
          </a:p>
          <a:p>
            <a:pPr lvl="0">
              <a:buFont typeface="Wingdings" pitchFamily="2" charset="2"/>
              <a:buChar char="v"/>
            </a:pPr>
            <a:r>
              <a:rPr lang="es-EC" sz="2800" smtClean="0">
                <a:latin typeface="Arial Black" pitchFamily="34" charset="0"/>
              </a:rPr>
              <a:t>REPUESTOS</a:t>
            </a:r>
          </a:p>
          <a:p>
            <a:pPr lvl="0">
              <a:buFont typeface="Wingdings" pitchFamily="2" charset="2"/>
              <a:buChar char="v"/>
            </a:pPr>
            <a:r>
              <a:rPr lang="es-EC" sz="2800" smtClean="0">
                <a:latin typeface="Arial Black" pitchFamily="34" charset="0"/>
              </a:rPr>
              <a:t>REPARACION DE PAQUETES</a:t>
            </a:r>
          </a:p>
          <a:p>
            <a:pPr lvl="0">
              <a:buFont typeface="Wingdings" pitchFamily="2" charset="2"/>
              <a:buChar char="v"/>
            </a:pPr>
            <a:r>
              <a:rPr lang="es-EC" sz="2800" smtClean="0">
                <a:latin typeface="Arial Black" pitchFamily="34" charset="0"/>
              </a:rPr>
              <a:t>ACCESORIOS DE LIMPIEZA</a:t>
            </a:r>
          </a:p>
          <a:p>
            <a:pPr lvl="0">
              <a:buFont typeface="Wingdings" pitchFamily="2" charset="2"/>
              <a:buChar char="v"/>
            </a:pPr>
            <a:r>
              <a:rPr lang="es-EC" sz="2800" smtClean="0">
                <a:latin typeface="Arial Black" pitchFamily="34" charset="0"/>
              </a:rPr>
              <a:t>SERVICIO EXTRA </a:t>
            </a:r>
          </a:p>
          <a:p>
            <a:endParaRPr lang="es-EC" smtClean="0"/>
          </a:p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19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0"/>
            <a:ext cx="8858280" cy="3754874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s-ES" sz="2800" b="1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smtClean="0">
                <a:latin typeface="Arial Black" pitchFamily="34" charset="0"/>
                <a:cs typeface="Arial" pitchFamily="34" charset="0"/>
              </a:rPr>
              <a:t>TÍTULO DEL PROYECTO</a:t>
            </a:r>
          </a:p>
          <a:p>
            <a:pPr algn="ctr"/>
            <a:endParaRPr lang="es-ES" sz="2400" b="1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ES" sz="2400" b="1" smtClean="0">
                <a:latin typeface="Arial Black" pitchFamily="34" charset="0"/>
                <a:cs typeface="Arial" pitchFamily="34" charset="0"/>
              </a:rPr>
              <a:t>ESTUDIO </a:t>
            </a:r>
            <a:r>
              <a:rPr lang="es-ES" sz="2400" b="1">
                <a:latin typeface="Arial Black" pitchFamily="34" charset="0"/>
                <a:cs typeface="Arial" pitchFamily="34" charset="0"/>
              </a:rPr>
              <a:t>DE FACTIBILIDAD PARA LA IMPLANTACIÓN DEL SERVICIO DE </a:t>
            </a:r>
            <a:r>
              <a:rPr lang="es-ES" sz="2400" b="1" smtClean="0">
                <a:latin typeface="Arial Black" pitchFamily="34" charset="0"/>
                <a:cs typeface="Arial" pitchFamily="34" charset="0"/>
              </a:rPr>
              <a:t>MANTENIMIENTO DE VEHICULOS LIVIANOS Y PESADOS </a:t>
            </a:r>
            <a:r>
              <a:rPr lang="es-ES" sz="2400" b="1">
                <a:latin typeface="Arial Black" pitchFamily="34" charset="0"/>
                <a:cs typeface="Arial" pitchFamily="34" charset="0"/>
              </a:rPr>
              <a:t>EN LA EMPRESA DE TRANSPORTE INTERPROVINCIAL SAN CRISTÓBAL  EN LA CIUDAD DE TULCÁN, PROVINCIA DEL CARCHI.</a:t>
            </a:r>
            <a:endParaRPr lang="es-EC" sz="2400">
              <a:latin typeface="Arial Black" pitchFamily="34" charset="0"/>
              <a:cs typeface="Arial" pitchFamily="34" charset="0"/>
            </a:endParaRPr>
          </a:p>
          <a:p>
            <a:endParaRPr lang="es-EC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</a:t>
            </a:fld>
            <a:endParaRPr lang="es-EC"/>
          </a:p>
        </p:txBody>
      </p:sp>
      <p:pic>
        <p:nvPicPr>
          <p:cNvPr id="7" name="6 Imagen" descr="F:\micro\IMG00780.jpg"/>
          <p:cNvPicPr/>
          <p:nvPr/>
        </p:nvPicPr>
        <p:blipFill>
          <a:blip r:embed="rId2">
            <a:lum bright="-10000" contrast="40000"/>
          </a:blip>
          <a:srcRect t="22321" b="6920"/>
          <a:stretch>
            <a:fillRect/>
          </a:stretch>
        </p:blipFill>
        <p:spPr bwMode="auto">
          <a:xfrm>
            <a:off x="2428859" y="3571877"/>
            <a:ext cx="5000661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357166"/>
            <a:ext cx="85011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b="1" smtClean="0">
                <a:latin typeface="Arial Black" pitchFamily="34" charset="0"/>
              </a:rPr>
              <a:t>ESTUDIO DE MERCADO</a:t>
            </a:r>
          </a:p>
          <a:p>
            <a:endParaRPr lang="es-EC" sz="2800" b="1" smtClean="0">
              <a:latin typeface="Arial Black" pitchFamily="34" charset="0"/>
            </a:endParaRPr>
          </a:p>
          <a:p>
            <a:r>
              <a:rPr lang="es-EC" sz="2800" b="1" smtClean="0">
                <a:latin typeface="Arial Black" pitchFamily="34" charset="0"/>
              </a:rPr>
              <a:t>Determinación de la oferta y de la demanda del servicio de mantenimiento</a:t>
            </a:r>
          </a:p>
          <a:p>
            <a:endParaRPr lang="es-EC" sz="2800" b="1" smtClean="0">
              <a:latin typeface="Arial Black" pitchFamily="34" charset="0"/>
            </a:endParaRPr>
          </a:p>
          <a:p>
            <a:r>
              <a:rPr lang="es-EC" sz="2800" b="1" smtClean="0">
                <a:latin typeface="Arial Black" pitchFamily="34" charset="0"/>
              </a:rPr>
              <a:t>.Compradores</a:t>
            </a:r>
          </a:p>
          <a:p>
            <a:endParaRPr lang="es-EC" sz="2800" b="1" smtClean="0">
              <a:latin typeface="Arial Black" pitchFamily="34" charset="0"/>
            </a:endParaRPr>
          </a:p>
          <a:p>
            <a:r>
              <a:rPr lang="es-EC" sz="2800" b="1" smtClean="0">
                <a:latin typeface="Arial Black" pitchFamily="34" charset="0"/>
              </a:rPr>
              <a:t>.Proveedores</a:t>
            </a:r>
          </a:p>
          <a:p>
            <a:endParaRPr lang="es-EC" sz="2800" b="1" smtClean="0">
              <a:latin typeface="Arial Black" pitchFamily="34" charset="0"/>
            </a:endParaRPr>
          </a:p>
          <a:p>
            <a:r>
              <a:rPr lang="es-EC" sz="2800" b="1" smtClean="0">
                <a:latin typeface="Arial Black" pitchFamily="34" charset="0"/>
              </a:rPr>
              <a:t>.Demanda Insatisfecha</a:t>
            </a:r>
            <a:endParaRPr lang="es-EC" sz="2800" smtClean="0">
              <a:latin typeface="Arial Black" pitchFamily="34" charset="0"/>
            </a:endParaRPr>
          </a:p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20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714356"/>
            <a:ext cx="7537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smtClean="0">
                <a:latin typeface="Arial Black" pitchFamily="34" charset="0"/>
              </a:rPr>
              <a:t>Características del Servicio</a:t>
            </a:r>
          </a:p>
          <a:p>
            <a:endParaRPr lang="es-EC" sz="2400" b="1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C" sz="2400" b="1" u="sng" smtClean="0">
                <a:latin typeface="Arial Black" pitchFamily="34" charset="0"/>
              </a:rPr>
              <a:t>Normatividad técnica</a:t>
            </a:r>
          </a:p>
          <a:p>
            <a:r>
              <a:rPr lang="es-EC" b="1" smtClean="0">
                <a:latin typeface="Arial Black" pitchFamily="34" charset="0"/>
              </a:rPr>
              <a:t>Tipo de mantenimiento de los vehículos</a:t>
            </a:r>
          </a:p>
          <a:p>
            <a:endParaRPr lang="es-EC" b="1" smtClean="0">
              <a:latin typeface="Arial Black" pitchFamily="34" charset="0"/>
            </a:endParaRPr>
          </a:p>
          <a:p>
            <a:endParaRPr lang="es-EC" b="1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C" sz="2400" b="1" u="sng" smtClean="0">
                <a:latin typeface="Arial Black" pitchFamily="34" charset="0"/>
              </a:rPr>
              <a:t>Normatividad Comercial</a:t>
            </a:r>
          </a:p>
          <a:p>
            <a:r>
              <a:rPr lang="es-EC" b="1" smtClean="0">
                <a:latin typeface="Arial Black" pitchFamily="34" charset="0"/>
              </a:rPr>
              <a:t>Documentos que requiere el negocio para poder funcionar</a:t>
            </a:r>
          </a:p>
          <a:p>
            <a:endParaRPr lang="es-EC" b="1" smtClean="0">
              <a:latin typeface="Arial Black" pitchFamily="34" charset="0"/>
            </a:endParaRPr>
          </a:p>
          <a:p>
            <a:endParaRPr lang="es-EC" b="1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C" sz="2400" b="1" u="sng" smtClean="0">
                <a:latin typeface="Arial Black" pitchFamily="34" charset="0"/>
              </a:rPr>
              <a:t>Usos del servicio</a:t>
            </a:r>
          </a:p>
          <a:p>
            <a:r>
              <a:rPr lang="es-EC" b="1" smtClean="0">
                <a:latin typeface="Arial Black" pitchFamily="34" charset="0"/>
              </a:rPr>
              <a:t>Cómo, quien y donde van a utilizar el servicio</a:t>
            </a:r>
          </a:p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21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85918" y="714356"/>
            <a:ext cx="4620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latin typeface="Arial Black" pitchFamily="34" charset="0"/>
              </a:rPr>
              <a:t>ETAPAS DE ESTUDIO DE MERCADO</a:t>
            </a:r>
          </a:p>
          <a:p>
            <a:endParaRPr lang="es-EC"/>
          </a:p>
        </p:txBody>
      </p:sp>
      <p:graphicFrame>
        <p:nvGraphicFramePr>
          <p:cNvPr id="5" name="4 Diagrama"/>
          <p:cNvGraphicFramePr/>
          <p:nvPr/>
        </p:nvGraphicFramePr>
        <p:xfrm>
          <a:off x="857224" y="1397000"/>
          <a:ext cx="7286676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22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43042" y="928670"/>
            <a:ext cx="4213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mtClean="0">
                <a:latin typeface="Arial Black" pitchFamily="34" charset="0"/>
              </a:rPr>
              <a:t>SEGMENTACIÓN DEL MERCADO</a:t>
            </a:r>
          </a:p>
          <a:p>
            <a:endParaRPr lang="es-EC"/>
          </a:p>
        </p:txBody>
      </p:sp>
      <p:graphicFrame>
        <p:nvGraphicFramePr>
          <p:cNvPr id="5" name="4 Diagrama"/>
          <p:cNvGraphicFramePr/>
          <p:nvPr/>
        </p:nvGraphicFramePr>
        <p:xfrm>
          <a:off x="1524000" y="1397000"/>
          <a:ext cx="6334148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23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43042" y="714356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1285852" y="357166"/>
            <a:ext cx="7215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smtClean="0">
                <a:latin typeface="Arial Black" pitchFamily="34" charset="0"/>
              </a:rPr>
              <a:t>TAMAÑO DE LA MUESTRA</a:t>
            </a:r>
          </a:p>
          <a:p>
            <a:endParaRPr lang="es-EC" sz="2400" b="1" smtClean="0">
              <a:latin typeface="Arial Black" pitchFamily="34" charset="0"/>
            </a:endParaRPr>
          </a:p>
          <a:p>
            <a:r>
              <a:rPr lang="es-EC" sz="2400" b="1" smtClean="0">
                <a:latin typeface="Arial Black" pitchFamily="34" charset="0"/>
              </a:rPr>
              <a:t>       </a:t>
            </a:r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endParaRPr lang="es-EC" sz="2400" b="1" smtClean="0">
              <a:latin typeface="Arial Black" pitchFamily="34" charset="0"/>
            </a:endParaRPr>
          </a:p>
          <a:p>
            <a:endParaRPr lang="es-EC" sz="240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24</a:t>
            </a:fld>
            <a:endParaRPr lang="es-EC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857232"/>
            <a:ext cx="2714644" cy="642942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7" y="1643050"/>
            <a:ext cx="4929223" cy="650484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500306"/>
            <a:ext cx="5398774" cy="785818"/>
          </a:xfrm>
          <a:prstGeom prst="rect">
            <a:avLst/>
          </a:prstGeom>
          <a:noFill/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7" y="3357562"/>
            <a:ext cx="3482603" cy="71438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286256"/>
            <a:ext cx="1875248" cy="714380"/>
          </a:xfrm>
          <a:prstGeom prst="rect">
            <a:avLst/>
          </a:prstGeom>
          <a:noFill/>
        </p:spPr>
      </p:pic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3" y="5357826"/>
            <a:ext cx="4052483" cy="4286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771527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s-EC" sz="200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C" sz="200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285720" y="214290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b="1" smtClean="0"/>
          </a:p>
          <a:p>
            <a:endParaRPr lang="es-EC" smtClean="0"/>
          </a:p>
          <a:p>
            <a:endParaRPr lang="es-EC"/>
          </a:p>
        </p:txBody>
      </p:sp>
      <p:sp>
        <p:nvSpPr>
          <p:cNvPr id="6" name="5 CuadroTexto"/>
          <p:cNvSpPr txBox="1"/>
          <p:nvPr/>
        </p:nvSpPr>
        <p:spPr>
          <a:xfrm>
            <a:off x="428596" y="714356"/>
            <a:ext cx="8715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smtClean="0">
                <a:latin typeface="Arial Black" pitchFamily="34" charset="0"/>
              </a:rPr>
              <a:t>ENCUESTA</a:t>
            </a:r>
          </a:p>
          <a:p>
            <a:endParaRPr lang="es-EC" sz="2400" smtClean="0">
              <a:latin typeface="Arial Black" pitchFamily="34" charset="0"/>
            </a:endParaRPr>
          </a:p>
          <a:p>
            <a:r>
              <a:rPr lang="es-EC" sz="2400" smtClean="0">
                <a:latin typeface="Arial Black" pitchFamily="34" charset="0"/>
              </a:rPr>
              <a:t>QUINTA:¿Le Gustaría Que Exista Un Servicio De Mantenimiento?</a:t>
            </a:r>
          </a:p>
          <a:p>
            <a:endParaRPr lang="es-EC" sz="2400" smtClean="0">
              <a:latin typeface="Arial Black" pitchFamily="34" charset="0"/>
            </a:endParaRPr>
          </a:p>
          <a:p>
            <a:pPr algn="ctr"/>
            <a:r>
              <a:rPr lang="es-EC" sz="2400" smtClean="0">
                <a:latin typeface="Arial Black" pitchFamily="34" charset="0"/>
              </a:rPr>
              <a:t>  SI=134                         NO=0</a:t>
            </a:r>
          </a:p>
          <a:p>
            <a:endParaRPr lang="es-EC" sz="2400" smtClean="0">
              <a:latin typeface="Arial Black" pitchFamily="34" charset="0"/>
            </a:endParaRPr>
          </a:p>
          <a:p>
            <a:r>
              <a:rPr lang="es-EC" sz="2400" smtClean="0">
                <a:latin typeface="Arial Black" pitchFamily="34" charset="0"/>
              </a:rPr>
              <a:t>SÉPTIMA PREGUNTA:</a:t>
            </a:r>
            <a:r>
              <a:rPr lang="es-EC" sz="2400" b="1" smtClean="0"/>
              <a:t> ¿Cómo elige usted el servicio de mantenimiento para su vehículo?</a:t>
            </a:r>
          </a:p>
          <a:p>
            <a:endParaRPr lang="es-EC" sz="2400" b="1" smtClean="0"/>
          </a:p>
          <a:p>
            <a:pPr algn="ctr"/>
            <a:r>
              <a:rPr lang="es-EC" sz="2400" smtClean="0">
                <a:latin typeface="Arial Black" pitchFamily="34" charset="0"/>
              </a:rPr>
              <a:t>Precio                                       35 </a:t>
            </a:r>
          </a:p>
          <a:p>
            <a:pPr algn="ctr"/>
            <a:r>
              <a:rPr lang="es-EC" sz="2400" smtClean="0">
                <a:latin typeface="Arial Black" pitchFamily="34" charset="0"/>
              </a:rPr>
              <a:t>Servicio                                    12</a:t>
            </a:r>
          </a:p>
          <a:p>
            <a:pPr algn="ctr"/>
            <a:r>
              <a:rPr lang="es-EC" sz="2400" smtClean="0">
                <a:latin typeface="Arial Black" pitchFamily="34" charset="0"/>
              </a:rPr>
              <a:t>Mano de Obra                           23</a:t>
            </a:r>
          </a:p>
          <a:p>
            <a:pPr algn="ctr"/>
            <a:r>
              <a:rPr lang="es-EC" sz="2400" smtClean="0">
                <a:latin typeface="Arial Black" pitchFamily="34" charset="0"/>
              </a:rPr>
              <a:t>Calidad de los materiales            44</a:t>
            </a:r>
          </a:p>
          <a:p>
            <a:pPr algn="ctr"/>
            <a:r>
              <a:rPr lang="es-EC" sz="2400" smtClean="0">
                <a:latin typeface="Arial Black" pitchFamily="34" charset="0"/>
              </a:rPr>
              <a:t>Atención                                     20</a:t>
            </a:r>
          </a:p>
          <a:p>
            <a:endParaRPr lang="es-EC" sz="2400">
              <a:latin typeface="Arial Black" pitchFamily="34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25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85918" y="1071546"/>
            <a:ext cx="687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latin typeface="Arial Black" pitchFamily="34" charset="0"/>
              </a:rPr>
              <a:t>TAMAÑO Y CRECIMIENTO DEL PARQUE AUTOMOTOR</a:t>
            </a:r>
            <a:endParaRPr lang="es-ES">
              <a:latin typeface="Arial Black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26</a:t>
            </a:fld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2786050" y="4572008"/>
            <a:ext cx="539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Fuente: Instituto Nacional de Estadísticas y Censos</a:t>
            </a:r>
            <a:endParaRPr lang="es-ES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214678" y="1928802"/>
          <a:ext cx="2928958" cy="571504"/>
        </p:xfrm>
        <a:graphic>
          <a:graphicData uri="http://schemas.openxmlformats.org/drawingml/2006/table">
            <a:tbl>
              <a:tblPr/>
              <a:tblGrid>
                <a:gridCol w="2928958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Proyección del Parque Automotor Ciudad Tulcán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214678" y="2500306"/>
          <a:ext cx="2928958" cy="2106382"/>
        </p:xfrm>
        <a:graphic>
          <a:graphicData uri="http://schemas.openxmlformats.org/drawingml/2006/table">
            <a:tbl>
              <a:tblPr/>
              <a:tblGrid>
                <a:gridCol w="1477314"/>
                <a:gridCol w="1451644"/>
              </a:tblGrid>
              <a:tr h="371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Año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Vehículos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5625.5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   5589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   6011.5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   5528.5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       5565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28926" y="642918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sz="2400" b="1" smtClean="0">
                <a:latin typeface="Arial Black" pitchFamily="34" charset="0"/>
              </a:rPr>
              <a:t>Niveles de Ingreso</a:t>
            </a:r>
            <a:endParaRPr lang="es-ES" sz="2400" smtClean="0">
              <a:latin typeface="Arial Black" pitchFamily="34" charset="0"/>
            </a:endParaRPr>
          </a:p>
          <a:p>
            <a:endParaRPr lang="es-ES" sz="2400">
              <a:latin typeface="Arial Black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27</a:t>
            </a:fld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57290" y="1285859"/>
          <a:ext cx="6858048" cy="3786214"/>
        </p:xfrm>
        <a:graphic>
          <a:graphicData uri="http://schemas.openxmlformats.org/drawingml/2006/table">
            <a:tbl>
              <a:tblPr/>
              <a:tblGrid>
                <a:gridCol w="1969578"/>
                <a:gridCol w="1478306"/>
                <a:gridCol w="1695652"/>
                <a:gridCol w="1714512"/>
              </a:tblGrid>
              <a:tr h="688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Respuestas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Accede al servicio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 accede al servicio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Menos de 500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Entre 500 y 1000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88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Entre 1000 y 2000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6884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Entre 2000 y 3000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Entre 3000y 4000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Más de 4000 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44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134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134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214290"/>
            <a:ext cx="7837402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2800" smtClean="0">
                <a:latin typeface="Arial Black" pitchFamily="34" charset="0"/>
              </a:rPr>
              <a:t>Análisis de la Demanda</a:t>
            </a:r>
          </a:p>
          <a:p>
            <a:endParaRPr lang="es-EC" sz="2800" smtClean="0">
              <a:latin typeface="Arial Black" pitchFamily="34" charset="0"/>
            </a:endParaRPr>
          </a:p>
          <a:p>
            <a:r>
              <a:rPr lang="es-EC" sz="2800" smtClean="0">
                <a:latin typeface="Arial Black" pitchFamily="34" charset="0"/>
              </a:rPr>
              <a:t>Demanda Histórica vs Demanda Actual</a:t>
            </a:r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/>
          </a:p>
        </p:txBody>
      </p:sp>
      <p:graphicFrame>
        <p:nvGraphicFramePr>
          <p:cNvPr id="3" name="2 Gráfico"/>
          <p:cNvGraphicFramePr/>
          <p:nvPr/>
        </p:nvGraphicFramePr>
        <p:xfrm>
          <a:off x="500034" y="1928802"/>
          <a:ext cx="400052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3714744" y="3429000"/>
          <a:ext cx="521497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28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428604"/>
            <a:ext cx="7572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smtClean="0">
                <a:latin typeface="Arial Black" pitchFamily="34" charset="0"/>
              </a:rPr>
              <a:t>LISTA DE PRECIOS DE SERVICIOS RELACIONADOS CON EL MANTENIMIENTO DE VEHÍCULOS</a:t>
            </a:r>
            <a:endParaRPr lang="es-EC" sz="2400">
              <a:latin typeface="Arial Black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500166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29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428604"/>
            <a:ext cx="84296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800" smtClean="0">
                <a:latin typeface="Arial Black" pitchFamily="34" charset="0"/>
              </a:rPr>
              <a:t>INTRODUCCIÓN</a:t>
            </a:r>
          </a:p>
          <a:p>
            <a:pPr algn="ctr"/>
            <a:endParaRPr lang="es-EC" sz="2800" smtClean="0">
              <a:latin typeface="Arial Black" pitchFamily="34" charset="0"/>
            </a:endParaRPr>
          </a:p>
          <a:p>
            <a:endParaRPr lang="es-EC" sz="280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CRISIS ECONÓMICA</a:t>
            </a:r>
          </a:p>
          <a:p>
            <a:endParaRPr lang="es-EC" sz="2800" smtClean="0">
              <a:latin typeface="Arial Black" pitchFamily="34" charset="0"/>
            </a:endParaRPr>
          </a:p>
          <a:p>
            <a:endParaRPr lang="es-EC" sz="2800" smtClean="0">
              <a:latin typeface="Arial Black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MEJORAR PRODUCTIVIDAD</a:t>
            </a:r>
          </a:p>
          <a:p>
            <a:pPr>
              <a:buFont typeface="Arial" pitchFamily="34" charset="0"/>
              <a:buChar char="•"/>
            </a:pPr>
            <a:endParaRPr lang="es-EC" sz="2800" smtClean="0">
              <a:latin typeface="Arial Black" pitchFamily="34" charset="0"/>
            </a:endParaRPr>
          </a:p>
          <a:p>
            <a:endParaRPr lang="es-EC" sz="2800" smtClean="0">
              <a:latin typeface="Arial Black" pitchFamily="34" charset="0"/>
            </a:endParaRPr>
          </a:p>
          <a:p>
            <a:pPr lvl="4"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GENERAR EMPLEO</a:t>
            </a:r>
          </a:p>
          <a:p>
            <a:endParaRPr lang="es-EC" sz="2800" smtClean="0">
              <a:latin typeface="Arial Black" pitchFamily="34" charset="0"/>
            </a:endParaRPr>
          </a:p>
          <a:p>
            <a:endParaRPr lang="es-EC" sz="2800" smtClean="0">
              <a:latin typeface="Arial Black" pitchFamily="34" charset="0"/>
            </a:endParaRPr>
          </a:p>
          <a:p>
            <a:pPr lvl="7"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BIENESTAR ASOCIADOS</a:t>
            </a:r>
            <a:endParaRPr lang="es-EC" sz="2800">
              <a:latin typeface="Arial Black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57356" y="1142984"/>
            <a:ext cx="1847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 smtClean="0"/>
          </a:p>
          <a:p>
            <a:endParaRPr lang="es-EC"/>
          </a:p>
        </p:txBody>
      </p:sp>
      <p:graphicFrame>
        <p:nvGraphicFramePr>
          <p:cNvPr id="3" name="2 Gráfico"/>
          <p:cNvGraphicFramePr/>
          <p:nvPr/>
        </p:nvGraphicFramePr>
        <p:xfrm>
          <a:off x="285720" y="1214422"/>
          <a:ext cx="478634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3643306" y="3500438"/>
          <a:ext cx="457203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57290" y="214290"/>
            <a:ext cx="6306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mtClean="0">
                <a:latin typeface="Arial Black" pitchFamily="34" charset="0"/>
              </a:rPr>
              <a:t>OFERTA HISTÓRICA Y PROYECTADA</a:t>
            </a:r>
            <a:endParaRPr lang="es-ES" sz="2400">
              <a:latin typeface="Arial Black" pitchFamily="34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30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714356"/>
            <a:ext cx="67866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smtClean="0">
                <a:latin typeface="Arial Black" pitchFamily="34" charset="0"/>
              </a:rPr>
              <a:t>Demanda Insatisfecha = Demanda – Oferta</a:t>
            </a:r>
          </a:p>
          <a:p>
            <a:endParaRPr lang="es-EC" sz="2000" smtClean="0">
              <a:latin typeface="Arial Black" pitchFamily="34" charset="0"/>
            </a:endParaRPr>
          </a:p>
          <a:p>
            <a:endParaRPr lang="es-EC" sz="2000" smtClean="0">
              <a:latin typeface="Arial Black" pitchFamily="34" charset="0"/>
            </a:endParaRPr>
          </a:p>
          <a:p>
            <a:endParaRPr lang="es-EC" sz="2000" smtClean="0">
              <a:latin typeface="Arial Black" pitchFamily="34" charset="0"/>
            </a:endParaRPr>
          </a:p>
          <a:p>
            <a:endParaRPr lang="es-EC" sz="2000">
              <a:latin typeface="Arial Black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31</a:t>
            </a:fld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14414" y="1428736"/>
          <a:ext cx="6858048" cy="3929091"/>
        </p:xfrm>
        <a:graphic>
          <a:graphicData uri="http://schemas.openxmlformats.org/drawingml/2006/table">
            <a:tbl>
              <a:tblPr/>
              <a:tblGrid>
                <a:gridCol w="1676411"/>
                <a:gridCol w="1692100"/>
                <a:gridCol w="1692100"/>
                <a:gridCol w="1797437"/>
              </a:tblGrid>
              <a:tr h="8639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Años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Proyección de la Demanda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Proyección de la Oferta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Demanda Insatisfecha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6694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5762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5754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7030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2007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6453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6433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6443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7227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7204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73301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8094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8068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51781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9065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9035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571480"/>
            <a:ext cx="878684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smtClean="0">
                <a:latin typeface="Arial Black" pitchFamily="34" charset="0"/>
              </a:rPr>
              <a:t>COMERCIALIZACIÓN</a:t>
            </a:r>
          </a:p>
          <a:p>
            <a:endParaRPr lang="es-EC" sz="2800" b="1" smtClean="0">
              <a:latin typeface="Arial Black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Precios de servicio de mantenimiento</a:t>
            </a:r>
          </a:p>
          <a:p>
            <a:pPr lvl="0"/>
            <a:r>
              <a:rPr lang="es-EC" sz="2800" smtClean="0">
                <a:latin typeface="Arial Black" pitchFamily="34" charset="0"/>
              </a:rPr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 Promoción o publicidad del nuevo servicio</a:t>
            </a:r>
          </a:p>
          <a:p>
            <a:pPr lvl="0"/>
            <a:endParaRPr lang="es-EC" sz="2800" smtClean="0">
              <a:latin typeface="Arial Black" pitchFamily="34" charset="0"/>
            </a:endParaRPr>
          </a:p>
          <a:p>
            <a:pPr lvl="6"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Producto que ofrece la empresa</a:t>
            </a:r>
          </a:p>
          <a:p>
            <a:pPr lvl="8"/>
            <a:endParaRPr lang="es-EC" sz="2800" smtClean="0">
              <a:latin typeface="Arial Black" pitchFamily="34" charset="0"/>
            </a:endParaRPr>
          </a:p>
          <a:p>
            <a:pPr lvl="8">
              <a:buFont typeface="Arial" pitchFamily="34" charset="0"/>
              <a:buChar char="•"/>
            </a:pPr>
            <a:r>
              <a:rPr lang="es-EC" sz="2800" smtClean="0">
                <a:latin typeface="Arial Black" pitchFamily="34" charset="0"/>
              </a:rPr>
              <a:t>Plaza o lugar donde funcionara el servicio</a:t>
            </a:r>
          </a:p>
          <a:p>
            <a:endParaRPr lang="es-EC" sz="2800">
              <a:latin typeface="Arial Black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32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39181" y="571480"/>
            <a:ext cx="84905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smtClean="0">
                <a:latin typeface="Arial Black" pitchFamily="34" charset="0"/>
              </a:rPr>
              <a:t>ANÁLISIS DE PRECIOS</a:t>
            </a:r>
          </a:p>
          <a:p>
            <a:endParaRPr lang="es-ES" sz="240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CUBRA GASTOS Y OBTENGA GANANCIA</a:t>
            </a:r>
          </a:p>
          <a:p>
            <a:pPr marL="342900" indent="-342900">
              <a:buFont typeface="+mj-lt"/>
              <a:buAutoNum type="arabicPeriod"/>
            </a:pPr>
            <a:endParaRPr lang="es-ES" sz="240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 PRECIO COMODO Y JUSTO</a:t>
            </a:r>
          </a:p>
          <a:p>
            <a:pPr marL="342900" indent="-342900">
              <a:buFont typeface="+mj-lt"/>
              <a:buAutoNum type="arabicPeriod"/>
            </a:pPr>
            <a:endParaRPr lang="es-ES" sz="240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PRECIO DE MANTENIMIENTO PARA EL CLIENTE:</a:t>
            </a:r>
          </a:p>
          <a:p>
            <a:pPr marL="342900" indent="-342900"/>
            <a:endParaRPr lang="es-ES" sz="2400" smtClean="0">
              <a:latin typeface="Arial Black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s-ES" sz="2400" smtClean="0">
                <a:latin typeface="Arial Black" pitchFamily="34" charset="0"/>
              </a:rPr>
              <a:t>AUTOMÓVILES:</a:t>
            </a:r>
            <a:r>
              <a:rPr lang="es-EC" sz="2400" smtClean="0">
                <a:latin typeface="Arial Black" pitchFamily="34" charset="0"/>
              </a:rPr>
              <a:t> $ 202.00 </a:t>
            </a:r>
            <a:endParaRPr lang="es-ES" sz="2400" smtClean="0">
              <a:latin typeface="Arial Black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s-ES" sz="2400" smtClean="0">
                <a:latin typeface="Arial Black" pitchFamily="34" charset="0"/>
              </a:rPr>
              <a:t>BUSES:</a:t>
            </a:r>
            <a:r>
              <a:rPr lang="es-EC" sz="2400" smtClean="0">
                <a:latin typeface="Arial Black" pitchFamily="34" charset="0"/>
              </a:rPr>
              <a:t> $486.00 </a:t>
            </a:r>
            <a:endParaRPr lang="es-ES" sz="2400" smtClean="0">
              <a:latin typeface="Arial Black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s-ES" sz="2400" smtClean="0">
                <a:latin typeface="Arial Black" pitchFamily="34" charset="0"/>
              </a:rPr>
              <a:t>TRAILERES:</a:t>
            </a:r>
            <a:r>
              <a:rPr lang="es-EC" sz="2400" smtClean="0">
                <a:latin typeface="Arial Black" pitchFamily="34" charset="0"/>
              </a:rPr>
              <a:t>  $1046.00 </a:t>
            </a:r>
            <a:endParaRPr lang="es-ES" sz="2400" smtClean="0">
              <a:latin typeface="Arial Black" pitchFamily="34" charset="0"/>
            </a:endParaRPr>
          </a:p>
          <a:p>
            <a:pPr marL="342900" indent="-342900"/>
            <a:endParaRPr lang="es-ES" smtClean="0"/>
          </a:p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33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28794" y="928670"/>
            <a:ext cx="5798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smtClean="0">
                <a:latin typeface="Arial Black" pitchFamily="34" charset="0"/>
              </a:rPr>
              <a:t>CANALES DE DISTRIBUCIÓN</a:t>
            </a:r>
            <a:endParaRPr lang="es-ES" sz="2800">
              <a:latin typeface="Arial Black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214414" y="2500307"/>
          <a:ext cx="2000264" cy="1000132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1000132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Servicio de Mantenimiento de vehículos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AutoShape 1"/>
          <p:cNvSpPr>
            <a:spLocks noChangeArrowheads="1"/>
          </p:cNvSpPr>
          <p:nvPr/>
        </p:nvSpPr>
        <p:spPr bwMode="auto">
          <a:xfrm>
            <a:off x="3381373" y="2857496"/>
            <a:ext cx="976313" cy="504825"/>
          </a:xfrm>
          <a:prstGeom prst="rightArrow">
            <a:avLst>
              <a:gd name="adj1" fmla="val 50000"/>
              <a:gd name="adj2" fmla="val 48349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500562" y="2500305"/>
          <a:ext cx="1643074" cy="1000132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10001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Cliente</a:t>
                      </a:r>
                      <a:endParaRPr lang="es-ES" sz="11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71538" y="178592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smtClean="0">
                <a:latin typeface="Arial Black" pitchFamily="34" charset="0"/>
              </a:rPr>
              <a:t>Canal directo</a:t>
            </a:r>
            <a:endParaRPr lang="es-ES" sz="240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14414" y="4214818"/>
            <a:ext cx="2895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smtClean="0">
                <a:latin typeface="Arial Black" pitchFamily="34" charset="0"/>
              </a:rPr>
              <a:t>Canal</a:t>
            </a:r>
            <a:r>
              <a:rPr lang="es-ES" sz="2800" smtClean="0">
                <a:latin typeface="Arial Black" pitchFamily="34" charset="0"/>
              </a:rPr>
              <a:t> </a:t>
            </a:r>
            <a:r>
              <a:rPr lang="es-ES" sz="2400" smtClean="0">
                <a:latin typeface="Arial Black" pitchFamily="34" charset="0"/>
              </a:rPr>
              <a:t>Indirecto</a:t>
            </a:r>
            <a:endParaRPr lang="es-ES" sz="2400">
              <a:latin typeface="Arial Black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214414" y="4857760"/>
          <a:ext cx="1928826" cy="822960"/>
        </p:xfrm>
        <a:graphic>
          <a:graphicData uri="http://schemas.openxmlformats.org/drawingml/2006/table">
            <a:tbl>
              <a:tblPr/>
              <a:tblGrid>
                <a:gridCol w="1928826"/>
              </a:tblGrid>
              <a:tr h="440690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solidFill>
                            <a:srgbClr val="0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Servicio de Mantenimiento de vehículos</a:t>
                      </a:r>
                      <a:endParaRPr lang="es-ES" sz="11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3286116" y="5072074"/>
            <a:ext cx="642942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mtClean="0"/>
              <a:t> </a:t>
            </a:r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4000496" y="4786322"/>
          <a:ext cx="1214446" cy="870903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870903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Socios</a:t>
                      </a:r>
                      <a:endParaRPr lang="es-ES" sz="11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57818" y="5072074"/>
            <a:ext cx="484188" cy="5048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6143636" y="4786322"/>
          <a:ext cx="1357322" cy="928694"/>
        </p:xfrm>
        <a:graphic>
          <a:graphicData uri="http://schemas.openxmlformats.org/drawingml/2006/table">
            <a:tbl>
              <a:tblPr/>
              <a:tblGrid>
                <a:gridCol w="1357322"/>
              </a:tblGrid>
              <a:tr h="9286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Cliente</a:t>
                      </a:r>
                      <a:endParaRPr lang="es-ES" sz="11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34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500042"/>
            <a:ext cx="850112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smtClean="0">
                <a:latin typeface="Arial Black" pitchFamily="34" charset="0"/>
              </a:rPr>
              <a:t>ESTUDIO TÉCNICO</a:t>
            </a:r>
          </a:p>
          <a:p>
            <a:endParaRPr lang="es-ES" sz="2800" smtClean="0">
              <a:latin typeface="Arial Black" pitchFamily="34" charset="0"/>
            </a:endParaRPr>
          </a:p>
          <a:p>
            <a:endParaRPr lang="es-ES" sz="240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400" smtClean="0">
                <a:latin typeface="Arial Black" pitchFamily="34" charset="0"/>
              </a:rPr>
              <a:t>TAMAÑO DEL PROYECTO</a:t>
            </a:r>
          </a:p>
          <a:p>
            <a:endParaRPr lang="es-ES" sz="2400" smtClean="0">
              <a:latin typeface="Arial Black" pitchFamily="34" charset="0"/>
            </a:endParaRPr>
          </a:p>
          <a:p>
            <a:endParaRPr lang="es-ES" sz="2400" smtClean="0">
              <a:latin typeface="Arial Black" pitchFamily="34" charset="0"/>
            </a:endParaRPr>
          </a:p>
          <a:p>
            <a:pPr lvl="3">
              <a:buFont typeface="Wingdings" pitchFamily="2" charset="2"/>
              <a:buChar char="v"/>
            </a:pPr>
            <a:r>
              <a:rPr lang="es-ES" sz="2400" b="1" smtClean="0">
                <a:latin typeface="Arial Black" pitchFamily="34" charset="0"/>
              </a:rPr>
              <a:t>OPTIMIZACIÓN DEL TAMAÑO DEL PROYECTO</a:t>
            </a:r>
          </a:p>
          <a:p>
            <a:endParaRPr lang="es-ES" sz="2400" b="1" smtClean="0">
              <a:latin typeface="Arial Black" pitchFamily="34" charset="0"/>
            </a:endParaRPr>
          </a:p>
          <a:p>
            <a:endParaRPr lang="es-ES" sz="2400" b="1" smtClean="0">
              <a:latin typeface="Arial Black" pitchFamily="34" charset="0"/>
            </a:endParaRPr>
          </a:p>
          <a:p>
            <a:pPr lvl="4">
              <a:buFont typeface="Wingdings" pitchFamily="2" charset="2"/>
              <a:buChar char="v"/>
            </a:pPr>
            <a:r>
              <a:rPr lang="es-ES" sz="2400" b="1" smtClean="0">
                <a:latin typeface="Arial Black" pitchFamily="34" charset="0"/>
              </a:rPr>
              <a:t>DEFINICIÓN DE LA CAPACIDAD DE     PRODUCCIÓN DEL SERVICIO</a:t>
            </a:r>
            <a:endParaRPr lang="es-ES" sz="2400">
              <a:latin typeface="Arial Black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35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500042"/>
            <a:ext cx="77153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OPTIMIZACIÓN DEL TAMAÑO DEL PROYECTO</a:t>
            </a:r>
          </a:p>
          <a:p>
            <a:endParaRPr lang="es-ES" sz="2000" dirty="0" smtClean="0">
              <a:latin typeface="Arial Black" pitchFamily="34" charset="0"/>
            </a:endParaRPr>
          </a:p>
          <a:p>
            <a:endParaRPr lang="es-ES" sz="2000" dirty="0" smtClean="0">
              <a:latin typeface="Arial Black" pitchFamily="34" charset="0"/>
            </a:endParaRPr>
          </a:p>
          <a:p>
            <a:endParaRPr lang="es-ES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Black" pitchFamily="34" charset="0"/>
              </a:rPr>
              <a:t>CAPTAR MAYOR NÚMERO DE CLIENTES</a:t>
            </a:r>
          </a:p>
          <a:p>
            <a:endParaRPr lang="es-ES" sz="2000" dirty="0" smtClean="0">
              <a:latin typeface="Arial Black" pitchFamily="34" charset="0"/>
            </a:endParaRPr>
          </a:p>
          <a:p>
            <a:endParaRPr lang="es-ES" sz="2000" dirty="0" smtClean="0">
              <a:latin typeface="Arial Black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s-ES" sz="2000" dirty="0" smtClean="0">
                <a:latin typeface="Arial Black" pitchFamily="34" charset="0"/>
              </a:rPr>
              <a:t> APROVECHAR RECURSOS</a:t>
            </a:r>
          </a:p>
          <a:p>
            <a:endParaRPr lang="es-ES" sz="2000" dirty="0" smtClean="0">
              <a:latin typeface="Arial Black" pitchFamily="34" charset="0"/>
            </a:endParaRPr>
          </a:p>
          <a:p>
            <a:endParaRPr lang="es-ES" sz="2000" dirty="0" smtClean="0">
              <a:latin typeface="Arial Black" pitchFamily="34" charset="0"/>
            </a:endParaRPr>
          </a:p>
          <a:p>
            <a:pPr lvl="3">
              <a:buFont typeface="Arial" pitchFamily="34" charset="0"/>
              <a:buChar char="•"/>
            </a:pPr>
            <a:endParaRPr lang="es-ES" sz="2000" dirty="0" smtClean="0">
              <a:latin typeface="Arial Black" pitchFamily="34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es-ES" sz="2000" dirty="0" smtClean="0">
                <a:latin typeface="Arial Black" pitchFamily="34" charset="0"/>
              </a:rPr>
              <a:t>UTILIZACIÓN DE MAQUINARIA APROPIADA</a:t>
            </a:r>
          </a:p>
          <a:p>
            <a:pPr lvl="8"/>
            <a:endParaRPr lang="es-ES" sz="2000" dirty="0" smtClean="0">
              <a:latin typeface="Arial Black" pitchFamily="34" charset="0"/>
            </a:endParaRPr>
          </a:p>
          <a:p>
            <a:pPr lvl="8">
              <a:buFont typeface="Arial" pitchFamily="34" charset="0"/>
              <a:buChar char="•"/>
            </a:pPr>
            <a:endParaRPr lang="es-ES" sz="2000" dirty="0" smtClean="0">
              <a:latin typeface="Arial Black" pitchFamily="34" charset="0"/>
            </a:endParaRPr>
          </a:p>
          <a:p>
            <a:pPr lvl="8">
              <a:buFont typeface="Arial" pitchFamily="34" charset="0"/>
              <a:buChar char="•"/>
            </a:pPr>
            <a:endParaRPr lang="es-ES" sz="2000" dirty="0" smtClean="0">
              <a:latin typeface="Arial Black" pitchFamily="34" charset="0"/>
            </a:endParaRPr>
          </a:p>
          <a:p>
            <a:pPr lvl="8">
              <a:buFont typeface="Arial" pitchFamily="34" charset="0"/>
              <a:buChar char="•"/>
            </a:pPr>
            <a:r>
              <a:rPr lang="es-ES" sz="2000" dirty="0" smtClean="0">
                <a:latin typeface="Arial Black" pitchFamily="34" charset="0"/>
              </a:rPr>
              <a:t>AHORRANDO TIEMPO Y DINERO</a:t>
            </a:r>
            <a:endParaRPr lang="es-ES" sz="2000" dirty="0">
              <a:latin typeface="Arial Black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36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57356" y="714356"/>
            <a:ext cx="5798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CAPACIDAD DE PRODUCCIÓN DEL SERVICIO</a:t>
            </a:r>
            <a:endParaRPr lang="es-ES" dirty="0">
              <a:latin typeface="Arial Black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37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85984" y="714356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smtClean="0">
                <a:latin typeface="Arial Black" pitchFamily="34" charset="0"/>
              </a:rPr>
              <a:t>MATRIZ DE LOCALIZACIÓN</a:t>
            </a:r>
            <a:endParaRPr lang="es-ES" sz="2000">
              <a:latin typeface="Arial Black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38</a:t>
            </a:fld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099" y="1285859"/>
          <a:ext cx="7429552" cy="4500594"/>
        </p:xfrm>
        <a:graphic>
          <a:graphicData uri="http://schemas.openxmlformats.org/drawingml/2006/table">
            <a:tbl>
              <a:tblPr/>
              <a:tblGrid>
                <a:gridCol w="1809479"/>
                <a:gridCol w="773912"/>
                <a:gridCol w="1068735"/>
                <a:gridCol w="1258528"/>
                <a:gridCol w="1259449"/>
                <a:gridCol w="1259449"/>
              </a:tblGrid>
              <a:tr h="41731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Factores Determinantes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Peso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Tulcán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Quito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731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Calf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Pond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Calf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Pond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8346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Infraestructura Social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447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Impacto Ambiental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8346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Vías de Comunicación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17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Servicios Básicos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17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Terreno Solidez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17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71670" y="428604"/>
            <a:ext cx="577004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smtClean="0">
                <a:latin typeface="Arial Black" pitchFamily="34" charset="0"/>
              </a:rPr>
              <a:t>INGENIERÍA DEL PROYECTO</a:t>
            </a:r>
          </a:p>
          <a:p>
            <a:endParaRPr lang="es-ES" b="1" smtClean="0"/>
          </a:p>
          <a:p>
            <a:endParaRPr lang="es-ES" b="1" smtClean="0"/>
          </a:p>
          <a:p>
            <a:endParaRPr lang="es-ES"/>
          </a:p>
        </p:txBody>
      </p:sp>
      <p:graphicFrame>
        <p:nvGraphicFramePr>
          <p:cNvPr id="12" name="11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39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1604" y="714356"/>
            <a:ext cx="5813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smtClean="0">
                <a:latin typeface="Arial Black" pitchFamily="34" charset="0"/>
              </a:rPr>
              <a:t>MANTENIMIENTO DEL VEHÍCULO</a:t>
            </a:r>
            <a:endParaRPr lang="es-EC" sz="2400">
              <a:latin typeface="Arial Black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71604" y="1643051"/>
          <a:ext cx="5929354" cy="3470922"/>
        </p:xfrm>
        <a:graphic>
          <a:graphicData uri="http://schemas.openxmlformats.org/drawingml/2006/table">
            <a:tbl>
              <a:tblPr/>
              <a:tblGrid>
                <a:gridCol w="2971457"/>
                <a:gridCol w="2957897"/>
              </a:tblGrid>
              <a:tr h="273845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 Black" pitchFamily="34" charset="0"/>
                          <a:ea typeface="Calibri"/>
                          <a:cs typeface="Times New Roman"/>
                        </a:rPr>
                        <a:t>Materiales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 Black" pitchFamily="34" charset="0"/>
                          <a:ea typeface="Calibri"/>
                          <a:cs typeface="Times New Roman"/>
                        </a:rPr>
                        <a:t>Tiempo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Llantas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Cada cuatro meses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Cambio de aceite motor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Cada cuatro días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Cambio de aceite caja y trasmisión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Cada  mes quince días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Zapatas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Cada dos meses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4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Lavada Simple cada viaje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Todos los días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8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Lavada General involucra engrasar, pulverizar, lavada de motor etc.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Cada mes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Repuestos del auto motor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 Black" pitchFamily="34" charset="0"/>
                          <a:ea typeface="Calibri"/>
                          <a:cs typeface="Times New Roman"/>
                        </a:rPr>
                        <a:t>Cada vez que el vehículo lo requiera</a:t>
                      </a:r>
                      <a:endParaRPr lang="es-EC" sz="14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214290"/>
            <a:ext cx="8715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smtClean="0">
              <a:latin typeface="Arial Black" pitchFamily="34" charset="0"/>
            </a:endParaRPr>
          </a:p>
          <a:p>
            <a:pPr algn="ctr"/>
            <a:r>
              <a:rPr lang="es-ES" sz="2400" smtClean="0">
                <a:latin typeface="Arial Black" pitchFamily="34" charset="0"/>
              </a:rPr>
              <a:t>DISTRIBUCIÓN DE LA PLANTA Y MAQUINARIA</a:t>
            </a:r>
          </a:p>
          <a:p>
            <a:endParaRPr lang="es-ES" sz="2400" smtClean="0">
              <a:latin typeface="Arial Black" pitchFamily="34" charset="0"/>
            </a:endParaRPr>
          </a:p>
          <a:p>
            <a:r>
              <a:rPr lang="es-ES" sz="2400" smtClean="0">
                <a:latin typeface="Arial Black" pitchFamily="34" charset="0"/>
              </a:rPr>
              <a:t>EL SERVICIO DE MANTENIMIENTO DE VEHÍCULOS CONTENDRA:</a:t>
            </a:r>
          </a:p>
          <a:p>
            <a:endParaRPr lang="es-ES" sz="240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LAVADORA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GARAGE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PATIO DE MANIOBRAS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CUARTO DE HERRAMIENTAS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BODEGAS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ALMACEN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SANITARIOS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ADMINISTRACION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RESTAURANTE 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smtClean="0">
                <a:latin typeface="Arial Black" pitchFamily="34" charset="0"/>
              </a:rPr>
              <a:t>GUARDIANIA</a:t>
            </a:r>
            <a:endParaRPr lang="es-ES" sz="2400">
              <a:latin typeface="Arial Black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40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642918"/>
            <a:ext cx="757242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smtClean="0">
                <a:latin typeface="Arial Black" pitchFamily="34" charset="0"/>
              </a:rPr>
              <a:t>ASPECTO LEGAL Y SOCIAL </a:t>
            </a:r>
          </a:p>
          <a:p>
            <a:pPr algn="ctr"/>
            <a:endParaRPr lang="es-ES" sz="2800" b="1" smtClean="0">
              <a:latin typeface="Arial Black" pitchFamily="34" charset="0"/>
            </a:endParaRPr>
          </a:p>
          <a:p>
            <a:pPr algn="ctr"/>
            <a:endParaRPr lang="es-ES" sz="2800" b="1" smtClean="0">
              <a:latin typeface="Arial Black" pitchFamily="34" charset="0"/>
            </a:endParaRPr>
          </a:p>
          <a:p>
            <a:r>
              <a:rPr lang="es-ES" sz="2800" b="1" smtClean="0">
                <a:latin typeface="Arial Black" pitchFamily="34" charset="0"/>
              </a:rPr>
              <a:t>El aspecto legal involucra:</a:t>
            </a:r>
          </a:p>
          <a:p>
            <a:endParaRPr lang="es-ES" sz="2800" b="1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800" b="1" smtClean="0">
                <a:latin typeface="Arial Black" pitchFamily="34" charset="0"/>
              </a:rPr>
              <a:t>Tipo de sociedad: Cooperativa de transporte.</a:t>
            </a:r>
          </a:p>
          <a:p>
            <a:endParaRPr lang="es-ES" sz="2800" b="1" smtClean="0">
              <a:latin typeface="Arial Black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800" b="1" smtClean="0">
                <a:latin typeface="Arial Black" pitchFamily="34" charset="0"/>
              </a:rPr>
              <a:t>Definición y proceso para formar una cooperativa</a:t>
            </a:r>
          </a:p>
          <a:p>
            <a:endParaRPr lang="es-ES" b="1" smtClean="0"/>
          </a:p>
          <a:p>
            <a:endParaRPr lang="es-ES" b="1" smtClean="0"/>
          </a:p>
          <a:p>
            <a:endParaRPr lang="es-ES" b="1" smtClean="0"/>
          </a:p>
          <a:p>
            <a:r>
              <a:rPr lang="es-ES" sz="2800" b="1" smtClean="0">
                <a:latin typeface="Arial Black" pitchFamily="34" charset="0"/>
              </a:rPr>
              <a:t>  </a:t>
            </a:r>
          </a:p>
          <a:p>
            <a:endParaRPr lang="es-ES" sz="2800" b="1" smtClean="0">
              <a:latin typeface="Arial Black" pitchFamily="34" charset="0"/>
            </a:endParaRPr>
          </a:p>
          <a:p>
            <a:r>
              <a:rPr lang="es-ES" sz="2800" b="1" smtClean="0">
                <a:latin typeface="Arial Black" pitchFamily="34" charset="0"/>
              </a:rPr>
              <a:t> </a:t>
            </a:r>
            <a:endParaRPr lang="es-ES" sz="2800" smtClean="0">
              <a:latin typeface="Arial Black" pitchFamily="34" charset="0"/>
            </a:endParaRPr>
          </a:p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41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85918" y="285728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dirty="0" smtClean="0">
              <a:latin typeface="Arial Black" pitchFamily="34" charset="0"/>
            </a:endParaRPr>
          </a:p>
          <a:p>
            <a:pPr algn="ctr"/>
            <a:r>
              <a:rPr lang="es-ES" sz="2400" dirty="0" smtClean="0">
                <a:latin typeface="Arial Black" pitchFamily="34" charset="0"/>
              </a:rPr>
              <a:t>EVALUACIÓN FINANCIERA</a:t>
            </a:r>
          </a:p>
          <a:p>
            <a:pPr algn="ctr"/>
            <a:endParaRPr lang="es-ES" sz="2400" dirty="0" smtClean="0">
              <a:latin typeface="Arial Black" pitchFamily="34" charset="0"/>
            </a:endParaRPr>
          </a:p>
          <a:p>
            <a:pPr algn="ctr"/>
            <a:r>
              <a:rPr lang="es-ES" sz="2400" dirty="0" smtClean="0">
                <a:latin typeface="Arial Black" pitchFamily="34" charset="0"/>
              </a:rPr>
              <a:t>Presupuesto de Inversión</a:t>
            </a:r>
          </a:p>
          <a:p>
            <a:pPr algn="ctr"/>
            <a:r>
              <a:rPr lang="es-EC" sz="2400" b="1" dirty="0" smtClean="0"/>
              <a:t>Activos Fijos</a:t>
            </a:r>
          </a:p>
          <a:p>
            <a:pPr algn="ctr"/>
            <a:endParaRPr lang="es-ES" sz="2400" dirty="0">
              <a:latin typeface="Arial Black" pitchFamily="34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42</a:t>
            </a:fld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62" y="2214549"/>
          <a:ext cx="7429552" cy="3143276"/>
        </p:xfrm>
        <a:graphic>
          <a:graphicData uri="http://schemas.openxmlformats.org/drawingml/2006/table">
            <a:tbl>
              <a:tblPr/>
              <a:tblGrid>
                <a:gridCol w="1565288"/>
                <a:gridCol w="1524631"/>
                <a:gridCol w="1524631"/>
                <a:gridCol w="1524631"/>
                <a:gridCol w="1290371"/>
              </a:tblGrid>
              <a:tr h="1031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Precio Unitario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Precio 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40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Terreno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3500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s-ES_tradnl" sz="14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25.71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90000.00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1031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Obra Civil y Construcción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180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s-ES_tradnl" sz="1400" baseline="30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277.77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50000.00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401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140000.00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43</a:t>
            </a:fld>
            <a:endParaRPr lang="es-EC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85852" y="714357"/>
          <a:ext cx="6929487" cy="5731190"/>
        </p:xfrm>
        <a:graphic>
          <a:graphicData uri="http://schemas.openxmlformats.org/drawingml/2006/table">
            <a:tbl>
              <a:tblPr/>
              <a:tblGrid>
                <a:gridCol w="2120816"/>
                <a:gridCol w="1262855"/>
                <a:gridCol w="956176"/>
                <a:gridCol w="1131288"/>
                <a:gridCol w="1458352"/>
              </a:tblGrid>
              <a:tr h="473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Cantidad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Precio Unitario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Precio 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44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Maquinaria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  9400.00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Bomba de Agua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2000.00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2000.00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361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Remachadora de Frenos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2500.00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2500.00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367275">
                <a:tc>
                  <a:txBody>
                    <a:bodyPr/>
                    <a:lstStyle/>
                    <a:p>
                      <a:pPr marR="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Horno para pegar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1500.00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1500.00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Gato Hidráulico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2000.00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2000.00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Compresor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1000.00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1000.00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308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Caja de rachas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100.00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100.00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344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Caja de Herramientas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300.00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300.00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308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Equipo de Oficina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  1710.00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Computadora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600.00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1200.00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Impresora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125.00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250.00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Teléfono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30.00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  60.00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Caja registradora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200.00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359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Muebles de Oficina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  2850.00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Escritorio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350.00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1750.00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Silla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    10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50.00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500.00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233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Archivador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Unidad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600.00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473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Total Maquinaria y Equipo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13090.00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214678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Activos Fijos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44</a:t>
            </a:fld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3000364" y="357166"/>
            <a:ext cx="36996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smtClean="0">
                <a:latin typeface="Arial" pitchFamily="34" charset="0"/>
                <a:cs typeface="Arial" pitchFamily="34" charset="0"/>
              </a:rPr>
              <a:t>ACTIVOS INTANGIBLES</a:t>
            </a:r>
          </a:p>
          <a:p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643042" y="1071546"/>
          <a:ext cx="6072230" cy="4000527"/>
        </p:xfrm>
        <a:graphic>
          <a:graphicData uri="http://schemas.openxmlformats.org/drawingml/2006/table">
            <a:tbl>
              <a:tblPr/>
              <a:tblGrid>
                <a:gridCol w="4476697"/>
                <a:gridCol w="1595533"/>
              </a:tblGrid>
              <a:tr h="744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total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4546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Aprobación de la constitución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Publicación extracto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Patente municipal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Notaria Anotación Marginal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Ruc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 Operacional del Préstamo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       -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     70.00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   200.00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     25.00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        -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Arial"/>
                          <a:ea typeface="Times New Roman"/>
                          <a:cs typeface="Times New Roman"/>
                        </a:rPr>
                        <a:t> 1500.00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801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Arial"/>
                          <a:ea typeface="Times New Roman"/>
                          <a:cs typeface="Times New Roman"/>
                        </a:rPr>
                        <a:t> 1795.00</a:t>
                      </a:r>
                      <a:endParaRPr lang="es-E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45</a:t>
            </a:fld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2714612" y="214290"/>
            <a:ext cx="3577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CAPITAL DE TRABAJO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928794" y="1071544"/>
          <a:ext cx="5500726" cy="4844581"/>
        </p:xfrm>
        <a:graphic>
          <a:graphicData uri="http://schemas.openxmlformats.org/drawingml/2006/table">
            <a:tbl>
              <a:tblPr/>
              <a:tblGrid>
                <a:gridCol w="2749871"/>
                <a:gridCol w="2750855"/>
              </a:tblGrid>
              <a:tr h="40133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Capital de Trabajo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13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Precio Total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Materia prima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15384.00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Material Indirecto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2000.00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Mano de obra directa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20156.40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Mano de obra indirecta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5203.44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Sueldos y Salarios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11716.38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Insumos de oficina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296.60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Insumos de Limpieza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1780.02 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Servicios Básicos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3600.00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056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Publicidad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500.00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075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Mantenimiento de equipo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  685.00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3372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Imprevistos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  1000.00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416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 62321.84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46</a:t>
            </a:fld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2285984" y="428604"/>
            <a:ext cx="47268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2400" b="1" smtClean="0">
                <a:latin typeface="Arial" pitchFamily="34" charset="0"/>
                <a:cs typeface="Arial" pitchFamily="34" charset="0"/>
              </a:rPr>
              <a:t>PRESUPUESTO DE INGRESOS</a:t>
            </a:r>
          </a:p>
          <a:p>
            <a:pPr algn="ctr"/>
            <a:endParaRPr lang="es-EC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85854" y="1142986"/>
          <a:ext cx="6643731" cy="3916209"/>
        </p:xfrm>
        <a:graphic>
          <a:graphicData uri="http://schemas.openxmlformats.org/drawingml/2006/table">
            <a:tbl>
              <a:tblPr/>
              <a:tblGrid>
                <a:gridCol w="1391176"/>
                <a:gridCol w="1050511"/>
                <a:gridCol w="1050511"/>
                <a:gridCol w="1050511"/>
                <a:gridCol w="1050511"/>
                <a:gridCol w="1050511"/>
              </a:tblGrid>
              <a:tr h="34528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Años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52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738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Venta del servicio de mantenimiento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Préstamo Banco del Pichincha y Aportación de los socios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220110.00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latin typeface="Arial"/>
                          <a:ea typeface="Times New Roman"/>
                          <a:cs typeface="Times New Roman"/>
                        </a:rPr>
                        <a:t>150000.00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299600.00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336000.00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latin typeface="Arial"/>
                          <a:ea typeface="Times New Roman"/>
                          <a:cs typeface="Times New Roman"/>
                        </a:rPr>
                        <a:t>375950.00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421400.00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452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370110.00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299600.00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336000.00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375950.00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421400.00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47</a:t>
            </a:fld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1142976" y="285728"/>
            <a:ext cx="703910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/>
              <a:t>PRESUPUESTO DE INGRESO ANUAL POR UNIDAD</a:t>
            </a:r>
          </a:p>
          <a:p>
            <a:r>
              <a:rPr lang="es-EC" sz="2000" b="1" dirty="0" smtClean="0"/>
              <a:t> </a:t>
            </a:r>
          </a:p>
          <a:p>
            <a:endParaRPr lang="es-EC" dirty="0"/>
          </a:p>
        </p:txBody>
      </p:sp>
      <p:graphicFrame>
        <p:nvGraphicFramePr>
          <p:cNvPr id="5" name="4 Gráfico"/>
          <p:cNvGraphicFramePr/>
          <p:nvPr/>
        </p:nvGraphicFramePr>
        <p:xfrm>
          <a:off x="428596" y="714356"/>
          <a:ext cx="8215370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48</a:t>
            </a:fld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2928926" y="357166"/>
            <a:ext cx="419057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smtClean="0"/>
              <a:t>PRESUPUESTO DE EGRESOS</a:t>
            </a:r>
          </a:p>
          <a:p>
            <a:endParaRPr lang="es-EC"/>
          </a:p>
        </p:txBody>
      </p:sp>
      <p:graphicFrame>
        <p:nvGraphicFramePr>
          <p:cNvPr id="5" name="4 Gráfico"/>
          <p:cNvGraphicFramePr/>
          <p:nvPr/>
        </p:nvGraphicFramePr>
        <p:xfrm>
          <a:off x="714348" y="1000108"/>
          <a:ext cx="757242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57422" y="214290"/>
            <a:ext cx="4744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 smtClean="0">
                <a:latin typeface="Arial Black" pitchFamily="34" charset="0"/>
              </a:rPr>
              <a:t>PUNTO DE EQUILIBRIO</a:t>
            </a:r>
            <a:endParaRPr lang="es-ES" sz="2800" dirty="0">
              <a:latin typeface="Arial Black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4282" y="714356"/>
          <a:ext cx="4500594" cy="2880360"/>
        </p:xfrm>
        <a:graphic>
          <a:graphicData uri="http://schemas.openxmlformats.org/drawingml/2006/table">
            <a:tbl>
              <a:tblPr/>
              <a:tblGrid>
                <a:gridCol w="1499614"/>
                <a:gridCol w="1500490"/>
                <a:gridCol w="1500490"/>
              </a:tblGrid>
              <a:tr h="377601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Años</a:t>
                      </a:r>
                      <a:endParaRPr lang="es-ES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Punto de Equilibrio</a:t>
                      </a:r>
                      <a:endParaRPr lang="es-ES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760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Arial Black" pitchFamily="34" charset="0"/>
                          <a:ea typeface="Calibri"/>
                          <a:cs typeface="Times New Roman"/>
                        </a:rPr>
                        <a:t>Unidades</a:t>
                      </a:r>
                      <a:endParaRPr lang="es-ES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Arial Black" pitchFamily="34" charset="0"/>
                          <a:ea typeface="Calibri"/>
                          <a:cs typeface="Times New Roman"/>
                        </a:rPr>
                        <a:t>Dólares</a:t>
                      </a:r>
                      <a:endParaRPr lang="es-ES" sz="18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Black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Black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Black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Arial Black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solidFill>
                            <a:srgbClr val="FF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0430" indent="-8102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1133.31</a:t>
                      </a:r>
                      <a:endParaRPr lang="es-ES" sz="18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 677.02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 668.27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  653.89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s-ES" sz="180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  660.58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223825.21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158110.85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156354.06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152955.06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FF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152457.91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49</a:t>
            </a:fld>
            <a:endParaRPr lang="es-EC"/>
          </a:p>
        </p:txBody>
      </p:sp>
      <p:graphicFrame>
        <p:nvGraphicFramePr>
          <p:cNvPr id="7" name="6 Gráfico"/>
          <p:cNvGraphicFramePr/>
          <p:nvPr/>
        </p:nvGraphicFramePr>
        <p:xfrm>
          <a:off x="4000496" y="3857628"/>
          <a:ext cx="407196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9153" name="AutoShape 1"/>
          <p:cNvCxnSpPr>
            <a:cxnSpLocks noChangeShapeType="1"/>
          </p:cNvCxnSpPr>
          <p:nvPr/>
        </p:nvCxnSpPr>
        <p:spPr bwMode="auto">
          <a:xfrm>
            <a:off x="4857752" y="4572008"/>
            <a:ext cx="300039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  <p:cxnSp>
        <p:nvCxnSpPr>
          <p:cNvPr id="49154" name="AutoShape 2"/>
          <p:cNvCxnSpPr>
            <a:cxnSpLocks noChangeShapeType="1"/>
          </p:cNvCxnSpPr>
          <p:nvPr/>
        </p:nvCxnSpPr>
        <p:spPr bwMode="auto">
          <a:xfrm rot="5400000">
            <a:off x="5608645" y="4750603"/>
            <a:ext cx="1785156" cy="794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0"/>
            <a:ext cx="8858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s-ES" sz="2000" b="1" smtClean="0">
              <a:latin typeface="Arial Black" pitchFamily="34" charset="0"/>
            </a:endParaRPr>
          </a:p>
          <a:p>
            <a:pPr lvl="0" algn="ctr"/>
            <a:r>
              <a:rPr lang="es-ES" sz="2000" b="1" smtClean="0">
                <a:latin typeface="Arial Black" pitchFamily="34" charset="0"/>
              </a:rPr>
              <a:t>PLATEAMIENTO DEL PROBLEMA</a:t>
            </a:r>
            <a:endParaRPr lang="es-EC" sz="2000" smtClean="0">
              <a:latin typeface="Arial Black" pitchFamily="34" charset="0"/>
            </a:endParaRPr>
          </a:p>
          <a:p>
            <a:endParaRPr lang="es-EC" sz="2000" smtClean="0">
              <a:latin typeface="Arial Black" pitchFamily="34" charset="0"/>
            </a:endParaRPr>
          </a:p>
          <a:p>
            <a:r>
              <a:rPr lang="es-EC" sz="2000" smtClean="0">
                <a:latin typeface="Arial Black" pitchFamily="34" charset="0"/>
              </a:rPr>
              <a:t>CAUSAS:</a:t>
            </a:r>
          </a:p>
          <a:p>
            <a:endParaRPr lang="es-EC" sz="200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b="1" smtClean="0">
                <a:latin typeface="Arial Black" pitchFamily="34" charset="0"/>
              </a:rPr>
              <a:t>Falta de Emprendimiento por parte del Personal Directivo</a:t>
            </a:r>
          </a:p>
          <a:p>
            <a:pPr marL="342900" indent="-342900"/>
            <a:endParaRPr lang="es-ES" sz="2000" b="1" smtClean="0">
              <a:latin typeface="Arial Black" pitchFamily="34" charset="0"/>
            </a:endParaRPr>
          </a:p>
          <a:p>
            <a:pPr marL="342900" indent="-342900"/>
            <a:r>
              <a:rPr lang="es-ES" sz="2000" b="1" smtClean="0">
                <a:latin typeface="Arial Black" pitchFamily="34" charset="0"/>
              </a:rPr>
              <a:t>2.Falta de Estudio de Mercado</a:t>
            </a:r>
          </a:p>
          <a:p>
            <a:pPr marL="342900" indent="-342900"/>
            <a:endParaRPr lang="es-ES" sz="2000" b="1" smtClean="0">
              <a:latin typeface="Arial Black" pitchFamily="34" charset="0"/>
            </a:endParaRPr>
          </a:p>
          <a:p>
            <a:pPr marL="342900" indent="-342900"/>
            <a:r>
              <a:rPr lang="es-EC" sz="2000" smtClean="0">
                <a:latin typeface="Arial Black" pitchFamily="34" charset="0"/>
              </a:rPr>
              <a:t>3. </a:t>
            </a:r>
            <a:r>
              <a:rPr lang="es-ES" sz="2000" b="1" smtClean="0">
                <a:latin typeface="Arial Black" pitchFamily="34" charset="0"/>
              </a:rPr>
              <a:t>No se han Enfocado en este Tipo de Servicios</a:t>
            </a:r>
          </a:p>
          <a:p>
            <a:pPr marL="342900" indent="-342900"/>
            <a:endParaRPr lang="es-ES" sz="2000" b="1" smtClean="0">
              <a:latin typeface="Arial Black" pitchFamily="34" charset="0"/>
            </a:endParaRPr>
          </a:p>
          <a:p>
            <a:pPr marL="342900" indent="-342900"/>
            <a:r>
              <a:rPr lang="es-ES" sz="2000" b="1" smtClean="0">
                <a:latin typeface="Arial Black" pitchFamily="34" charset="0"/>
              </a:rPr>
              <a:t>4.Falta de una Adecuada Evaluación Financiera</a:t>
            </a:r>
          </a:p>
          <a:p>
            <a:pPr marL="342900" indent="-342900"/>
            <a:endParaRPr lang="es-ES" sz="2000" b="1" smtClean="0">
              <a:latin typeface="Arial Black" pitchFamily="34" charset="0"/>
            </a:endParaRPr>
          </a:p>
          <a:p>
            <a:pPr marL="342900" indent="-342900"/>
            <a:r>
              <a:rPr lang="es-ES" sz="2000" b="1" smtClean="0">
                <a:latin typeface="Arial Black" pitchFamily="34" charset="0"/>
              </a:rPr>
              <a:t>5.Apoyo Reducido por Entidades Financieras</a:t>
            </a:r>
          </a:p>
          <a:p>
            <a:pPr marL="342900" indent="-342900"/>
            <a:endParaRPr lang="es-ES" sz="2000" b="1" smtClean="0">
              <a:latin typeface="Arial Black" pitchFamily="34" charset="0"/>
            </a:endParaRPr>
          </a:p>
          <a:p>
            <a:pPr marL="342900" indent="-342900"/>
            <a:r>
              <a:rPr lang="es-ES" sz="2000" b="1" smtClean="0">
                <a:latin typeface="Arial Black" pitchFamily="34" charset="0"/>
              </a:rPr>
              <a:t>6.Ilimitado crecimiento de negocios de mantenimiento</a:t>
            </a:r>
            <a:r>
              <a:rPr lang="es-ES" sz="2000" smtClean="0">
                <a:latin typeface="Arial Black" pitchFamily="34" charset="0"/>
              </a:rPr>
              <a:t> </a:t>
            </a:r>
            <a:endParaRPr lang="es-EC" sz="2000">
              <a:latin typeface="Arial Black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428604"/>
            <a:ext cx="8347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smtClean="0"/>
          </a:p>
          <a:p>
            <a:pPr algn="ctr"/>
            <a:endParaRPr lang="es-ES" b="1" smtClean="0"/>
          </a:p>
          <a:p>
            <a:pPr algn="ctr"/>
            <a:endParaRPr lang="es-ES" b="1" smtClean="0"/>
          </a:p>
          <a:p>
            <a:endParaRPr lang="es-ES" b="1" smtClean="0"/>
          </a:p>
          <a:p>
            <a:endParaRPr lang="es-ES" b="1" smtClean="0"/>
          </a:p>
          <a:p>
            <a:endParaRPr lang="es-ES" b="1" smtClean="0"/>
          </a:p>
          <a:p>
            <a:endParaRPr lang="es-ES" b="1" smtClean="0"/>
          </a:p>
          <a:p>
            <a:endParaRPr lang="es-ES" b="1" smtClean="0"/>
          </a:p>
          <a:p>
            <a:endParaRPr lang="es-ES" b="1" smtClean="0"/>
          </a:p>
          <a:p>
            <a:endParaRPr lang="es-ES" b="1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50</a:t>
            </a:fld>
            <a:endParaRPr lang="es-EC"/>
          </a:p>
        </p:txBody>
      </p:sp>
      <p:sp>
        <p:nvSpPr>
          <p:cNvPr id="5" name="4 CuadroTexto"/>
          <p:cNvSpPr txBox="1"/>
          <p:nvPr/>
        </p:nvSpPr>
        <p:spPr>
          <a:xfrm>
            <a:off x="1857356" y="285728"/>
            <a:ext cx="52854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smtClean="0"/>
              <a:t>ESTADO DE RESULTADOS</a:t>
            </a:r>
          </a:p>
          <a:p>
            <a:endParaRPr lang="es-ES" smtClean="0"/>
          </a:p>
          <a:p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14350" y="1214423"/>
          <a:ext cx="7715301" cy="3929089"/>
        </p:xfrm>
        <a:graphic>
          <a:graphicData uri="http://schemas.openxmlformats.org/drawingml/2006/table">
            <a:tbl>
              <a:tblPr/>
              <a:tblGrid>
                <a:gridCol w="2773631"/>
                <a:gridCol w="988334"/>
                <a:gridCol w="988334"/>
                <a:gridCol w="988334"/>
                <a:gridCol w="988334"/>
                <a:gridCol w="988334"/>
              </a:tblGrid>
              <a:tr h="2872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Años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72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574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Ingresos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-Costo de Producción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370110.00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83487.60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299600.00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83487.60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336000.00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83487.60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375950.00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83487.60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421400.00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83487.60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861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=Utilidad Bruta en Ventas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-Gastos de Administración y Ventas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286622.40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153289.06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216112.40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89999.06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252512.40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89999.06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292462.40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89999.06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337912.40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89999.06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861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=Utilidad antes de Participación e impuestos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-Participación trabajadores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133333.34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20000.00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126113.34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18917.00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162513.34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24377.00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202463.34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30369.50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247913.34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37187.00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74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=Utilidad antes de impuestos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-Impuesto a la renta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113333.34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28333.34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107196.34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26799.08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138136.34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34534.08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172093.84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43023.46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210726.34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  52681.58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81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s-ES_tradnl" sz="14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Utilidad Neta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  85000.00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80397.26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103602.26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129070.38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158044.76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51</a:t>
            </a:fld>
            <a:endParaRPr lang="es-EC"/>
          </a:p>
        </p:txBody>
      </p:sp>
      <p:sp>
        <p:nvSpPr>
          <p:cNvPr id="8" name="7 CuadroTexto"/>
          <p:cNvSpPr txBox="1"/>
          <p:nvPr/>
        </p:nvSpPr>
        <p:spPr>
          <a:xfrm>
            <a:off x="2786050" y="285728"/>
            <a:ext cx="3510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FLUJO DEL EFECTIVO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100" y="1071546"/>
          <a:ext cx="7143800" cy="4490410"/>
        </p:xfrm>
        <a:graphic>
          <a:graphicData uri="http://schemas.openxmlformats.org/drawingml/2006/table">
            <a:tbl>
              <a:tblPr/>
              <a:tblGrid>
                <a:gridCol w="2180479"/>
                <a:gridCol w="965278"/>
                <a:gridCol w="946570"/>
                <a:gridCol w="953305"/>
                <a:gridCol w="1049084"/>
                <a:gridCol w="1049084"/>
              </a:tblGrid>
              <a:tr h="28615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Años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61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1586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Saldo inicial en la Cuenta efectivo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Entradas de Operación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Ventas de contado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Otros ingresos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Flujo Efectivo de Operación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150000.00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220110.00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    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370110.00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241403.16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299600.00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   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541003.12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477181.27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336000.00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   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813181.27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749359.43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375950.00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    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1125309.43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1061487.59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421400.00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    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1482887.59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770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Salidas de Financiamiento o Inversión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Obra civil y construcción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Compra Maquinaria y equipo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Gastos Preoperativos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Capital de Trabajo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Préstamo Banco Pichincha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Salidas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50000.00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13090.00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1795.00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62321.84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1500.00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128706.84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62321.84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1500.00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63821.84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0355" algn="ctr"/>
                        </a:tabLs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0355" algn="ctr"/>
                        </a:tabLs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2400" algn="l"/>
                          <a:tab pos="300355" algn="ctr"/>
                        </a:tabLs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      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62321.84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1500.00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63821.84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62321.84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1500.00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63821.84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Calibri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62321.84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1500.00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63821.84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438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Saldo flujo Efectivo al final del periodo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241403.16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477181.27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749359.43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1061487.59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1419065.75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52</a:t>
            </a:fld>
            <a:endParaRPr lang="es-EC"/>
          </a:p>
        </p:txBody>
      </p:sp>
      <p:sp>
        <p:nvSpPr>
          <p:cNvPr id="5" name="4 CuadroTexto"/>
          <p:cNvSpPr txBox="1"/>
          <p:nvPr/>
        </p:nvSpPr>
        <p:spPr>
          <a:xfrm>
            <a:off x="2928926" y="571480"/>
            <a:ext cx="3507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VALOR ACTUAL NETO</a:t>
            </a:r>
          </a:p>
          <a:p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14347" y="1428739"/>
          <a:ext cx="7572430" cy="3786210"/>
        </p:xfrm>
        <a:graphic>
          <a:graphicData uri="http://schemas.openxmlformats.org/drawingml/2006/table">
            <a:tbl>
              <a:tblPr/>
              <a:tblGrid>
                <a:gridCol w="1071020"/>
                <a:gridCol w="1071020"/>
                <a:gridCol w="986364"/>
                <a:gridCol w="986364"/>
                <a:gridCol w="1082671"/>
                <a:gridCol w="1082671"/>
                <a:gridCol w="1292320"/>
              </a:tblGrid>
              <a:tr h="4136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Concepto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Años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369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13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GI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-150000.00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FE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241403.16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477181.27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749359.43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1061487.59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Arial"/>
                          <a:ea typeface="Times New Roman"/>
                          <a:cs typeface="Times New Roman"/>
                        </a:rPr>
                        <a:t>1419065.75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13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  12.00%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12.00%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12.00%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12.00%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12.00%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12.00%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(1+k)</a:t>
                      </a:r>
                      <a:r>
                        <a:rPr lang="es-ES_tradnl" sz="1200" b="1" baseline="30000"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     1.12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  1.12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  1.2544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      1.4049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  1.5735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      1.7623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13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FCD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-150000.00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215538.54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380405.98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Arial"/>
                          <a:ea typeface="Times New Roman"/>
                          <a:cs typeface="Times New Roman"/>
                        </a:rPr>
                        <a:t>533389.87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674602.85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Arial"/>
                          <a:ea typeface="Times New Roman"/>
                          <a:cs typeface="Times New Roman"/>
                        </a:rPr>
                        <a:t>805235.06</a:t>
                      </a:r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VAN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Arial"/>
                          <a:ea typeface="Times New Roman"/>
                          <a:cs typeface="Times New Roman"/>
                        </a:rPr>
                        <a:t>2594172.30</a:t>
                      </a:r>
                      <a:endParaRPr lang="es-E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53</a:t>
            </a:fld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2357422" y="642918"/>
            <a:ext cx="45625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TASA INTERNA DE RETORNO</a:t>
            </a:r>
          </a:p>
          <a:p>
            <a:endParaRPr lang="es-ES" dirty="0"/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5683" y="1214422"/>
            <a:ext cx="714965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54</a:t>
            </a:fld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1000100" y="357166"/>
            <a:ext cx="74180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PERIODO DE RECUPERACIÓN DE LA INVERSIÓN</a:t>
            </a:r>
          </a:p>
          <a:p>
            <a:endParaRPr lang="es-ES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357694"/>
            <a:ext cx="1386547" cy="500066"/>
          </a:xfrm>
          <a:prstGeom prst="rect">
            <a:avLst/>
          </a:prstGeom>
          <a:noFill/>
        </p:spPr>
      </p:pic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28596" y="5000636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EL PERIODO DE RECUPERACIÓN DE LA INVERSIÓN DEL PROYECTO SE REALIZARÁ EN  1 AÑO Y DOS MESES.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643041" y="1142984"/>
          <a:ext cx="5929356" cy="2938955"/>
        </p:xfrm>
        <a:graphic>
          <a:graphicData uri="http://schemas.openxmlformats.org/drawingml/2006/table">
            <a:tbl>
              <a:tblPr/>
              <a:tblGrid>
                <a:gridCol w="1975870"/>
                <a:gridCol w="1976743"/>
                <a:gridCol w="1976743"/>
              </a:tblGrid>
              <a:tr h="337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Arial"/>
                          <a:ea typeface="Times New Roman"/>
                          <a:cs typeface="Times New Roman"/>
                        </a:rPr>
                        <a:t>Año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Flujos de Efectivo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>
                          <a:latin typeface="Arial"/>
                          <a:ea typeface="Times New Roman"/>
                          <a:cs typeface="Times New Roman"/>
                        </a:rPr>
                        <a:t>Ingresos Acumulados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Times New Roman"/>
                          <a:cs typeface="Times New Roman"/>
                        </a:rPr>
                        <a:t>-150000.00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es-EC" sz="1400" dirty="0">
                          <a:latin typeface="Arial"/>
                          <a:ea typeface="Calibri"/>
                          <a:cs typeface="Times New Roman"/>
                        </a:rPr>
                        <a:t> 150000.00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84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241403.16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Times New Roman"/>
                          <a:cs typeface="Times New Roman"/>
                        </a:rPr>
                        <a:t>91403.16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477181.27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Times New Roman"/>
                          <a:cs typeface="Times New Roman"/>
                        </a:rPr>
                        <a:t>568584.43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67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749359.43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Times New Roman"/>
                          <a:cs typeface="Times New Roman"/>
                        </a:rPr>
                        <a:t>1317943.86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1061487.59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Times New Roman"/>
                          <a:cs typeface="Times New Roman"/>
                        </a:rPr>
                        <a:t>23794314.5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365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Arial"/>
                          <a:ea typeface="Times New Roman"/>
                          <a:cs typeface="Times New Roman"/>
                        </a:rPr>
                        <a:t>1419065.75</a:t>
                      </a:r>
                      <a:endParaRPr lang="es-E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latin typeface="Arial"/>
                          <a:ea typeface="Times New Roman"/>
                          <a:cs typeface="Times New Roman"/>
                        </a:rPr>
                        <a:t>3798497.2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214818"/>
            <a:ext cx="1857388" cy="6572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3167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latin typeface="Arial Black" pitchFamily="34" charset="0"/>
              </a:rPr>
              <a:t>ESCENARIO PESIMISTA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85720" y="642918"/>
          <a:ext cx="3929090" cy="1428760"/>
        </p:xfrm>
        <a:graphic>
          <a:graphicData uri="http://schemas.openxmlformats.org/drawingml/2006/table">
            <a:tbl>
              <a:tblPr/>
              <a:tblGrid>
                <a:gridCol w="2605658"/>
                <a:gridCol w="1323432"/>
              </a:tblGrid>
              <a:tr h="14287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VAN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TIR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PERIODO DE RECUPERACION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RELACION </a:t>
                      </a:r>
                      <a:r>
                        <a:rPr lang="es-ES" sz="120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B/C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1825125,40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158%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1.07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12.16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286380" y="4786322"/>
            <a:ext cx="3193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latin typeface="Arial Black" pitchFamily="34" charset="0"/>
              </a:rPr>
              <a:t>ESCENARIO OPTIMISTA</a:t>
            </a:r>
            <a:endParaRPr lang="es-ES">
              <a:latin typeface="Arial Black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000628" y="5286388"/>
          <a:ext cx="3786182" cy="1181735"/>
        </p:xfrm>
        <a:graphic>
          <a:graphicData uri="http://schemas.openxmlformats.org/drawingml/2006/table">
            <a:tbl>
              <a:tblPr/>
              <a:tblGrid>
                <a:gridCol w="2649299"/>
                <a:gridCol w="1136883"/>
              </a:tblGrid>
              <a:tr h="11817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VAN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TIR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PERIODO DE RECUPERACION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RELACION B/C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3093723,60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230%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1.23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20.62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500430" y="250030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>
                <a:latin typeface="Arial Black" pitchFamily="34" charset="0"/>
              </a:rPr>
              <a:t>ESCENARIO BASE</a:t>
            </a:r>
            <a:endParaRPr lang="es-ES">
              <a:latin typeface="Arial Black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143240" y="2857496"/>
          <a:ext cx="3929090" cy="1357322"/>
        </p:xfrm>
        <a:graphic>
          <a:graphicData uri="http://schemas.openxmlformats.org/drawingml/2006/table">
            <a:tbl>
              <a:tblPr/>
              <a:tblGrid>
                <a:gridCol w="2814358"/>
                <a:gridCol w="1114732"/>
              </a:tblGrid>
              <a:tr h="1357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VAN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TIR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PERIODO DE RECUPERACION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Calibri"/>
                          <a:cs typeface="Times New Roman"/>
                        </a:rPr>
                        <a:t>RELACION B/C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2459386.80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    231%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        1.2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 Black" pitchFamily="34" charset="0"/>
                          <a:ea typeface="Times New Roman"/>
                          <a:cs typeface="Times New Roman"/>
                        </a:rPr>
                        <a:t>          16.40</a:t>
                      </a:r>
                      <a:endParaRPr lang="es-ES" sz="120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55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428604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smtClean="0"/>
              <a:t>ESTRUCTURA ORGANIZACIONAL</a:t>
            </a:r>
            <a:endParaRPr lang="es-ES" smtClean="0"/>
          </a:p>
          <a:p>
            <a:endParaRPr lang="es-ES"/>
          </a:p>
        </p:txBody>
      </p:sp>
      <p:graphicFrame>
        <p:nvGraphicFramePr>
          <p:cNvPr id="3" name="2 Diagrama"/>
          <p:cNvGraphicFramePr/>
          <p:nvPr/>
        </p:nvGraphicFramePr>
        <p:xfrm>
          <a:off x="857224" y="1128712"/>
          <a:ext cx="7572428" cy="5157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56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428596" y="881062"/>
          <a:ext cx="8501122" cy="597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85852" y="214290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smtClean="0">
                <a:latin typeface="Arial Black" pitchFamily="34" charset="0"/>
              </a:rPr>
              <a:t>INTEGRACIÓN DEL NUEVO SERVICIO A LA ESTRUCTURA ORGANIZACIONAL EXISTENTE</a:t>
            </a:r>
            <a:endParaRPr lang="es-ES" sz="1600">
              <a:latin typeface="Arial Black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57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28926" y="214290"/>
            <a:ext cx="3360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smtClean="0">
                <a:latin typeface="Arial Black" pitchFamily="34" charset="0"/>
              </a:rPr>
              <a:t>SUELDOS Y SALARIOS</a:t>
            </a:r>
            <a:endParaRPr lang="es-ES" sz="2000">
              <a:latin typeface="Arial Black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58</a:t>
            </a:fld>
            <a:endParaRPr lang="es-EC"/>
          </a:p>
        </p:txBody>
      </p:sp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42918"/>
            <a:ext cx="642942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42976" y="714356"/>
            <a:ext cx="67866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s-ES" b="1" smtClean="0">
                <a:latin typeface="Arial Black" pitchFamily="34" charset="0"/>
              </a:rPr>
              <a:t>Conclusiones</a:t>
            </a:r>
          </a:p>
          <a:p>
            <a:pPr marL="342900" indent="-342900"/>
            <a:endParaRPr lang="es-ES" b="1" smtClean="0">
              <a:latin typeface="Arial Black" pitchFamily="34" charset="0"/>
            </a:endParaRPr>
          </a:p>
          <a:p>
            <a:pPr marL="342900" indent="-342900"/>
            <a:endParaRPr lang="es-ES" b="1" smtClean="0">
              <a:latin typeface="Arial Black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mtClean="0">
                <a:latin typeface="Arial Black" pitchFamily="34" charset="0"/>
              </a:rPr>
              <a:t>Hace falta un centro de mantenimiento completo para vehículos livianos y pesados.</a:t>
            </a:r>
          </a:p>
          <a:p>
            <a:pPr marL="342900" lvl="0" indent="-342900">
              <a:buFont typeface="+mj-lt"/>
              <a:buAutoNum type="arabicPeriod"/>
            </a:pPr>
            <a:endParaRPr lang="es-ES" smtClean="0">
              <a:latin typeface="Arial Black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mtClean="0">
                <a:latin typeface="Arial Black" pitchFamily="34" charset="0"/>
              </a:rPr>
              <a:t>Los talleres y almacenes son incompletos y costosos en cuanto adquisición.</a:t>
            </a:r>
          </a:p>
          <a:p>
            <a:pPr marL="342900" lvl="0" indent="-342900">
              <a:buFont typeface="+mj-lt"/>
              <a:buAutoNum type="arabicPeriod"/>
            </a:pPr>
            <a:endParaRPr lang="es-ES" smtClean="0">
              <a:latin typeface="Arial Black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mtClean="0">
                <a:latin typeface="Arial Black" pitchFamily="34" charset="0"/>
              </a:rPr>
              <a:t>Personal sin experiencia,  calidad del servicio bajo</a:t>
            </a:r>
          </a:p>
          <a:p>
            <a:pPr marL="342900" indent="-342900">
              <a:buFont typeface="+mj-lt"/>
              <a:buAutoNum type="arabicPeriod"/>
            </a:pPr>
            <a:endParaRPr lang="es-ES" smtClean="0">
              <a:latin typeface="Arial Black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" smtClean="0">
                <a:latin typeface="Arial Black" pitchFamily="34" charset="0"/>
              </a:rPr>
              <a:t>Dueños de vehículos tienen que salir fuera de la ciudad para acceder a un mantenimiento de calidad.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59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928662" y="1397000"/>
          <a:ext cx="7429552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14612" y="714356"/>
            <a:ext cx="3677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smtClean="0">
                <a:latin typeface="Arial Black" pitchFamily="34" charset="0"/>
              </a:rPr>
              <a:t>CONSECUENCIAS</a:t>
            </a:r>
            <a:endParaRPr lang="es-EC" sz="2800">
              <a:latin typeface="Arial Black" pitchFamily="34" charset="0"/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6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785794"/>
            <a:ext cx="79296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RECOMENDACIONES</a:t>
            </a:r>
          </a:p>
          <a:p>
            <a:endParaRPr lang="es-ES" smtClean="0">
              <a:latin typeface="Arial Black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mtClean="0">
                <a:latin typeface="Arial Black" pitchFamily="34" charset="0"/>
              </a:rPr>
              <a:t>Se recomienda realizar la inversión utilizando todos los parámetros del presente estudio</a:t>
            </a:r>
          </a:p>
          <a:p>
            <a:pPr marL="342900" lvl="0" indent="-342900"/>
            <a:endParaRPr lang="es-ES" smtClean="0">
              <a:latin typeface="Arial Black" pitchFamily="34" charset="0"/>
            </a:endParaRPr>
          </a:p>
          <a:p>
            <a:pPr marL="342900" lvl="0" indent="-342900"/>
            <a:endParaRPr lang="es-ES" smtClean="0">
              <a:latin typeface="Arial Black" pitchFamily="34" charset="0"/>
            </a:endParaRPr>
          </a:p>
          <a:p>
            <a:pPr marL="342900" lvl="0" indent="-342900"/>
            <a:r>
              <a:rPr lang="es-ES" smtClean="0">
                <a:latin typeface="Arial Black" pitchFamily="34" charset="0"/>
              </a:rPr>
              <a:t>2. Contratar a personal calificado </a:t>
            </a:r>
          </a:p>
          <a:p>
            <a:pPr marL="342900" lvl="0" indent="-342900"/>
            <a:endParaRPr lang="es-ES" smtClean="0">
              <a:latin typeface="Arial Black" pitchFamily="34" charset="0"/>
            </a:endParaRPr>
          </a:p>
          <a:p>
            <a:pPr marL="342900" lvl="0" indent="-342900"/>
            <a:endParaRPr lang="es-ES" smtClean="0">
              <a:latin typeface="Arial Black" pitchFamily="34" charset="0"/>
            </a:endParaRPr>
          </a:p>
          <a:p>
            <a:pPr marL="342900" indent="-342900"/>
            <a:r>
              <a:rPr lang="es-ES" smtClean="0">
                <a:latin typeface="Arial Black" pitchFamily="34" charset="0"/>
              </a:rPr>
              <a:t>3. Motivar al equipo de trabajo</a:t>
            </a:r>
          </a:p>
          <a:p>
            <a:pPr marL="342900" indent="-342900"/>
            <a:endParaRPr lang="es-ES" smtClean="0">
              <a:latin typeface="Arial Black" pitchFamily="34" charset="0"/>
            </a:endParaRPr>
          </a:p>
          <a:p>
            <a:pPr marL="342900" indent="-342900"/>
            <a:r>
              <a:rPr lang="es-ES" smtClean="0">
                <a:latin typeface="Arial Black" pitchFamily="34" charset="0"/>
              </a:rPr>
              <a:t> </a:t>
            </a:r>
          </a:p>
          <a:p>
            <a:pPr marL="342900" lvl="0" indent="-342900"/>
            <a:r>
              <a:rPr lang="es-ES" smtClean="0">
                <a:latin typeface="Arial Black" pitchFamily="34" charset="0"/>
              </a:rPr>
              <a:t>4.Incrementar materia prima, maquinaria conforme avance el proyecto </a:t>
            </a:r>
          </a:p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60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61</a:t>
            </a:fld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642910" y="2214554"/>
            <a:ext cx="7929618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GRACIAS POR SU                 ATENCIÓN</a:t>
            </a:r>
            <a:endParaRPr 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214290"/>
            <a:ext cx="8143932" cy="70788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3600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Arial Black" pitchFamily="34" charset="0"/>
                <a:cs typeface="Arial" pitchFamily="34" charset="0"/>
              </a:rPr>
              <a:t>PROBLEMA</a:t>
            </a:r>
            <a:r>
              <a:rPr lang="es-E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 pitchFamily="34" charset="0"/>
                <a:cs typeface="Arial" pitchFamily="34" charset="0"/>
              </a:rPr>
              <a:t> </a:t>
            </a:r>
            <a:r>
              <a:rPr lang="es-EC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 pitchFamily="34" charset="0"/>
                <a:cs typeface="Arial" pitchFamily="34" charset="0"/>
              </a:rPr>
              <a:t>AUSENCIA DEL SERVICIO DE MANTENIMIENTO INTEGRO PARA LOS VEHÍCULOS DE LA  EMPRESA  SAN CRISTÓBAL</a:t>
            </a:r>
            <a:r>
              <a:rPr lang="es-E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 pitchFamily="34" charset="0"/>
              </a:rPr>
              <a:t>.</a:t>
            </a:r>
          </a:p>
          <a:p>
            <a:pPr algn="ctr"/>
            <a:endParaRPr lang="es-ES" sz="28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 Black" pitchFamily="34" charset="0"/>
            </a:endParaRPr>
          </a:p>
          <a:p>
            <a:pPr algn="ctr"/>
            <a:endParaRPr lang="es-ES" sz="28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 Black" pitchFamily="34" charset="0"/>
            </a:endParaRPr>
          </a:p>
          <a:p>
            <a:pPr algn="ctr"/>
            <a:r>
              <a:rPr lang="es-E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 pitchFamily="34" charset="0"/>
              </a:rPr>
              <a:t>JUSTIFICACIÓN </a:t>
            </a:r>
          </a:p>
          <a:p>
            <a:pPr algn="ctr"/>
            <a:r>
              <a:rPr lang="es-E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 pitchFamily="34" charset="0"/>
              </a:rPr>
              <a:t>Utilizar y aprovechar de la mejor forma todos los recursos, basados en la calidad</a:t>
            </a:r>
          </a:p>
          <a:p>
            <a:pPr algn="ctr"/>
            <a:endParaRPr lang="es-EC" sz="28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 Black" pitchFamily="34" charset="0"/>
            </a:endParaRPr>
          </a:p>
          <a:p>
            <a:r>
              <a:rPr lang="es-E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 pitchFamily="34" charset="0"/>
              </a:rPr>
              <a:t> </a:t>
            </a:r>
            <a:endParaRPr lang="es-EC" sz="2800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 Black" pitchFamily="34" charset="0"/>
            </a:endParaRPr>
          </a:p>
          <a:p>
            <a:pPr algn="ctr"/>
            <a:endParaRPr lang="es-ES" sz="54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7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282" y="428604"/>
            <a:ext cx="87154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s-ES" sz="2800" b="1" smtClean="0">
              <a:latin typeface="Arial Black" pitchFamily="34" charset="0"/>
              <a:cs typeface="Arial" pitchFamily="34" charset="0"/>
            </a:endParaRPr>
          </a:p>
          <a:p>
            <a:pPr lvl="0" algn="ctr"/>
            <a:endParaRPr lang="es-ES" sz="2800" b="1" smtClean="0">
              <a:latin typeface="Arial Black" pitchFamily="34" charset="0"/>
              <a:cs typeface="Arial" pitchFamily="34" charset="0"/>
            </a:endParaRPr>
          </a:p>
          <a:p>
            <a:pPr lvl="0" algn="ctr"/>
            <a:r>
              <a:rPr lang="es-ES" sz="2800" b="1" smtClean="0">
                <a:latin typeface="Arial Black" pitchFamily="34" charset="0"/>
                <a:cs typeface="Arial" pitchFamily="34" charset="0"/>
              </a:rPr>
              <a:t>OBJETIVO GENERAL</a:t>
            </a:r>
          </a:p>
          <a:p>
            <a:pPr lvl="0" algn="ctr"/>
            <a:endParaRPr lang="es-ES" sz="2800" b="1" smtClean="0">
              <a:latin typeface="Arial Black" pitchFamily="34" charset="0"/>
              <a:cs typeface="Arial" pitchFamily="34" charset="0"/>
            </a:endParaRPr>
          </a:p>
          <a:p>
            <a:pPr lvl="0" algn="ctr"/>
            <a:endParaRPr lang="es-ES" sz="2800" b="1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ES" sz="2800" smtClean="0">
                <a:latin typeface="Arial Black" pitchFamily="34" charset="0"/>
              </a:rPr>
              <a:t>Realizar el estudio de factibilidad para la implantación del servicio de mantenimiento para vehículos en la empresa San Cristóbal.</a:t>
            </a:r>
            <a:endParaRPr lang="es-EC" sz="2800" smtClean="0">
              <a:latin typeface="Arial Black" pitchFamily="34" charset="0"/>
            </a:endParaRPr>
          </a:p>
          <a:p>
            <a:pPr lvl="0" algn="ctr"/>
            <a:endParaRPr lang="es-EC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8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214289"/>
            <a:ext cx="82153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es-ES" sz="2000" b="1" smtClean="0">
              <a:latin typeface="Arial Black" pitchFamily="34" charset="0"/>
              <a:cs typeface="Arial" pitchFamily="34" charset="0"/>
            </a:endParaRPr>
          </a:p>
          <a:p>
            <a:pPr lvl="1" algn="ctr"/>
            <a:endParaRPr lang="es-ES" sz="2000" b="1" smtClean="0">
              <a:latin typeface="Arial Black" pitchFamily="34" charset="0"/>
              <a:cs typeface="Arial" pitchFamily="34" charset="0"/>
            </a:endParaRPr>
          </a:p>
          <a:p>
            <a:pPr lvl="1" algn="ctr"/>
            <a:r>
              <a:rPr lang="es-ES" sz="2400" b="1" smtClean="0">
                <a:latin typeface="Arial Black" pitchFamily="34" charset="0"/>
                <a:cs typeface="Arial" pitchFamily="34" charset="0"/>
              </a:rPr>
              <a:t>OBJETIVOS ESPECÍFICOS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 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1.- Realizar  estudio de mercado</a:t>
            </a:r>
          </a:p>
          <a:p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2.- Identificar a través de un estudio Técnico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 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3.- Crear servicio 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 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4. Revisión base legal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 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  <a:p>
            <a:r>
              <a:rPr lang="es-ES" sz="2400" smtClean="0">
                <a:latin typeface="Arial Black" pitchFamily="34" charset="0"/>
                <a:cs typeface="Arial" pitchFamily="34" charset="0"/>
              </a:rPr>
              <a:t>5.-Realizar la evaluación financiera </a:t>
            </a:r>
            <a:endParaRPr lang="es-EC" sz="240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76B-0FF1-4386-A789-2D7EF133DC22}" type="slidenum">
              <a:rPr lang="es-EC" smtClean="0"/>
              <a:pPr/>
              <a:t>9</a:t>
            </a:fld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1254</TotalTime>
  <Words>2065</Words>
  <Application>Microsoft Office PowerPoint</Application>
  <PresentationFormat>Presentación en pantalla (4:3)</PresentationFormat>
  <Paragraphs>1145</Paragraphs>
  <Slides>61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61</vt:i4>
      </vt:variant>
    </vt:vector>
  </HeadingPairs>
  <TitlesOfParts>
    <vt:vector size="62" baseType="lpstr">
      <vt:lpstr>Civil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puntopc</dc:creator>
  <cp:lastModifiedBy>*</cp:lastModifiedBy>
  <cp:revision>170</cp:revision>
  <dcterms:created xsi:type="dcterms:W3CDTF">2011-06-22T02:08:29Z</dcterms:created>
  <dcterms:modified xsi:type="dcterms:W3CDTF">2011-09-29T15:28:52Z</dcterms:modified>
</cp:coreProperties>
</file>