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1" r:id="rId22"/>
    <p:sldId id="292" r:id="rId23"/>
    <p:sldId id="293" r:id="rId24"/>
    <p:sldId id="294" r:id="rId25"/>
    <p:sldId id="279" r:id="rId26"/>
    <p:sldId id="295" r:id="rId27"/>
    <p:sldId id="282" r:id="rId28"/>
    <p:sldId id="289" r:id="rId29"/>
    <p:sldId id="296" r:id="rId30"/>
    <p:sldId id="281" r:id="rId31"/>
    <p:sldId id="301" r:id="rId32"/>
    <p:sldId id="297" r:id="rId33"/>
    <p:sldId id="298" r:id="rId34"/>
    <p:sldId id="299"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4" d="100"/>
          <a:sy n="64" d="100"/>
        </p:scale>
        <p:origin x="-12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17060-D3B3-4390-8E90-36585869595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58505680-4150-4F49-A9F0-2F3DBC441DC7}">
      <dgm:prSet phldrT="[Texto]"/>
      <dgm:spPr>
        <a:solidFill>
          <a:srgbClr val="FF0000"/>
        </a:solidFill>
      </dgm:spPr>
      <dgm:t>
        <a:bodyPr/>
        <a:lstStyle/>
        <a:p>
          <a:r>
            <a:rPr lang="es-ES" b="1" dirty="0" smtClean="0">
              <a:solidFill>
                <a:srgbClr val="FFFF00"/>
              </a:solidFill>
            </a:rPr>
            <a:t>CAUSES</a:t>
          </a:r>
          <a:endParaRPr lang="es-ES" b="1" dirty="0">
            <a:solidFill>
              <a:srgbClr val="FFFF00"/>
            </a:solidFill>
          </a:endParaRPr>
        </a:p>
      </dgm:t>
    </dgm:pt>
    <dgm:pt modelId="{D78D1BF4-4C53-4784-A603-809E6541F575}" type="parTrans" cxnId="{72809184-D6CD-41AB-AA33-22014790809F}">
      <dgm:prSet/>
      <dgm:spPr/>
      <dgm:t>
        <a:bodyPr/>
        <a:lstStyle/>
        <a:p>
          <a:endParaRPr lang="es-ES"/>
        </a:p>
      </dgm:t>
    </dgm:pt>
    <dgm:pt modelId="{A2E77C22-B071-4942-A8B8-BE3E4E07D3EF}" type="sibTrans" cxnId="{72809184-D6CD-41AB-AA33-22014790809F}">
      <dgm:prSet/>
      <dgm:spPr/>
      <dgm:t>
        <a:bodyPr/>
        <a:lstStyle/>
        <a:p>
          <a:endParaRPr lang="es-ES"/>
        </a:p>
      </dgm:t>
    </dgm:pt>
    <dgm:pt modelId="{3CD54E30-7DD9-485A-AD8E-A2C57CE529F9}">
      <dgm:prSet phldrT="[Texto]"/>
      <dgm:spPr>
        <a:solidFill>
          <a:srgbClr val="FFC000">
            <a:alpha val="90000"/>
          </a:srgbClr>
        </a:solidFill>
      </dgm:spPr>
      <dgm:t>
        <a:bodyPr/>
        <a:lstStyle/>
        <a:p>
          <a:r>
            <a:rPr lang="es-ES" dirty="0" err="1" smtClean="0"/>
            <a:t>Old</a:t>
          </a:r>
          <a:r>
            <a:rPr lang="es-ES" dirty="0" smtClean="0"/>
            <a:t> </a:t>
          </a:r>
          <a:r>
            <a:rPr lang="es-ES" dirty="0" err="1" smtClean="0"/>
            <a:t>methodologies</a:t>
          </a:r>
          <a:endParaRPr lang="es-ES" dirty="0"/>
        </a:p>
      </dgm:t>
    </dgm:pt>
    <dgm:pt modelId="{D06B507C-F880-46CF-B0CC-9F292BCCAE95}" type="parTrans" cxnId="{7BDEA082-EBA3-4384-8CA7-B31929897688}">
      <dgm:prSet/>
      <dgm:spPr/>
      <dgm:t>
        <a:bodyPr/>
        <a:lstStyle/>
        <a:p>
          <a:endParaRPr lang="es-ES"/>
        </a:p>
      </dgm:t>
    </dgm:pt>
    <dgm:pt modelId="{2807EBC5-7BC2-4657-950A-3081BE8CE4D0}" type="sibTrans" cxnId="{7BDEA082-EBA3-4384-8CA7-B31929897688}">
      <dgm:prSet/>
      <dgm:spPr/>
      <dgm:t>
        <a:bodyPr/>
        <a:lstStyle/>
        <a:p>
          <a:endParaRPr lang="es-ES"/>
        </a:p>
      </dgm:t>
    </dgm:pt>
    <dgm:pt modelId="{5EDE9EEF-0C24-4EA9-A295-8FDB7B5C2469}">
      <dgm:prSet phldrT="[Texto]"/>
      <dgm:spPr>
        <a:solidFill>
          <a:srgbClr val="00B0F0">
            <a:alpha val="90000"/>
          </a:srgbClr>
        </a:solidFill>
      </dgm:spPr>
      <dgm:t>
        <a:bodyPr/>
        <a:lstStyle/>
        <a:p>
          <a:r>
            <a:rPr lang="es-ES" dirty="0" err="1" smtClean="0"/>
            <a:t>Traditional</a:t>
          </a:r>
          <a:r>
            <a:rPr lang="es-ES" dirty="0" smtClean="0"/>
            <a:t> </a:t>
          </a:r>
          <a:r>
            <a:rPr lang="es-ES" dirty="0" err="1" smtClean="0"/>
            <a:t>teaching</a:t>
          </a:r>
          <a:r>
            <a:rPr lang="es-ES" dirty="0" smtClean="0"/>
            <a:t> </a:t>
          </a:r>
          <a:r>
            <a:rPr lang="es-ES" dirty="0" err="1" smtClean="0"/>
            <a:t>strategies</a:t>
          </a:r>
          <a:endParaRPr lang="es-ES" dirty="0"/>
        </a:p>
      </dgm:t>
    </dgm:pt>
    <dgm:pt modelId="{E38932CD-115B-4670-A9BE-B0396214DBC4}" type="parTrans" cxnId="{58A59C44-7A98-4120-900C-C185C7D94C7A}">
      <dgm:prSet/>
      <dgm:spPr/>
      <dgm:t>
        <a:bodyPr/>
        <a:lstStyle/>
        <a:p>
          <a:endParaRPr lang="es-ES"/>
        </a:p>
      </dgm:t>
    </dgm:pt>
    <dgm:pt modelId="{CC1E7A5D-8EA6-4812-BA4E-480E2ABEB7F6}" type="sibTrans" cxnId="{58A59C44-7A98-4120-900C-C185C7D94C7A}">
      <dgm:prSet/>
      <dgm:spPr/>
      <dgm:t>
        <a:bodyPr/>
        <a:lstStyle/>
        <a:p>
          <a:endParaRPr lang="es-ES"/>
        </a:p>
      </dgm:t>
    </dgm:pt>
    <dgm:pt modelId="{D4651E26-9883-45BC-878E-1B3F6CA9766F}">
      <dgm:prSet phldrT="[Texto]"/>
      <dgm:spPr>
        <a:solidFill>
          <a:srgbClr val="FF0000"/>
        </a:solidFill>
      </dgm:spPr>
      <dgm:t>
        <a:bodyPr/>
        <a:lstStyle/>
        <a:p>
          <a:r>
            <a:rPr lang="es-ES" b="1" dirty="0" smtClean="0">
              <a:solidFill>
                <a:srgbClr val="FFFF00"/>
              </a:solidFill>
            </a:rPr>
            <a:t>EFFECTS</a:t>
          </a:r>
          <a:endParaRPr lang="es-ES" b="1" dirty="0">
            <a:solidFill>
              <a:srgbClr val="FFFF00"/>
            </a:solidFill>
          </a:endParaRPr>
        </a:p>
      </dgm:t>
    </dgm:pt>
    <dgm:pt modelId="{0221C29C-4D58-46C8-8A9F-797380866027}" type="parTrans" cxnId="{017FDC41-81AE-4F69-B6F9-AA4B1B53DB9A}">
      <dgm:prSet/>
      <dgm:spPr/>
      <dgm:t>
        <a:bodyPr/>
        <a:lstStyle/>
        <a:p>
          <a:endParaRPr lang="es-ES"/>
        </a:p>
      </dgm:t>
    </dgm:pt>
    <dgm:pt modelId="{1C3FAF09-7007-4681-9E75-13B243F585FC}" type="sibTrans" cxnId="{017FDC41-81AE-4F69-B6F9-AA4B1B53DB9A}">
      <dgm:prSet/>
      <dgm:spPr/>
      <dgm:t>
        <a:bodyPr/>
        <a:lstStyle/>
        <a:p>
          <a:endParaRPr lang="es-ES"/>
        </a:p>
      </dgm:t>
    </dgm:pt>
    <dgm:pt modelId="{7F768286-3651-4F20-A9DD-E6EFC9C2EF4C}">
      <dgm:prSet phldrT="[Texto]"/>
      <dgm:spPr>
        <a:solidFill>
          <a:srgbClr val="FFC000">
            <a:alpha val="90000"/>
          </a:srgbClr>
        </a:solidFill>
      </dgm:spPr>
      <dgm:t>
        <a:bodyPr/>
        <a:lstStyle/>
        <a:p>
          <a:r>
            <a:rPr lang="es-ES" dirty="0" err="1" smtClean="0"/>
            <a:t>Low</a:t>
          </a:r>
          <a:r>
            <a:rPr lang="es-ES" dirty="0" smtClean="0"/>
            <a:t> </a:t>
          </a:r>
          <a:r>
            <a:rPr lang="es-ES" dirty="0" err="1" smtClean="0"/>
            <a:t>communicative</a:t>
          </a:r>
          <a:r>
            <a:rPr lang="es-ES" dirty="0" smtClean="0"/>
            <a:t> </a:t>
          </a:r>
          <a:r>
            <a:rPr lang="es-ES" dirty="0" err="1" smtClean="0"/>
            <a:t>features</a:t>
          </a:r>
          <a:r>
            <a:rPr lang="es-ES" dirty="0" smtClean="0"/>
            <a:t> </a:t>
          </a:r>
          <a:r>
            <a:rPr lang="es-ES" dirty="0" err="1" smtClean="0"/>
            <a:t>during</a:t>
          </a:r>
          <a:r>
            <a:rPr lang="es-ES" dirty="0" smtClean="0"/>
            <a:t> </a:t>
          </a:r>
          <a:r>
            <a:rPr lang="es-ES" dirty="0" err="1" smtClean="0"/>
            <a:t>teaching</a:t>
          </a:r>
          <a:r>
            <a:rPr lang="es-ES" dirty="0" smtClean="0"/>
            <a:t> </a:t>
          </a:r>
          <a:r>
            <a:rPr lang="es-ES" dirty="0" err="1" smtClean="0"/>
            <a:t>practices</a:t>
          </a:r>
          <a:endParaRPr lang="es-ES" dirty="0"/>
        </a:p>
      </dgm:t>
    </dgm:pt>
    <dgm:pt modelId="{39AD84A1-5DFB-4A84-A4CE-333C7FCF1CA7}" type="parTrans" cxnId="{E9FA0F0A-E5FF-4A9F-86CF-296C1D2BDBAA}">
      <dgm:prSet/>
      <dgm:spPr/>
      <dgm:t>
        <a:bodyPr/>
        <a:lstStyle/>
        <a:p>
          <a:endParaRPr lang="es-ES"/>
        </a:p>
      </dgm:t>
    </dgm:pt>
    <dgm:pt modelId="{60936A46-2F2B-4E88-87AD-31957396C995}" type="sibTrans" cxnId="{E9FA0F0A-E5FF-4A9F-86CF-296C1D2BDBAA}">
      <dgm:prSet/>
      <dgm:spPr/>
      <dgm:t>
        <a:bodyPr/>
        <a:lstStyle/>
        <a:p>
          <a:endParaRPr lang="es-ES"/>
        </a:p>
      </dgm:t>
    </dgm:pt>
    <dgm:pt modelId="{057C3960-7636-42D6-A62D-4B9627D48908}">
      <dgm:prSet phldrT="[Texto]"/>
      <dgm:spPr>
        <a:solidFill>
          <a:srgbClr val="00B0F0">
            <a:alpha val="90000"/>
          </a:srgbClr>
        </a:solidFill>
      </dgm:spPr>
      <dgm:t>
        <a:bodyPr/>
        <a:lstStyle/>
        <a:p>
          <a:r>
            <a:rPr lang="es-ES" dirty="0" err="1" smtClean="0"/>
            <a:t>Memory</a:t>
          </a:r>
          <a:r>
            <a:rPr lang="es-ES" dirty="0" smtClean="0"/>
            <a:t> </a:t>
          </a:r>
          <a:r>
            <a:rPr lang="es-ES" dirty="0" err="1" smtClean="0"/>
            <a:t>focus</a:t>
          </a:r>
          <a:r>
            <a:rPr lang="es-ES" dirty="0" smtClean="0"/>
            <a:t> of </a:t>
          </a:r>
          <a:r>
            <a:rPr lang="es-ES" dirty="0" err="1" smtClean="0"/>
            <a:t>learning</a:t>
          </a:r>
          <a:r>
            <a:rPr lang="es-ES" dirty="0" smtClean="0"/>
            <a:t> </a:t>
          </a:r>
          <a:endParaRPr lang="es-ES" dirty="0"/>
        </a:p>
      </dgm:t>
    </dgm:pt>
    <dgm:pt modelId="{A2948B18-8109-423A-BE2D-6BCF274F4CE9}" type="parTrans" cxnId="{7680C39A-BF2A-4144-9832-4E6113D1C434}">
      <dgm:prSet/>
      <dgm:spPr/>
      <dgm:t>
        <a:bodyPr/>
        <a:lstStyle/>
        <a:p>
          <a:endParaRPr lang="es-ES"/>
        </a:p>
      </dgm:t>
    </dgm:pt>
    <dgm:pt modelId="{EF2DA1F3-D525-448D-AEA2-CDC268AAA56E}" type="sibTrans" cxnId="{7680C39A-BF2A-4144-9832-4E6113D1C434}">
      <dgm:prSet/>
      <dgm:spPr/>
      <dgm:t>
        <a:bodyPr/>
        <a:lstStyle/>
        <a:p>
          <a:endParaRPr lang="es-ES"/>
        </a:p>
      </dgm:t>
    </dgm:pt>
    <dgm:pt modelId="{9BE9861F-E617-4F50-B525-705C5B280F0A}">
      <dgm:prSet custT="1"/>
      <dgm:spPr/>
      <dgm:t>
        <a:bodyPr/>
        <a:lstStyle/>
        <a:p>
          <a:r>
            <a:rPr lang="es-ES" sz="1600" b="1" dirty="0" smtClean="0">
              <a:solidFill>
                <a:srgbClr val="FF0000"/>
              </a:solidFill>
            </a:rPr>
            <a:t>TEACHERS DO NOT RESEARCH IN THE ENGLISH CLASS</a:t>
          </a:r>
          <a:endParaRPr lang="es-ES" sz="1600" b="1" dirty="0">
            <a:solidFill>
              <a:srgbClr val="FF0000"/>
            </a:solidFill>
          </a:endParaRPr>
        </a:p>
      </dgm:t>
    </dgm:pt>
    <dgm:pt modelId="{C9493655-0B56-465A-BC06-7A74E5C95419}" type="parTrans" cxnId="{FF6EA1D4-20A2-42EA-BE97-DFC048945681}">
      <dgm:prSet/>
      <dgm:spPr/>
      <dgm:t>
        <a:bodyPr/>
        <a:lstStyle/>
        <a:p>
          <a:endParaRPr lang="es-ES"/>
        </a:p>
      </dgm:t>
    </dgm:pt>
    <dgm:pt modelId="{EF4C7DE9-7B33-4E98-9A46-E3BD2A8E6C92}" type="sibTrans" cxnId="{FF6EA1D4-20A2-42EA-BE97-DFC048945681}">
      <dgm:prSet/>
      <dgm:spPr/>
      <dgm:t>
        <a:bodyPr/>
        <a:lstStyle/>
        <a:p>
          <a:endParaRPr lang="es-ES"/>
        </a:p>
      </dgm:t>
    </dgm:pt>
    <dgm:pt modelId="{11962BF0-869B-4EA9-8030-FB6377B228BF}">
      <dgm:prSet/>
      <dgm:spPr>
        <a:solidFill>
          <a:schemeClr val="accent5">
            <a:lumMod val="90000"/>
            <a:alpha val="90000"/>
          </a:schemeClr>
        </a:solidFill>
      </dgm:spPr>
      <dgm:t>
        <a:bodyPr/>
        <a:lstStyle/>
        <a:p>
          <a:r>
            <a:rPr lang="es-ES" dirty="0" err="1" smtClean="0"/>
            <a:t>Learning</a:t>
          </a:r>
          <a:r>
            <a:rPr lang="es-ES" dirty="0" smtClean="0"/>
            <a:t> </a:t>
          </a:r>
          <a:r>
            <a:rPr lang="es-ES" dirty="0" err="1" smtClean="0"/>
            <a:t>is</a:t>
          </a:r>
          <a:r>
            <a:rPr lang="es-ES" dirty="0" smtClean="0"/>
            <a:t>  </a:t>
          </a:r>
          <a:r>
            <a:rPr lang="es-ES" dirty="0" err="1" smtClean="0"/>
            <a:t>limited</a:t>
          </a:r>
          <a:endParaRPr lang="es-ES" dirty="0"/>
        </a:p>
      </dgm:t>
    </dgm:pt>
    <dgm:pt modelId="{34A5D793-C4C9-4C2D-A891-A8D42E8FF004}" type="parTrans" cxnId="{EFFA3408-0334-49B8-812D-8A516B752B89}">
      <dgm:prSet/>
      <dgm:spPr/>
      <dgm:t>
        <a:bodyPr/>
        <a:lstStyle/>
        <a:p>
          <a:endParaRPr lang="es-ES"/>
        </a:p>
      </dgm:t>
    </dgm:pt>
    <dgm:pt modelId="{15F73F10-798A-4966-B2E0-A4511458F331}" type="sibTrans" cxnId="{EFFA3408-0334-49B8-812D-8A516B752B89}">
      <dgm:prSet/>
      <dgm:spPr/>
      <dgm:t>
        <a:bodyPr/>
        <a:lstStyle/>
        <a:p>
          <a:endParaRPr lang="es-ES"/>
        </a:p>
      </dgm:t>
    </dgm:pt>
    <dgm:pt modelId="{84BD8EFE-DFD5-45D2-9D50-24096C4D63CD}">
      <dgm:prSet/>
      <dgm:spPr>
        <a:solidFill>
          <a:srgbClr val="FFFF00">
            <a:alpha val="90000"/>
          </a:srgbClr>
        </a:solidFill>
      </dgm:spPr>
      <dgm:t>
        <a:bodyPr/>
        <a:lstStyle/>
        <a:p>
          <a:r>
            <a:rPr lang="es-ES" dirty="0" err="1" smtClean="0"/>
            <a:t>Teachers</a:t>
          </a:r>
          <a:r>
            <a:rPr lang="es-ES" dirty="0" smtClean="0"/>
            <a:t> do </a:t>
          </a:r>
          <a:r>
            <a:rPr lang="es-ES" dirty="0" err="1" smtClean="0"/>
            <a:t>not</a:t>
          </a:r>
          <a:r>
            <a:rPr lang="es-ES" dirty="0" smtClean="0"/>
            <a:t> </a:t>
          </a:r>
          <a:r>
            <a:rPr lang="es-ES" dirty="0" err="1" smtClean="0"/>
            <a:t>know</a:t>
          </a:r>
          <a:r>
            <a:rPr lang="es-ES" dirty="0" smtClean="0"/>
            <a:t> </a:t>
          </a:r>
          <a:r>
            <a:rPr lang="es-ES" dirty="0" err="1" smtClean="0"/>
            <a:t>how</a:t>
          </a:r>
          <a:r>
            <a:rPr lang="es-ES" dirty="0" smtClean="0"/>
            <a:t> </a:t>
          </a:r>
          <a:r>
            <a:rPr lang="es-ES" dirty="0" err="1" smtClean="0"/>
            <a:t>to</a:t>
          </a:r>
          <a:r>
            <a:rPr lang="es-ES" dirty="0" smtClean="0"/>
            <a:t> </a:t>
          </a:r>
          <a:r>
            <a:rPr lang="es-ES" dirty="0" err="1" smtClean="0"/>
            <a:t>implement</a:t>
          </a:r>
          <a:r>
            <a:rPr lang="es-ES" dirty="0" smtClean="0"/>
            <a:t> </a:t>
          </a:r>
          <a:r>
            <a:rPr lang="es-ES" dirty="0" err="1" smtClean="0"/>
            <a:t>strategies</a:t>
          </a:r>
          <a:r>
            <a:rPr lang="es-ES" dirty="0" smtClean="0"/>
            <a:t> in </a:t>
          </a:r>
          <a:r>
            <a:rPr lang="es-ES" dirty="0" err="1" smtClean="0"/>
            <a:t>the</a:t>
          </a:r>
          <a:r>
            <a:rPr lang="es-ES" dirty="0" smtClean="0"/>
            <a:t> </a:t>
          </a:r>
          <a:r>
            <a:rPr lang="es-ES" dirty="0" err="1" smtClean="0"/>
            <a:t>class</a:t>
          </a:r>
          <a:endParaRPr lang="es-ES" dirty="0"/>
        </a:p>
      </dgm:t>
    </dgm:pt>
    <dgm:pt modelId="{A398AE77-180A-4559-9077-092FA519D773}" type="parTrans" cxnId="{FC50C66B-7CC4-4D36-8B51-0BD55D05C9DA}">
      <dgm:prSet/>
      <dgm:spPr/>
      <dgm:t>
        <a:bodyPr/>
        <a:lstStyle/>
        <a:p>
          <a:endParaRPr lang="es-ES"/>
        </a:p>
      </dgm:t>
    </dgm:pt>
    <dgm:pt modelId="{DC5E060A-E0CC-48CC-B9B4-21145EFBEA72}" type="sibTrans" cxnId="{FC50C66B-7CC4-4D36-8B51-0BD55D05C9DA}">
      <dgm:prSet/>
      <dgm:spPr/>
      <dgm:t>
        <a:bodyPr/>
        <a:lstStyle/>
        <a:p>
          <a:endParaRPr lang="es-ES"/>
        </a:p>
      </dgm:t>
    </dgm:pt>
    <dgm:pt modelId="{649CFD33-650E-4573-8288-1694B0164B5D}">
      <dgm:prSet phldrT="[Texto]"/>
      <dgm:spPr>
        <a:solidFill>
          <a:schemeClr val="accent5">
            <a:lumMod val="90000"/>
            <a:alpha val="90000"/>
          </a:schemeClr>
        </a:solidFill>
      </dgm:spPr>
      <dgm:t>
        <a:bodyPr/>
        <a:lstStyle/>
        <a:p>
          <a:r>
            <a:rPr lang="es-ES" dirty="0" err="1" smtClean="0"/>
            <a:t>Low</a:t>
          </a:r>
          <a:r>
            <a:rPr lang="es-ES" dirty="0" smtClean="0"/>
            <a:t> </a:t>
          </a:r>
          <a:r>
            <a:rPr lang="es-ES" dirty="0" err="1" smtClean="0"/>
            <a:t>cognitive</a:t>
          </a:r>
          <a:r>
            <a:rPr lang="es-ES" dirty="0" smtClean="0"/>
            <a:t> and mental </a:t>
          </a:r>
          <a:r>
            <a:rPr lang="es-ES" dirty="0" err="1" smtClean="0"/>
            <a:t>process</a:t>
          </a:r>
          <a:r>
            <a:rPr lang="es-ES" dirty="0" smtClean="0"/>
            <a:t> </a:t>
          </a:r>
          <a:r>
            <a:rPr lang="es-ES" dirty="0" err="1" smtClean="0"/>
            <a:t>development</a:t>
          </a:r>
          <a:endParaRPr lang="es-ES" dirty="0"/>
        </a:p>
      </dgm:t>
    </dgm:pt>
    <dgm:pt modelId="{3825D327-BC0C-453B-942A-2EA418A4C859}" type="parTrans" cxnId="{C16ACF05-7C53-400D-9FC7-F8FA99813A00}">
      <dgm:prSet/>
      <dgm:spPr/>
      <dgm:t>
        <a:bodyPr/>
        <a:lstStyle/>
        <a:p>
          <a:endParaRPr lang="es-ES"/>
        </a:p>
      </dgm:t>
    </dgm:pt>
    <dgm:pt modelId="{EB7F1E5C-67D4-409B-9F2E-4CFADB11ABE5}" type="sibTrans" cxnId="{C16ACF05-7C53-400D-9FC7-F8FA99813A00}">
      <dgm:prSet/>
      <dgm:spPr/>
      <dgm:t>
        <a:bodyPr/>
        <a:lstStyle/>
        <a:p>
          <a:endParaRPr lang="es-ES"/>
        </a:p>
      </dgm:t>
    </dgm:pt>
    <dgm:pt modelId="{D69B653B-7596-4F3E-B113-5EA54E6414F1}">
      <dgm:prSet phldrT="[Texto]"/>
      <dgm:spPr>
        <a:solidFill>
          <a:srgbClr val="FFFF00">
            <a:alpha val="90000"/>
          </a:srgbClr>
        </a:solidFill>
      </dgm:spPr>
      <dgm:t>
        <a:bodyPr/>
        <a:lstStyle/>
        <a:p>
          <a:r>
            <a:rPr lang="es-ES" dirty="0" err="1" smtClean="0"/>
            <a:t>Low</a:t>
          </a:r>
          <a:r>
            <a:rPr lang="es-ES" dirty="0" smtClean="0"/>
            <a:t> </a:t>
          </a:r>
          <a:r>
            <a:rPr lang="es-ES" dirty="0" err="1" smtClean="0"/>
            <a:t>academic</a:t>
          </a:r>
          <a:r>
            <a:rPr lang="es-ES" dirty="0" smtClean="0"/>
            <a:t> </a:t>
          </a:r>
          <a:r>
            <a:rPr lang="es-ES" dirty="0" err="1" smtClean="0"/>
            <a:t>achievement</a:t>
          </a:r>
          <a:r>
            <a:rPr lang="es-ES" dirty="0" smtClean="0"/>
            <a:t> </a:t>
          </a:r>
          <a:endParaRPr lang="es-ES" dirty="0"/>
        </a:p>
      </dgm:t>
    </dgm:pt>
    <dgm:pt modelId="{8D6BEC19-3274-4274-A745-C40DB9AAA45F}" type="parTrans" cxnId="{9BA08149-0632-4A53-A277-3633DAB099A4}">
      <dgm:prSet/>
      <dgm:spPr/>
      <dgm:t>
        <a:bodyPr/>
        <a:lstStyle/>
        <a:p>
          <a:endParaRPr lang="es-ES"/>
        </a:p>
      </dgm:t>
    </dgm:pt>
    <dgm:pt modelId="{21523D7B-F182-4B72-AF10-95E2D8046EA3}" type="sibTrans" cxnId="{9BA08149-0632-4A53-A277-3633DAB099A4}">
      <dgm:prSet/>
      <dgm:spPr/>
      <dgm:t>
        <a:bodyPr/>
        <a:lstStyle/>
        <a:p>
          <a:endParaRPr lang="es-ES"/>
        </a:p>
      </dgm:t>
    </dgm:pt>
    <dgm:pt modelId="{0E21DC90-5AB5-489B-B6C1-F6DAB47BAF47}" type="pres">
      <dgm:prSet presAssocID="{FD017060-D3B3-4390-8E90-36585869595E}" presName="diagram" presStyleCnt="0">
        <dgm:presLayoutVars>
          <dgm:chPref val="1"/>
          <dgm:dir/>
          <dgm:animOne val="branch"/>
          <dgm:animLvl val="lvl"/>
          <dgm:resizeHandles/>
        </dgm:presLayoutVars>
      </dgm:prSet>
      <dgm:spPr/>
      <dgm:t>
        <a:bodyPr/>
        <a:lstStyle/>
        <a:p>
          <a:endParaRPr lang="es-ES"/>
        </a:p>
      </dgm:t>
    </dgm:pt>
    <dgm:pt modelId="{87A4F97A-199D-44BE-BECF-7E629DAD6590}" type="pres">
      <dgm:prSet presAssocID="{58505680-4150-4F49-A9F0-2F3DBC441DC7}" presName="root" presStyleCnt="0"/>
      <dgm:spPr/>
    </dgm:pt>
    <dgm:pt modelId="{3DDA6F57-4581-4B7A-8168-3B82C1898C76}" type="pres">
      <dgm:prSet presAssocID="{58505680-4150-4F49-A9F0-2F3DBC441DC7}" presName="rootComposite" presStyleCnt="0"/>
      <dgm:spPr/>
    </dgm:pt>
    <dgm:pt modelId="{6D0C5D25-AE5A-48F0-B7DD-FE88CC6C21B1}" type="pres">
      <dgm:prSet presAssocID="{58505680-4150-4F49-A9F0-2F3DBC441DC7}" presName="rootText" presStyleLbl="node1" presStyleIdx="0" presStyleCnt="3"/>
      <dgm:spPr/>
      <dgm:t>
        <a:bodyPr/>
        <a:lstStyle/>
        <a:p>
          <a:endParaRPr lang="es-ES"/>
        </a:p>
      </dgm:t>
    </dgm:pt>
    <dgm:pt modelId="{61EC024D-3340-4A38-A316-B78E3AD44B5A}" type="pres">
      <dgm:prSet presAssocID="{58505680-4150-4F49-A9F0-2F3DBC441DC7}" presName="rootConnector" presStyleLbl="node1" presStyleIdx="0" presStyleCnt="3"/>
      <dgm:spPr/>
      <dgm:t>
        <a:bodyPr/>
        <a:lstStyle/>
        <a:p>
          <a:endParaRPr lang="es-ES"/>
        </a:p>
      </dgm:t>
    </dgm:pt>
    <dgm:pt modelId="{6FE5FBCC-3A38-4D81-AEF8-3E9F2F68C579}" type="pres">
      <dgm:prSet presAssocID="{58505680-4150-4F49-A9F0-2F3DBC441DC7}" presName="childShape" presStyleCnt="0"/>
      <dgm:spPr/>
    </dgm:pt>
    <dgm:pt modelId="{EC2E7A40-A62D-4CC1-BB7D-33282B4A4E2F}" type="pres">
      <dgm:prSet presAssocID="{D06B507C-F880-46CF-B0CC-9F292BCCAE95}" presName="Name13" presStyleLbl="parChTrans1D2" presStyleIdx="0" presStyleCnt="8"/>
      <dgm:spPr/>
      <dgm:t>
        <a:bodyPr/>
        <a:lstStyle/>
        <a:p>
          <a:endParaRPr lang="es-ES"/>
        </a:p>
      </dgm:t>
    </dgm:pt>
    <dgm:pt modelId="{235141F4-DE11-43A9-94D5-17733E4B7077}" type="pres">
      <dgm:prSet presAssocID="{3CD54E30-7DD9-485A-AD8E-A2C57CE529F9}" presName="childText" presStyleLbl="bgAcc1" presStyleIdx="0" presStyleCnt="8" custScaleY="47152">
        <dgm:presLayoutVars>
          <dgm:bulletEnabled val="1"/>
        </dgm:presLayoutVars>
      </dgm:prSet>
      <dgm:spPr/>
      <dgm:t>
        <a:bodyPr/>
        <a:lstStyle/>
        <a:p>
          <a:endParaRPr lang="es-ES"/>
        </a:p>
      </dgm:t>
    </dgm:pt>
    <dgm:pt modelId="{D67DCC1B-EB7D-4C4D-9107-1BB901247D28}" type="pres">
      <dgm:prSet presAssocID="{E38932CD-115B-4670-A9BE-B0396214DBC4}" presName="Name13" presStyleLbl="parChTrans1D2" presStyleIdx="1" presStyleCnt="8"/>
      <dgm:spPr/>
      <dgm:t>
        <a:bodyPr/>
        <a:lstStyle/>
        <a:p>
          <a:endParaRPr lang="es-ES"/>
        </a:p>
      </dgm:t>
    </dgm:pt>
    <dgm:pt modelId="{E81D474B-CB86-45C4-A842-893056C6C7F3}" type="pres">
      <dgm:prSet presAssocID="{5EDE9EEF-0C24-4EA9-A295-8FDB7B5C2469}" presName="childText" presStyleLbl="bgAcc1" presStyleIdx="1" presStyleCnt="8" custScaleX="136315" custScaleY="57013">
        <dgm:presLayoutVars>
          <dgm:bulletEnabled val="1"/>
        </dgm:presLayoutVars>
      </dgm:prSet>
      <dgm:spPr/>
      <dgm:t>
        <a:bodyPr/>
        <a:lstStyle/>
        <a:p>
          <a:endParaRPr lang="es-ES"/>
        </a:p>
      </dgm:t>
    </dgm:pt>
    <dgm:pt modelId="{FAB54129-4BA7-4B28-B0E6-0239FD660436}" type="pres">
      <dgm:prSet presAssocID="{34A5D793-C4C9-4C2D-A891-A8D42E8FF004}" presName="Name13" presStyleLbl="parChTrans1D2" presStyleIdx="2" presStyleCnt="8"/>
      <dgm:spPr/>
      <dgm:t>
        <a:bodyPr/>
        <a:lstStyle/>
        <a:p>
          <a:endParaRPr lang="es-ES"/>
        </a:p>
      </dgm:t>
    </dgm:pt>
    <dgm:pt modelId="{A2C2B415-08AD-4ECC-BF57-DF2DACDFCFE5}" type="pres">
      <dgm:prSet presAssocID="{11962BF0-869B-4EA9-8030-FB6377B228BF}" presName="childText" presStyleLbl="bgAcc1" presStyleIdx="2" presStyleCnt="8" custScaleX="171938" custScaleY="43837" custLinFactNeighborX="-2598" custLinFactNeighborY="5714">
        <dgm:presLayoutVars>
          <dgm:bulletEnabled val="1"/>
        </dgm:presLayoutVars>
      </dgm:prSet>
      <dgm:spPr/>
      <dgm:t>
        <a:bodyPr/>
        <a:lstStyle/>
        <a:p>
          <a:endParaRPr lang="es-ES"/>
        </a:p>
      </dgm:t>
    </dgm:pt>
    <dgm:pt modelId="{26C5E908-56FD-4258-8594-DAD9CD7C90D9}" type="pres">
      <dgm:prSet presAssocID="{A398AE77-180A-4559-9077-092FA519D773}" presName="Name13" presStyleLbl="parChTrans1D2" presStyleIdx="3" presStyleCnt="8"/>
      <dgm:spPr/>
      <dgm:t>
        <a:bodyPr/>
        <a:lstStyle/>
        <a:p>
          <a:endParaRPr lang="es-ES"/>
        </a:p>
      </dgm:t>
    </dgm:pt>
    <dgm:pt modelId="{15AD62C1-6B32-44F5-8E71-9722F8DEE655}" type="pres">
      <dgm:prSet presAssocID="{84BD8EFE-DFD5-45D2-9D50-24096C4D63CD}" presName="childText" presStyleLbl="bgAcc1" presStyleIdx="3" presStyleCnt="8" custScaleX="195827" custScaleY="48374" custLinFactNeighborX="-2598" custLinFactNeighborY="5714">
        <dgm:presLayoutVars>
          <dgm:bulletEnabled val="1"/>
        </dgm:presLayoutVars>
      </dgm:prSet>
      <dgm:spPr/>
      <dgm:t>
        <a:bodyPr/>
        <a:lstStyle/>
        <a:p>
          <a:endParaRPr lang="es-ES"/>
        </a:p>
      </dgm:t>
    </dgm:pt>
    <dgm:pt modelId="{3C55640B-FD0C-418F-986A-F591C787FF8A}" type="pres">
      <dgm:prSet presAssocID="{9BE9861F-E617-4F50-B525-705C5B280F0A}" presName="root" presStyleCnt="0"/>
      <dgm:spPr/>
    </dgm:pt>
    <dgm:pt modelId="{FD62EE52-68E3-4450-8E25-41D40828E997}" type="pres">
      <dgm:prSet presAssocID="{9BE9861F-E617-4F50-B525-705C5B280F0A}" presName="rootComposite" presStyleCnt="0"/>
      <dgm:spPr/>
    </dgm:pt>
    <dgm:pt modelId="{54D05101-BA8F-468A-9B4A-21A17E9B1797}" type="pres">
      <dgm:prSet presAssocID="{9BE9861F-E617-4F50-B525-705C5B280F0A}" presName="rootText" presStyleLbl="node1" presStyleIdx="1" presStyleCnt="3" custScaleX="76767" custScaleY="142222" custLinFactNeighborX="3915" custLinFactNeighborY="-41296"/>
      <dgm:spPr/>
      <dgm:t>
        <a:bodyPr/>
        <a:lstStyle/>
        <a:p>
          <a:endParaRPr lang="es-ES"/>
        </a:p>
      </dgm:t>
    </dgm:pt>
    <dgm:pt modelId="{AF4AA3BB-360F-4CAF-B5FA-19FECA18D4A3}" type="pres">
      <dgm:prSet presAssocID="{9BE9861F-E617-4F50-B525-705C5B280F0A}" presName="rootConnector" presStyleLbl="node1" presStyleIdx="1" presStyleCnt="3"/>
      <dgm:spPr/>
      <dgm:t>
        <a:bodyPr/>
        <a:lstStyle/>
        <a:p>
          <a:endParaRPr lang="es-ES"/>
        </a:p>
      </dgm:t>
    </dgm:pt>
    <dgm:pt modelId="{B8D5FD5A-F80B-460E-BF1E-08A24512651B}" type="pres">
      <dgm:prSet presAssocID="{9BE9861F-E617-4F50-B525-705C5B280F0A}" presName="childShape" presStyleCnt="0"/>
      <dgm:spPr/>
    </dgm:pt>
    <dgm:pt modelId="{4EE911E3-C7F1-4B02-B954-E6D8B688C1AC}" type="pres">
      <dgm:prSet presAssocID="{D4651E26-9883-45BC-878E-1B3F6CA9766F}" presName="root" presStyleCnt="0"/>
      <dgm:spPr/>
    </dgm:pt>
    <dgm:pt modelId="{9C6673D8-2C6D-4EA4-841F-370E204305D5}" type="pres">
      <dgm:prSet presAssocID="{D4651E26-9883-45BC-878E-1B3F6CA9766F}" presName="rootComposite" presStyleCnt="0"/>
      <dgm:spPr/>
    </dgm:pt>
    <dgm:pt modelId="{CE79E911-A9F6-4805-BB96-D22DDB115F72}" type="pres">
      <dgm:prSet presAssocID="{D4651E26-9883-45BC-878E-1B3F6CA9766F}" presName="rootText" presStyleLbl="node1" presStyleIdx="2" presStyleCnt="3"/>
      <dgm:spPr/>
      <dgm:t>
        <a:bodyPr/>
        <a:lstStyle/>
        <a:p>
          <a:endParaRPr lang="es-ES"/>
        </a:p>
      </dgm:t>
    </dgm:pt>
    <dgm:pt modelId="{459A33A9-2C93-4237-ADDD-2A0EBCC45CC3}" type="pres">
      <dgm:prSet presAssocID="{D4651E26-9883-45BC-878E-1B3F6CA9766F}" presName="rootConnector" presStyleLbl="node1" presStyleIdx="2" presStyleCnt="3"/>
      <dgm:spPr/>
      <dgm:t>
        <a:bodyPr/>
        <a:lstStyle/>
        <a:p>
          <a:endParaRPr lang="es-ES"/>
        </a:p>
      </dgm:t>
    </dgm:pt>
    <dgm:pt modelId="{3E14947D-E6A6-465A-B4B5-8AC4355ADCAA}" type="pres">
      <dgm:prSet presAssocID="{D4651E26-9883-45BC-878E-1B3F6CA9766F}" presName="childShape" presStyleCnt="0"/>
      <dgm:spPr/>
    </dgm:pt>
    <dgm:pt modelId="{EE3A7DA6-D8E8-4BFA-82DB-7B30652A0792}" type="pres">
      <dgm:prSet presAssocID="{39AD84A1-5DFB-4A84-A4CE-333C7FCF1CA7}" presName="Name13" presStyleLbl="parChTrans1D2" presStyleIdx="4" presStyleCnt="8"/>
      <dgm:spPr/>
      <dgm:t>
        <a:bodyPr/>
        <a:lstStyle/>
        <a:p>
          <a:endParaRPr lang="es-ES"/>
        </a:p>
      </dgm:t>
    </dgm:pt>
    <dgm:pt modelId="{6760CE12-3945-4A77-96AC-D4A1E0B9C491}" type="pres">
      <dgm:prSet presAssocID="{7F768286-3651-4F20-A9DD-E6EFC9C2EF4C}" presName="childText" presStyleLbl="bgAcc1" presStyleIdx="4" presStyleCnt="8" custScaleX="143315" custScaleY="69841">
        <dgm:presLayoutVars>
          <dgm:bulletEnabled val="1"/>
        </dgm:presLayoutVars>
      </dgm:prSet>
      <dgm:spPr/>
      <dgm:t>
        <a:bodyPr/>
        <a:lstStyle/>
        <a:p>
          <a:endParaRPr lang="es-ES"/>
        </a:p>
      </dgm:t>
    </dgm:pt>
    <dgm:pt modelId="{F9C4159B-995D-409B-80DB-1D5AA84BBD6D}" type="pres">
      <dgm:prSet presAssocID="{A2948B18-8109-423A-BE2D-6BCF274F4CE9}" presName="Name13" presStyleLbl="parChTrans1D2" presStyleIdx="5" presStyleCnt="8"/>
      <dgm:spPr/>
      <dgm:t>
        <a:bodyPr/>
        <a:lstStyle/>
        <a:p>
          <a:endParaRPr lang="es-ES"/>
        </a:p>
      </dgm:t>
    </dgm:pt>
    <dgm:pt modelId="{89D4B365-8CCA-4336-A132-5CD75D7420AF}" type="pres">
      <dgm:prSet presAssocID="{057C3960-7636-42D6-A62D-4B9627D48908}" presName="childText" presStyleLbl="bgAcc1" presStyleIdx="5" presStyleCnt="8" custScaleX="137772" custScaleY="53282">
        <dgm:presLayoutVars>
          <dgm:bulletEnabled val="1"/>
        </dgm:presLayoutVars>
      </dgm:prSet>
      <dgm:spPr/>
      <dgm:t>
        <a:bodyPr/>
        <a:lstStyle/>
        <a:p>
          <a:endParaRPr lang="es-ES"/>
        </a:p>
      </dgm:t>
    </dgm:pt>
    <dgm:pt modelId="{9C91BC78-939B-44BB-8633-EE02C911381A}" type="pres">
      <dgm:prSet presAssocID="{3825D327-BC0C-453B-942A-2EA418A4C859}" presName="Name13" presStyleLbl="parChTrans1D2" presStyleIdx="6" presStyleCnt="8"/>
      <dgm:spPr/>
      <dgm:t>
        <a:bodyPr/>
        <a:lstStyle/>
        <a:p>
          <a:endParaRPr lang="es-ES"/>
        </a:p>
      </dgm:t>
    </dgm:pt>
    <dgm:pt modelId="{DDB90A7B-4886-4C3B-BB96-10EEE2118226}" type="pres">
      <dgm:prSet presAssocID="{649CFD33-650E-4573-8288-1694B0164B5D}" presName="childText" presStyleLbl="bgAcc1" presStyleIdx="6" presStyleCnt="8" custScaleX="182701" custScaleY="50782">
        <dgm:presLayoutVars>
          <dgm:bulletEnabled val="1"/>
        </dgm:presLayoutVars>
      </dgm:prSet>
      <dgm:spPr/>
      <dgm:t>
        <a:bodyPr/>
        <a:lstStyle/>
        <a:p>
          <a:endParaRPr lang="es-ES"/>
        </a:p>
      </dgm:t>
    </dgm:pt>
    <dgm:pt modelId="{6C1A295F-0D3B-4895-8676-52661D529906}" type="pres">
      <dgm:prSet presAssocID="{8D6BEC19-3274-4274-A745-C40DB9AAA45F}" presName="Name13" presStyleLbl="parChTrans1D2" presStyleIdx="7" presStyleCnt="8"/>
      <dgm:spPr/>
      <dgm:t>
        <a:bodyPr/>
        <a:lstStyle/>
        <a:p>
          <a:endParaRPr lang="es-ES"/>
        </a:p>
      </dgm:t>
    </dgm:pt>
    <dgm:pt modelId="{02C6301E-16E3-4907-9570-EDC756151E06}" type="pres">
      <dgm:prSet presAssocID="{D69B653B-7596-4F3E-B113-5EA54E6414F1}" presName="childText" presStyleLbl="bgAcc1" presStyleIdx="7" presStyleCnt="8" custScaleX="180240" custScaleY="37055">
        <dgm:presLayoutVars>
          <dgm:bulletEnabled val="1"/>
        </dgm:presLayoutVars>
      </dgm:prSet>
      <dgm:spPr/>
      <dgm:t>
        <a:bodyPr/>
        <a:lstStyle/>
        <a:p>
          <a:endParaRPr lang="es-ES"/>
        </a:p>
      </dgm:t>
    </dgm:pt>
  </dgm:ptLst>
  <dgm:cxnLst>
    <dgm:cxn modelId="{1FA15FEA-94D1-44E4-B61E-C1451777F394}" type="presOf" srcId="{649CFD33-650E-4573-8288-1694B0164B5D}" destId="{DDB90A7B-4886-4C3B-BB96-10EEE2118226}" srcOrd="0" destOrd="0" presId="urn:microsoft.com/office/officeart/2005/8/layout/hierarchy3"/>
    <dgm:cxn modelId="{1E1FEB0D-F667-411D-88AA-AD71CA53BB29}" type="presOf" srcId="{8D6BEC19-3274-4274-A745-C40DB9AAA45F}" destId="{6C1A295F-0D3B-4895-8676-52661D529906}" srcOrd="0" destOrd="0" presId="urn:microsoft.com/office/officeart/2005/8/layout/hierarchy3"/>
    <dgm:cxn modelId="{C16ACF05-7C53-400D-9FC7-F8FA99813A00}" srcId="{D4651E26-9883-45BC-878E-1B3F6CA9766F}" destId="{649CFD33-650E-4573-8288-1694B0164B5D}" srcOrd="2" destOrd="0" parTransId="{3825D327-BC0C-453B-942A-2EA418A4C859}" sibTransId="{EB7F1E5C-67D4-409B-9F2E-4CFADB11ABE5}"/>
    <dgm:cxn modelId="{F2D34CC2-DE4E-4161-8515-A7DED649D604}" type="presOf" srcId="{5EDE9EEF-0C24-4EA9-A295-8FDB7B5C2469}" destId="{E81D474B-CB86-45C4-A842-893056C6C7F3}" srcOrd="0" destOrd="0" presId="urn:microsoft.com/office/officeart/2005/8/layout/hierarchy3"/>
    <dgm:cxn modelId="{2E385598-EE50-4B5B-A027-CE6DFF6975EE}" type="presOf" srcId="{58505680-4150-4F49-A9F0-2F3DBC441DC7}" destId="{61EC024D-3340-4A38-A316-B78E3AD44B5A}" srcOrd="1" destOrd="0" presId="urn:microsoft.com/office/officeart/2005/8/layout/hierarchy3"/>
    <dgm:cxn modelId="{DF182CBE-37A0-4B18-B1A2-17837DB19456}" type="presOf" srcId="{A398AE77-180A-4559-9077-092FA519D773}" destId="{26C5E908-56FD-4258-8594-DAD9CD7C90D9}" srcOrd="0" destOrd="0" presId="urn:microsoft.com/office/officeart/2005/8/layout/hierarchy3"/>
    <dgm:cxn modelId="{7D2D69BF-B9E4-40CB-9D0E-C368F361677F}" type="presOf" srcId="{3825D327-BC0C-453B-942A-2EA418A4C859}" destId="{9C91BC78-939B-44BB-8633-EE02C911381A}" srcOrd="0" destOrd="0" presId="urn:microsoft.com/office/officeart/2005/8/layout/hierarchy3"/>
    <dgm:cxn modelId="{6BE72A23-12F5-4CC3-A0A2-84D73A08C8C6}" type="presOf" srcId="{3CD54E30-7DD9-485A-AD8E-A2C57CE529F9}" destId="{235141F4-DE11-43A9-94D5-17733E4B7077}" srcOrd="0" destOrd="0" presId="urn:microsoft.com/office/officeart/2005/8/layout/hierarchy3"/>
    <dgm:cxn modelId="{81F0D509-5037-49DB-9E4B-9C602C98E809}" type="presOf" srcId="{D4651E26-9883-45BC-878E-1B3F6CA9766F}" destId="{459A33A9-2C93-4237-ADDD-2A0EBCC45CC3}" srcOrd="1" destOrd="0" presId="urn:microsoft.com/office/officeart/2005/8/layout/hierarchy3"/>
    <dgm:cxn modelId="{72809184-D6CD-41AB-AA33-22014790809F}" srcId="{FD017060-D3B3-4390-8E90-36585869595E}" destId="{58505680-4150-4F49-A9F0-2F3DBC441DC7}" srcOrd="0" destOrd="0" parTransId="{D78D1BF4-4C53-4784-A603-809E6541F575}" sibTransId="{A2E77C22-B071-4942-A8B8-BE3E4E07D3EF}"/>
    <dgm:cxn modelId="{500F36E8-05B5-4F85-A727-34705566884E}" type="presOf" srcId="{A2948B18-8109-423A-BE2D-6BCF274F4CE9}" destId="{F9C4159B-995D-409B-80DB-1D5AA84BBD6D}" srcOrd="0" destOrd="0" presId="urn:microsoft.com/office/officeart/2005/8/layout/hierarchy3"/>
    <dgm:cxn modelId="{F02F5CE8-1EF1-4D80-AF95-F7DB8DCF7B50}" type="presOf" srcId="{34A5D793-C4C9-4C2D-A891-A8D42E8FF004}" destId="{FAB54129-4BA7-4B28-B0E6-0239FD660436}" srcOrd="0" destOrd="0" presId="urn:microsoft.com/office/officeart/2005/8/layout/hierarchy3"/>
    <dgm:cxn modelId="{3B2AFB74-34D5-4815-94C6-70BFB405919C}" type="presOf" srcId="{9BE9861F-E617-4F50-B525-705C5B280F0A}" destId="{54D05101-BA8F-468A-9B4A-21A17E9B1797}" srcOrd="0" destOrd="0" presId="urn:microsoft.com/office/officeart/2005/8/layout/hierarchy3"/>
    <dgm:cxn modelId="{C568DFBC-7B77-42F8-B055-7FF544B9C150}" type="presOf" srcId="{057C3960-7636-42D6-A62D-4B9627D48908}" destId="{89D4B365-8CCA-4336-A132-5CD75D7420AF}" srcOrd="0" destOrd="0" presId="urn:microsoft.com/office/officeart/2005/8/layout/hierarchy3"/>
    <dgm:cxn modelId="{6C681D66-36C8-47A6-9177-1F4629F39C9C}" type="presOf" srcId="{D69B653B-7596-4F3E-B113-5EA54E6414F1}" destId="{02C6301E-16E3-4907-9570-EDC756151E06}" srcOrd="0" destOrd="0" presId="urn:microsoft.com/office/officeart/2005/8/layout/hierarchy3"/>
    <dgm:cxn modelId="{3908B7E6-A635-48B8-B1DC-F057785A6DAE}" type="presOf" srcId="{FD017060-D3B3-4390-8E90-36585869595E}" destId="{0E21DC90-5AB5-489B-B6C1-F6DAB47BAF47}" srcOrd="0" destOrd="0" presId="urn:microsoft.com/office/officeart/2005/8/layout/hierarchy3"/>
    <dgm:cxn modelId="{244D0FBA-5986-4CD2-BD55-93AB9C96F7CB}" type="presOf" srcId="{E38932CD-115B-4670-A9BE-B0396214DBC4}" destId="{D67DCC1B-EB7D-4C4D-9107-1BB901247D28}" srcOrd="0" destOrd="0" presId="urn:microsoft.com/office/officeart/2005/8/layout/hierarchy3"/>
    <dgm:cxn modelId="{045F6CF5-5ACB-4682-B6E7-66E3FA3C7D8A}" type="presOf" srcId="{9BE9861F-E617-4F50-B525-705C5B280F0A}" destId="{AF4AA3BB-360F-4CAF-B5FA-19FECA18D4A3}" srcOrd="1" destOrd="0" presId="urn:microsoft.com/office/officeart/2005/8/layout/hierarchy3"/>
    <dgm:cxn modelId="{700EFA13-8F08-4077-B3A1-C55B8634BED4}" type="presOf" srcId="{11962BF0-869B-4EA9-8030-FB6377B228BF}" destId="{A2C2B415-08AD-4ECC-BF57-DF2DACDFCFE5}" srcOrd="0" destOrd="0" presId="urn:microsoft.com/office/officeart/2005/8/layout/hierarchy3"/>
    <dgm:cxn modelId="{F33108D7-F868-46FD-AFCE-95C2D5425235}" type="presOf" srcId="{D06B507C-F880-46CF-B0CC-9F292BCCAE95}" destId="{EC2E7A40-A62D-4CC1-BB7D-33282B4A4E2F}" srcOrd="0" destOrd="0" presId="urn:microsoft.com/office/officeart/2005/8/layout/hierarchy3"/>
    <dgm:cxn modelId="{EFF07DFD-1CBD-46C4-932B-F745392ABC46}" type="presOf" srcId="{58505680-4150-4F49-A9F0-2F3DBC441DC7}" destId="{6D0C5D25-AE5A-48F0-B7DD-FE88CC6C21B1}" srcOrd="0" destOrd="0" presId="urn:microsoft.com/office/officeart/2005/8/layout/hierarchy3"/>
    <dgm:cxn modelId="{9BA08149-0632-4A53-A277-3633DAB099A4}" srcId="{D4651E26-9883-45BC-878E-1B3F6CA9766F}" destId="{D69B653B-7596-4F3E-B113-5EA54E6414F1}" srcOrd="3" destOrd="0" parTransId="{8D6BEC19-3274-4274-A745-C40DB9AAA45F}" sibTransId="{21523D7B-F182-4B72-AF10-95E2D8046EA3}"/>
    <dgm:cxn modelId="{EFFA3408-0334-49B8-812D-8A516B752B89}" srcId="{58505680-4150-4F49-A9F0-2F3DBC441DC7}" destId="{11962BF0-869B-4EA9-8030-FB6377B228BF}" srcOrd="2" destOrd="0" parTransId="{34A5D793-C4C9-4C2D-A891-A8D42E8FF004}" sibTransId="{15F73F10-798A-4966-B2E0-A4511458F331}"/>
    <dgm:cxn modelId="{58A59C44-7A98-4120-900C-C185C7D94C7A}" srcId="{58505680-4150-4F49-A9F0-2F3DBC441DC7}" destId="{5EDE9EEF-0C24-4EA9-A295-8FDB7B5C2469}" srcOrd="1" destOrd="0" parTransId="{E38932CD-115B-4670-A9BE-B0396214DBC4}" sibTransId="{CC1E7A5D-8EA6-4812-BA4E-480E2ABEB7F6}"/>
    <dgm:cxn modelId="{7BDEA082-EBA3-4384-8CA7-B31929897688}" srcId="{58505680-4150-4F49-A9F0-2F3DBC441DC7}" destId="{3CD54E30-7DD9-485A-AD8E-A2C57CE529F9}" srcOrd="0" destOrd="0" parTransId="{D06B507C-F880-46CF-B0CC-9F292BCCAE95}" sibTransId="{2807EBC5-7BC2-4657-950A-3081BE8CE4D0}"/>
    <dgm:cxn modelId="{41DAA170-9466-41C6-8DD2-B1D7EFAB665C}" type="presOf" srcId="{D4651E26-9883-45BC-878E-1B3F6CA9766F}" destId="{CE79E911-A9F6-4805-BB96-D22DDB115F72}" srcOrd="0" destOrd="0" presId="urn:microsoft.com/office/officeart/2005/8/layout/hierarchy3"/>
    <dgm:cxn modelId="{E9FA0F0A-E5FF-4A9F-86CF-296C1D2BDBAA}" srcId="{D4651E26-9883-45BC-878E-1B3F6CA9766F}" destId="{7F768286-3651-4F20-A9DD-E6EFC9C2EF4C}" srcOrd="0" destOrd="0" parTransId="{39AD84A1-5DFB-4A84-A4CE-333C7FCF1CA7}" sibTransId="{60936A46-2F2B-4E88-87AD-31957396C995}"/>
    <dgm:cxn modelId="{7680C39A-BF2A-4144-9832-4E6113D1C434}" srcId="{D4651E26-9883-45BC-878E-1B3F6CA9766F}" destId="{057C3960-7636-42D6-A62D-4B9627D48908}" srcOrd="1" destOrd="0" parTransId="{A2948B18-8109-423A-BE2D-6BCF274F4CE9}" sibTransId="{EF2DA1F3-D525-448D-AEA2-CDC268AAA56E}"/>
    <dgm:cxn modelId="{FCB593A3-4B2A-4332-AEE0-E060F0B0E7CD}" type="presOf" srcId="{84BD8EFE-DFD5-45D2-9D50-24096C4D63CD}" destId="{15AD62C1-6B32-44F5-8E71-9722F8DEE655}" srcOrd="0" destOrd="0" presId="urn:microsoft.com/office/officeart/2005/8/layout/hierarchy3"/>
    <dgm:cxn modelId="{FF6EA1D4-20A2-42EA-BE97-DFC048945681}" srcId="{FD017060-D3B3-4390-8E90-36585869595E}" destId="{9BE9861F-E617-4F50-B525-705C5B280F0A}" srcOrd="1" destOrd="0" parTransId="{C9493655-0B56-465A-BC06-7A74E5C95419}" sibTransId="{EF4C7DE9-7B33-4E98-9A46-E3BD2A8E6C92}"/>
    <dgm:cxn modelId="{FC50C66B-7CC4-4D36-8B51-0BD55D05C9DA}" srcId="{58505680-4150-4F49-A9F0-2F3DBC441DC7}" destId="{84BD8EFE-DFD5-45D2-9D50-24096C4D63CD}" srcOrd="3" destOrd="0" parTransId="{A398AE77-180A-4559-9077-092FA519D773}" sibTransId="{DC5E060A-E0CC-48CC-B9B4-21145EFBEA72}"/>
    <dgm:cxn modelId="{017FDC41-81AE-4F69-B6F9-AA4B1B53DB9A}" srcId="{FD017060-D3B3-4390-8E90-36585869595E}" destId="{D4651E26-9883-45BC-878E-1B3F6CA9766F}" srcOrd="2" destOrd="0" parTransId="{0221C29C-4D58-46C8-8A9F-797380866027}" sibTransId="{1C3FAF09-7007-4681-9E75-13B243F585FC}"/>
    <dgm:cxn modelId="{C5A0C91B-93AA-48FF-9790-72F5005B9D24}" type="presOf" srcId="{7F768286-3651-4F20-A9DD-E6EFC9C2EF4C}" destId="{6760CE12-3945-4A77-96AC-D4A1E0B9C491}" srcOrd="0" destOrd="0" presId="urn:microsoft.com/office/officeart/2005/8/layout/hierarchy3"/>
    <dgm:cxn modelId="{AE5069EA-4302-47BF-B5D2-8769DFAA6711}" type="presOf" srcId="{39AD84A1-5DFB-4A84-A4CE-333C7FCF1CA7}" destId="{EE3A7DA6-D8E8-4BFA-82DB-7B30652A0792}" srcOrd="0" destOrd="0" presId="urn:microsoft.com/office/officeart/2005/8/layout/hierarchy3"/>
    <dgm:cxn modelId="{759E7522-39FC-4724-A7B7-06215F505749}" type="presParOf" srcId="{0E21DC90-5AB5-489B-B6C1-F6DAB47BAF47}" destId="{87A4F97A-199D-44BE-BECF-7E629DAD6590}" srcOrd="0" destOrd="0" presId="urn:microsoft.com/office/officeart/2005/8/layout/hierarchy3"/>
    <dgm:cxn modelId="{06DAE49D-E3B2-43BD-8EF3-A9193DB31E77}" type="presParOf" srcId="{87A4F97A-199D-44BE-BECF-7E629DAD6590}" destId="{3DDA6F57-4581-4B7A-8168-3B82C1898C76}" srcOrd="0" destOrd="0" presId="urn:microsoft.com/office/officeart/2005/8/layout/hierarchy3"/>
    <dgm:cxn modelId="{37B211A5-DC64-4BAE-81D3-93C1832B96AE}" type="presParOf" srcId="{3DDA6F57-4581-4B7A-8168-3B82C1898C76}" destId="{6D0C5D25-AE5A-48F0-B7DD-FE88CC6C21B1}" srcOrd="0" destOrd="0" presId="urn:microsoft.com/office/officeart/2005/8/layout/hierarchy3"/>
    <dgm:cxn modelId="{C263ACF7-63E3-4767-B9D2-415A134B1B68}" type="presParOf" srcId="{3DDA6F57-4581-4B7A-8168-3B82C1898C76}" destId="{61EC024D-3340-4A38-A316-B78E3AD44B5A}" srcOrd="1" destOrd="0" presId="urn:microsoft.com/office/officeart/2005/8/layout/hierarchy3"/>
    <dgm:cxn modelId="{A8FBD04F-E78E-4173-B1C3-C767558090EF}" type="presParOf" srcId="{87A4F97A-199D-44BE-BECF-7E629DAD6590}" destId="{6FE5FBCC-3A38-4D81-AEF8-3E9F2F68C579}" srcOrd="1" destOrd="0" presId="urn:microsoft.com/office/officeart/2005/8/layout/hierarchy3"/>
    <dgm:cxn modelId="{572BAFF9-81CE-4A81-BF43-A0AC677C1F8D}" type="presParOf" srcId="{6FE5FBCC-3A38-4D81-AEF8-3E9F2F68C579}" destId="{EC2E7A40-A62D-4CC1-BB7D-33282B4A4E2F}" srcOrd="0" destOrd="0" presId="urn:microsoft.com/office/officeart/2005/8/layout/hierarchy3"/>
    <dgm:cxn modelId="{A10F8734-2414-4256-8F5A-116FF4E4F42E}" type="presParOf" srcId="{6FE5FBCC-3A38-4D81-AEF8-3E9F2F68C579}" destId="{235141F4-DE11-43A9-94D5-17733E4B7077}" srcOrd="1" destOrd="0" presId="urn:microsoft.com/office/officeart/2005/8/layout/hierarchy3"/>
    <dgm:cxn modelId="{17229CD8-9EF6-41E7-8FD3-493D536DDC11}" type="presParOf" srcId="{6FE5FBCC-3A38-4D81-AEF8-3E9F2F68C579}" destId="{D67DCC1B-EB7D-4C4D-9107-1BB901247D28}" srcOrd="2" destOrd="0" presId="urn:microsoft.com/office/officeart/2005/8/layout/hierarchy3"/>
    <dgm:cxn modelId="{9E05BFB3-5FB7-4348-9980-D8CC3B0D687C}" type="presParOf" srcId="{6FE5FBCC-3A38-4D81-AEF8-3E9F2F68C579}" destId="{E81D474B-CB86-45C4-A842-893056C6C7F3}" srcOrd="3" destOrd="0" presId="urn:microsoft.com/office/officeart/2005/8/layout/hierarchy3"/>
    <dgm:cxn modelId="{B91D1A9F-B3F9-4FB0-A52E-7A5471AD67CC}" type="presParOf" srcId="{6FE5FBCC-3A38-4D81-AEF8-3E9F2F68C579}" destId="{FAB54129-4BA7-4B28-B0E6-0239FD660436}" srcOrd="4" destOrd="0" presId="urn:microsoft.com/office/officeart/2005/8/layout/hierarchy3"/>
    <dgm:cxn modelId="{53BF0212-9936-433B-8D00-D7A8556CF8A4}" type="presParOf" srcId="{6FE5FBCC-3A38-4D81-AEF8-3E9F2F68C579}" destId="{A2C2B415-08AD-4ECC-BF57-DF2DACDFCFE5}" srcOrd="5" destOrd="0" presId="urn:microsoft.com/office/officeart/2005/8/layout/hierarchy3"/>
    <dgm:cxn modelId="{D3FDF1A5-F74B-4849-AAC9-7FF134775B3D}" type="presParOf" srcId="{6FE5FBCC-3A38-4D81-AEF8-3E9F2F68C579}" destId="{26C5E908-56FD-4258-8594-DAD9CD7C90D9}" srcOrd="6" destOrd="0" presId="urn:microsoft.com/office/officeart/2005/8/layout/hierarchy3"/>
    <dgm:cxn modelId="{75AC3609-4898-4343-A3C6-59597CE6C9FE}" type="presParOf" srcId="{6FE5FBCC-3A38-4D81-AEF8-3E9F2F68C579}" destId="{15AD62C1-6B32-44F5-8E71-9722F8DEE655}" srcOrd="7" destOrd="0" presId="urn:microsoft.com/office/officeart/2005/8/layout/hierarchy3"/>
    <dgm:cxn modelId="{C4959D61-0A82-46F1-AD62-2F62C9882388}" type="presParOf" srcId="{0E21DC90-5AB5-489B-B6C1-F6DAB47BAF47}" destId="{3C55640B-FD0C-418F-986A-F591C787FF8A}" srcOrd="1" destOrd="0" presId="urn:microsoft.com/office/officeart/2005/8/layout/hierarchy3"/>
    <dgm:cxn modelId="{26AFC03B-F061-4F09-8999-3DA7C450C34B}" type="presParOf" srcId="{3C55640B-FD0C-418F-986A-F591C787FF8A}" destId="{FD62EE52-68E3-4450-8E25-41D40828E997}" srcOrd="0" destOrd="0" presId="urn:microsoft.com/office/officeart/2005/8/layout/hierarchy3"/>
    <dgm:cxn modelId="{CA16AFC2-EF07-4643-9F79-A3860E200221}" type="presParOf" srcId="{FD62EE52-68E3-4450-8E25-41D40828E997}" destId="{54D05101-BA8F-468A-9B4A-21A17E9B1797}" srcOrd="0" destOrd="0" presId="urn:microsoft.com/office/officeart/2005/8/layout/hierarchy3"/>
    <dgm:cxn modelId="{53592ECE-D7D6-4F4F-81E1-BB49ECBA708E}" type="presParOf" srcId="{FD62EE52-68E3-4450-8E25-41D40828E997}" destId="{AF4AA3BB-360F-4CAF-B5FA-19FECA18D4A3}" srcOrd="1" destOrd="0" presId="urn:microsoft.com/office/officeart/2005/8/layout/hierarchy3"/>
    <dgm:cxn modelId="{AFB15D0E-1BE0-43FB-A780-5EF3457DBAC8}" type="presParOf" srcId="{3C55640B-FD0C-418F-986A-F591C787FF8A}" destId="{B8D5FD5A-F80B-460E-BF1E-08A24512651B}" srcOrd="1" destOrd="0" presId="urn:microsoft.com/office/officeart/2005/8/layout/hierarchy3"/>
    <dgm:cxn modelId="{A89E79E0-26C2-4A0F-A1A9-F7D7F0EB05A8}" type="presParOf" srcId="{0E21DC90-5AB5-489B-B6C1-F6DAB47BAF47}" destId="{4EE911E3-C7F1-4B02-B954-E6D8B688C1AC}" srcOrd="2" destOrd="0" presId="urn:microsoft.com/office/officeart/2005/8/layout/hierarchy3"/>
    <dgm:cxn modelId="{280676B6-BCC0-4BC0-9282-43B6BEE152DA}" type="presParOf" srcId="{4EE911E3-C7F1-4B02-B954-E6D8B688C1AC}" destId="{9C6673D8-2C6D-4EA4-841F-370E204305D5}" srcOrd="0" destOrd="0" presId="urn:microsoft.com/office/officeart/2005/8/layout/hierarchy3"/>
    <dgm:cxn modelId="{FD66F4AB-8810-4DE8-9424-E01001D37B90}" type="presParOf" srcId="{9C6673D8-2C6D-4EA4-841F-370E204305D5}" destId="{CE79E911-A9F6-4805-BB96-D22DDB115F72}" srcOrd="0" destOrd="0" presId="urn:microsoft.com/office/officeart/2005/8/layout/hierarchy3"/>
    <dgm:cxn modelId="{1FFDD9B3-E11B-4D8C-91B4-6B7349BB6503}" type="presParOf" srcId="{9C6673D8-2C6D-4EA4-841F-370E204305D5}" destId="{459A33A9-2C93-4237-ADDD-2A0EBCC45CC3}" srcOrd="1" destOrd="0" presId="urn:microsoft.com/office/officeart/2005/8/layout/hierarchy3"/>
    <dgm:cxn modelId="{FA1881D9-B2A9-4E85-BA5B-49134F8D4E05}" type="presParOf" srcId="{4EE911E3-C7F1-4B02-B954-E6D8B688C1AC}" destId="{3E14947D-E6A6-465A-B4B5-8AC4355ADCAA}" srcOrd="1" destOrd="0" presId="urn:microsoft.com/office/officeart/2005/8/layout/hierarchy3"/>
    <dgm:cxn modelId="{66F26711-A3BB-494E-87C8-193F3C212CDD}" type="presParOf" srcId="{3E14947D-E6A6-465A-B4B5-8AC4355ADCAA}" destId="{EE3A7DA6-D8E8-4BFA-82DB-7B30652A0792}" srcOrd="0" destOrd="0" presId="urn:microsoft.com/office/officeart/2005/8/layout/hierarchy3"/>
    <dgm:cxn modelId="{95AD2967-3669-4DB7-92FA-EB6753238A51}" type="presParOf" srcId="{3E14947D-E6A6-465A-B4B5-8AC4355ADCAA}" destId="{6760CE12-3945-4A77-96AC-D4A1E0B9C491}" srcOrd="1" destOrd="0" presId="urn:microsoft.com/office/officeart/2005/8/layout/hierarchy3"/>
    <dgm:cxn modelId="{513549EA-E3E8-45E7-99B6-6D6D7D14B602}" type="presParOf" srcId="{3E14947D-E6A6-465A-B4B5-8AC4355ADCAA}" destId="{F9C4159B-995D-409B-80DB-1D5AA84BBD6D}" srcOrd="2" destOrd="0" presId="urn:microsoft.com/office/officeart/2005/8/layout/hierarchy3"/>
    <dgm:cxn modelId="{095B50E4-0721-42E6-810E-60763804DCD1}" type="presParOf" srcId="{3E14947D-E6A6-465A-B4B5-8AC4355ADCAA}" destId="{89D4B365-8CCA-4336-A132-5CD75D7420AF}" srcOrd="3" destOrd="0" presId="urn:microsoft.com/office/officeart/2005/8/layout/hierarchy3"/>
    <dgm:cxn modelId="{52039DDF-7FAC-47B7-ACB5-8BEB59B39CB0}" type="presParOf" srcId="{3E14947D-E6A6-465A-B4B5-8AC4355ADCAA}" destId="{9C91BC78-939B-44BB-8633-EE02C911381A}" srcOrd="4" destOrd="0" presId="urn:microsoft.com/office/officeart/2005/8/layout/hierarchy3"/>
    <dgm:cxn modelId="{4DACCD16-D0EB-4A8E-9B8F-91F57DFE70C8}" type="presParOf" srcId="{3E14947D-E6A6-465A-B4B5-8AC4355ADCAA}" destId="{DDB90A7B-4886-4C3B-BB96-10EEE2118226}" srcOrd="5" destOrd="0" presId="urn:microsoft.com/office/officeart/2005/8/layout/hierarchy3"/>
    <dgm:cxn modelId="{B4F34632-BFD3-420A-8BDF-AE9F53408447}" type="presParOf" srcId="{3E14947D-E6A6-465A-B4B5-8AC4355ADCAA}" destId="{6C1A295F-0D3B-4895-8676-52661D529906}" srcOrd="6" destOrd="0" presId="urn:microsoft.com/office/officeart/2005/8/layout/hierarchy3"/>
    <dgm:cxn modelId="{31AA2974-D9EC-416B-B822-4B8ED98A6935}" type="presParOf" srcId="{3E14947D-E6A6-465A-B4B5-8AC4355ADCAA}" destId="{02C6301E-16E3-4907-9570-EDC756151E06}"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B974B-9861-4B2D-BE0E-871E9D689F8F}"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DEA27CCB-A77D-446D-83CB-D4C75804828A}">
      <dgm:prSet phldrT="[Texto]"/>
      <dgm:spPr>
        <a:solidFill>
          <a:srgbClr val="7030A0"/>
        </a:solidFill>
      </dgm:spPr>
      <dgm:t>
        <a:bodyPr/>
        <a:lstStyle/>
        <a:p>
          <a:r>
            <a:rPr lang="es-EC" b="1" dirty="0" err="1" smtClean="0">
              <a:solidFill>
                <a:schemeClr val="bg1"/>
              </a:solidFill>
            </a:rPr>
            <a:t>Observing</a:t>
          </a:r>
          <a:r>
            <a:rPr lang="es-EC" b="1" dirty="0" smtClean="0">
              <a:solidFill>
                <a:schemeClr val="bg1"/>
              </a:solidFill>
            </a:rPr>
            <a:t> </a:t>
          </a:r>
          <a:r>
            <a:rPr lang="es-EC" b="1" dirty="0" err="1" smtClean="0">
              <a:solidFill>
                <a:schemeClr val="bg1"/>
              </a:solidFill>
            </a:rPr>
            <a:t>interaction</a:t>
          </a:r>
          <a:endParaRPr lang="en-US" b="1" dirty="0">
            <a:solidFill>
              <a:schemeClr val="bg1"/>
            </a:solidFill>
          </a:endParaRPr>
        </a:p>
      </dgm:t>
    </dgm:pt>
    <dgm:pt modelId="{E7D8068E-3093-4D08-92B6-DEC1522411EA}" type="parTrans" cxnId="{D2B987CF-8611-4A02-81A5-BD11574073D8}">
      <dgm:prSet/>
      <dgm:spPr/>
      <dgm:t>
        <a:bodyPr/>
        <a:lstStyle/>
        <a:p>
          <a:endParaRPr lang="en-US"/>
        </a:p>
      </dgm:t>
    </dgm:pt>
    <dgm:pt modelId="{E3576F8F-BA04-4F4E-A7D1-E2BBA8CAF57C}" type="sibTrans" cxnId="{D2B987CF-8611-4A02-81A5-BD11574073D8}">
      <dgm:prSet/>
      <dgm:spPr/>
      <dgm:t>
        <a:bodyPr/>
        <a:lstStyle/>
        <a:p>
          <a:endParaRPr lang="en-US"/>
        </a:p>
      </dgm:t>
    </dgm:pt>
    <dgm:pt modelId="{29EF4F5E-586B-4EEB-8BDF-FD7819E07A47}">
      <dgm:prSet phldrT="[Texto]"/>
      <dgm:spPr>
        <a:solidFill>
          <a:srgbClr val="FFC000"/>
        </a:solidFill>
      </dgm:spPr>
      <dgm:t>
        <a:bodyPr/>
        <a:lstStyle/>
        <a:p>
          <a:r>
            <a:rPr lang="es-EC" b="1" dirty="0" err="1" smtClean="0"/>
            <a:t>Analysing</a:t>
          </a:r>
          <a:r>
            <a:rPr lang="es-EC" b="1" dirty="0" smtClean="0"/>
            <a:t> </a:t>
          </a:r>
          <a:r>
            <a:rPr lang="es-EC" b="1" dirty="0" err="1" smtClean="0"/>
            <a:t>the</a:t>
          </a:r>
          <a:r>
            <a:rPr lang="es-EC" b="1" dirty="0" smtClean="0"/>
            <a:t> </a:t>
          </a:r>
          <a:r>
            <a:rPr lang="es-EC" b="1" dirty="0" err="1" smtClean="0"/>
            <a:t>student´s</a:t>
          </a:r>
          <a:r>
            <a:rPr lang="es-EC" b="1" dirty="0" smtClean="0"/>
            <a:t> </a:t>
          </a:r>
          <a:r>
            <a:rPr lang="es-EC" b="1" dirty="0" err="1" smtClean="0"/>
            <a:t>work</a:t>
          </a:r>
          <a:endParaRPr lang="en-US" b="1" dirty="0"/>
        </a:p>
      </dgm:t>
    </dgm:pt>
    <dgm:pt modelId="{B5461975-FA92-4863-A2B6-C86E768B8078}" type="parTrans" cxnId="{D40A17E3-6336-489C-A11F-2BCC315C6E69}">
      <dgm:prSet/>
      <dgm:spPr/>
      <dgm:t>
        <a:bodyPr/>
        <a:lstStyle/>
        <a:p>
          <a:endParaRPr lang="en-US"/>
        </a:p>
      </dgm:t>
    </dgm:pt>
    <dgm:pt modelId="{50E019C0-AEDA-4981-B4C6-3FF28C91D93F}" type="sibTrans" cxnId="{D40A17E3-6336-489C-A11F-2BCC315C6E69}">
      <dgm:prSet/>
      <dgm:spPr/>
      <dgm:t>
        <a:bodyPr/>
        <a:lstStyle/>
        <a:p>
          <a:endParaRPr lang="en-US"/>
        </a:p>
      </dgm:t>
    </dgm:pt>
    <dgm:pt modelId="{20E1BE68-196B-4231-8C8C-13E6EB730822}">
      <dgm:prSet phldrT="[Texto]"/>
      <dgm:spPr>
        <a:solidFill>
          <a:srgbClr val="FF0000"/>
        </a:solidFill>
      </dgm:spPr>
      <dgm:t>
        <a:bodyPr/>
        <a:lstStyle/>
        <a:p>
          <a:r>
            <a:rPr lang="es-EC" b="1" dirty="0" err="1" smtClean="0"/>
            <a:t>Students</a:t>
          </a:r>
          <a:r>
            <a:rPr lang="es-EC" b="1" dirty="0" smtClean="0"/>
            <a:t> </a:t>
          </a:r>
          <a:r>
            <a:rPr lang="es-EC" b="1" dirty="0" err="1" smtClean="0"/>
            <a:t>participation</a:t>
          </a:r>
          <a:endParaRPr lang="en-US" b="1" dirty="0"/>
        </a:p>
      </dgm:t>
    </dgm:pt>
    <dgm:pt modelId="{4BB8AD7F-C2FF-473D-BDAD-4A8CE2F6B20A}" type="parTrans" cxnId="{0E873050-5E48-4109-A772-852926742106}">
      <dgm:prSet/>
      <dgm:spPr/>
      <dgm:t>
        <a:bodyPr/>
        <a:lstStyle/>
        <a:p>
          <a:endParaRPr lang="en-US"/>
        </a:p>
      </dgm:t>
    </dgm:pt>
    <dgm:pt modelId="{422E0DC7-E719-4F79-90C7-864D0C3280C4}" type="sibTrans" cxnId="{0E873050-5E48-4109-A772-852926742106}">
      <dgm:prSet/>
      <dgm:spPr/>
      <dgm:t>
        <a:bodyPr/>
        <a:lstStyle/>
        <a:p>
          <a:endParaRPr lang="en-US"/>
        </a:p>
      </dgm:t>
    </dgm:pt>
    <dgm:pt modelId="{146EF243-229B-45FC-931E-37D8422F0B43}">
      <dgm:prSet phldrT="[Texto]"/>
      <dgm:spPr>
        <a:solidFill>
          <a:srgbClr val="00B0F0"/>
        </a:solidFill>
      </dgm:spPr>
      <dgm:t>
        <a:bodyPr/>
        <a:lstStyle/>
        <a:p>
          <a:r>
            <a:rPr lang="es-EC" b="1" dirty="0" smtClean="0"/>
            <a:t>Interview </a:t>
          </a:r>
          <a:r>
            <a:rPr lang="es-EC" b="1" dirty="0" err="1" smtClean="0"/>
            <a:t>students</a:t>
          </a:r>
          <a:endParaRPr lang="en-US" b="1" dirty="0"/>
        </a:p>
      </dgm:t>
    </dgm:pt>
    <dgm:pt modelId="{1DCE74BE-EC50-4ABC-BA37-0533B6DEE9A8}" type="parTrans" cxnId="{5280C2AB-2762-465A-B1DB-5621014221D4}">
      <dgm:prSet/>
      <dgm:spPr/>
      <dgm:t>
        <a:bodyPr/>
        <a:lstStyle/>
        <a:p>
          <a:endParaRPr lang="en-US"/>
        </a:p>
      </dgm:t>
    </dgm:pt>
    <dgm:pt modelId="{6618F2DD-7248-4CE4-8EC9-4F8854818A34}" type="sibTrans" cxnId="{5280C2AB-2762-465A-B1DB-5621014221D4}">
      <dgm:prSet/>
      <dgm:spPr/>
      <dgm:t>
        <a:bodyPr/>
        <a:lstStyle/>
        <a:p>
          <a:endParaRPr lang="en-US"/>
        </a:p>
      </dgm:t>
    </dgm:pt>
    <dgm:pt modelId="{A277A9F9-F84A-4940-9310-83A3D3F67483}" type="pres">
      <dgm:prSet presAssocID="{062B974B-9861-4B2D-BE0E-871E9D689F8F}" presName="compositeShape" presStyleCnt="0">
        <dgm:presLayoutVars>
          <dgm:chMax val="9"/>
          <dgm:dir/>
          <dgm:resizeHandles val="exact"/>
        </dgm:presLayoutVars>
      </dgm:prSet>
      <dgm:spPr/>
      <dgm:t>
        <a:bodyPr/>
        <a:lstStyle/>
        <a:p>
          <a:endParaRPr lang="es-ES"/>
        </a:p>
      </dgm:t>
    </dgm:pt>
    <dgm:pt modelId="{B68C5A86-6A94-44EF-8016-67552DD37890}" type="pres">
      <dgm:prSet presAssocID="{062B974B-9861-4B2D-BE0E-871E9D689F8F}" presName="triangle1" presStyleLbl="node1" presStyleIdx="0" presStyleCnt="4" custLinFactNeighborX="-209">
        <dgm:presLayoutVars>
          <dgm:bulletEnabled val="1"/>
        </dgm:presLayoutVars>
      </dgm:prSet>
      <dgm:spPr/>
      <dgm:t>
        <a:bodyPr/>
        <a:lstStyle/>
        <a:p>
          <a:endParaRPr lang="en-US"/>
        </a:p>
      </dgm:t>
    </dgm:pt>
    <dgm:pt modelId="{ECE6A0B5-A64C-4F72-B760-C9BFE6EBE2E5}" type="pres">
      <dgm:prSet presAssocID="{062B974B-9861-4B2D-BE0E-871E9D689F8F}" presName="triangle2" presStyleLbl="node1" presStyleIdx="1" presStyleCnt="4" custLinFactNeighborX="-1017" custLinFactNeighborY="-316">
        <dgm:presLayoutVars>
          <dgm:bulletEnabled val="1"/>
        </dgm:presLayoutVars>
      </dgm:prSet>
      <dgm:spPr/>
      <dgm:t>
        <a:bodyPr/>
        <a:lstStyle/>
        <a:p>
          <a:endParaRPr lang="en-US"/>
        </a:p>
      </dgm:t>
    </dgm:pt>
    <dgm:pt modelId="{F3A7A05F-BFD6-491F-A095-51A345746198}" type="pres">
      <dgm:prSet presAssocID="{062B974B-9861-4B2D-BE0E-871E9D689F8F}" presName="triangle3" presStyleLbl="node1" presStyleIdx="2" presStyleCnt="4">
        <dgm:presLayoutVars>
          <dgm:bulletEnabled val="1"/>
        </dgm:presLayoutVars>
      </dgm:prSet>
      <dgm:spPr/>
      <dgm:t>
        <a:bodyPr/>
        <a:lstStyle/>
        <a:p>
          <a:endParaRPr lang="es-ES"/>
        </a:p>
      </dgm:t>
    </dgm:pt>
    <dgm:pt modelId="{31F722E4-4A73-4E61-B695-7EC960D94A15}" type="pres">
      <dgm:prSet presAssocID="{062B974B-9861-4B2D-BE0E-871E9D689F8F}" presName="triangle4" presStyleLbl="node1" presStyleIdx="3" presStyleCnt="4">
        <dgm:presLayoutVars>
          <dgm:bulletEnabled val="1"/>
        </dgm:presLayoutVars>
      </dgm:prSet>
      <dgm:spPr/>
      <dgm:t>
        <a:bodyPr/>
        <a:lstStyle/>
        <a:p>
          <a:endParaRPr lang="es-ES"/>
        </a:p>
      </dgm:t>
    </dgm:pt>
  </dgm:ptLst>
  <dgm:cxnLst>
    <dgm:cxn modelId="{0E873050-5E48-4109-A772-852926742106}" srcId="{062B974B-9861-4B2D-BE0E-871E9D689F8F}" destId="{20E1BE68-196B-4231-8C8C-13E6EB730822}" srcOrd="2" destOrd="0" parTransId="{4BB8AD7F-C2FF-473D-BDAD-4A8CE2F6B20A}" sibTransId="{422E0DC7-E719-4F79-90C7-864D0C3280C4}"/>
    <dgm:cxn modelId="{5280C2AB-2762-465A-B1DB-5621014221D4}" srcId="{062B974B-9861-4B2D-BE0E-871E9D689F8F}" destId="{146EF243-229B-45FC-931E-37D8422F0B43}" srcOrd="3" destOrd="0" parTransId="{1DCE74BE-EC50-4ABC-BA37-0533B6DEE9A8}" sibTransId="{6618F2DD-7248-4CE4-8EC9-4F8854818A34}"/>
    <dgm:cxn modelId="{C9A2B75B-B9E1-4D11-8914-26D22C70D873}" type="presOf" srcId="{29EF4F5E-586B-4EEB-8BDF-FD7819E07A47}" destId="{ECE6A0B5-A64C-4F72-B760-C9BFE6EBE2E5}" srcOrd="0" destOrd="0" presId="urn:microsoft.com/office/officeart/2005/8/layout/pyramid4"/>
    <dgm:cxn modelId="{1FBF96C4-90BA-47E2-AAD1-905E4886AE87}" type="presOf" srcId="{20E1BE68-196B-4231-8C8C-13E6EB730822}" destId="{F3A7A05F-BFD6-491F-A095-51A345746198}" srcOrd="0" destOrd="0" presId="urn:microsoft.com/office/officeart/2005/8/layout/pyramid4"/>
    <dgm:cxn modelId="{308F8162-E5EC-42A1-B4A2-6A440CCCC731}" type="presOf" srcId="{DEA27CCB-A77D-446D-83CB-D4C75804828A}" destId="{B68C5A86-6A94-44EF-8016-67552DD37890}" srcOrd="0" destOrd="0" presId="urn:microsoft.com/office/officeart/2005/8/layout/pyramid4"/>
    <dgm:cxn modelId="{D2B987CF-8611-4A02-81A5-BD11574073D8}" srcId="{062B974B-9861-4B2D-BE0E-871E9D689F8F}" destId="{DEA27CCB-A77D-446D-83CB-D4C75804828A}" srcOrd="0" destOrd="0" parTransId="{E7D8068E-3093-4D08-92B6-DEC1522411EA}" sibTransId="{E3576F8F-BA04-4F4E-A7D1-E2BBA8CAF57C}"/>
    <dgm:cxn modelId="{A6BF6512-743E-403E-9DE3-294427B40FD0}" type="presOf" srcId="{146EF243-229B-45FC-931E-37D8422F0B43}" destId="{31F722E4-4A73-4E61-B695-7EC960D94A15}" srcOrd="0" destOrd="0" presId="urn:microsoft.com/office/officeart/2005/8/layout/pyramid4"/>
    <dgm:cxn modelId="{D40A17E3-6336-489C-A11F-2BCC315C6E69}" srcId="{062B974B-9861-4B2D-BE0E-871E9D689F8F}" destId="{29EF4F5E-586B-4EEB-8BDF-FD7819E07A47}" srcOrd="1" destOrd="0" parTransId="{B5461975-FA92-4863-A2B6-C86E768B8078}" sibTransId="{50E019C0-AEDA-4981-B4C6-3FF28C91D93F}"/>
    <dgm:cxn modelId="{A6E0A73A-AF93-4F64-8516-E1AC56E05D47}" type="presOf" srcId="{062B974B-9861-4B2D-BE0E-871E9D689F8F}" destId="{A277A9F9-F84A-4940-9310-83A3D3F67483}" srcOrd="0" destOrd="0" presId="urn:microsoft.com/office/officeart/2005/8/layout/pyramid4"/>
    <dgm:cxn modelId="{515635CC-32A2-406F-9FB6-0BFDB6274396}" type="presParOf" srcId="{A277A9F9-F84A-4940-9310-83A3D3F67483}" destId="{B68C5A86-6A94-44EF-8016-67552DD37890}" srcOrd="0" destOrd="0" presId="urn:microsoft.com/office/officeart/2005/8/layout/pyramid4"/>
    <dgm:cxn modelId="{B8A9E0B2-FFAC-49E8-B27C-5186E34193E1}" type="presParOf" srcId="{A277A9F9-F84A-4940-9310-83A3D3F67483}" destId="{ECE6A0B5-A64C-4F72-B760-C9BFE6EBE2E5}" srcOrd="1" destOrd="0" presId="urn:microsoft.com/office/officeart/2005/8/layout/pyramid4"/>
    <dgm:cxn modelId="{F1644552-2E44-434E-AC2E-7E84CF0DAF60}" type="presParOf" srcId="{A277A9F9-F84A-4940-9310-83A3D3F67483}" destId="{F3A7A05F-BFD6-491F-A095-51A345746198}" srcOrd="2" destOrd="0" presId="urn:microsoft.com/office/officeart/2005/8/layout/pyramid4"/>
    <dgm:cxn modelId="{928B1D5B-4AB7-4F53-BB19-D6045878E4C9}" type="presParOf" srcId="{A277A9F9-F84A-4940-9310-83A3D3F67483}" destId="{31F722E4-4A73-4E61-B695-7EC960D94A15}"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48150-F260-4942-8316-1CEC1D91B6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023969F-553C-4C81-AA0C-9A6D032FCC60}">
      <dgm:prSet phldrT="[Texto]"/>
      <dgm:spPr>
        <a:solidFill>
          <a:srgbClr val="FFC000"/>
        </a:solidFill>
      </dgm:spPr>
      <dgm:t>
        <a:bodyPr/>
        <a:lstStyle/>
        <a:p>
          <a:r>
            <a:rPr lang="es-EC" b="1" dirty="0" err="1" smtClean="0">
              <a:solidFill>
                <a:schemeClr val="tx1"/>
              </a:solidFill>
            </a:rPr>
            <a:t>Where</a:t>
          </a:r>
          <a:r>
            <a:rPr lang="es-EC" b="1" dirty="0" smtClean="0">
              <a:solidFill>
                <a:schemeClr val="tx1"/>
              </a:solidFill>
            </a:rPr>
            <a:t> am I </a:t>
          </a:r>
          <a:r>
            <a:rPr lang="es-EC" b="1" dirty="0" err="1" smtClean="0">
              <a:solidFill>
                <a:schemeClr val="tx1"/>
              </a:solidFill>
            </a:rPr>
            <a:t>now</a:t>
          </a:r>
          <a:r>
            <a:rPr lang="es-EC" b="1" dirty="0" smtClean="0">
              <a:solidFill>
                <a:schemeClr val="tx1"/>
              </a:solidFill>
            </a:rPr>
            <a:t>?</a:t>
          </a:r>
          <a:endParaRPr lang="en-US" dirty="0">
            <a:solidFill>
              <a:schemeClr val="tx1"/>
            </a:solidFill>
          </a:endParaRPr>
        </a:p>
      </dgm:t>
    </dgm:pt>
    <dgm:pt modelId="{B13DADD9-01FE-4E52-8B72-B7D135387B42}" type="parTrans" cxnId="{1D28E3D5-3EC2-45FB-A0A8-E40F8BB94C14}">
      <dgm:prSet/>
      <dgm:spPr/>
      <dgm:t>
        <a:bodyPr/>
        <a:lstStyle/>
        <a:p>
          <a:endParaRPr lang="en-US"/>
        </a:p>
      </dgm:t>
    </dgm:pt>
    <dgm:pt modelId="{48DFDF0E-6A08-498B-BC33-4CAA7551603B}" type="sibTrans" cxnId="{1D28E3D5-3EC2-45FB-A0A8-E40F8BB94C14}">
      <dgm:prSet/>
      <dgm:spPr>
        <a:ln>
          <a:solidFill>
            <a:schemeClr val="tx1"/>
          </a:solidFill>
        </a:ln>
      </dgm:spPr>
      <dgm:t>
        <a:bodyPr/>
        <a:lstStyle/>
        <a:p>
          <a:endParaRPr lang="en-US"/>
        </a:p>
      </dgm:t>
    </dgm:pt>
    <dgm:pt modelId="{B3A8A430-B8E1-4B09-89A3-3C5A802326AA}">
      <dgm:prSet phldrT="[Texto]"/>
      <dgm:spPr>
        <a:solidFill>
          <a:srgbClr val="FFC000"/>
        </a:solidFill>
      </dgm:spPr>
      <dgm:t>
        <a:bodyPr/>
        <a:lstStyle/>
        <a:p>
          <a:r>
            <a:rPr lang="es-EC" b="1" dirty="0" err="1" smtClean="0">
              <a:solidFill>
                <a:schemeClr val="tx1"/>
              </a:solidFill>
            </a:rPr>
            <a:t>Where</a:t>
          </a:r>
          <a:r>
            <a:rPr lang="es-EC" b="1" dirty="0" smtClean="0">
              <a:solidFill>
                <a:schemeClr val="tx1"/>
              </a:solidFill>
            </a:rPr>
            <a:t> do I </a:t>
          </a:r>
          <a:r>
            <a:rPr lang="es-EC" b="1" dirty="0" err="1" smtClean="0">
              <a:solidFill>
                <a:schemeClr val="tx1"/>
              </a:solidFill>
            </a:rPr>
            <a:t>want</a:t>
          </a:r>
          <a:r>
            <a:rPr lang="es-EC" b="1" dirty="0" smtClean="0">
              <a:solidFill>
                <a:schemeClr val="tx1"/>
              </a:solidFill>
            </a:rPr>
            <a:t> </a:t>
          </a:r>
          <a:r>
            <a:rPr lang="es-EC" b="1" dirty="0" err="1" smtClean="0">
              <a:solidFill>
                <a:schemeClr val="tx1"/>
              </a:solidFill>
            </a:rPr>
            <a:t>to</a:t>
          </a:r>
          <a:r>
            <a:rPr lang="es-EC" b="1" dirty="0" smtClean="0">
              <a:solidFill>
                <a:schemeClr val="tx1"/>
              </a:solidFill>
            </a:rPr>
            <a:t> </a:t>
          </a:r>
          <a:r>
            <a:rPr lang="es-EC" b="1" dirty="0" err="1" smtClean="0">
              <a:solidFill>
                <a:schemeClr val="tx1"/>
              </a:solidFill>
            </a:rPr>
            <a:t>be</a:t>
          </a:r>
          <a:r>
            <a:rPr lang="es-EC" b="1" dirty="0" smtClean="0">
              <a:solidFill>
                <a:schemeClr val="tx1"/>
              </a:solidFill>
            </a:rPr>
            <a:t>?</a:t>
          </a:r>
          <a:endParaRPr lang="en-US" b="1" dirty="0">
            <a:solidFill>
              <a:schemeClr val="tx1"/>
            </a:solidFill>
          </a:endParaRPr>
        </a:p>
      </dgm:t>
    </dgm:pt>
    <dgm:pt modelId="{D555610B-765A-44EF-BFC7-2597FF2628ED}" type="parTrans" cxnId="{197B6A21-0EA7-4378-BC88-E6CB8CE4F436}">
      <dgm:prSet/>
      <dgm:spPr/>
      <dgm:t>
        <a:bodyPr/>
        <a:lstStyle/>
        <a:p>
          <a:endParaRPr lang="en-US"/>
        </a:p>
      </dgm:t>
    </dgm:pt>
    <dgm:pt modelId="{BF850FA4-8823-4BE4-888E-304FFE8649EC}" type="sibTrans" cxnId="{197B6A21-0EA7-4378-BC88-E6CB8CE4F436}">
      <dgm:prSet/>
      <dgm:spPr>
        <a:ln>
          <a:solidFill>
            <a:schemeClr val="tx1"/>
          </a:solidFill>
        </a:ln>
      </dgm:spPr>
      <dgm:t>
        <a:bodyPr/>
        <a:lstStyle/>
        <a:p>
          <a:endParaRPr lang="en-US"/>
        </a:p>
      </dgm:t>
    </dgm:pt>
    <dgm:pt modelId="{77491BE5-C219-457B-8C54-E0E0B8D32F5C}">
      <dgm:prSet phldrT="[Texto]"/>
      <dgm:spPr>
        <a:solidFill>
          <a:srgbClr val="FFC000"/>
        </a:solidFill>
      </dgm:spPr>
      <dgm:t>
        <a:bodyPr/>
        <a:lstStyle/>
        <a:p>
          <a:r>
            <a:rPr lang="es-EC" b="1" dirty="0" err="1" smtClean="0">
              <a:solidFill>
                <a:schemeClr val="tx1"/>
              </a:solidFill>
            </a:rPr>
            <a:t>How</a:t>
          </a:r>
          <a:r>
            <a:rPr lang="es-EC" b="1" dirty="0" smtClean="0">
              <a:solidFill>
                <a:schemeClr val="tx1"/>
              </a:solidFill>
            </a:rPr>
            <a:t> </a:t>
          </a:r>
          <a:r>
            <a:rPr lang="es-EC" b="1" dirty="0" err="1" smtClean="0">
              <a:solidFill>
                <a:schemeClr val="tx1"/>
              </a:solidFill>
            </a:rPr>
            <a:t>will</a:t>
          </a:r>
          <a:r>
            <a:rPr lang="es-EC" b="1" dirty="0" smtClean="0">
              <a:solidFill>
                <a:schemeClr val="tx1"/>
              </a:solidFill>
            </a:rPr>
            <a:t> I </a:t>
          </a:r>
          <a:r>
            <a:rPr lang="es-EC" b="1" dirty="0" err="1" smtClean="0">
              <a:solidFill>
                <a:schemeClr val="tx1"/>
              </a:solidFill>
            </a:rPr>
            <a:t>get</a:t>
          </a:r>
          <a:r>
            <a:rPr lang="es-EC" b="1" dirty="0" smtClean="0">
              <a:solidFill>
                <a:schemeClr val="tx1"/>
              </a:solidFill>
            </a:rPr>
            <a:t> </a:t>
          </a:r>
          <a:r>
            <a:rPr lang="es-EC" b="1" dirty="0" err="1" smtClean="0">
              <a:solidFill>
                <a:schemeClr val="tx1"/>
              </a:solidFill>
            </a:rPr>
            <a:t>there</a:t>
          </a:r>
          <a:r>
            <a:rPr lang="es-EC" b="1" dirty="0" smtClean="0">
              <a:solidFill>
                <a:schemeClr val="tx1"/>
              </a:solidFill>
            </a:rPr>
            <a:t>?</a:t>
          </a:r>
          <a:endParaRPr lang="en-US" b="1" dirty="0">
            <a:solidFill>
              <a:schemeClr val="tx1"/>
            </a:solidFill>
          </a:endParaRPr>
        </a:p>
      </dgm:t>
    </dgm:pt>
    <dgm:pt modelId="{D8BD191F-2F64-42BB-8B03-7A53DECB07A9}" type="parTrans" cxnId="{3FABBD02-F2D3-4C1B-B5F1-5764C4C26245}">
      <dgm:prSet/>
      <dgm:spPr/>
      <dgm:t>
        <a:bodyPr/>
        <a:lstStyle/>
        <a:p>
          <a:endParaRPr lang="en-US"/>
        </a:p>
      </dgm:t>
    </dgm:pt>
    <dgm:pt modelId="{7BF4C01D-7301-48DF-B039-03BBAB86F485}" type="sibTrans" cxnId="{3FABBD02-F2D3-4C1B-B5F1-5764C4C26245}">
      <dgm:prSet/>
      <dgm:spPr>
        <a:ln>
          <a:solidFill>
            <a:schemeClr val="tx1"/>
          </a:solidFill>
        </a:ln>
      </dgm:spPr>
      <dgm:t>
        <a:bodyPr/>
        <a:lstStyle/>
        <a:p>
          <a:endParaRPr lang="en-US"/>
        </a:p>
      </dgm:t>
    </dgm:pt>
    <dgm:pt modelId="{AF7FF0D0-B00A-47F5-BC6F-9B6718A6892C}">
      <dgm:prSet phldrT="[Texto]"/>
      <dgm:spPr>
        <a:solidFill>
          <a:srgbClr val="FFC000"/>
        </a:solidFill>
      </dgm:spPr>
      <dgm:t>
        <a:bodyPr/>
        <a:lstStyle/>
        <a:p>
          <a:r>
            <a:rPr lang="es-EC" b="1" dirty="0" err="1" smtClean="0">
              <a:solidFill>
                <a:schemeClr val="tx1"/>
              </a:solidFill>
            </a:rPr>
            <a:t>Action</a:t>
          </a:r>
          <a:r>
            <a:rPr lang="es-EC" b="1" dirty="0" smtClean="0">
              <a:solidFill>
                <a:schemeClr val="tx1"/>
              </a:solidFill>
            </a:rPr>
            <a:t> and </a:t>
          </a:r>
          <a:r>
            <a:rPr lang="es-EC" b="1" dirty="0" err="1" smtClean="0">
              <a:solidFill>
                <a:schemeClr val="tx1"/>
              </a:solidFill>
            </a:rPr>
            <a:t>practice</a:t>
          </a:r>
          <a:endParaRPr lang="en-US" b="1" dirty="0">
            <a:solidFill>
              <a:schemeClr val="tx1"/>
            </a:solidFill>
          </a:endParaRPr>
        </a:p>
      </dgm:t>
    </dgm:pt>
    <dgm:pt modelId="{D4A7AE1C-0043-4ADA-925A-938D19338196}" type="parTrans" cxnId="{E71D48F0-0480-43E0-A262-00DF3D39BFB3}">
      <dgm:prSet/>
      <dgm:spPr/>
      <dgm:t>
        <a:bodyPr/>
        <a:lstStyle/>
        <a:p>
          <a:endParaRPr lang="en-US"/>
        </a:p>
      </dgm:t>
    </dgm:pt>
    <dgm:pt modelId="{2344D729-FC12-4F28-9E41-96ED975240B5}" type="sibTrans" cxnId="{E71D48F0-0480-43E0-A262-00DF3D39BFB3}">
      <dgm:prSet/>
      <dgm:spPr>
        <a:ln>
          <a:solidFill>
            <a:schemeClr val="tx1"/>
          </a:solidFill>
        </a:ln>
      </dgm:spPr>
      <dgm:t>
        <a:bodyPr/>
        <a:lstStyle/>
        <a:p>
          <a:endParaRPr lang="en-US"/>
        </a:p>
      </dgm:t>
    </dgm:pt>
    <dgm:pt modelId="{D21E0E70-0BE2-4DE2-AF56-F6477F85F872}">
      <dgm:prSet phldrT="[Texto]"/>
      <dgm:spPr>
        <a:solidFill>
          <a:srgbClr val="FFC000"/>
        </a:solidFill>
      </dgm:spPr>
      <dgm:t>
        <a:bodyPr/>
        <a:lstStyle/>
        <a:p>
          <a:r>
            <a:rPr lang="es-EC" b="1" dirty="0" err="1" smtClean="0">
              <a:solidFill>
                <a:schemeClr val="tx1"/>
              </a:solidFill>
            </a:rPr>
            <a:t>How</a:t>
          </a:r>
          <a:r>
            <a:rPr lang="es-EC" b="1" dirty="0" smtClean="0">
              <a:solidFill>
                <a:schemeClr val="tx1"/>
              </a:solidFill>
            </a:rPr>
            <a:t>  </a:t>
          </a:r>
          <a:r>
            <a:rPr lang="es-EC" b="1" dirty="0" err="1" smtClean="0">
              <a:solidFill>
                <a:schemeClr val="tx1"/>
              </a:solidFill>
            </a:rPr>
            <a:t>could</a:t>
          </a:r>
          <a:r>
            <a:rPr lang="es-EC" b="1" dirty="0" smtClean="0">
              <a:solidFill>
                <a:schemeClr val="tx1"/>
              </a:solidFill>
            </a:rPr>
            <a:t> I do?</a:t>
          </a:r>
          <a:endParaRPr lang="en-US" b="1" dirty="0">
            <a:solidFill>
              <a:schemeClr val="tx1"/>
            </a:solidFill>
          </a:endParaRPr>
        </a:p>
      </dgm:t>
    </dgm:pt>
    <dgm:pt modelId="{5F4B2338-29A4-4A8F-BDAF-53B74B3DEC3D}" type="parTrans" cxnId="{4B7341E0-EEF2-433F-BE9E-4F75A12925CF}">
      <dgm:prSet/>
      <dgm:spPr/>
      <dgm:t>
        <a:bodyPr/>
        <a:lstStyle/>
        <a:p>
          <a:endParaRPr lang="en-US"/>
        </a:p>
      </dgm:t>
    </dgm:pt>
    <dgm:pt modelId="{244AC9E8-B081-4E6E-8FA4-A7D720CBCC1A}" type="sibTrans" cxnId="{4B7341E0-EEF2-433F-BE9E-4F75A12925CF}">
      <dgm:prSet/>
      <dgm:spPr>
        <a:ln>
          <a:solidFill>
            <a:schemeClr val="tx1"/>
          </a:solidFill>
        </a:ln>
      </dgm:spPr>
      <dgm:t>
        <a:bodyPr/>
        <a:lstStyle/>
        <a:p>
          <a:endParaRPr lang="en-US"/>
        </a:p>
      </dgm:t>
    </dgm:pt>
    <dgm:pt modelId="{CB536D7F-E8B8-41F7-9342-D69E14F3CAA3}">
      <dgm:prSet/>
      <dgm:spPr>
        <a:solidFill>
          <a:srgbClr val="00B0F0"/>
        </a:solidFill>
      </dgm:spPr>
      <dgm:t>
        <a:bodyPr/>
        <a:lstStyle/>
        <a:p>
          <a:r>
            <a:rPr lang="es-EC" b="1" dirty="0" smtClean="0">
              <a:solidFill>
                <a:schemeClr val="tx1"/>
              </a:solidFill>
            </a:rPr>
            <a:t>PERSONAL DEVELOPMENT</a:t>
          </a:r>
          <a:endParaRPr lang="en-US" b="1" dirty="0">
            <a:solidFill>
              <a:schemeClr val="tx1"/>
            </a:solidFill>
          </a:endParaRPr>
        </a:p>
      </dgm:t>
    </dgm:pt>
    <dgm:pt modelId="{0C92E985-A066-4D10-BA9D-2D1A54144618}" type="parTrans" cxnId="{E36E7548-268B-4982-8223-B67A499ACA76}">
      <dgm:prSet/>
      <dgm:spPr/>
      <dgm:t>
        <a:bodyPr/>
        <a:lstStyle/>
        <a:p>
          <a:endParaRPr lang="en-US"/>
        </a:p>
      </dgm:t>
    </dgm:pt>
    <dgm:pt modelId="{4FF9A1A9-247B-4271-81F8-A8EE655C125C}" type="sibTrans" cxnId="{E36E7548-268B-4982-8223-B67A499ACA76}">
      <dgm:prSet/>
      <dgm:spPr>
        <a:ln>
          <a:solidFill>
            <a:schemeClr val="tx1"/>
          </a:solidFill>
        </a:ln>
      </dgm:spPr>
      <dgm:t>
        <a:bodyPr/>
        <a:lstStyle/>
        <a:p>
          <a:endParaRPr lang="en-US"/>
        </a:p>
      </dgm:t>
    </dgm:pt>
    <dgm:pt modelId="{FCF96AF6-A41A-4277-8C61-4BAC92335DFD}" type="pres">
      <dgm:prSet presAssocID="{BAA48150-F260-4942-8316-1CEC1D91B6A3}" presName="cycle" presStyleCnt="0">
        <dgm:presLayoutVars>
          <dgm:dir/>
          <dgm:resizeHandles val="exact"/>
        </dgm:presLayoutVars>
      </dgm:prSet>
      <dgm:spPr/>
      <dgm:t>
        <a:bodyPr/>
        <a:lstStyle/>
        <a:p>
          <a:endParaRPr lang="es-ES"/>
        </a:p>
      </dgm:t>
    </dgm:pt>
    <dgm:pt modelId="{1E075A98-415C-40B4-815D-313A1293A451}" type="pres">
      <dgm:prSet presAssocID="{F023969F-553C-4C81-AA0C-9A6D032FCC60}" presName="node" presStyleLbl="node1" presStyleIdx="0" presStyleCnt="6">
        <dgm:presLayoutVars>
          <dgm:bulletEnabled val="1"/>
        </dgm:presLayoutVars>
      </dgm:prSet>
      <dgm:spPr/>
      <dgm:t>
        <a:bodyPr/>
        <a:lstStyle/>
        <a:p>
          <a:endParaRPr lang="en-US"/>
        </a:p>
      </dgm:t>
    </dgm:pt>
    <dgm:pt modelId="{BD255445-60B2-4024-A169-331747B6C7D2}" type="pres">
      <dgm:prSet presAssocID="{F023969F-553C-4C81-AA0C-9A6D032FCC60}" presName="spNode" presStyleCnt="0"/>
      <dgm:spPr/>
    </dgm:pt>
    <dgm:pt modelId="{49BF9846-94AA-4E22-BE7B-DD8C2CCF98EA}" type="pres">
      <dgm:prSet presAssocID="{48DFDF0E-6A08-498B-BC33-4CAA7551603B}" presName="sibTrans" presStyleLbl="sibTrans1D1" presStyleIdx="0" presStyleCnt="6"/>
      <dgm:spPr/>
      <dgm:t>
        <a:bodyPr/>
        <a:lstStyle/>
        <a:p>
          <a:endParaRPr lang="es-ES"/>
        </a:p>
      </dgm:t>
    </dgm:pt>
    <dgm:pt modelId="{CAB6FB4E-F095-4813-8C0C-8465660A4398}" type="pres">
      <dgm:prSet presAssocID="{CB536D7F-E8B8-41F7-9342-D69E14F3CAA3}" presName="node" presStyleLbl="node1" presStyleIdx="1" presStyleCnt="6" custScaleX="164708" custRadScaleRad="18225" custRadScaleInc="-287282">
        <dgm:presLayoutVars>
          <dgm:bulletEnabled val="1"/>
        </dgm:presLayoutVars>
      </dgm:prSet>
      <dgm:spPr/>
      <dgm:t>
        <a:bodyPr/>
        <a:lstStyle/>
        <a:p>
          <a:endParaRPr lang="en-US"/>
        </a:p>
      </dgm:t>
    </dgm:pt>
    <dgm:pt modelId="{178B4AF0-740D-4F40-9EC7-60804DCDC974}" type="pres">
      <dgm:prSet presAssocID="{CB536D7F-E8B8-41F7-9342-D69E14F3CAA3}" presName="spNode" presStyleCnt="0"/>
      <dgm:spPr/>
    </dgm:pt>
    <dgm:pt modelId="{0370F25C-C134-434D-BACC-C942BD0805D7}" type="pres">
      <dgm:prSet presAssocID="{4FF9A1A9-247B-4271-81F8-A8EE655C125C}" presName="sibTrans" presStyleLbl="sibTrans1D1" presStyleIdx="1" presStyleCnt="6"/>
      <dgm:spPr/>
      <dgm:t>
        <a:bodyPr/>
        <a:lstStyle/>
        <a:p>
          <a:endParaRPr lang="es-ES"/>
        </a:p>
      </dgm:t>
    </dgm:pt>
    <dgm:pt modelId="{8FADDD91-C372-464D-B559-8B4AEEC746F1}" type="pres">
      <dgm:prSet presAssocID="{B3A8A430-B8E1-4B09-89A3-3C5A802326AA}" presName="node" presStyleLbl="node1" presStyleIdx="2" presStyleCnt="6">
        <dgm:presLayoutVars>
          <dgm:bulletEnabled val="1"/>
        </dgm:presLayoutVars>
      </dgm:prSet>
      <dgm:spPr/>
      <dgm:t>
        <a:bodyPr/>
        <a:lstStyle/>
        <a:p>
          <a:endParaRPr lang="en-US"/>
        </a:p>
      </dgm:t>
    </dgm:pt>
    <dgm:pt modelId="{FDAB67BA-1097-4076-A882-7B78B917A255}" type="pres">
      <dgm:prSet presAssocID="{B3A8A430-B8E1-4B09-89A3-3C5A802326AA}" presName="spNode" presStyleCnt="0"/>
      <dgm:spPr/>
    </dgm:pt>
    <dgm:pt modelId="{B828B367-F021-4E58-BDBA-13C431780B3E}" type="pres">
      <dgm:prSet presAssocID="{BF850FA4-8823-4BE4-888E-304FFE8649EC}" presName="sibTrans" presStyleLbl="sibTrans1D1" presStyleIdx="2" presStyleCnt="6"/>
      <dgm:spPr/>
      <dgm:t>
        <a:bodyPr/>
        <a:lstStyle/>
        <a:p>
          <a:endParaRPr lang="es-ES"/>
        </a:p>
      </dgm:t>
    </dgm:pt>
    <dgm:pt modelId="{6DFCE10B-8116-4B18-951F-D2A07DFFF2F0}" type="pres">
      <dgm:prSet presAssocID="{77491BE5-C219-457B-8C54-E0E0B8D32F5C}" presName="node" presStyleLbl="node1" presStyleIdx="3" presStyleCnt="6">
        <dgm:presLayoutVars>
          <dgm:bulletEnabled val="1"/>
        </dgm:presLayoutVars>
      </dgm:prSet>
      <dgm:spPr/>
      <dgm:t>
        <a:bodyPr/>
        <a:lstStyle/>
        <a:p>
          <a:endParaRPr lang="es-ES"/>
        </a:p>
      </dgm:t>
    </dgm:pt>
    <dgm:pt modelId="{C1B1F6C0-DDB3-40DE-87A7-AB58227D176A}" type="pres">
      <dgm:prSet presAssocID="{77491BE5-C219-457B-8C54-E0E0B8D32F5C}" presName="spNode" presStyleCnt="0"/>
      <dgm:spPr/>
    </dgm:pt>
    <dgm:pt modelId="{C80EE2D7-B735-4A63-A8BC-760E1D936987}" type="pres">
      <dgm:prSet presAssocID="{7BF4C01D-7301-48DF-B039-03BBAB86F485}" presName="sibTrans" presStyleLbl="sibTrans1D1" presStyleIdx="3" presStyleCnt="6"/>
      <dgm:spPr/>
      <dgm:t>
        <a:bodyPr/>
        <a:lstStyle/>
        <a:p>
          <a:endParaRPr lang="es-ES"/>
        </a:p>
      </dgm:t>
    </dgm:pt>
    <dgm:pt modelId="{C8A6CDF1-AC8C-49D4-BDD2-4A261C271FB3}" type="pres">
      <dgm:prSet presAssocID="{AF7FF0D0-B00A-47F5-BC6F-9B6718A6892C}" presName="node" presStyleLbl="node1" presStyleIdx="4" presStyleCnt="6">
        <dgm:presLayoutVars>
          <dgm:bulletEnabled val="1"/>
        </dgm:presLayoutVars>
      </dgm:prSet>
      <dgm:spPr/>
      <dgm:t>
        <a:bodyPr/>
        <a:lstStyle/>
        <a:p>
          <a:endParaRPr lang="en-US"/>
        </a:p>
      </dgm:t>
    </dgm:pt>
    <dgm:pt modelId="{7307FD2C-5D61-46A8-B703-94E7D22D456A}" type="pres">
      <dgm:prSet presAssocID="{AF7FF0D0-B00A-47F5-BC6F-9B6718A6892C}" presName="spNode" presStyleCnt="0"/>
      <dgm:spPr/>
    </dgm:pt>
    <dgm:pt modelId="{00937EE9-55C3-44BA-ACE9-EA5B288BCABA}" type="pres">
      <dgm:prSet presAssocID="{2344D729-FC12-4F28-9E41-96ED975240B5}" presName="sibTrans" presStyleLbl="sibTrans1D1" presStyleIdx="4" presStyleCnt="6"/>
      <dgm:spPr/>
      <dgm:t>
        <a:bodyPr/>
        <a:lstStyle/>
        <a:p>
          <a:endParaRPr lang="es-ES"/>
        </a:p>
      </dgm:t>
    </dgm:pt>
    <dgm:pt modelId="{490CCEE7-3E84-4D78-9C3E-0A656AC75CD6}" type="pres">
      <dgm:prSet presAssocID="{D21E0E70-0BE2-4DE2-AF56-F6477F85F872}" presName="node" presStyleLbl="node1" presStyleIdx="5" presStyleCnt="6">
        <dgm:presLayoutVars>
          <dgm:bulletEnabled val="1"/>
        </dgm:presLayoutVars>
      </dgm:prSet>
      <dgm:spPr/>
      <dgm:t>
        <a:bodyPr/>
        <a:lstStyle/>
        <a:p>
          <a:endParaRPr lang="en-US"/>
        </a:p>
      </dgm:t>
    </dgm:pt>
    <dgm:pt modelId="{7B2866EE-A8A1-4824-B68B-E3F499E06AB0}" type="pres">
      <dgm:prSet presAssocID="{D21E0E70-0BE2-4DE2-AF56-F6477F85F872}" presName="spNode" presStyleCnt="0"/>
      <dgm:spPr/>
    </dgm:pt>
    <dgm:pt modelId="{6B4973FB-ECAE-40DA-BC73-3E9FFB7CA567}" type="pres">
      <dgm:prSet presAssocID="{244AC9E8-B081-4E6E-8FA4-A7D720CBCC1A}" presName="sibTrans" presStyleLbl="sibTrans1D1" presStyleIdx="5" presStyleCnt="6"/>
      <dgm:spPr/>
      <dgm:t>
        <a:bodyPr/>
        <a:lstStyle/>
        <a:p>
          <a:endParaRPr lang="es-ES"/>
        </a:p>
      </dgm:t>
    </dgm:pt>
  </dgm:ptLst>
  <dgm:cxnLst>
    <dgm:cxn modelId="{4B7341E0-EEF2-433F-BE9E-4F75A12925CF}" srcId="{BAA48150-F260-4942-8316-1CEC1D91B6A3}" destId="{D21E0E70-0BE2-4DE2-AF56-F6477F85F872}" srcOrd="5" destOrd="0" parTransId="{5F4B2338-29A4-4A8F-BDAF-53B74B3DEC3D}" sibTransId="{244AC9E8-B081-4E6E-8FA4-A7D720CBCC1A}"/>
    <dgm:cxn modelId="{E36E7548-268B-4982-8223-B67A499ACA76}" srcId="{BAA48150-F260-4942-8316-1CEC1D91B6A3}" destId="{CB536D7F-E8B8-41F7-9342-D69E14F3CAA3}" srcOrd="1" destOrd="0" parTransId="{0C92E985-A066-4D10-BA9D-2D1A54144618}" sibTransId="{4FF9A1A9-247B-4271-81F8-A8EE655C125C}"/>
    <dgm:cxn modelId="{07A700A9-6AA2-4BEB-B972-1E99F56D7F03}" type="presOf" srcId="{BAA48150-F260-4942-8316-1CEC1D91B6A3}" destId="{FCF96AF6-A41A-4277-8C61-4BAC92335DFD}" srcOrd="0" destOrd="0" presId="urn:microsoft.com/office/officeart/2005/8/layout/cycle5"/>
    <dgm:cxn modelId="{A3FA8563-A61C-48A2-859E-B3B809AA703E}" type="presOf" srcId="{BF850FA4-8823-4BE4-888E-304FFE8649EC}" destId="{B828B367-F021-4E58-BDBA-13C431780B3E}" srcOrd="0" destOrd="0" presId="urn:microsoft.com/office/officeart/2005/8/layout/cycle5"/>
    <dgm:cxn modelId="{80F6F821-CA21-4471-A9AA-1DC1D5DA0EC4}" type="presOf" srcId="{7BF4C01D-7301-48DF-B039-03BBAB86F485}" destId="{C80EE2D7-B735-4A63-A8BC-760E1D936987}" srcOrd="0" destOrd="0" presId="urn:microsoft.com/office/officeart/2005/8/layout/cycle5"/>
    <dgm:cxn modelId="{E71D48F0-0480-43E0-A262-00DF3D39BFB3}" srcId="{BAA48150-F260-4942-8316-1CEC1D91B6A3}" destId="{AF7FF0D0-B00A-47F5-BC6F-9B6718A6892C}" srcOrd="4" destOrd="0" parTransId="{D4A7AE1C-0043-4ADA-925A-938D19338196}" sibTransId="{2344D729-FC12-4F28-9E41-96ED975240B5}"/>
    <dgm:cxn modelId="{3532DDEC-1A7F-47CF-AB6B-BDB9FCEEEB7C}" type="presOf" srcId="{B3A8A430-B8E1-4B09-89A3-3C5A802326AA}" destId="{8FADDD91-C372-464D-B559-8B4AEEC746F1}" srcOrd="0" destOrd="0" presId="urn:microsoft.com/office/officeart/2005/8/layout/cycle5"/>
    <dgm:cxn modelId="{D487D561-4461-49AD-AEB3-CB4726992485}" type="presOf" srcId="{244AC9E8-B081-4E6E-8FA4-A7D720CBCC1A}" destId="{6B4973FB-ECAE-40DA-BC73-3E9FFB7CA567}" srcOrd="0" destOrd="0" presId="urn:microsoft.com/office/officeart/2005/8/layout/cycle5"/>
    <dgm:cxn modelId="{8A733555-601C-4971-813A-0CE2B651E79B}" type="presOf" srcId="{48DFDF0E-6A08-498B-BC33-4CAA7551603B}" destId="{49BF9846-94AA-4E22-BE7B-DD8C2CCF98EA}" srcOrd="0" destOrd="0" presId="urn:microsoft.com/office/officeart/2005/8/layout/cycle5"/>
    <dgm:cxn modelId="{0F8DE053-B15A-48BF-9D82-A676F28AD25A}" type="presOf" srcId="{D21E0E70-0BE2-4DE2-AF56-F6477F85F872}" destId="{490CCEE7-3E84-4D78-9C3E-0A656AC75CD6}" srcOrd="0" destOrd="0" presId="urn:microsoft.com/office/officeart/2005/8/layout/cycle5"/>
    <dgm:cxn modelId="{197B6A21-0EA7-4378-BC88-E6CB8CE4F436}" srcId="{BAA48150-F260-4942-8316-1CEC1D91B6A3}" destId="{B3A8A430-B8E1-4B09-89A3-3C5A802326AA}" srcOrd="2" destOrd="0" parTransId="{D555610B-765A-44EF-BFC7-2597FF2628ED}" sibTransId="{BF850FA4-8823-4BE4-888E-304FFE8649EC}"/>
    <dgm:cxn modelId="{1D28E3D5-3EC2-45FB-A0A8-E40F8BB94C14}" srcId="{BAA48150-F260-4942-8316-1CEC1D91B6A3}" destId="{F023969F-553C-4C81-AA0C-9A6D032FCC60}" srcOrd="0" destOrd="0" parTransId="{B13DADD9-01FE-4E52-8B72-B7D135387B42}" sibTransId="{48DFDF0E-6A08-498B-BC33-4CAA7551603B}"/>
    <dgm:cxn modelId="{64542076-80B5-4100-B328-CACB15F41D8C}" type="presOf" srcId="{4FF9A1A9-247B-4271-81F8-A8EE655C125C}" destId="{0370F25C-C134-434D-BACC-C942BD0805D7}" srcOrd="0" destOrd="0" presId="urn:microsoft.com/office/officeart/2005/8/layout/cycle5"/>
    <dgm:cxn modelId="{B8866EAA-B5B3-452D-AF74-90E698FAAE1F}" type="presOf" srcId="{F023969F-553C-4C81-AA0C-9A6D032FCC60}" destId="{1E075A98-415C-40B4-815D-313A1293A451}" srcOrd="0" destOrd="0" presId="urn:microsoft.com/office/officeart/2005/8/layout/cycle5"/>
    <dgm:cxn modelId="{705B6911-1718-4C57-9703-6D37EEB61F26}" type="presOf" srcId="{AF7FF0D0-B00A-47F5-BC6F-9B6718A6892C}" destId="{C8A6CDF1-AC8C-49D4-BDD2-4A261C271FB3}" srcOrd="0" destOrd="0" presId="urn:microsoft.com/office/officeart/2005/8/layout/cycle5"/>
    <dgm:cxn modelId="{EC63D185-D5B4-4314-B563-72624BEDF95C}" type="presOf" srcId="{2344D729-FC12-4F28-9E41-96ED975240B5}" destId="{00937EE9-55C3-44BA-ACE9-EA5B288BCABA}" srcOrd="0" destOrd="0" presId="urn:microsoft.com/office/officeart/2005/8/layout/cycle5"/>
    <dgm:cxn modelId="{3FABBD02-F2D3-4C1B-B5F1-5764C4C26245}" srcId="{BAA48150-F260-4942-8316-1CEC1D91B6A3}" destId="{77491BE5-C219-457B-8C54-E0E0B8D32F5C}" srcOrd="3" destOrd="0" parTransId="{D8BD191F-2F64-42BB-8B03-7A53DECB07A9}" sibTransId="{7BF4C01D-7301-48DF-B039-03BBAB86F485}"/>
    <dgm:cxn modelId="{9D214935-ED51-4ED9-999E-460C894B0E47}" type="presOf" srcId="{CB536D7F-E8B8-41F7-9342-D69E14F3CAA3}" destId="{CAB6FB4E-F095-4813-8C0C-8465660A4398}" srcOrd="0" destOrd="0" presId="urn:microsoft.com/office/officeart/2005/8/layout/cycle5"/>
    <dgm:cxn modelId="{747769EE-BD92-4DE0-A047-E8AD5752B92C}" type="presOf" srcId="{77491BE5-C219-457B-8C54-E0E0B8D32F5C}" destId="{6DFCE10B-8116-4B18-951F-D2A07DFFF2F0}" srcOrd="0" destOrd="0" presId="urn:microsoft.com/office/officeart/2005/8/layout/cycle5"/>
    <dgm:cxn modelId="{72767BA7-F3EC-42C5-842E-42A92C27C23E}" type="presParOf" srcId="{FCF96AF6-A41A-4277-8C61-4BAC92335DFD}" destId="{1E075A98-415C-40B4-815D-313A1293A451}" srcOrd="0" destOrd="0" presId="urn:microsoft.com/office/officeart/2005/8/layout/cycle5"/>
    <dgm:cxn modelId="{DFACF19B-CA6A-405E-A111-9A179D81B60F}" type="presParOf" srcId="{FCF96AF6-A41A-4277-8C61-4BAC92335DFD}" destId="{BD255445-60B2-4024-A169-331747B6C7D2}" srcOrd="1" destOrd="0" presId="urn:microsoft.com/office/officeart/2005/8/layout/cycle5"/>
    <dgm:cxn modelId="{89655843-AA44-45F4-8017-38484ADC043E}" type="presParOf" srcId="{FCF96AF6-A41A-4277-8C61-4BAC92335DFD}" destId="{49BF9846-94AA-4E22-BE7B-DD8C2CCF98EA}" srcOrd="2" destOrd="0" presId="urn:microsoft.com/office/officeart/2005/8/layout/cycle5"/>
    <dgm:cxn modelId="{23359609-2F1B-4409-8E15-BE54B689F17F}" type="presParOf" srcId="{FCF96AF6-A41A-4277-8C61-4BAC92335DFD}" destId="{CAB6FB4E-F095-4813-8C0C-8465660A4398}" srcOrd="3" destOrd="0" presId="urn:microsoft.com/office/officeart/2005/8/layout/cycle5"/>
    <dgm:cxn modelId="{766CD923-15E5-471E-AB44-1DD65EFF78E3}" type="presParOf" srcId="{FCF96AF6-A41A-4277-8C61-4BAC92335DFD}" destId="{178B4AF0-740D-4F40-9EC7-60804DCDC974}" srcOrd="4" destOrd="0" presId="urn:microsoft.com/office/officeart/2005/8/layout/cycle5"/>
    <dgm:cxn modelId="{8BE9A6D2-6A77-4A29-B23A-81199494D018}" type="presParOf" srcId="{FCF96AF6-A41A-4277-8C61-4BAC92335DFD}" destId="{0370F25C-C134-434D-BACC-C942BD0805D7}" srcOrd="5" destOrd="0" presId="urn:microsoft.com/office/officeart/2005/8/layout/cycle5"/>
    <dgm:cxn modelId="{2DA4F1E8-D94D-4E92-AECA-ABCCBF5AA067}" type="presParOf" srcId="{FCF96AF6-A41A-4277-8C61-4BAC92335DFD}" destId="{8FADDD91-C372-464D-B559-8B4AEEC746F1}" srcOrd="6" destOrd="0" presId="urn:microsoft.com/office/officeart/2005/8/layout/cycle5"/>
    <dgm:cxn modelId="{BA5092F2-1409-49BA-9911-CF3C370AC1B2}" type="presParOf" srcId="{FCF96AF6-A41A-4277-8C61-4BAC92335DFD}" destId="{FDAB67BA-1097-4076-A882-7B78B917A255}" srcOrd="7" destOrd="0" presId="urn:microsoft.com/office/officeart/2005/8/layout/cycle5"/>
    <dgm:cxn modelId="{1F28970E-7F55-4B1D-B8B4-FEF85F5B6316}" type="presParOf" srcId="{FCF96AF6-A41A-4277-8C61-4BAC92335DFD}" destId="{B828B367-F021-4E58-BDBA-13C431780B3E}" srcOrd="8" destOrd="0" presId="urn:microsoft.com/office/officeart/2005/8/layout/cycle5"/>
    <dgm:cxn modelId="{96FC93CC-92E8-48E1-AA34-8025CB640A93}" type="presParOf" srcId="{FCF96AF6-A41A-4277-8C61-4BAC92335DFD}" destId="{6DFCE10B-8116-4B18-951F-D2A07DFFF2F0}" srcOrd="9" destOrd="0" presId="urn:microsoft.com/office/officeart/2005/8/layout/cycle5"/>
    <dgm:cxn modelId="{20AF92FB-B255-4BD9-A61A-23099A8B5BB9}" type="presParOf" srcId="{FCF96AF6-A41A-4277-8C61-4BAC92335DFD}" destId="{C1B1F6C0-DDB3-40DE-87A7-AB58227D176A}" srcOrd="10" destOrd="0" presId="urn:microsoft.com/office/officeart/2005/8/layout/cycle5"/>
    <dgm:cxn modelId="{E44B2856-29EA-4949-B2EE-9E67AC1DE98A}" type="presParOf" srcId="{FCF96AF6-A41A-4277-8C61-4BAC92335DFD}" destId="{C80EE2D7-B735-4A63-A8BC-760E1D936987}" srcOrd="11" destOrd="0" presId="urn:microsoft.com/office/officeart/2005/8/layout/cycle5"/>
    <dgm:cxn modelId="{8B53FFE7-1EDF-444A-AA76-9E8BB7E96910}" type="presParOf" srcId="{FCF96AF6-A41A-4277-8C61-4BAC92335DFD}" destId="{C8A6CDF1-AC8C-49D4-BDD2-4A261C271FB3}" srcOrd="12" destOrd="0" presId="urn:microsoft.com/office/officeart/2005/8/layout/cycle5"/>
    <dgm:cxn modelId="{DCF3DDD0-E1F3-436C-B7CA-75D3B998A0AA}" type="presParOf" srcId="{FCF96AF6-A41A-4277-8C61-4BAC92335DFD}" destId="{7307FD2C-5D61-46A8-B703-94E7D22D456A}" srcOrd="13" destOrd="0" presId="urn:microsoft.com/office/officeart/2005/8/layout/cycle5"/>
    <dgm:cxn modelId="{5B931B95-1DA9-47A4-B64D-BB2C3BE7985C}" type="presParOf" srcId="{FCF96AF6-A41A-4277-8C61-4BAC92335DFD}" destId="{00937EE9-55C3-44BA-ACE9-EA5B288BCABA}" srcOrd="14" destOrd="0" presId="urn:microsoft.com/office/officeart/2005/8/layout/cycle5"/>
    <dgm:cxn modelId="{0B0BB944-D930-4EDE-8B60-EF210398C5E3}" type="presParOf" srcId="{FCF96AF6-A41A-4277-8C61-4BAC92335DFD}" destId="{490CCEE7-3E84-4D78-9C3E-0A656AC75CD6}" srcOrd="15" destOrd="0" presId="urn:microsoft.com/office/officeart/2005/8/layout/cycle5"/>
    <dgm:cxn modelId="{A9689877-67AA-4BCA-86B3-0CC96DECC096}" type="presParOf" srcId="{FCF96AF6-A41A-4277-8C61-4BAC92335DFD}" destId="{7B2866EE-A8A1-4824-B68B-E3F499E06AB0}" srcOrd="16" destOrd="0" presId="urn:microsoft.com/office/officeart/2005/8/layout/cycle5"/>
    <dgm:cxn modelId="{52E7235B-2123-4C62-8D55-278C003A0301}" type="presParOf" srcId="{FCF96AF6-A41A-4277-8C61-4BAC92335DFD}" destId="{6B4973FB-ECAE-40DA-BC73-3E9FFB7CA567}"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7DF53F-3DF0-417E-89E5-22B3E30AF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4C6B841-B14F-4F02-BDFC-2E749CF8AC80}">
      <dgm:prSet phldrT="[Texto]" custT="1"/>
      <dgm:spPr/>
      <dgm:t>
        <a:bodyPr/>
        <a:lstStyle/>
        <a:p>
          <a:r>
            <a:rPr lang="es-EC" sz="1400" b="1" dirty="0" smtClean="0">
              <a:solidFill>
                <a:schemeClr val="tx1"/>
              </a:solidFill>
            </a:rPr>
            <a:t>OBSERVATION</a:t>
          </a:r>
          <a:endParaRPr lang="en-US" sz="1400" b="1" dirty="0">
            <a:solidFill>
              <a:schemeClr val="tx1"/>
            </a:solidFill>
          </a:endParaRPr>
        </a:p>
      </dgm:t>
    </dgm:pt>
    <dgm:pt modelId="{BD4C2F79-FEC9-469A-89ED-8A01F8C9E123}" type="parTrans" cxnId="{2E01462E-9792-4A64-927B-979ACEF20462}">
      <dgm:prSet/>
      <dgm:spPr/>
      <dgm:t>
        <a:bodyPr/>
        <a:lstStyle/>
        <a:p>
          <a:endParaRPr lang="en-US"/>
        </a:p>
      </dgm:t>
    </dgm:pt>
    <dgm:pt modelId="{3041E717-E03B-457B-9C6F-4B39099978AD}" type="sibTrans" cxnId="{2E01462E-9792-4A64-927B-979ACEF20462}">
      <dgm:prSet/>
      <dgm:spPr/>
      <dgm:t>
        <a:bodyPr/>
        <a:lstStyle/>
        <a:p>
          <a:endParaRPr lang="en-US"/>
        </a:p>
      </dgm:t>
    </dgm:pt>
    <dgm:pt modelId="{62047D3F-273D-45F1-9032-60A34F82F733}">
      <dgm:prSet phldrT="[Texto]" custT="1"/>
      <dgm:spPr>
        <a:solidFill>
          <a:srgbClr val="0070C0"/>
        </a:solidFill>
      </dgm:spPr>
      <dgm:t>
        <a:bodyPr/>
        <a:lstStyle/>
        <a:p>
          <a:r>
            <a:rPr lang="es-EC" sz="1200" b="1" dirty="0" err="1" smtClean="0"/>
            <a:t>We</a:t>
          </a:r>
          <a:r>
            <a:rPr lang="es-EC" sz="1200" b="1" dirty="0" smtClean="0"/>
            <a:t> </a:t>
          </a:r>
          <a:r>
            <a:rPr lang="es-EC" sz="1200" b="1" dirty="0" err="1" smtClean="0"/>
            <a:t>obtain</a:t>
          </a:r>
          <a:r>
            <a:rPr lang="es-EC" sz="1200" b="1" dirty="0" smtClean="0"/>
            <a:t>  new </a:t>
          </a:r>
          <a:r>
            <a:rPr lang="es-EC" sz="1200" b="1" dirty="0" err="1" smtClean="0"/>
            <a:t>insights</a:t>
          </a:r>
          <a:endParaRPr lang="en-US" sz="1200" b="1" dirty="0"/>
        </a:p>
      </dgm:t>
    </dgm:pt>
    <dgm:pt modelId="{9A55D44F-9DD0-4A74-A826-7A7991C9CC4F}" type="parTrans" cxnId="{4279E42F-52A7-49B9-A0D4-4D3CA1978B87}">
      <dgm:prSet/>
      <dgm:spPr/>
      <dgm:t>
        <a:bodyPr/>
        <a:lstStyle/>
        <a:p>
          <a:endParaRPr lang="en-US"/>
        </a:p>
      </dgm:t>
    </dgm:pt>
    <dgm:pt modelId="{99530BB5-78BF-4B19-8E0B-C3AC7A6574FD}" type="sibTrans" cxnId="{4279E42F-52A7-49B9-A0D4-4D3CA1978B87}">
      <dgm:prSet/>
      <dgm:spPr>
        <a:ln>
          <a:solidFill>
            <a:schemeClr val="tx1"/>
          </a:solidFill>
        </a:ln>
      </dgm:spPr>
      <dgm:t>
        <a:bodyPr/>
        <a:lstStyle/>
        <a:p>
          <a:endParaRPr lang="en-US"/>
        </a:p>
      </dgm:t>
    </dgm:pt>
    <dgm:pt modelId="{F264875A-F17A-48D4-BC22-9166B3894EBF}">
      <dgm:prSet phldrT="[Texto]" custT="1"/>
      <dgm:spPr>
        <a:solidFill>
          <a:srgbClr val="0070C0"/>
        </a:solidFill>
      </dgm:spPr>
      <dgm:t>
        <a:bodyPr/>
        <a:lstStyle/>
        <a:p>
          <a:r>
            <a:rPr lang="es-EC" sz="1200" b="1" dirty="0" err="1" smtClean="0"/>
            <a:t>Provide</a:t>
          </a:r>
          <a:r>
            <a:rPr lang="es-EC" sz="1200" b="1" dirty="0" smtClean="0"/>
            <a:t> </a:t>
          </a:r>
          <a:r>
            <a:rPr lang="es-EC" sz="1200" b="1" dirty="0" err="1" smtClean="0"/>
            <a:t>detailed</a:t>
          </a:r>
          <a:r>
            <a:rPr lang="es-EC" sz="1200" b="1" dirty="0" smtClean="0"/>
            <a:t> </a:t>
          </a:r>
          <a:r>
            <a:rPr lang="es-EC" sz="1200" b="1" dirty="0" err="1" smtClean="0"/>
            <a:t>information</a:t>
          </a:r>
          <a:endParaRPr lang="en-US" sz="1200" b="1" dirty="0"/>
        </a:p>
      </dgm:t>
    </dgm:pt>
    <dgm:pt modelId="{ABE053D5-537C-4B30-BB1D-4545750BE109}" type="parTrans" cxnId="{1A61B572-79D9-4343-BFB6-5F984CBDC75C}">
      <dgm:prSet/>
      <dgm:spPr/>
      <dgm:t>
        <a:bodyPr/>
        <a:lstStyle/>
        <a:p>
          <a:endParaRPr lang="en-US"/>
        </a:p>
      </dgm:t>
    </dgm:pt>
    <dgm:pt modelId="{25EFD71C-75BF-4858-8471-DB8E524B796E}" type="sibTrans" cxnId="{1A61B572-79D9-4343-BFB6-5F984CBDC75C}">
      <dgm:prSet/>
      <dgm:spPr>
        <a:ln>
          <a:solidFill>
            <a:schemeClr val="tx1"/>
          </a:solidFill>
        </a:ln>
      </dgm:spPr>
      <dgm:t>
        <a:bodyPr/>
        <a:lstStyle/>
        <a:p>
          <a:endParaRPr lang="en-US"/>
        </a:p>
      </dgm:t>
    </dgm:pt>
    <dgm:pt modelId="{EE47229B-8B35-4A33-AB58-76EBA9C251AD}">
      <dgm:prSet phldrT="[Texto]" custT="1"/>
      <dgm:spPr>
        <a:solidFill>
          <a:srgbClr val="0070C0"/>
        </a:solidFill>
      </dgm:spPr>
      <dgm:t>
        <a:bodyPr/>
        <a:lstStyle/>
        <a:p>
          <a:r>
            <a:rPr lang="es-EC" sz="1200" b="1" dirty="0" err="1" smtClean="0"/>
            <a:t>It</a:t>
          </a:r>
          <a:r>
            <a:rPr lang="es-EC" sz="1200" b="1" dirty="0" smtClean="0"/>
            <a:t> </a:t>
          </a:r>
          <a:r>
            <a:rPr lang="es-EC" sz="1200" b="1" dirty="0" err="1" smtClean="0"/>
            <a:t>reveals</a:t>
          </a:r>
          <a:r>
            <a:rPr lang="es-EC" sz="1200" b="1" dirty="0" smtClean="0"/>
            <a:t> </a:t>
          </a:r>
          <a:r>
            <a:rPr lang="es-EC" sz="1200" b="1" dirty="0" err="1" smtClean="0"/>
            <a:t>unexpected</a:t>
          </a:r>
          <a:r>
            <a:rPr lang="es-EC" sz="1200" b="1" dirty="0" smtClean="0"/>
            <a:t> </a:t>
          </a:r>
          <a:r>
            <a:rPr lang="es-EC" sz="1200" b="1" dirty="0" err="1" smtClean="0"/>
            <a:t>information</a:t>
          </a:r>
          <a:endParaRPr lang="en-US" sz="1200" b="1" dirty="0"/>
        </a:p>
      </dgm:t>
    </dgm:pt>
    <dgm:pt modelId="{4EA9FA3A-87CE-4364-BF6F-4E471FB237DA}" type="parTrans" cxnId="{26D9548A-ED49-42AB-B50C-FC6E4ED9C3F7}">
      <dgm:prSet/>
      <dgm:spPr/>
      <dgm:t>
        <a:bodyPr/>
        <a:lstStyle/>
        <a:p>
          <a:endParaRPr lang="en-US"/>
        </a:p>
      </dgm:t>
    </dgm:pt>
    <dgm:pt modelId="{338F3D33-7074-47A0-96C6-4D7DB0BB0A1A}" type="sibTrans" cxnId="{26D9548A-ED49-42AB-B50C-FC6E4ED9C3F7}">
      <dgm:prSet/>
      <dgm:spPr>
        <a:ln>
          <a:solidFill>
            <a:schemeClr val="tx1"/>
          </a:solidFill>
        </a:ln>
      </dgm:spPr>
      <dgm:t>
        <a:bodyPr/>
        <a:lstStyle/>
        <a:p>
          <a:endParaRPr lang="en-US"/>
        </a:p>
      </dgm:t>
    </dgm:pt>
    <dgm:pt modelId="{F877E565-4DCB-4DD2-8BFE-32A141D74413}">
      <dgm:prSet phldrT="[Texto]" custT="1"/>
      <dgm:spPr>
        <a:solidFill>
          <a:srgbClr val="0070C0"/>
        </a:solidFill>
      </dgm:spPr>
      <dgm:t>
        <a:bodyPr/>
        <a:lstStyle/>
        <a:p>
          <a:r>
            <a:rPr lang="es-EC" sz="1200" b="1" dirty="0" err="1" smtClean="0">
              <a:solidFill>
                <a:schemeClr val="bg1"/>
              </a:solidFill>
            </a:rPr>
            <a:t>We</a:t>
          </a:r>
          <a:r>
            <a:rPr lang="es-EC" sz="1200" b="1" dirty="0" smtClean="0">
              <a:solidFill>
                <a:schemeClr val="bg1"/>
              </a:solidFill>
            </a:rPr>
            <a:t> </a:t>
          </a:r>
          <a:r>
            <a:rPr lang="es-EC" sz="1200" b="1" dirty="0" err="1" smtClean="0">
              <a:solidFill>
                <a:schemeClr val="bg1"/>
              </a:solidFill>
            </a:rPr>
            <a:t>obtain</a:t>
          </a:r>
          <a:r>
            <a:rPr lang="es-EC" sz="1200" b="1" dirty="0" smtClean="0">
              <a:solidFill>
                <a:schemeClr val="bg1"/>
              </a:solidFill>
            </a:rPr>
            <a:t> </a:t>
          </a:r>
          <a:r>
            <a:rPr lang="es-EC" sz="1200" b="1" dirty="0" err="1" smtClean="0">
              <a:solidFill>
                <a:schemeClr val="bg1"/>
              </a:solidFill>
            </a:rPr>
            <a:t>useful</a:t>
          </a:r>
          <a:r>
            <a:rPr lang="es-EC" sz="1200" b="1" dirty="0" smtClean="0">
              <a:solidFill>
                <a:schemeClr val="bg1"/>
              </a:solidFill>
            </a:rPr>
            <a:t> </a:t>
          </a:r>
          <a:r>
            <a:rPr lang="es-EC" sz="1200" b="1" dirty="0" err="1" smtClean="0">
              <a:solidFill>
                <a:schemeClr val="bg1"/>
              </a:solidFill>
            </a:rPr>
            <a:t>information</a:t>
          </a:r>
          <a:endParaRPr lang="en-US" sz="1200" b="1" dirty="0">
            <a:solidFill>
              <a:schemeClr val="bg1"/>
            </a:solidFill>
          </a:endParaRPr>
        </a:p>
      </dgm:t>
    </dgm:pt>
    <dgm:pt modelId="{5F6095CA-2B8A-497B-B5FD-8D2C9DA2E73C}" type="parTrans" cxnId="{6E55A5B3-BD29-4714-B280-E70B2A8DF46B}">
      <dgm:prSet/>
      <dgm:spPr/>
      <dgm:t>
        <a:bodyPr/>
        <a:lstStyle/>
        <a:p>
          <a:endParaRPr lang="en-US"/>
        </a:p>
      </dgm:t>
    </dgm:pt>
    <dgm:pt modelId="{176EC3C5-A3C7-44C5-B7D5-DF9AAECF2A73}" type="sibTrans" cxnId="{6E55A5B3-BD29-4714-B280-E70B2A8DF46B}">
      <dgm:prSet/>
      <dgm:spPr>
        <a:ln>
          <a:solidFill>
            <a:schemeClr val="tx1"/>
          </a:solidFill>
        </a:ln>
      </dgm:spPr>
      <dgm:t>
        <a:bodyPr/>
        <a:lstStyle/>
        <a:p>
          <a:endParaRPr lang="en-US"/>
        </a:p>
      </dgm:t>
    </dgm:pt>
    <dgm:pt modelId="{0D44F4D4-F722-4346-BDCD-E8FF9358D650}" type="pres">
      <dgm:prSet presAssocID="{FF7DF53F-3DF0-417E-89E5-22B3E30AF3AE}" presName="Name0" presStyleCnt="0">
        <dgm:presLayoutVars>
          <dgm:chMax val="1"/>
          <dgm:dir/>
          <dgm:animLvl val="ctr"/>
          <dgm:resizeHandles val="exact"/>
        </dgm:presLayoutVars>
      </dgm:prSet>
      <dgm:spPr/>
      <dgm:t>
        <a:bodyPr/>
        <a:lstStyle/>
        <a:p>
          <a:endParaRPr lang="es-ES"/>
        </a:p>
      </dgm:t>
    </dgm:pt>
    <dgm:pt modelId="{D5855758-FF8F-40C4-8632-D1F2B31F52DA}" type="pres">
      <dgm:prSet presAssocID="{24C6B841-B14F-4F02-BDFC-2E749CF8AC80}" presName="centerShape" presStyleLbl="node0" presStyleIdx="0" presStyleCnt="1" custScaleX="130321" custScaleY="45504" custLinFactNeighborX="-617" custLinFactNeighborY="-2213"/>
      <dgm:spPr/>
      <dgm:t>
        <a:bodyPr/>
        <a:lstStyle/>
        <a:p>
          <a:endParaRPr lang="es-ES"/>
        </a:p>
      </dgm:t>
    </dgm:pt>
    <dgm:pt modelId="{6AD77D22-E45B-4F0F-8B10-35016E0519C5}" type="pres">
      <dgm:prSet presAssocID="{62047D3F-273D-45F1-9032-60A34F82F733}" presName="node" presStyleLbl="node1" presStyleIdx="0" presStyleCnt="4" custScaleX="94881" custScaleY="81643" custRadScaleRad="76224" custRadScaleInc="8402">
        <dgm:presLayoutVars>
          <dgm:bulletEnabled val="1"/>
        </dgm:presLayoutVars>
      </dgm:prSet>
      <dgm:spPr/>
      <dgm:t>
        <a:bodyPr/>
        <a:lstStyle/>
        <a:p>
          <a:endParaRPr lang="en-US"/>
        </a:p>
      </dgm:t>
    </dgm:pt>
    <dgm:pt modelId="{83879A0E-CFCB-4408-9855-2E70271EE94E}" type="pres">
      <dgm:prSet presAssocID="{62047D3F-273D-45F1-9032-60A34F82F733}" presName="dummy" presStyleCnt="0"/>
      <dgm:spPr/>
    </dgm:pt>
    <dgm:pt modelId="{C0B51E9C-783B-421E-9C25-CD40E141A113}" type="pres">
      <dgm:prSet presAssocID="{99530BB5-78BF-4B19-8E0B-C3AC7A6574FD}" presName="sibTrans" presStyleLbl="sibTrans2D1" presStyleIdx="0" presStyleCnt="4"/>
      <dgm:spPr/>
      <dgm:t>
        <a:bodyPr/>
        <a:lstStyle/>
        <a:p>
          <a:endParaRPr lang="es-ES"/>
        </a:p>
      </dgm:t>
    </dgm:pt>
    <dgm:pt modelId="{6E7EAB63-D6CD-4228-9F14-D96003C405B2}" type="pres">
      <dgm:prSet presAssocID="{F264875A-F17A-48D4-BC22-9166B3894EBF}" presName="node" presStyleLbl="node1" presStyleIdx="1" presStyleCnt="4" custScaleX="131567" custScaleY="83226" custRadScaleRad="110296" custRadScaleInc="-1270">
        <dgm:presLayoutVars>
          <dgm:bulletEnabled val="1"/>
        </dgm:presLayoutVars>
      </dgm:prSet>
      <dgm:spPr/>
      <dgm:t>
        <a:bodyPr/>
        <a:lstStyle/>
        <a:p>
          <a:endParaRPr lang="en-US"/>
        </a:p>
      </dgm:t>
    </dgm:pt>
    <dgm:pt modelId="{78BF6BE0-A47A-4633-8F6F-9B201C7F4F2A}" type="pres">
      <dgm:prSet presAssocID="{F264875A-F17A-48D4-BC22-9166B3894EBF}" presName="dummy" presStyleCnt="0"/>
      <dgm:spPr/>
    </dgm:pt>
    <dgm:pt modelId="{696CC53E-EE7E-4E72-8894-2CD0BDBD733E}" type="pres">
      <dgm:prSet presAssocID="{25EFD71C-75BF-4858-8471-DB8E524B796E}" presName="sibTrans" presStyleLbl="sibTrans2D1" presStyleIdx="1" presStyleCnt="4" custLinFactNeighborX="3913" custLinFactNeighborY="519"/>
      <dgm:spPr/>
      <dgm:t>
        <a:bodyPr/>
        <a:lstStyle/>
        <a:p>
          <a:endParaRPr lang="es-ES"/>
        </a:p>
      </dgm:t>
    </dgm:pt>
    <dgm:pt modelId="{B479446B-64CB-4B41-9781-459E6D01A237}" type="pres">
      <dgm:prSet presAssocID="{EE47229B-8B35-4A33-AB58-76EBA9C251AD}" presName="node" presStyleLbl="node1" presStyleIdx="2" presStyleCnt="4" custScaleX="146425" custScaleY="86196" custRadScaleRad="67887" custRadScaleInc="6464">
        <dgm:presLayoutVars>
          <dgm:bulletEnabled val="1"/>
        </dgm:presLayoutVars>
      </dgm:prSet>
      <dgm:spPr/>
      <dgm:t>
        <a:bodyPr/>
        <a:lstStyle/>
        <a:p>
          <a:endParaRPr lang="en-US"/>
        </a:p>
      </dgm:t>
    </dgm:pt>
    <dgm:pt modelId="{C41201B2-6F70-4B0A-9B64-CBD6C6D492B7}" type="pres">
      <dgm:prSet presAssocID="{EE47229B-8B35-4A33-AB58-76EBA9C251AD}" presName="dummy" presStyleCnt="0"/>
      <dgm:spPr/>
    </dgm:pt>
    <dgm:pt modelId="{830F03DE-706D-4B9C-BE6D-4188E060931B}" type="pres">
      <dgm:prSet presAssocID="{338F3D33-7074-47A0-96C6-4D7DB0BB0A1A}" presName="sibTrans" presStyleLbl="sibTrans2D1" presStyleIdx="2" presStyleCnt="4"/>
      <dgm:spPr/>
      <dgm:t>
        <a:bodyPr/>
        <a:lstStyle/>
        <a:p>
          <a:endParaRPr lang="es-ES"/>
        </a:p>
      </dgm:t>
    </dgm:pt>
    <dgm:pt modelId="{0F8E9884-D315-42D6-8990-11BBD5AAA55F}" type="pres">
      <dgm:prSet presAssocID="{F877E565-4DCB-4DD2-8BFE-32A141D74413}" presName="node" presStyleLbl="node1" presStyleIdx="3" presStyleCnt="4" custScaleX="141108" custScaleY="86238" custRadScaleRad="108601" custRadScaleInc="-455">
        <dgm:presLayoutVars>
          <dgm:bulletEnabled val="1"/>
        </dgm:presLayoutVars>
      </dgm:prSet>
      <dgm:spPr/>
      <dgm:t>
        <a:bodyPr/>
        <a:lstStyle/>
        <a:p>
          <a:endParaRPr lang="en-US"/>
        </a:p>
      </dgm:t>
    </dgm:pt>
    <dgm:pt modelId="{BE636FA6-9281-4EA8-8A3D-C4DDEEBA206D}" type="pres">
      <dgm:prSet presAssocID="{F877E565-4DCB-4DD2-8BFE-32A141D74413}" presName="dummy" presStyleCnt="0"/>
      <dgm:spPr/>
    </dgm:pt>
    <dgm:pt modelId="{A15ABF5D-C273-4819-BF7A-A2BE1B06CC11}" type="pres">
      <dgm:prSet presAssocID="{176EC3C5-A3C7-44C5-B7D5-DF9AAECF2A73}" presName="sibTrans" presStyleLbl="sibTrans2D1" presStyleIdx="3" presStyleCnt="4"/>
      <dgm:spPr/>
      <dgm:t>
        <a:bodyPr/>
        <a:lstStyle/>
        <a:p>
          <a:endParaRPr lang="es-ES"/>
        </a:p>
      </dgm:t>
    </dgm:pt>
  </dgm:ptLst>
  <dgm:cxnLst>
    <dgm:cxn modelId="{A96333AB-63FC-4C7D-BE6D-EFC68DFE336E}" type="presOf" srcId="{F264875A-F17A-48D4-BC22-9166B3894EBF}" destId="{6E7EAB63-D6CD-4228-9F14-D96003C405B2}" srcOrd="0" destOrd="0" presId="urn:microsoft.com/office/officeart/2005/8/layout/radial6"/>
    <dgm:cxn modelId="{027A6B1A-36BC-4814-90C2-E3CDD3AE61B6}" type="presOf" srcId="{338F3D33-7074-47A0-96C6-4D7DB0BB0A1A}" destId="{830F03DE-706D-4B9C-BE6D-4188E060931B}" srcOrd="0" destOrd="0" presId="urn:microsoft.com/office/officeart/2005/8/layout/radial6"/>
    <dgm:cxn modelId="{639DBA5E-907F-42B6-9FD1-8A19AD3CC813}" type="presOf" srcId="{99530BB5-78BF-4B19-8E0B-C3AC7A6574FD}" destId="{C0B51E9C-783B-421E-9C25-CD40E141A113}" srcOrd="0" destOrd="0" presId="urn:microsoft.com/office/officeart/2005/8/layout/radial6"/>
    <dgm:cxn modelId="{26CD9D57-7F2F-4B74-BF11-2BE2DA2FD768}" type="presOf" srcId="{25EFD71C-75BF-4858-8471-DB8E524B796E}" destId="{696CC53E-EE7E-4E72-8894-2CD0BDBD733E}" srcOrd="0" destOrd="0" presId="urn:microsoft.com/office/officeart/2005/8/layout/radial6"/>
    <dgm:cxn modelId="{A0995248-2A58-419D-BADD-29A4762DA894}" type="presOf" srcId="{FF7DF53F-3DF0-417E-89E5-22B3E30AF3AE}" destId="{0D44F4D4-F722-4346-BDCD-E8FF9358D650}" srcOrd="0" destOrd="0" presId="urn:microsoft.com/office/officeart/2005/8/layout/radial6"/>
    <dgm:cxn modelId="{4D8FEB89-F7EF-4549-B918-DDCBAB10966C}" type="presOf" srcId="{62047D3F-273D-45F1-9032-60A34F82F733}" destId="{6AD77D22-E45B-4F0F-8B10-35016E0519C5}" srcOrd="0" destOrd="0" presId="urn:microsoft.com/office/officeart/2005/8/layout/radial6"/>
    <dgm:cxn modelId="{4CC0A3F0-E531-42D9-9588-0784DE7C1DC9}" type="presOf" srcId="{EE47229B-8B35-4A33-AB58-76EBA9C251AD}" destId="{B479446B-64CB-4B41-9781-459E6D01A237}" srcOrd="0" destOrd="0" presId="urn:microsoft.com/office/officeart/2005/8/layout/radial6"/>
    <dgm:cxn modelId="{2E01462E-9792-4A64-927B-979ACEF20462}" srcId="{FF7DF53F-3DF0-417E-89E5-22B3E30AF3AE}" destId="{24C6B841-B14F-4F02-BDFC-2E749CF8AC80}" srcOrd="0" destOrd="0" parTransId="{BD4C2F79-FEC9-469A-89ED-8A01F8C9E123}" sibTransId="{3041E717-E03B-457B-9C6F-4B39099978AD}"/>
    <dgm:cxn modelId="{4279E42F-52A7-49B9-A0D4-4D3CA1978B87}" srcId="{24C6B841-B14F-4F02-BDFC-2E749CF8AC80}" destId="{62047D3F-273D-45F1-9032-60A34F82F733}" srcOrd="0" destOrd="0" parTransId="{9A55D44F-9DD0-4A74-A826-7A7991C9CC4F}" sibTransId="{99530BB5-78BF-4B19-8E0B-C3AC7A6574FD}"/>
    <dgm:cxn modelId="{1A61B572-79D9-4343-BFB6-5F984CBDC75C}" srcId="{24C6B841-B14F-4F02-BDFC-2E749CF8AC80}" destId="{F264875A-F17A-48D4-BC22-9166B3894EBF}" srcOrd="1" destOrd="0" parTransId="{ABE053D5-537C-4B30-BB1D-4545750BE109}" sibTransId="{25EFD71C-75BF-4858-8471-DB8E524B796E}"/>
    <dgm:cxn modelId="{1ECD84EE-6647-4DE8-852E-93E470129240}" type="presOf" srcId="{176EC3C5-A3C7-44C5-B7D5-DF9AAECF2A73}" destId="{A15ABF5D-C273-4819-BF7A-A2BE1B06CC11}" srcOrd="0" destOrd="0" presId="urn:microsoft.com/office/officeart/2005/8/layout/radial6"/>
    <dgm:cxn modelId="{687FC091-9565-4AAC-86F7-40CCAAD0DCC7}" type="presOf" srcId="{24C6B841-B14F-4F02-BDFC-2E749CF8AC80}" destId="{D5855758-FF8F-40C4-8632-D1F2B31F52DA}" srcOrd="0" destOrd="0" presId="urn:microsoft.com/office/officeart/2005/8/layout/radial6"/>
    <dgm:cxn modelId="{96A4097F-60E5-45D7-8CD4-A3EBB0FB6A7F}" type="presOf" srcId="{F877E565-4DCB-4DD2-8BFE-32A141D74413}" destId="{0F8E9884-D315-42D6-8990-11BBD5AAA55F}" srcOrd="0" destOrd="0" presId="urn:microsoft.com/office/officeart/2005/8/layout/radial6"/>
    <dgm:cxn modelId="{6E55A5B3-BD29-4714-B280-E70B2A8DF46B}" srcId="{24C6B841-B14F-4F02-BDFC-2E749CF8AC80}" destId="{F877E565-4DCB-4DD2-8BFE-32A141D74413}" srcOrd="3" destOrd="0" parTransId="{5F6095CA-2B8A-497B-B5FD-8D2C9DA2E73C}" sibTransId="{176EC3C5-A3C7-44C5-B7D5-DF9AAECF2A73}"/>
    <dgm:cxn modelId="{26D9548A-ED49-42AB-B50C-FC6E4ED9C3F7}" srcId="{24C6B841-B14F-4F02-BDFC-2E749CF8AC80}" destId="{EE47229B-8B35-4A33-AB58-76EBA9C251AD}" srcOrd="2" destOrd="0" parTransId="{4EA9FA3A-87CE-4364-BF6F-4E471FB237DA}" sibTransId="{338F3D33-7074-47A0-96C6-4D7DB0BB0A1A}"/>
    <dgm:cxn modelId="{2A85F952-B497-442A-B62A-BDA14CB2F4C3}" type="presParOf" srcId="{0D44F4D4-F722-4346-BDCD-E8FF9358D650}" destId="{D5855758-FF8F-40C4-8632-D1F2B31F52DA}" srcOrd="0" destOrd="0" presId="urn:microsoft.com/office/officeart/2005/8/layout/radial6"/>
    <dgm:cxn modelId="{C9769105-3CED-46D0-B5B6-992233F982F5}" type="presParOf" srcId="{0D44F4D4-F722-4346-BDCD-E8FF9358D650}" destId="{6AD77D22-E45B-4F0F-8B10-35016E0519C5}" srcOrd="1" destOrd="0" presId="urn:microsoft.com/office/officeart/2005/8/layout/radial6"/>
    <dgm:cxn modelId="{A0D13AE2-7DC8-40FF-825B-0B3C134B0F5D}" type="presParOf" srcId="{0D44F4D4-F722-4346-BDCD-E8FF9358D650}" destId="{83879A0E-CFCB-4408-9855-2E70271EE94E}" srcOrd="2" destOrd="0" presId="urn:microsoft.com/office/officeart/2005/8/layout/radial6"/>
    <dgm:cxn modelId="{07B9B0A7-DDD2-4287-838D-33221C74ABB4}" type="presParOf" srcId="{0D44F4D4-F722-4346-BDCD-E8FF9358D650}" destId="{C0B51E9C-783B-421E-9C25-CD40E141A113}" srcOrd="3" destOrd="0" presId="urn:microsoft.com/office/officeart/2005/8/layout/radial6"/>
    <dgm:cxn modelId="{01673EA4-63A3-46F0-8544-7FAE73B3A205}" type="presParOf" srcId="{0D44F4D4-F722-4346-BDCD-E8FF9358D650}" destId="{6E7EAB63-D6CD-4228-9F14-D96003C405B2}" srcOrd="4" destOrd="0" presId="urn:microsoft.com/office/officeart/2005/8/layout/radial6"/>
    <dgm:cxn modelId="{E0DDA409-7CE8-45EE-988F-F688963740EA}" type="presParOf" srcId="{0D44F4D4-F722-4346-BDCD-E8FF9358D650}" destId="{78BF6BE0-A47A-4633-8F6F-9B201C7F4F2A}" srcOrd="5" destOrd="0" presId="urn:microsoft.com/office/officeart/2005/8/layout/radial6"/>
    <dgm:cxn modelId="{46907148-3057-4AF0-AA01-3CF0F2B7C6F1}" type="presParOf" srcId="{0D44F4D4-F722-4346-BDCD-E8FF9358D650}" destId="{696CC53E-EE7E-4E72-8894-2CD0BDBD733E}" srcOrd="6" destOrd="0" presId="urn:microsoft.com/office/officeart/2005/8/layout/radial6"/>
    <dgm:cxn modelId="{A9A65D45-C958-46C2-B99A-65BA8CFB09B1}" type="presParOf" srcId="{0D44F4D4-F722-4346-BDCD-E8FF9358D650}" destId="{B479446B-64CB-4B41-9781-459E6D01A237}" srcOrd="7" destOrd="0" presId="urn:microsoft.com/office/officeart/2005/8/layout/radial6"/>
    <dgm:cxn modelId="{22C5A6BA-48DC-495B-897E-9972E5053CC8}" type="presParOf" srcId="{0D44F4D4-F722-4346-BDCD-E8FF9358D650}" destId="{C41201B2-6F70-4B0A-9B64-CBD6C6D492B7}" srcOrd="8" destOrd="0" presId="urn:microsoft.com/office/officeart/2005/8/layout/radial6"/>
    <dgm:cxn modelId="{80B19B5D-A0EB-420D-8F75-6D4FECF85888}" type="presParOf" srcId="{0D44F4D4-F722-4346-BDCD-E8FF9358D650}" destId="{830F03DE-706D-4B9C-BE6D-4188E060931B}" srcOrd="9" destOrd="0" presId="urn:microsoft.com/office/officeart/2005/8/layout/radial6"/>
    <dgm:cxn modelId="{A07C1F26-ABCE-4F02-BFEB-B65F7CB82D5D}" type="presParOf" srcId="{0D44F4D4-F722-4346-BDCD-E8FF9358D650}" destId="{0F8E9884-D315-42D6-8990-11BBD5AAA55F}" srcOrd="10" destOrd="0" presId="urn:microsoft.com/office/officeart/2005/8/layout/radial6"/>
    <dgm:cxn modelId="{964B4B98-8A47-48E9-9365-92D027120A45}" type="presParOf" srcId="{0D44F4D4-F722-4346-BDCD-E8FF9358D650}" destId="{BE636FA6-9281-4EA8-8A3D-C4DDEEBA206D}" srcOrd="11" destOrd="0" presId="urn:microsoft.com/office/officeart/2005/8/layout/radial6"/>
    <dgm:cxn modelId="{4E9C0831-0263-4A86-9148-057DEFBBD138}" type="presParOf" srcId="{0D44F4D4-F722-4346-BDCD-E8FF9358D650}" destId="{A15ABF5D-C273-4819-BF7A-A2BE1B06CC11}" srcOrd="12"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8C790-373C-459E-9916-50B07586421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A974997-5E88-45AE-8FFB-2EAFF1479B12}">
      <dgm:prSet phldrT="[Texto]"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r>
            <a:rPr lang="es-EC" sz="1100" b="1" dirty="0" err="1" smtClean="0">
              <a:solidFill>
                <a:schemeClr val="tx1"/>
              </a:solidFill>
            </a:rPr>
            <a:t>Assessment</a:t>
          </a:r>
          <a:r>
            <a:rPr lang="es-EC" sz="1100" b="1" dirty="0" smtClean="0">
              <a:solidFill>
                <a:schemeClr val="tx1"/>
              </a:solidFill>
            </a:rPr>
            <a:t> </a:t>
          </a:r>
        </a:p>
        <a:p>
          <a:r>
            <a:rPr lang="es-EC" sz="1100" b="1" dirty="0" err="1" smtClean="0"/>
            <a:t>Collect</a:t>
          </a:r>
          <a:r>
            <a:rPr lang="es-EC" sz="1100" b="1" dirty="0" smtClean="0"/>
            <a:t> </a:t>
          </a:r>
          <a:r>
            <a:rPr lang="es-EC" sz="1100" b="1" dirty="0" err="1" smtClean="0"/>
            <a:t>Information</a:t>
          </a:r>
          <a:r>
            <a:rPr lang="es-EC" sz="1100" b="1" dirty="0" smtClean="0"/>
            <a:t> </a:t>
          </a:r>
          <a:endParaRPr lang="en-US" sz="1100" b="1" dirty="0"/>
        </a:p>
      </dgm:t>
    </dgm:pt>
    <dgm:pt modelId="{2A6A2F81-7CBC-4742-83DD-D3550035F617}" type="parTrans" cxnId="{593056BE-410B-4981-9AF2-4A25072BE99A}">
      <dgm:prSet/>
      <dgm:spPr/>
      <dgm:t>
        <a:bodyPr/>
        <a:lstStyle/>
        <a:p>
          <a:endParaRPr lang="en-US"/>
        </a:p>
      </dgm:t>
    </dgm:pt>
    <dgm:pt modelId="{A56DE94A-33DE-4F3F-9AB3-8A4625E90F27}" type="sibTrans" cxnId="{593056BE-410B-4981-9AF2-4A25072BE99A}">
      <dgm:prSet/>
      <dgm:spPr>
        <a:solidFill>
          <a:srgbClr val="7030A0"/>
        </a:solidFill>
      </dgm:spPr>
      <dgm:t>
        <a:bodyPr/>
        <a:lstStyle/>
        <a:p>
          <a:endParaRPr lang="en-US"/>
        </a:p>
      </dgm:t>
    </dgm:pt>
    <dgm:pt modelId="{9BB74991-1C03-48BA-98F2-EDE0D031C8DF}">
      <dgm:prSet phldrT="[Texto]"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r>
            <a:rPr lang="es-EC" sz="1100" b="1" dirty="0" err="1" smtClean="0">
              <a:solidFill>
                <a:schemeClr val="tx1"/>
              </a:solidFill>
            </a:rPr>
            <a:t>Reflection</a:t>
          </a:r>
          <a:r>
            <a:rPr lang="es-EC" sz="1100" b="1" dirty="0" smtClean="0">
              <a:solidFill>
                <a:schemeClr val="tx1"/>
              </a:solidFill>
            </a:rPr>
            <a:t> </a:t>
          </a:r>
          <a:r>
            <a:rPr lang="es-EC" sz="1100" b="1" dirty="0" err="1" smtClean="0">
              <a:solidFill>
                <a:schemeClr val="bg1"/>
              </a:solidFill>
            </a:rPr>
            <a:t>Interpretation</a:t>
          </a:r>
          <a:endParaRPr lang="en-US" sz="1100" b="1" dirty="0">
            <a:solidFill>
              <a:schemeClr val="bg1"/>
            </a:solidFill>
          </a:endParaRPr>
        </a:p>
      </dgm:t>
    </dgm:pt>
    <dgm:pt modelId="{239425B5-C40B-4348-B011-D80656D1F689}" type="parTrans" cxnId="{215F10B3-CAC8-4D5F-9BEB-F58439F369EB}">
      <dgm:prSet/>
      <dgm:spPr/>
      <dgm:t>
        <a:bodyPr/>
        <a:lstStyle/>
        <a:p>
          <a:endParaRPr lang="en-US"/>
        </a:p>
      </dgm:t>
    </dgm:pt>
    <dgm:pt modelId="{6B5442D3-A532-4B60-858B-5306AB1315AA}" type="sibTrans" cxnId="{215F10B3-CAC8-4D5F-9BEB-F58439F369EB}">
      <dgm:prSet/>
      <dgm:spPr>
        <a:solidFill>
          <a:srgbClr val="7030A0"/>
        </a:solidFill>
      </dgm:spPr>
      <dgm:t>
        <a:bodyPr/>
        <a:lstStyle/>
        <a:p>
          <a:endParaRPr lang="en-US"/>
        </a:p>
      </dgm:t>
    </dgm:pt>
    <dgm:pt modelId="{AAC1AAEE-D7C9-4262-A4ED-4708B2B2E8D7}">
      <dgm:prSet phldrT="[Texto]"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r>
            <a:rPr lang="es-EC" sz="1100" b="1" dirty="0" err="1" smtClean="0">
              <a:solidFill>
                <a:schemeClr val="tx1"/>
              </a:solidFill>
            </a:rPr>
            <a:t>Planning</a:t>
          </a:r>
          <a:r>
            <a:rPr lang="es-EC" sz="1100" b="1" dirty="0" smtClean="0">
              <a:solidFill>
                <a:schemeClr val="tx1"/>
              </a:solidFill>
            </a:rPr>
            <a:t> </a:t>
          </a:r>
        </a:p>
        <a:p>
          <a:r>
            <a:rPr lang="es-EC" sz="1100" b="1" dirty="0" err="1" smtClean="0"/>
            <a:t>Choose</a:t>
          </a:r>
          <a:r>
            <a:rPr lang="es-EC" sz="1100" b="1" dirty="0" smtClean="0"/>
            <a:t> </a:t>
          </a:r>
          <a:r>
            <a:rPr lang="es-EC" sz="1100" b="1" dirty="0" err="1" smtClean="0"/>
            <a:t>Resources</a:t>
          </a:r>
          <a:r>
            <a:rPr lang="es-EC" sz="1100" b="1" dirty="0" smtClean="0"/>
            <a:t> and </a:t>
          </a:r>
          <a:r>
            <a:rPr lang="es-EC" sz="1100" b="1" dirty="0" err="1" smtClean="0"/>
            <a:t>approach</a:t>
          </a:r>
          <a:endParaRPr lang="en-US" sz="1100" b="1" dirty="0"/>
        </a:p>
      </dgm:t>
    </dgm:pt>
    <dgm:pt modelId="{3E1270C6-DB46-443F-9A58-60CBEB1FE3F7}" type="parTrans" cxnId="{601716F6-305B-48BE-AA06-D844FA47C519}">
      <dgm:prSet/>
      <dgm:spPr/>
      <dgm:t>
        <a:bodyPr/>
        <a:lstStyle/>
        <a:p>
          <a:endParaRPr lang="en-US"/>
        </a:p>
      </dgm:t>
    </dgm:pt>
    <dgm:pt modelId="{90067E6B-38DB-4CB2-9DF5-199756922151}" type="sibTrans" cxnId="{601716F6-305B-48BE-AA06-D844FA47C519}">
      <dgm:prSet/>
      <dgm:spPr>
        <a:solidFill>
          <a:srgbClr val="7030A0"/>
        </a:solidFill>
      </dgm:spPr>
      <dgm:t>
        <a:bodyPr/>
        <a:lstStyle/>
        <a:p>
          <a:endParaRPr lang="en-US"/>
        </a:p>
      </dgm:t>
    </dgm:pt>
    <dgm:pt modelId="{7E218590-7D35-404B-8E0D-F593B13DEDEB}">
      <dgm:prSet phldrT="[Texto]"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r>
            <a:rPr lang="es-EC" sz="1100" b="1" dirty="0" err="1" smtClean="0">
              <a:solidFill>
                <a:schemeClr val="tx1"/>
              </a:solidFill>
            </a:rPr>
            <a:t>Instructtion</a:t>
          </a:r>
          <a:endParaRPr lang="es-EC" sz="1100" b="1" dirty="0" smtClean="0">
            <a:solidFill>
              <a:schemeClr val="tx1"/>
            </a:solidFill>
          </a:endParaRPr>
        </a:p>
        <a:p>
          <a:r>
            <a:rPr lang="es-EC" sz="1100" b="1" dirty="0" smtClean="0">
              <a:solidFill>
                <a:srgbClr val="C00000"/>
              </a:solidFill>
            </a:rPr>
            <a:t> </a:t>
          </a:r>
          <a:r>
            <a:rPr lang="es-EC" sz="1100" b="1" dirty="0" err="1" smtClean="0"/>
            <a:t>Bring</a:t>
          </a:r>
          <a:r>
            <a:rPr lang="es-EC" sz="1100" b="1" dirty="0" smtClean="0"/>
            <a:t> </a:t>
          </a:r>
          <a:r>
            <a:rPr lang="es-EC" sz="1100" b="1" dirty="0" err="1" smtClean="0"/>
            <a:t>Learners</a:t>
          </a:r>
          <a:r>
            <a:rPr lang="es-EC" sz="1100" b="1" dirty="0" smtClean="0"/>
            <a:t> New </a:t>
          </a:r>
          <a:r>
            <a:rPr lang="es-EC" sz="1100" b="1" dirty="0" err="1" smtClean="0"/>
            <a:t>Understanding</a:t>
          </a:r>
          <a:endParaRPr lang="en-US" sz="1100" b="1" dirty="0"/>
        </a:p>
      </dgm:t>
    </dgm:pt>
    <dgm:pt modelId="{9BDE30AA-C440-4F18-982F-79676E473AD5}" type="parTrans" cxnId="{0B403E90-07DB-4735-92A8-AB084D2DF446}">
      <dgm:prSet/>
      <dgm:spPr/>
      <dgm:t>
        <a:bodyPr/>
        <a:lstStyle/>
        <a:p>
          <a:endParaRPr lang="en-US"/>
        </a:p>
      </dgm:t>
    </dgm:pt>
    <dgm:pt modelId="{40E908C9-5CD8-46DA-93CC-5D5555504FD1}" type="sibTrans" cxnId="{0B403E90-07DB-4735-92A8-AB084D2DF446}">
      <dgm:prSet/>
      <dgm:spPr>
        <a:solidFill>
          <a:srgbClr val="7030A0"/>
        </a:solidFill>
      </dgm:spPr>
      <dgm:t>
        <a:bodyPr/>
        <a:lstStyle/>
        <a:p>
          <a:endParaRPr lang="en-US"/>
        </a:p>
      </dgm:t>
    </dgm:pt>
    <dgm:pt modelId="{7E11D533-6E1E-40EB-85C0-E0653DA4811E}" type="pres">
      <dgm:prSet presAssocID="{FBD8C790-373C-459E-9916-50B075864215}" presName="cycle" presStyleCnt="0">
        <dgm:presLayoutVars>
          <dgm:dir/>
          <dgm:resizeHandles val="exact"/>
        </dgm:presLayoutVars>
      </dgm:prSet>
      <dgm:spPr/>
      <dgm:t>
        <a:bodyPr/>
        <a:lstStyle/>
        <a:p>
          <a:endParaRPr lang="es-ES"/>
        </a:p>
      </dgm:t>
    </dgm:pt>
    <dgm:pt modelId="{E2A5C7E9-3B90-43B2-972D-E0032CBD0BF1}" type="pres">
      <dgm:prSet presAssocID="{4A974997-5E88-45AE-8FFB-2EAFF1479B12}" presName="node" presStyleLbl="node1" presStyleIdx="0" presStyleCnt="4" custScaleX="140296" custScaleY="78476" custRadScaleRad="100463" custRadScaleInc="-8605">
        <dgm:presLayoutVars>
          <dgm:bulletEnabled val="1"/>
        </dgm:presLayoutVars>
      </dgm:prSet>
      <dgm:spPr/>
      <dgm:t>
        <a:bodyPr/>
        <a:lstStyle/>
        <a:p>
          <a:endParaRPr lang="en-US"/>
        </a:p>
      </dgm:t>
    </dgm:pt>
    <dgm:pt modelId="{2BE4D959-C014-4C3A-8685-0D3E4672DD1F}" type="pres">
      <dgm:prSet presAssocID="{A56DE94A-33DE-4F3F-9AB3-8A4625E90F27}" presName="sibTrans" presStyleLbl="sibTrans2D1" presStyleIdx="0" presStyleCnt="4" custLinFactNeighborX="55212" custLinFactNeighborY="-34287"/>
      <dgm:spPr/>
      <dgm:t>
        <a:bodyPr/>
        <a:lstStyle/>
        <a:p>
          <a:endParaRPr lang="es-ES"/>
        </a:p>
      </dgm:t>
    </dgm:pt>
    <dgm:pt modelId="{E0A85672-6703-44CA-A2C6-16A4AC3155C8}" type="pres">
      <dgm:prSet presAssocID="{A56DE94A-33DE-4F3F-9AB3-8A4625E90F27}" presName="connectorText" presStyleLbl="sibTrans2D1" presStyleIdx="0" presStyleCnt="4"/>
      <dgm:spPr/>
      <dgm:t>
        <a:bodyPr/>
        <a:lstStyle/>
        <a:p>
          <a:endParaRPr lang="es-ES"/>
        </a:p>
      </dgm:t>
    </dgm:pt>
    <dgm:pt modelId="{FF7CA5B8-5835-49BD-8241-8C3CB6DE6BF5}" type="pres">
      <dgm:prSet presAssocID="{9BB74991-1C03-48BA-98F2-EDE0D031C8DF}" presName="node" presStyleLbl="node1" presStyleIdx="1" presStyleCnt="4" custScaleX="147648" custScaleY="67205" custRadScaleRad="139981" custRadScaleInc="-803">
        <dgm:presLayoutVars>
          <dgm:bulletEnabled val="1"/>
        </dgm:presLayoutVars>
      </dgm:prSet>
      <dgm:spPr/>
      <dgm:t>
        <a:bodyPr/>
        <a:lstStyle/>
        <a:p>
          <a:endParaRPr lang="en-US"/>
        </a:p>
      </dgm:t>
    </dgm:pt>
    <dgm:pt modelId="{CA47D143-6B1B-401B-9D06-08D987B552E9}" type="pres">
      <dgm:prSet presAssocID="{6B5442D3-A532-4B60-858B-5306AB1315AA}" presName="sibTrans" presStyleLbl="sibTrans2D1" presStyleIdx="1" presStyleCnt="4" custLinFactNeighborX="36985" custLinFactNeighborY="24396"/>
      <dgm:spPr/>
      <dgm:t>
        <a:bodyPr/>
        <a:lstStyle/>
        <a:p>
          <a:endParaRPr lang="es-ES"/>
        </a:p>
      </dgm:t>
    </dgm:pt>
    <dgm:pt modelId="{7854FEB4-4C76-4F69-921B-DF93393DBCFD}" type="pres">
      <dgm:prSet presAssocID="{6B5442D3-A532-4B60-858B-5306AB1315AA}" presName="connectorText" presStyleLbl="sibTrans2D1" presStyleIdx="1" presStyleCnt="4"/>
      <dgm:spPr/>
      <dgm:t>
        <a:bodyPr/>
        <a:lstStyle/>
        <a:p>
          <a:endParaRPr lang="es-ES"/>
        </a:p>
      </dgm:t>
    </dgm:pt>
    <dgm:pt modelId="{1DFD408D-9860-4888-BC08-7D95686021F0}" type="pres">
      <dgm:prSet presAssocID="{AAC1AAEE-D7C9-4262-A4ED-4708B2B2E8D7}" presName="node" presStyleLbl="node1" presStyleIdx="2" presStyleCnt="4" custScaleX="166030" custScaleY="67109" custRadScaleRad="100513" custRadScaleInc="-7951">
        <dgm:presLayoutVars>
          <dgm:bulletEnabled val="1"/>
        </dgm:presLayoutVars>
      </dgm:prSet>
      <dgm:spPr/>
      <dgm:t>
        <a:bodyPr/>
        <a:lstStyle/>
        <a:p>
          <a:endParaRPr lang="en-US"/>
        </a:p>
      </dgm:t>
    </dgm:pt>
    <dgm:pt modelId="{77D7C982-A424-4575-89AB-7B279D04E502}" type="pres">
      <dgm:prSet presAssocID="{90067E6B-38DB-4CB2-9DF5-199756922151}" presName="sibTrans" presStyleLbl="sibTrans2D1" presStyleIdx="2" presStyleCnt="4" custLinFactNeighborX="-63126" custLinFactNeighborY="11429"/>
      <dgm:spPr/>
      <dgm:t>
        <a:bodyPr/>
        <a:lstStyle/>
        <a:p>
          <a:endParaRPr lang="es-ES"/>
        </a:p>
      </dgm:t>
    </dgm:pt>
    <dgm:pt modelId="{0C4B2A59-B835-4AB3-808F-B3DFBD731EC6}" type="pres">
      <dgm:prSet presAssocID="{90067E6B-38DB-4CB2-9DF5-199756922151}" presName="connectorText" presStyleLbl="sibTrans2D1" presStyleIdx="2" presStyleCnt="4"/>
      <dgm:spPr/>
      <dgm:t>
        <a:bodyPr/>
        <a:lstStyle/>
        <a:p>
          <a:endParaRPr lang="es-ES"/>
        </a:p>
      </dgm:t>
    </dgm:pt>
    <dgm:pt modelId="{693974AB-7A07-4127-A9D7-D95CB6848571}" type="pres">
      <dgm:prSet presAssocID="{7E218590-7D35-404B-8E0D-F593B13DEDEB}" presName="node" presStyleLbl="node1" presStyleIdx="3" presStyleCnt="4" custScaleX="144528" custScaleY="78359" custRadScaleRad="128333" custRadScaleInc="278">
        <dgm:presLayoutVars>
          <dgm:bulletEnabled val="1"/>
        </dgm:presLayoutVars>
      </dgm:prSet>
      <dgm:spPr/>
      <dgm:t>
        <a:bodyPr/>
        <a:lstStyle/>
        <a:p>
          <a:endParaRPr lang="en-US"/>
        </a:p>
      </dgm:t>
    </dgm:pt>
    <dgm:pt modelId="{C86A8DA9-F8E7-4156-B4DB-3E667AF11302}" type="pres">
      <dgm:prSet presAssocID="{40E908C9-5CD8-46DA-93CC-5D5555504FD1}" presName="sibTrans" presStyleLbl="sibTrans2D1" presStyleIdx="3" presStyleCnt="4" custLinFactNeighborX="-73615" custLinFactNeighborY="-36360"/>
      <dgm:spPr/>
      <dgm:t>
        <a:bodyPr/>
        <a:lstStyle/>
        <a:p>
          <a:endParaRPr lang="es-ES"/>
        </a:p>
      </dgm:t>
    </dgm:pt>
    <dgm:pt modelId="{62361484-E715-4BB9-8126-F1EBDF943B69}" type="pres">
      <dgm:prSet presAssocID="{40E908C9-5CD8-46DA-93CC-5D5555504FD1}" presName="connectorText" presStyleLbl="sibTrans2D1" presStyleIdx="3" presStyleCnt="4"/>
      <dgm:spPr/>
      <dgm:t>
        <a:bodyPr/>
        <a:lstStyle/>
        <a:p>
          <a:endParaRPr lang="es-ES"/>
        </a:p>
      </dgm:t>
    </dgm:pt>
  </dgm:ptLst>
  <dgm:cxnLst>
    <dgm:cxn modelId="{0B403E90-07DB-4735-92A8-AB084D2DF446}" srcId="{FBD8C790-373C-459E-9916-50B075864215}" destId="{7E218590-7D35-404B-8E0D-F593B13DEDEB}" srcOrd="3" destOrd="0" parTransId="{9BDE30AA-C440-4F18-982F-79676E473AD5}" sibTransId="{40E908C9-5CD8-46DA-93CC-5D5555504FD1}"/>
    <dgm:cxn modelId="{4D9A5BFE-B1E6-4B32-8CB5-0852A4157836}" type="presOf" srcId="{40E908C9-5CD8-46DA-93CC-5D5555504FD1}" destId="{C86A8DA9-F8E7-4156-B4DB-3E667AF11302}" srcOrd="0" destOrd="0" presId="urn:microsoft.com/office/officeart/2005/8/layout/cycle2"/>
    <dgm:cxn modelId="{B698E13B-415D-4063-AD24-7A5B5FC2A698}" type="presOf" srcId="{A56DE94A-33DE-4F3F-9AB3-8A4625E90F27}" destId="{2BE4D959-C014-4C3A-8685-0D3E4672DD1F}" srcOrd="0" destOrd="0" presId="urn:microsoft.com/office/officeart/2005/8/layout/cycle2"/>
    <dgm:cxn modelId="{B26315F8-F5F8-44C5-88F1-829DEF3ACC34}" type="presOf" srcId="{90067E6B-38DB-4CB2-9DF5-199756922151}" destId="{0C4B2A59-B835-4AB3-808F-B3DFBD731EC6}" srcOrd="1" destOrd="0" presId="urn:microsoft.com/office/officeart/2005/8/layout/cycle2"/>
    <dgm:cxn modelId="{42D7DB94-274D-4730-B4A8-7D7F13A13EE9}" type="presOf" srcId="{90067E6B-38DB-4CB2-9DF5-199756922151}" destId="{77D7C982-A424-4575-89AB-7B279D04E502}" srcOrd="0" destOrd="0" presId="urn:microsoft.com/office/officeart/2005/8/layout/cycle2"/>
    <dgm:cxn modelId="{ACAA86C5-58C8-4AB7-B1E6-530CD84F6351}" type="presOf" srcId="{6B5442D3-A532-4B60-858B-5306AB1315AA}" destId="{CA47D143-6B1B-401B-9D06-08D987B552E9}" srcOrd="0" destOrd="0" presId="urn:microsoft.com/office/officeart/2005/8/layout/cycle2"/>
    <dgm:cxn modelId="{DC301534-1FE8-4A28-867F-0305F03AC5E4}" type="presOf" srcId="{AAC1AAEE-D7C9-4262-A4ED-4708B2B2E8D7}" destId="{1DFD408D-9860-4888-BC08-7D95686021F0}" srcOrd="0" destOrd="0" presId="urn:microsoft.com/office/officeart/2005/8/layout/cycle2"/>
    <dgm:cxn modelId="{68286994-F3DE-4DD9-AA39-11DE0E84BEFA}" type="presOf" srcId="{6B5442D3-A532-4B60-858B-5306AB1315AA}" destId="{7854FEB4-4C76-4F69-921B-DF93393DBCFD}" srcOrd="1" destOrd="0" presId="urn:microsoft.com/office/officeart/2005/8/layout/cycle2"/>
    <dgm:cxn modelId="{593056BE-410B-4981-9AF2-4A25072BE99A}" srcId="{FBD8C790-373C-459E-9916-50B075864215}" destId="{4A974997-5E88-45AE-8FFB-2EAFF1479B12}" srcOrd="0" destOrd="0" parTransId="{2A6A2F81-7CBC-4742-83DD-D3550035F617}" sibTransId="{A56DE94A-33DE-4F3F-9AB3-8A4625E90F27}"/>
    <dgm:cxn modelId="{8A450624-8572-4C46-8F00-49BF57DEE6E3}" type="presOf" srcId="{A56DE94A-33DE-4F3F-9AB3-8A4625E90F27}" destId="{E0A85672-6703-44CA-A2C6-16A4AC3155C8}" srcOrd="1" destOrd="0" presId="urn:microsoft.com/office/officeart/2005/8/layout/cycle2"/>
    <dgm:cxn modelId="{C1940433-E085-4F99-A50A-80A20DBC2CA8}" type="presOf" srcId="{7E218590-7D35-404B-8E0D-F593B13DEDEB}" destId="{693974AB-7A07-4127-A9D7-D95CB6848571}" srcOrd="0" destOrd="0" presId="urn:microsoft.com/office/officeart/2005/8/layout/cycle2"/>
    <dgm:cxn modelId="{888AB3AF-71BA-448A-B3B1-C43617C62036}" type="presOf" srcId="{FBD8C790-373C-459E-9916-50B075864215}" destId="{7E11D533-6E1E-40EB-85C0-E0653DA4811E}" srcOrd="0" destOrd="0" presId="urn:microsoft.com/office/officeart/2005/8/layout/cycle2"/>
    <dgm:cxn modelId="{4E869E4C-4A6B-4EB2-B22A-9A5755DB7622}" type="presOf" srcId="{4A974997-5E88-45AE-8FFB-2EAFF1479B12}" destId="{E2A5C7E9-3B90-43B2-972D-E0032CBD0BF1}" srcOrd="0" destOrd="0" presId="urn:microsoft.com/office/officeart/2005/8/layout/cycle2"/>
    <dgm:cxn modelId="{518A5E6A-E8A1-45EC-A7A7-CCC84B1ADC38}" type="presOf" srcId="{40E908C9-5CD8-46DA-93CC-5D5555504FD1}" destId="{62361484-E715-4BB9-8126-F1EBDF943B69}" srcOrd="1" destOrd="0" presId="urn:microsoft.com/office/officeart/2005/8/layout/cycle2"/>
    <dgm:cxn modelId="{5EB0517F-9133-4387-99D2-7B4CFF5F893E}" type="presOf" srcId="{9BB74991-1C03-48BA-98F2-EDE0D031C8DF}" destId="{FF7CA5B8-5835-49BD-8241-8C3CB6DE6BF5}" srcOrd="0" destOrd="0" presId="urn:microsoft.com/office/officeart/2005/8/layout/cycle2"/>
    <dgm:cxn modelId="{215F10B3-CAC8-4D5F-9BEB-F58439F369EB}" srcId="{FBD8C790-373C-459E-9916-50B075864215}" destId="{9BB74991-1C03-48BA-98F2-EDE0D031C8DF}" srcOrd="1" destOrd="0" parTransId="{239425B5-C40B-4348-B011-D80656D1F689}" sibTransId="{6B5442D3-A532-4B60-858B-5306AB1315AA}"/>
    <dgm:cxn modelId="{601716F6-305B-48BE-AA06-D844FA47C519}" srcId="{FBD8C790-373C-459E-9916-50B075864215}" destId="{AAC1AAEE-D7C9-4262-A4ED-4708B2B2E8D7}" srcOrd="2" destOrd="0" parTransId="{3E1270C6-DB46-443F-9A58-60CBEB1FE3F7}" sibTransId="{90067E6B-38DB-4CB2-9DF5-199756922151}"/>
    <dgm:cxn modelId="{A081503E-7E01-4468-B914-D8E35804369E}" type="presParOf" srcId="{7E11D533-6E1E-40EB-85C0-E0653DA4811E}" destId="{E2A5C7E9-3B90-43B2-972D-E0032CBD0BF1}" srcOrd="0" destOrd="0" presId="urn:microsoft.com/office/officeart/2005/8/layout/cycle2"/>
    <dgm:cxn modelId="{50E5F3B7-BE2B-4371-B6EA-997B2482E469}" type="presParOf" srcId="{7E11D533-6E1E-40EB-85C0-E0653DA4811E}" destId="{2BE4D959-C014-4C3A-8685-0D3E4672DD1F}" srcOrd="1" destOrd="0" presId="urn:microsoft.com/office/officeart/2005/8/layout/cycle2"/>
    <dgm:cxn modelId="{9BE8441F-30ED-4FFB-908E-73303F172ACE}" type="presParOf" srcId="{2BE4D959-C014-4C3A-8685-0D3E4672DD1F}" destId="{E0A85672-6703-44CA-A2C6-16A4AC3155C8}" srcOrd="0" destOrd="0" presId="urn:microsoft.com/office/officeart/2005/8/layout/cycle2"/>
    <dgm:cxn modelId="{B410CC07-ECAB-4237-8D7A-5F11359BC25C}" type="presParOf" srcId="{7E11D533-6E1E-40EB-85C0-E0653DA4811E}" destId="{FF7CA5B8-5835-49BD-8241-8C3CB6DE6BF5}" srcOrd="2" destOrd="0" presId="urn:microsoft.com/office/officeart/2005/8/layout/cycle2"/>
    <dgm:cxn modelId="{5D4C0910-6BD3-4C13-BB70-DD87CDE550C7}" type="presParOf" srcId="{7E11D533-6E1E-40EB-85C0-E0653DA4811E}" destId="{CA47D143-6B1B-401B-9D06-08D987B552E9}" srcOrd="3" destOrd="0" presId="urn:microsoft.com/office/officeart/2005/8/layout/cycle2"/>
    <dgm:cxn modelId="{D3DACC61-8B86-4E64-86EE-29FD6A3A5B79}" type="presParOf" srcId="{CA47D143-6B1B-401B-9D06-08D987B552E9}" destId="{7854FEB4-4C76-4F69-921B-DF93393DBCFD}" srcOrd="0" destOrd="0" presId="urn:microsoft.com/office/officeart/2005/8/layout/cycle2"/>
    <dgm:cxn modelId="{621DDEAC-05FF-482F-A108-558907F47004}" type="presParOf" srcId="{7E11D533-6E1E-40EB-85C0-E0653DA4811E}" destId="{1DFD408D-9860-4888-BC08-7D95686021F0}" srcOrd="4" destOrd="0" presId="urn:microsoft.com/office/officeart/2005/8/layout/cycle2"/>
    <dgm:cxn modelId="{49FBC593-A0DE-4005-A215-599112F62A8F}" type="presParOf" srcId="{7E11D533-6E1E-40EB-85C0-E0653DA4811E}" destId="{77D7C982-A424-4575-89AB-7B279D04E502}" srcOrd="5" destOrd="0" presId="urn:microsoft.com/office/officeart/2005/8/layout/cycle2"/>
    <dgm:cxn modelId="{C05E9105-8ED0-4D38-9181-E2F471CF0682}" type="presParOf" srcId="{77D7C982-A424-4575-89AB-7B279D04E502}" destId="{0C4B2A59-B835-4AB3-808F-B3DFBD731EC6}" srcOrd="0" destOrd="0" presId="urn:microsoft.com/office/officeart/2005/8/layout/cycle2"/>
    <dgm:cxn modelId="{0D10D882-DBBA-43DD-8ABF-6E45E074DC1B}" type="presParOf" srcId="{7E11D533-6E1E-40EB-85C0-E0653DA4811E}" destId="{693974AB-7A07-4127-A9D7-D95CB6848571}" srcOrd="6" destOrd="0" presId="urn:microsoft.com/office/officeart/2005/8/layout/cycle2"/>
    <dgm:cxn modelId="{3BBEB53D-AC9F-456C-9FD4-437167CF9093}" type="presParOf" srcId="{7E11D533-6E1E-40EB-85C0-E0653DA4811E}" destId="{C86A8DA9-F8E7-4156-B4DB-3E667AF11302}" srcOrd="7" destOrd="0" presId="urn:microsoft.com/office/officeart/2005/8/layout/cycle2"/>
    <dgm:cxn modelId="{AA2A7715-BB50-42A8-85D2-D372F2493130}" type="presParOf" srcId="{C86A8DA9-F8E7-4156-B4DB-3E667AF11302}" destId="{62361484-E715-4BB9-8126-F1EBDF943B69}" srcOrd="0" destOrd="0" presId="urn:microsoft.com/office/officeart/2005/8/layout/cycle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E5CE72-F027-4A37-A313-7223C460E91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70F32D0-7215-469E-80ED-36E678611691}">
      <dgm:prSet phldrT="[Texto]"/>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dgm:spPr>
      <dgm:t>
        <a:bodyPr/>
        <a:lstStyle/>
        <a:p>
          <a:r>
            <a:rPr lang="es-EC" dirty="0" err="1" smtClean="0">
              <a:solidFill>
                <a:schemeClr val="tx1"/>
              </a:solidFill>
            </a:rPr>
            <a:t>Curriculum</a:t>
          </a:r>
          <a:endParaRPr lang="en-US" dirty="0">
            <a:solidFill>
              <a:schemeClr val="tx1"/>
            </a:solidFill>
          </a:endParaRPr>
        </a:p>
      </dgm:t>
    </dgm:pt>
    <dgm:pt modelId="{F0E4160F-8799-4E45-96C3-D2382105916E}" type="parTrans" cxnId="{D54C4286-D5D3-4864-8DC7-F5ED6336BA84}">
      <dgm:prSet/>
      <dgm:spPr/>
      <dgm:t>
        <a:bodyPr/>
        <a:lstStyle/>
        <a:p>
          <a:endParaRPr lang="en-US"/>
        </a:p>
      </dgm:t>
    </dgm:pt>
    <dgm:pt modelId="{80F6F04F-11A8-4676-815D-786F9CFBBEDE}" type="sibTrans" cxnId="{D54C4286-D5D3-4864-8DC7-F5ED6336BA84}">
      <dgm:prSet/>
      <dgm:spPr/>
      <dgm:t>
        <a:bodyPr/>
        <a:lstStyle/>
        <a:p>
          <a:endParaRPr lang="en-US"/>
        </a:p>
      </dgm:t>
    </dgm:pt>
    <dgm:pt modelId="{68CCF8D5-5050-4B15-B2AF-E52A38C9F52F}">
      <dgm:prSet phldrT="[Texto]"/>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dgm:spPr>
      <dgm:t>
        <a:bodyPr/>
        <a:lstStyle/>
        <a:p>
          <a:r>
            <a:rPr lang="es-EC" dirty="0" err="1" smtClean="0">
              <a:solidFill>
                <a:schemeClr val="tx1"/>
              </a:solidFill>
            </a:rPr>
            <a:t>Instruction</a:t>
          </a:r>
          <a:endParaRPr lang="en-US" dirty="0">
            <a:solidFill>
              <a:schemeClr val="tx1"/>
            </a:solidFill>
          </a:endParaRPr>
        </a:p>
      </dgm:t>
    </dgm:pt>
    <dgm:pt modelId="{CFCF1535-555A-4890-B3F0-AC462B0102FF}" type="parTrans" cxnId="{FA5575A4-19CE-4137-9C1D-359C62CE4F80}">
      <dgm:prSet/>
      <dgm:spPr/>
      <dgm:t>
        <a:bodyPr/>
        <a:lstStyle/>
        <a:p>
          <a:endParaRPr lang="en-US"/>
        </a:p>
      </dgm:t>
    </dgm:pt>
    <dgm:pt modelId="{ED5C983D-B547-4A12-A3EC-57B05D7E76FB}" type="sibTrans" cxnId="{FA5575A4-19CE-4137-9C1D-359C62CE4F80}">
      <dgm:prSet/>
      <dgm:spPr/>
      <dgm:t>
        <a:bodyPr/>
        <a:lstStyle/>
        <a:p>
          <a:endParaRPr lang="en-US"/>
        </a:p>
      </dgm:t>
    </dgm:pt>
    <dgm:pt modelId="{A80689DF-1FF4-42B2-ADD2-C6EB63ABEED2}">
      <dgm:prSet phldrT="[Texto]"/>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dgm:spPr>
      <dgm:t>
        <a:bodyPr/>
        <a:lstStyle/>
        <a:p>
          <a:r>
            <a:rPr lang="es-EC" dirty="0" err="1" smtClean="0">
              <a:solidFill>
                <a:schemeClr val="tx1"/>
              </a:solidFill>
            </a:rPr>
            <a:t>Assessment</a:t>
          </a:r>
          <a:endParaRPr lang="en-US" dirty="0">
            <a:solidFill>
              <a:schemeClr val="tx1"/>
            </a:solidFill>
          </a:endParaRPr>
        </a:p>
      </dgm:t>
    </dgm:pt>
    <dgm:pt modelId="{7B8D8619-71EE-4BB9-A9BD-A6B2D4BE30CB}" type="parTrans" cxnId="{76DE92DA-FA26-43E4-BDC8-214F4E467DBE}">
      <dgm:prSet/>
      <dgm:spPr/>
      <dgm:t>
        <a:bodyPr/>
        <a:lstStyle/>
        <a:p>
          <a:endParaRPr lang="en-US"/>
        </a:p>
      </dgm:t>
    </dgm:pt>
    <dgm:pt modelId="{7A55CBEB-D81B-4D91-9486-134506CC21C7}" type="sibTrans" cxnId="{76DE92DA-FA26-43E4-BDC8-214F4E467DBE}">
      <dgm:prSet/>
      <dgm:spPr/>
      <dgm:t>
        <a:bodyPr/>
        <a:lstStyle/>
        <a:p>
          <a:endParaRPr lang="en-US"/>
        </a:p>
      </dgm:t>
    </dgm:pt>
    <dgm:pt modelId="{2696239C-360D-4FF9-BE65-C7CE96A7390B}">
      <dgm:prSet phldrT="[Texto]"/>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dgm:spPr>
      <dgm:t>
        <a:bodyPr/>
        <a:lstStyle/>
        <a:p>
          <a:r>
            <a:rPr lang="es-EC" dirty="0" err="1" smtClean="0">
              <a:solidFill>
                <a:schemeClr val="tx1"/>
              </a:solidFill>
            </a:rPr>
            <a:t>Evaluation</a:t>
          </a:r>
          <a:endParaRPr lang="en-US" dirty="0">
            <a:solidFill>
              <a:schemeClr val="tx1"/>
            </a:solidFill>
          </a:endParaRPr>
        </a:p>
      </dgm:t>
    </dgm:pt>
    <dgm:pt modelId="{BE26D05A-259E-46AE-B960-DD646141ED5E}" type="parTrans" cxnId="{EB900C19-AB64-49C7-9188-D5C430E44868}">
      <dgm:prSet/>
      <dgm:spPr/>
      <dgm:t>
        <a:bodyPr/>
        <a:lstStyle/>
        <a:p>
          <a:endParaRPr lang="en-US"/>
        </a:p>
      </dgm:t>
    </dgm:pt>
    <dgm:pt modelId="{FF1A27C7-3058-4721-8160-9557AC6CB0F9}" type="sibTrans" cxnId="{EB900C19-AB64-49C7-9188-D5C430E44868}">
      <dgm:prSet/>
      <dgm:spPr/>
      <dgm:t>
        <a:bodyPr/>
        <a:lstStyle/>
        <a:p>
          <a:endParaRPr lang="en-US"/>
        </a:p>
      </dgm:t>
    </dgm:pt>
    <dgm:pt modelId="{FCDC1D52-C2C9-4853-A12F-C21F1715C76D}" type="pres">
      <dgm:prSet presAssocID="{59E5CE72-F027-4A37-A313-7223C460E913}" presName="cycle" presStyleCnt="0">
        <dgm:presLayoutVars>
          <dgm:dir/>
          <dgm:resizeHandles val="exact"/>
        </dgm:presLayoutVars>
      </dgm:prSet>
      <dgm:spPr/>
      <dgm:t>
        <a:bodyPr/>
        <a:lstStyle/>
        <a:p>
          <a:endParaRPr lang="es-ES"/>
        </a:p>
      </dgm:t>
    </dgm:pt>
    <dgm:pt modelId="{35E92F39-C901-4549-BF83-D0ED1AF72A16}" type="pres">
      <dgm:prSet presAssocID="{C70F32D0-7215-469E-80ED-36E678611691}" presName="node" presStyleLbl="node1" presStyleIdx="0" presStyleCnt="4" custScaleY="40705" custRadScaleRad="87518" custRadScaleInc="27253">
        <dgm:presLayoutVars>
          <dgm:bulletEnabled val="1"/>
        </dgm:presLayoutVars>
      </dgm:prSet>
      <dgm:spPr/>
      <dgm:t>
        <a:bodyPr/>
        <a:lstStyle/>
        <a:p>
          <a:endParaRPr lang="en-US"/>
        </a:p>
      </dgm:t>
    </dgm:pt>
    <dgm:pt modelId="{159C9B2E-B269-4B8B-A847-E9810D02B553}" type="pres">
      <dgm:prSet presAssocID="{C70F32D0-7215-469E-80ED-36E678611691}" presName="spNode" presStyleCnt="0"/>
      <dgm:spPr/>
    </dgm:pt>
    <dgm:pt modelId="{74F8E61C-4DC0-4780-82D8-A078C51AF8A3}" type="pres">
      <dgm:prSet presAssocID="{80F6F04F-11A8-4676-815D-786F9CFBBEDE}" presName="sibTrans" presStyleLbl="sibTrans1D1" presStyleIdx="0" presStyleCnt="4"/>
      <dgm:spPr/>
      <dgm:t>
        <a:bodyPr/>
        <a:lstStyle/>
        <a:p>
          <a:endParaRPr lang="es-ES"/>
        </a:p>
      </dgm:t>
    </dgm:pt>
    <dgm:pt modelId="{5A08D683-B9DB-4799-845A-0B0E53D6A9B8}" type="pres">
      <dgm:prSet presAssocID="{68CCF8D5-5050-4B15-B2AF-E52A38C9F52F}" presName="node" presStyleLbl="node1" presStyleIdx="1" presStyleCnt="4" custScaleY="59668" custRadScaleRad="117995" custRadScaleInc="-277">
        <dgm:presLayoutVars>
          <dgm:bulletEnabled val="1"/>
        </dgm:presLayoutVars>
      </dgm:prSet>
      <dgm:spPr/>
      <dgm:t>
        <a:bodyPr/>
        <a:lstStyle/>
        <a:p>
          <a:endParaRPr lang="es-ES"/>
        </a:p>
      </dgm:t>
    </dgm:pt>
    <dgm:pt modelId="{9CCC19C7-9F84-45BA-B21E-D8AD54F16FF9}" type="pres">
      <dgm:prSet presAssocID="{68CCF8D5-5050-4B15-B2AF-E52A38C9F52F}" presName="spNode" presStyleCnt="0"/>
      <dgm:spPr/>
    </dgm:pt>
    <dgm:pt modelId="{DE905863-94BA-409D-B3DF-C150D307AC14}" type="pres">
      <dgm:prSet presAssocID="{ED5C983D-B547-4A12-A3EC-57B05D7E76FB}" presName="sibTrans" presStyleLbl="sibTrans1D1" presStyleIdx="1" presStyleCnt="4"/>
      <dgm:spPr/>
      <dgm:t>
        <a:bodyPr/>
        <a:lstStyle/>
        <a:p>
          <a:endParaRPr lang="es-ES"/>
        </a:p>
      </dgm:t>
    </dgm:pt>
    <dgm:pt modelId="{4B986F67-D909-4CEA-973F-A5F1F6EF17B6}" type="pres">
      <dgm:prSet presAssocID="{A80689DF-1FF4-42B2-ADD2-C6EB63ABEED2}" presName="node" presStyleLbl="node1" presStyleIdx="2" presStyleCnt="4" custScaleY="43239" custRadScaleRad="75824" custRadScaleInc="-15729">
        <dgm:presLayoutVars>
          <dgm:bulletEnabled val="1"/>
        </dgm:presLayoutVars>
      </dgm:prSet>
      <dgm:spPr/>
      <dgm:t>
        <a:bodyPr/>
        <a:lstStyle/>
        <a:p>
          <a:endParaRPr lang="en-US"/>
        </a:p>
      </dgm:t>
    </dgm:pt>
    <dgm:pt modelId="{148D869E-FA97-4912-A76F-1BC0279FF021}" type="pres">
      <dgm:prSet presAssocID="{A80689DF-1FF4-42B2-ADD2-C6EB63ABEED2}" presName="spNode" presStyleCnt="0"/>
      <dgm:spPr/>
    </dgm:pt>
    <dgm:pt modelId="{86C15661-EFAC-46EC-978B-A526B7D22C6C}" type="pres">
      <dgm:prSet presAssocID="{7A55CBEB-D81B-4D91-9486-134506CC21C7}" presName="sibTrans" presStyleLbl="sibTrans1D1" presStyleIdx="2" presStyleCnt="4"/>
      <dgm:spPr/>
      <dgm:t>
        <a:bodyPr/>
        <a:lstStyle/>
        <a:p>
          <a:endParaRPr lang="es-ES"/>
        </a:p>
      </dgm:t>
    </dgm:pt>
    <dgm:pt modelId="{550A9E9B-8807-4D91-AD64-84FBF0375D79}" type="pres">
      <dgm:prSet presAssocID="{2696239C-360D-4FF9-BE65-C7CE96A7390B}" presName="node" presStyleLbl="node1" presStyleIdx="3" presStyleCnt="4" custScaleY="56039" custRadScaleRad="105785" custRadScaleInc="13514">
        <dgm:presLayoutVars>
          <dgm:bulletEnabled val="1"/>
        </dgm:presLayoutVars>
      </dgm:prSet>
      <dgm:spPr/>
      <dgm:t>
        <a:bodyPr/>
        <a:lstStyle/>
        <a:p>
          <a:endParaRPr lang="es-ES"/>
        </a:p>
      </dgm:t>
    </dgm:pt>
    <dgm:pt modelId="{CA21C602-90F3-4010-A071-CE0B3B98210F}" type="pres">
      <dgm:prSet presAssocID="{2696239C-360D-4FF9-BE65-C7CE96A7390B}" presName="spNode" presStyleCnt="0"/>
      <dgm:spPr/>
    </dgm:pt>
    <dgm:pt modelId="{60DC4BAD-7301-438B-B84F-63404874DBB3}" type="pres">
      <dgm:prSet presAssocID="{FF1A27C7-3058-4721-8160-9557AC6CB0F9}" presName="sibTrans" presStyleLbl="sibTrans1D1" presStyleIdx="3" presStyleCnt="4"/>
      <dgm:spPr/>
      <dgm:t>
        <a:bodyPr/>
        <a:lstStyle/>
        <a:p>
          <a:endParaRPr lang="es-ES"/>
        </a:p>
      </dgm:t>
    </dgm:pt>
  </dgm:ptLst>
  <dgm:cxnLst>
    <dgm:cxn modelId="{152A94AF-259F-4E31-BAE8-7772EB84FDCE}" type="presOf" srcId="{68CCF8D5-5050-4B15-B2AF-E52A38C9F52F}" destId="{5A08D683-B9DB-4799-845A-0B0E53D6A9B8}" srcOrd="0" destOrd="0" presId="urn:microsoft.com/office/officeart/2005/8/layout/cycle6"/>
    <dgm:cxn modelId="{F9B61292-3361-4155-91F2-CFD0EC28FDB2}" type="presOf" srcId="{59E5CE72-F027-4A37-A313-7223C460E913}" destId="{FCDC1D52-C2C9-4853-A12F-C21F1715C76D}" srcOrd="0" destOrd="0" presId="urn:microsoft.com/office/officeart/2005/8/layout/cycle6"/>
    <dgm:cxn modelId="{835D558A-1025-43FD-B61C-712509E0C75F}" type="presOf" srcId="{2696239C-360D-4FF9-BE65-C7CE96A7390B}" destId="{550A9E9B-8807-4D91-AD64-84FBF0375D79}" srcOrd="0" destOrd="0" presId="urn:microsoft.com/office/officeart/2005/8/layout/cycle6"/>
    <dgm:cxn modelId="{8EFA7843-AE69-4C4B-80D8-DD3A302E24BC}" type="presOf" srcId="{C70F32D0-7215-469E-80ED-36E678611691}" destId="{35E92F39-C901-4549-BF83-D0ED1AF72A16}" srcOrd="0" destOrd="0" presId="urn:microsoft.com/office/officeart/2005/8/layout/cycle6"/>
    <dgm:cxn modelId="{7913AD8F-B740-4FBB-8711-48A4F71E318F}" type="presOf" srcId="{80F6F04F-11A8-4676-815D-786F9CFBBEDE}" destId="{74F8E61C-4DC0-4780-82D8-A078C51AF8A3}" srcOrd="0" destOrd="0" presId="urn:microsoft.com/office/officeart/2005/8/layout/cycle6"/>
    <dgm:cxn modelId="{94B651F1-4415-4FA6-BB18-50E1C1544B60}" type="presOf" srcId="{FF1A27C7-3058-4721-8160-9557AC6CB0F9}" destId="{60DC4BAD-7301-438B-B84F-63404874DBB3}" srcOrd="0" destOrd="0" presId="urn:microsoft.com/office/officeart/2005/8/layout/cycle6"/>
    <dgm:cxn modelId="{FA5575A4-19CE-4137-9C1D-359C62CE4F80}" srcId="{59E5CE72-F027-4A37-A313-7223C460E913}" destId="{68CCF8D5-5050-4B15-B2AF-E52A38C9F52F}" srcOrd="1" destOrd="0" parTransId="{CFCF1535-555A-4890-B3F0-AC462B0102FF}" sibTransId="{ED5C983D-B547-4A12-A3EC-57B05D7E76FB}"/>
    <dgm:cxn modelId="{EACF501E-00C7-43A9-81AC-B8C3D7DBA97E}" type="presOf" srcId="{ED5C983D-B547-4A12-A3EC-57B05D7E76FB}" destId="{DE905863-94BA-409D-B3DF-C150D307AC14}" srcOrd="0" destOrd="0" presId="urn:microsoft.com/office/officeart/2005/8/layout/cycle6"/>
    <dgm:cxn modelId="{76DE92DA-FA26-43E4-BDC8-214F4E467DBE}" srcId="{59E5CE72-F027-4A37-A313-7223C460E913}" destId="{A80689DF-1FF4-42B2-ADD2-C6EB63ABEED2}" srcOrd="2" destOrd="0" parTransId="{7B8D8619-71EE-4BB9-A9BD-A6B2D4BE30CB}" sibTransId="{7A55CBEB-D81B-4D91-9486-134506CC21C7}"/>
    <dgm:cxn modelId="{EB900C19-AB64-49C7-9188-D5C430E44868}" srcId="{59E5CE72-F027-4A37-A313-7223C460E913}" destId="{2696239C-360D-4FF9-BE65-C7CE96A7390B}" srcOrd="3" destOrd="0" parTransId="{BE26D05A-259E-46AE-B960-DD646141ED5E}" sibTransId="{FF1A27C7-3058-4721-8160-9557AC6CB0F9}"/>
    <dgm:cxn modelId="{96DF7DBD-EAB4-414D-8C18-A1D61C9B860A}" type="presOf" srcId="{A80689DF-1FF4-42B2-ADD2-C6EB63ABEED2}" destId="{4B986F67-D909-4CEA-973F-A5F1F6EF17B6}" srcOrd="0" destOrd="0" presId="urn:microsoft.com/office/officeart/2005/8/layout/cycle6"/>
    <dgm:cxn modelId="{D54C4286-D5D3-4864-8DC7-F5ED6336BA84}" srcId="{59E5CE72-F027-4A37-A313-7223C460E913}" destId="{C70F32D0-7215-469E-80ED-36E678611691}" srcOrd="0" destOrd="0" parTransId="{F0E4160F-8799-4E45-96C3-D2382105916E}" sibTransId="{80F6F04F-11A8-4676-815D-786F9CFBBEDE}"/>
    <dgm:cxn modelId="{E4ABC123-294E-4F9B-9D58-DA710CEE8C88}" type="presOf" srcId="{7A55CBEB-D81B-4D91-9486-134506CC21C7}" destId="{86C15661-EFAC-46EC-978B-A526B7D22C6C}" srcOrd="0" destOrd="0" presId="urn:microsoft.com/office/officeart/2005/8/layout/cycle6"/>
    <dgm:cxn modelId="{C794C608-B5CD-456D-A1E9-20C73934C948}" type="presParOf" srcId="{FCDC1D52-C2C9-4853-A12F-C21F1715C76D}" destId="{35E92F39-C901-4549-BF83-D0ED1AF72A16}" srcOrd="0" destOrd="0" presId="urn:microsoft.com/office/officeart/2005/8/layout/cycle6"/>
    <dgm:cxn modelId="{49673565-5B01-42A7-87BB-00FEF891C7EB}" type="presParOf" srcId="{FCDC1D52-C2C9-4853-A12F-C21F1715C76D}" destId="{159C9B2E-B269-4B8B-A847-E9810D02B553}" srcOrd="1" destOrd="0" presId="urn:microsoft.com/office/officeart/2005/8/layout/cycle6"/>
    <dgm:cxn modelId="{37B2F4EE-06F6-4CB2-A09A-7E520C3CEABF}" type="presParOf" srcId="{FCDC1D52-C2C9-4853-A12F-C21F1715C76D}" destId="{74F8E61C-4DC0-4780-82D8-A078C51AF8A3}" srcOrd="2" destOrd="0" presId="urn:microsoft.com/office/officeart/2005/8/layout/cycle6"/>
    <dgm:cxn modelId="{56B169CF-85C4-4B98-8B6F-3EBFD7223E33}" type="presParOf" srcId="{FCDC1D52-C2C9-4853-A12F-C21F1715C76D}" destId="{5A08D683-B9DB-4799-845A-0B0E53D6A9B8}" srcOrd="3" destOrd="0" presId="urn:microsoft.com/office/officeart/2005/8/layout/cycle6"/>
    <dgm:cxn modelId="{470F0D01-F982-49EF-92BA-778BDE97A010}" type="presParOf" srcId="{FCDC1D52-C2C9-4853-A12F-C21F1715C76D}" destId="{9CCC19C7-9F84-45BA-B21E-D8AD54F16FF9}" srcOrd="4" destOrd="0" presId="urn:microsoft.com/office/officeart/2005/8/layout/cycle6"/>
    <dgm:cxn modelId="{124636BF-ADF0-4170-BD4C-73F4DF437844}" type="presParOf" srcId="{FCDC1D52-C2C9-4853-A12F-C21F1715C76D}" destId="{DE905863-94BA-409D-B3DF-C150D307AC14}" srcOrd="5" destOrd="0" presId="urn:microsoft.com/office/officeart/2005/8/layout/cycle6"/>
    <dgm:cxn modelId="{59D78DD1-7732-452C-97D1-818457EC90E0}" type="presParOf" srcId="{FCDC1D52-C2C9-4853-A12F-C21F1715C76D}" destId="{4B986F67-D909-4CEA-973F-A5F1F6EF17B6}" srcOrd="6" destOrd="0" presId="urn:microsoft.com/office/officeart/2005/8/layout/cycle6"/>
    <dgm:cxn modelId="{8B1527C8-77BE-4D86-8214-7D82343CC2D1}" type="presParOf" srcId="{FCDC1D52-C2C9-4853-A12F-C21F1715C76D}" destId="{148D869E-FA97-4912-A76F-1BC0279FF021}" srcOrd="7" destOrd="0" presId="urn:microsoft.com/office/officeart/2005/8/layout/cycle6"/>
    <dgm:cxn modelId="{DC31B277-72FA-414A-B8F8-817C21129D9F}" type="presParOf" srcId="{FCDC1D52-C2C9-4853-A12F-C21F1715C76D}" destId="{86C15661-EFAC-46EC-978B-A526B7D22C6C}" srcOrd="8" destOrd="0" presId="urn:microsoft.com/office/officeart/2005/8/layout/cycle6"/>
    <dgm:cxn modelId="{937F4A79-FC5A-4805-92CF-B3E0C1B5297F}" type="presParOf" srcId="{FCDC1D52-C2C9-4853-A12F-C21F1715C76D}" destId="{550A9E9B-8807-4D91-AD64-84FBF0375D79}" srcOrd="9" destOrd="0" presId="urn:microsoft.com/office/officeart/2005/8/layout/cycle6"/>
    <dgm:cxn modelId="{BCCEA7D3-E05A-4AC9-BFF6-881FD61AE378}" type="presParOf" srcId="{FCDC1D52-C2C9-4853-A12F-C21F1715C76D}" destId="{CA21C602-90F3-4010-A071-CE0B3B98210F}" srcOrd="10" destOrd="0" presId="urn:microsoft.com/office/officeart/2005/8/layout/cycle6"/>
    <dgm:cxn modelId="{5A44D733-0007-445E-B360-0977A139E42F}" type="presParOf" srcId="{FCDC1D52-C2C9-4853-A12F-C21F1715C76D}" destId="{60DC4BAD-7301-438B-B84F-63404874DBB3}" srcOrd="11" destOrd="0" presId="urn:microsoft.com/office/officeart/2005/8/layout/cycle6"/>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EDEEA2-1EC6-4801-88FF-D9095258732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BC08AF1-A855-450D-9B5C-C4DD8054FF52}">
      <dgm:prSet phldrT="[Texto]" custT="1"/>
      <dgm:spPr>
        <a:solidFill>
          <a:srgbClr val="00B0F0"/>
        </a:solidFill>
      </dgm:spPr>
      <dgm:t>
        <a:bodyPr/>
        <a:lstStyle/>
        <a:p>
          <a:r>
            <a:rPr lang="es-EC" sz="1100" dirty="0" smtClean="0"/>
            <a:t>LEARNING AS A PROCESS</a:t>
          </a:r>
          <a:endParaRPr lang="en-US" sz="1100" dirty="0"/>
        </a:p>
      </dgm:t>
    </dgm:pt>
    <dgm:pt modelId="{C9B4EA7E-948A-46D8-A4ED-1E2DA6171107}" type="parTrans" cxnId="{52E85180-C627-4651-8DBD-090F24D00FFA}">
      <dgm:prSet/>
      <dgm:spPr/>
      <dgm:t>
        <a:bodyPr/>
        <a:lstStyle/>
        <a:p>
          <a:endParaRPr lang="en-US"/>
        </a:p>
      </dgm:t>
    </dgm:pt>
    <dgm:pt modelId="{2C72CB26-CB2A-4B18-A7B6-FF872D49C3D3}" type="sibTrans" cxnId="{52E85180-C627-4651-8DBD-090F24D00FFA}">
      <dgm:prSet/>
      <dgm:spPr/>
      <dgm:t>
        <a:bodyPr/>
        <a:lstStyle/>
        <a:p>
          <a:endParaRPr lang="en-US"/>
        </a:p>
      </dgm:t>
    </dgm:pt>
    <dgm:pt modelId="{D3C17C02-5F3C-46C3-B12B-E0B02FBB1F62}">
      <dgm:prSet phldrT="[Texto]"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dgm:spPr>
      <dgm:t>
        <a:bodyPr/>
        <a:lstStyle/>
        <a:p>
          <a:r>
            <a:rPr lang="es-EC" sz="1400" dirty="0" smtClean="0">
              <a:solidFill>
                <a:schemeClr val="tx1"/>
              </a:solidFill>
            </a:rPr>
            <a:t>EXPERIENCING</a:t>
          </a:r>
          <a:endParaRPr lang="en-US" sz="1400" dirty="0">
            <a:solidFill>
              <a:schemeClr val="tx1"/>
            </a:solidFill>
          </a:endParaRPr>
        </a:p>
      </dgm:t>
    </dgm:pt>
    <dgm:pt modelId="{A04F8158-322B-43BF-A22D-A6BD8CE9EA51}" type="parTrans" cxnId="{C1E892F4-7630-4AF5-BEA6-8CB78E68123E}">
      <dgm:prSet/>
      <dgm:spPr/>
      <dgm:t>
        <a:bodyPr/>
        <a:lstStyle/>
        <a:p>
          <a:endParaRPr lang="en-US"/>
        </a:p>
      </dgm:t>
    </dgm:pt>
    <dgm:pt modelId="{8E020240-FF6C-4C1B-AB26-D011D95BD7A1}" type="sibTrans" cxnId="{C1E892F4-7630-4AF5-BEA6-8CB78E68123E}">
      <dgm:prSet/>
      <dgm:spPr/>
      <dgm:t>
        <a:bodyPr/>
        <a:lstStyle/>
        <a:p>
          <a:endParaRPr lang="en-US"/>
        </a:p>
      </dgm:t>
    </dgm:pt>
    <dgm:pt modelId="{6E9DF3FB-025A-4C55-81C4-729D96B83D95}">
      <dgm:prSet phldrT="[Texto]"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dgm:spPr>
      <dgm:t>
        <a:bodyPr/>
        <a:lstStyle/>
        <a:p>
          <a:r>
            <a:rPr lang="es-EC" sz="1400" dirty="0" smtClean="0">
              <a:solidFill>
                <a:schemeClr val="tx1"/>
              </a:solidFill>
            </a:rPr>
            <a:t>REFLECTING</a:t>
          </a:r>
          <a:endParaRPr lang="en-US" sz="1400" dirty="0">
            <a:solidFill>
              <a:schemeClr val="tx1"/>
            </a:solidFill>
          </a:endParaRPr>
        </a:p>
      </dgm:t>
    </dgm:pt>
    <dgm:pt modelId="{AE6ED41B-F38D-4809-85D4-B91AB1A59956}" type="parTrans" cxnId="{A5854C0F-865E-4149-8257-57256CF1A804}">
      <dgm:prSet/>
      <dgm:spPr/>
      <dgm:t>
        <a:bodyPr/>
        <a:lstStyle/>
        <a:p>
          <a:endParaRPr lang="en-US"/>
        </a:p>
      </dgm:t>
    </dgm:pt>
    <dgm:pt modelId="{4AAAAD4A-B3ED-40C0-AF0A-C9F2EC9AAFA7}" type="sibTrans" cxnId="{A5854C0F-865E-4149-8257-57256CF1A804}">
      <dgm:prSet/>
      <dgm:spPr/>
      <dgm:t>
        <a:bodyPr/>
        <a:lstStyle/>
        <a:p>
          <a:endParaRPr lang="en-US"/>
        </a:p>
      </dgm:t>
    </dgm:pt>
    <dgm:pt modelId="{EDD19D0F-9D90-4D32-938B-40257759EE30}">
      <dgm:prSet phldrT="[Texto]"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dgm:spPr>
      <dgm:t>
        <a:bodyPr/>
        <a:lstStyle/>
        <a:p>
          <a:r>
            <a:rPr lang="es-EC" sz="1400" dirty="0" smtClean="0">
              <a:solidFill>
                <a:schemeClr val="tx1"/>
              </a:solidFill>
            </a:rPr>
            <a:t>THINKING</a:t>
          </a:r>
          <a:endParaRPr lang="en-US" sz="1400" dirty="0">
            <a:solidFill>
              <a:schemeClr val="tx1"/>
            </a:solidFill>
          </a:endParaRPr>
        </a:p>
      </dgm:t>
    </dgm:pt>
    <dgm:pt modelId="{7BF4A39D-B8CE-4F1A-988E-5168202D1096}" type="parTrans" cxnId="{7DE6405C-80DE-4448-A49F-3E74B27BF217}">
      <dgm:prSet/>
      <dgm:spPr/>
      <dgm:t>
        <a:bodyPr/>
        <a:lstStyle/>
        <a:p>
          <a:endParaRPr lang="en-US"/>
        </a:p>
      </dgm:t>
    </dgm:pt>
    <dgm:pt modelId="{404B4983-244F-4910-B2DB-91BBEC4581F5}" type="sibTrans" cxnId="{7DE6405C-80DE-4448-A49F-3E74B27BF217}">
      <dgm:prSet/>
      <dgm:spPr/>
      <dgm:t>
        <a:bodyPr/>
        <a:lstStyle/>
        <a:p>
          <a:endParaRPr lang="en-US"/>
        </a:p>
      </dgm:t>
    </dgm:pt>
    <dgm:pt modelId="{C41501D8-160A-4A76-ACE4-DFF987790CA6}">
      <dgm:prSet phldrT="[Texto]"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dgm:spPr>
      <dgm:t>
        <a:bodyPr/>
        <a:lstStyle/>
        <a:p>
          <a:r>
            <a:rPr lang="es-EC" sz="1400" dirty="0" smtClean="0">
              <a:solidFill>
                <a:schemeClr val="tx1"/>
              </a:solidFill>
            </a:rPr>
            <a:t>APPLYING</a:t>
          </a:r>
          <a:endParaRPr lang="en-US" sz="1400" dirty="0">
            <a:solidFill>
              <a:schemeClr val="tx1"/>
            </a:solidFill>
          </a:endParaRPr>
        </a:p>
      </dgm:t>
    </dgm:pt>
    <dgm:pt modelId="{63421C08-67A8-480D-ABD6-84BEC4DA9544}" type="parTrans" cxnId="{09A2FCDF-B00A-43BB-811C-C458D7EB765F}">
      <dgm:prSet/>
      <dgm:spPr/>
      <dgm:t>
        <a:bodyPr/>
        <a:lstStyle/>
        <a:p>
          <a:endParaRPr lang="en-US"/>
        </a:p>
      </dgm:t>
    </dgm:pt>
    <dgm:pt modelId="{B06914F4-E304-41D3-A8DD-D9B6E6CC8E20}" type="sibTrans" cxnId="{09A2FCDF-B00A-43BB-811C-C458D7EB765F}">
      <dgm:prSet/>
      <dgm:spPr/>
      <dgm:t>
        <a:bodyPr/>
        <a:lstStyle/>
        <a:p>
          <a:endParaRPr lang="en-US"/>
        </a:p>
      </dgm:t>
    </dgm:pt>
    <dgm:pt modelId="{B7AD24DF-2398-49BC-B6AD-F4E4251C5B97}" type="pres">
      <dgm:prSet presAssocID="{60EDEEA2-1EC6-4801-88FF-D90952587320}" presName="Name0" presStyleCnt="0">
        <dgm:presLayoutVars>
          <dgm:chMax val="1"/>
          <dgm:dir/>
          <dgm:animLvl val="ctr"/>
          <dgm:resizeHandles val="exact"/>
        </dgm:presLayoutVars>
      </dgm:prSet>
      <dgm:spPr/>
      <dgm:t>
        <a:bodyPr/>
        <a:lstStyle/>
        <a:p>
          <a:endParaRPr lang="es-ES"/>
        </a:p>
      </dgm:t>
    </dgm:pt>
    <dgm:pt modelId="{FB7956DA-8791-4E71-ABB7-D12F6DE586B4}" type="pres">
      <dgm:prSet presAssocID="{7BC08AF1-A855-450D-9B5C-C4DD8054FF52}" presName="centerShape" presStyleLbl="node0" presStyleIdx="0" presStyleCnt="1" custScaleX="93226" custScaleY="82184" custLinFactNeighborX="-3399" custLinFactNeighborY="171"/>
      <dgm:spPr/>
      <dgm:t>
        <a:bodyPr/>
        <a:lstStyle/>
        <a:p>
          <a:endParaRPr lang="en-US"/>
        </a:p>
      </dgm:t>
    </dgm:pt>
    <dgm:pt modelId="{9DC70BF6-0489-4207-A688-4CA3916924B1}" type="pres">
      <dgm:prSet presAssocID="{D3C17C02-5F3C-46C3-B12B-E0B02FBB1F62}" presName="node" presStyleLbl="node1" presStyleIdx="0" presStyleCnt="4" custScaleX="235260" custScaleY="56070">
        <dgm:presLayoutVars>
          <dgm:bulletEnabled val="1"/>
        </dgm:presLayoutVars>
      </dgm:prSet>
      <dgm:spPr/>
      <dgm:t>
        <a:bodyPr/>
        <a:lstStyle/>
        <a:p>
          <a:endParaRPr lang="en-US"/>
        </a:p>
      </dgm:t>
    </dgm:pt>
    <dgm:pt modelId="{758B9CA5-DCD5-4BCE-B484-D7A1095D153A}" type="pres">
      <dgm:prSet presAssocID="{D3C17C02-5F3C-46C3-B12B-E0B02FBB1F62}" presName="dummy" presStyleCnt="0"/>
      <dgm:spPr/>
    </dgm:pt>
    <dgm:pt modelId="{065DEB25-F85A-41A0-BEEC-67CD1E2A23AF}" type="pres">
      <dgm:prSet presAssocID="{8E020240-FF6C-4C1B-AB26-D011D95BD7A1}" presName="sibTrans" presStyleLbl="sibTrans2D1" presStyleIdx="0" presStyleCnt="4"/>
      <dgm:spPr/>
      <dgm:t>
        <a:bodyPr/>
        <a:lstStyle/>
        <a:p>
          <a:endParaRPr lang="es-ES"/>
        </a:p>
      </dgm:t>
    </dgm:pt>
    <dgm:pt modelId="{30E8EEC9-8725-4985-B68A-F33A241647A3}" type="pres">
      <dgm:prSet presAssocID="{6E9DF3FB-025A-4C55-81C4-729D96B83D95}" presName="node" presStyleLbl="node1" presStyleIdx="1" presStyleCnt="4" custScaleX="182749" custScaleY="48590" custRadScaleRad="116186" custRadScaleInc="-6817">
        <dgm:presLayoutVars>
          <dgm:bulletEnabled val="1"/>
        </dgm:presLayoutVars>
      </dgm:prSet>
      <dgm:spPr/>
      <dgm:t>
        <a:bodyPr/>
        <a:lstStyle/>
        <a:p>
          <a:endParaRPr lang="es-ES"/>
        </a:p>
      </dgm:t>
    </dgm:pt>
    <dgm:pt modelId="{8E0B8023-BBDF-44A6-A48E-00F38BA4DB10}" type="pres">
      <dgm:prSet presAssocID="{6E9DF3FB-025A-4C55-81C4-729D96B83D95}" presName="dummy" presStyleCnt="0"/>
      <dgm:spPr/>
    </dgm:pt>
    <dgm:pt modelId="{87AA49D2-D1B6-4FFB-9864-B3FDE1B31354}" type="pres">
      <dgm:prSet presAssocID="{4AAAAD4A-B3ED-40C0-AF0A-C9F2EC9AAFA7}" presName="sibTrans" presStyleLbl="sibTrans2D1" presStyleIdx="1" presStyleCnt="4"/>
      <dgm:spPr/>
      <dgm:t>
        <a:bodyPr/>
        <a:lstStyle/>
        <a:p>
          <a:endParaRPr lang="es-ES"/>
        </a:p>
      </dgm:t>
    </dgm:pt>
    <dgm:pt modelId="{1C5C805A-35A3-4BA1-B4C8-4E4CCFCE60C3}" type="pres">
      <dgm:prSet presAssocID="{EDD19D0F-9D90-4D32-938B-40257759EE30}" presName="node" presStyleLbl="node1" presStyleIdx="2" presStyleCnt="4" custScaleX="160215" custScaleY="62253">
        <dgm:presLayoutVars>
          <dgm:bulletEnabled val="1"/>
        </dgm:presLayoutVars>
      </dgm:prSet>
      <dgm:spPr/>
      <dgm:t>
        <a:bodyPr/>
        <a:lstStyle/>
        <a:p>
          <a:endParaRPr lang="en-US"/>
        </a:p>
      </dgm:t>
    </dgm:pt>
    <dgm:pt modelId="{16E9A4A6-CEFE-44B2-A4CA-491C6AD5602E}" type="pres">
      <dgm:prSet presAssocID="{EDD19D0F-9D90-4D32-938B-40257759EE30}" presName="dummy" presStyleCnt="0"/>
      <dgm:spPr/>
    </dgm:pt>
    <dgm:pt modelId="{52309098-A355-451A-9F55-B7A3C4812DF1}" type="pres">
      <dgm:prSet presAssocID="{404B4983-244F-4910-B2DB-91BBEC4581F5}" presName="sibTrans" presStyleLbl="sibTrans2D1" presStyleIdx="2" presStyleCnt="4"/>
      <dgm:spPr/>
      <dgm:t>
        <a:bodyPr/>
        <a:lstStyle/>
        <a:p>
          <a:endParaRPr lang="es-ES"/>
        </a:p>
      </dgm:t>
    </dgm:pt>
    <dgm:pt modelId="{B02E0DB9-3844-4D5B-8DA5-5FB67E29876D}" type="pres">
      <dgm:prSet presAssocID="{C41501D8-160A-4A76-ACE4-DFF987790CA6}" presName="node" presStyleLbl="node1" presStyleIdx="3" presStyleCnt="4" custScaleX="147646" custScaleY="60747" custRadScaleRad="105709" custRadScaleInc="247">
        <dgm:presLayoutVars>
          <dgm:bulletEnabled val="1"/>
        </dgm:presLayoutVars>
      </dgm:prSet>
      <dgm:spPr/>
      <dgm:t>
        <a:bodyPr/>
        <a:lstStyle/>
        <a:p>
          <a:endParaRPr lang="es-ES"/>
        </a:p>
      </dgm:t>
    </dgm:pt>
    <dgm:pt modelId="{BDEF358F-654F-451D-BEC6-5E0A449C8EC9}" type="pres">
      <dgm:prSet presAssocID="{C41501D8-160A-4A76-ACE4-DFF987790CA6}" presName="dummy" presStyleCnt="0"/>
      <dgm:spPr/>
    </dgm:pt>
    <dgm:pt modelId="{007D2DFE-A04F-45D5-A7B3-E84C0978206E}" type="pres">
      <dgm:prSet presAssocID="{B06914F4-E304-41D3-A8DD-D9B6E6CC8E20}" presName="sibTrans" presStyleLbl="sibTrans2D1" presStyleIdx="3" presStyleCnt="4"/>
      <dgm:spPr/>
      <dgm:t>
        <a:bodyPr/>
        <a:lstStyle/>
        <a:p>
          <a:endParaRPr lang="es-ES"/>
        </a:p>
      </dgm:t>
    </dgm:pt>
  </dgm:ptLst>
  <dgm:cxnLst>
    <dgm:cxn modelId="{C7DABD91-4718-4925-AC8C-077FD961C4A1}" type="presOf" srcId="{8E020240-FF6C-4C1B-AB26-D011D95BD7A1}" destId="{065DEB25-F85A-41A0-BEEC-67CD1E2A23AF}" srcOrd="0" destOrd="0" presId="urn:microsoft.com/office/officeart/2005/8/layout/radial6"/>
    <dgm:cxn modelId="{D06E7E23-FB87-4619-94B4-1D972F64A024}" type="presOf" srcId="{B06914F4-E304-41D3-A8DD-D9B6E6CC8E20}" destId="{007D2DFE-A04F-45D5-A7B3-E84C0978206E}" srcOrd="0" destOrd="0" presId="urn:microsoft.com/office/officeart/2005/8/layout/radial6"/>
    <dgm:cxn modelId="{2B52F304-C5B8-4183-BE37-CFF94F288E5D}" type="presOf" srcId="{EDD19D0F-9D90-4D32-938B-40257759EE30}" destId="{1C5C805A-35A3-4BA1-B4C8-4E4CCFCE60C3}" srcOrd="0" destOrd="0" presId="urn:microsoft.com/office/officeart/2005/8/layout/radial6"/>
    <dgm:cxn modelId="{8D59E414-E412-46E0-89D6-53707B10A734}" type="presOf" srcId="{C41501D8-160A-4A76-ACE4-DFF987790CA6}" destId="{B02E0DB9-3844-4D5B-8DA5-5FB67E29876D}" srcOrd="0" destOrd="0" presId="urn:microsoft.com/office/officeart/2005/8/layout/radial6"/>
    <dgm:cxn modelId="{60002A19-E3C0-445D-AE13-36B137DBC221}" type="presOf" srcId="{7BC08AF1-A855-450D-9B5C-C4DD8054FF52}" destId="{FB7956DA-8791-4E71-ABB7-D12F6DE586B4}" srcOrd="0" destOrd="0" presId="urn:microsoft.com/office/officeart/2005/8/layout/radial6"/>
    <dgm:cxn modelId="{BB1E03B9-F66B-4A4A-ACFB-1123566A988C}" type="presOf" srcId="{D3C17C02-5F3C-46C3-B12B-E0B02FBB1F62}" destId="{9DC70BF6-0489-4207-A688-4CA3916924B1}" srcOrd="0" destOrd="0" presId="urn:microsoft.com/office/officeart/2005/8/layout/radial6"/>
    <dgm:cxn modelId="{1C7CF962-31F6-4F43-90D6-7F0DB4ED43C9}" type="presOf" srcId="{6E9DF3FB-025A-4C55-81C4-729D96B83D95}" destId="{30E8EEC9-8725-4985-B68A-F33A241647A3}" srcOrd="0" destOrd="0" presId="urn:microsoft.com/office/officeart/2005/8/layout/radial6"/>
    <dgm:cxn modelId="{09A2FCDF-B00A-43BB-811C-C458D7EB765F}" srcId="{7BC08AF1-A855-450D-9B5C-C4DD8054FF52}" destId="{C41501D8-160A-4A76-ACE4-DFF987790CA6}" srcOrd="3" destOrd="0" parTransId="{63421C08-67A8-480D-ABD6-84BEC4DA9544}" sibTransId="{B06914F4-E304-41D3-A8DD-D9B6E6CC8E20}"/>
    <dgm:cxn modelId="{B0BF5F9E-7E5F-4477-A3AC-9F040010332F}" type="presOf" srcId="{404B4983-244F-4910-B2DB-91BBEC4581F5}" destId="{52309098-A355-451A-9F55-B7A3C4812DF1}" srcOrd="0" destOrd="0" presId="urn:microsoft.com/office/officeart/2005/8/layout/radial6"/>
    <dgm:cxn modelId="{7DE6405C-80DE-4448-A49F-3E74B27BF217}" srcId="{7BC08AF1-A855-450D-9B5C-C4DD8054FF52}" destId="{EDD19D0F-9D90-4D32-938B-40257759EE30}" srcOrd="2" destOrd="0" parTransId="{7BF4A39D-B8CE-4F1A-988E-5168202D1096}" sibTransId="{404B4983-244F-4910-B2DB-91BBEC4581F5}"/>
    <dgm:cxn modelId="{A5854C0F-865E-4149-8257-57256CF1A804}" srcId="{7BC08AF1-A855-450D-9B5C-C4DD8054FF52}" destId="{6E9DF3FB-025A-4C55-81C4-729D96B83D95}" srcOrd="1" destOrd="0" parTransId="{AE6ED41B-F38D-4809-85D4-B91AB1A59956}" sibTransId="{4AAAAD4A-B3ED-40C0-AF0A-C9F2EC9AAFA7}"/>
    <dgm:cxn modelId="{C1E892F4-7630-4AF5-BEA6-8CB78E68123E}" srcId="{7BC08AF1-A855-450D-9B5C-C4DD8054FF52}" destId="{D3C17C02-5F3C-46C3-B12B-E0B02FBB1F62}" srcOrd="0" destOrd="0" parTransId="{A04F8158-322B-43BF-A22D-A6BD8CE9EA51}" sibTransId="{8E020240-FF6C-4C1B-AB26-D011D95BD7A1}"/>
    <dgm:cxn modelId="{52E85180-C627-4651-8DBD-090F24D00FFA}" srcId="{60EDEEA2-1EC6-4801-88FF-D90952587320}" destId="{7BC08AF1-A855-450D-9B5C-C4DD8054FF52}" srcOrd="0" destOrd="0" parTransId="{C9B4EA7E-948A-46D8-A4ED-1E2DA6171107}" sibTransId="{2C72CB26-CB2A-4B18-A7B6-FF872D49C3D3}"/>
    <dgm:cxn modelId="{513D20C3-AAAE-4D03-ACC9-1EDE60094878}" type="presOf" srcId="{60EDEEA2-1EC6-4801-88FF-D90952587320}" destId="{B7AD24DF-2398-49BC-B6AD-F4E4251C5B97}" srcOrd="0" destOrd="0" presId="urn:microsoft.com/office/officeart/2005/8/layout/radial6"/>
    <dgm:cxn modelId="{6C9D08F3-73BA-444D-B513-2F1E0BD0E6A8}" type="presOf" srcId="{4AAAAD4A-B3ED-40C0-AF0A-C9F2EC9AAFA7}" destId="{87AA49D2-D1B6-4FFB-9864-B3FDE1B31354}" srcOrd="0" destOrd="0" presId="urn:microsoft.com/office/officeart/2005/8/layout/radial6"/>
    <dgm:cxn modelId="{C99F6E7E-135A-49C3-B2FC-2EAFB3F35460}" type="presParOf" srcId="{B7AD24DF-2398-49BC-B6AD-F4E4251C5B97}" destId="{FB7956DA-8791-4E71-ABB7-D12F6DE586B4}" srcOrd="0" destOrd="0" presId="urn:microsoft.com/office/officeart/2005/8/layout/radial6"/>
    <dgm:cxn modelId="{8547A839-A458-4C47-AC0A-BAA1B265A631}" type="presParOf" srcId="{B7AD24DF-2398-49BC-B6AD-F4E4251C5B97}" destId="{9DC70BF6-0489-4207-A688-4CA3916924B1}" srcOrd="1" destOrd="0" presId="urn:microsoft.com/office/officeart/2005/8/layout/radial6"/>
    <dgm:cxn modelId="{E93EC991-9D62-4879-BF0A-0FFAF1E52022}" type="presParOf" srcId="{B7AD24DF-2398-49BC-B6AD-F4E4251C5B97}" destId="{758B9CA5-DCD5-4BCE-B484-D7A1095D153A}" srcOrd="2" destOrd="0" presId="urn:microsoft.com/office/officeart/2005/8/layout/radial6"/>
    <dgm:cxn modelId="{4F441F8A-A9B3-465F-B9C5-BB91CA1922C1}" type="presParOf" srcId="{B7AD24DF-2398-49BC-B6AD-F4E4251C5B97}" destId="{065DEB25-F85A-41A0-BEEC-67CD1E2A23AF}" srcOrd="3" destOrd="0" presId="urn:microsoft.com/office/officeart/2005/8/layout/radial6"/>
    <dgm:cxn modelId="{FEC9E6B7-9EB8-4940-B03A-327D0A9CC48E}" type="presParOf" srcId="{B7AD24DF-2398-49BC-B6AD-F4E4251C5B97}" destId="{30E8EEC9-8725-4985-B68A-F33A241647A3}" srcOrd="4" destOrd="0" presId="urn:microsoft.com/office/officeart/2005/8/layout/radial6"/>
    <dgm:cxn modelId="{BC58DD92-15EF-4EEC-91A4-9F64F593DE9F}" type="presParOf" srcId="{B7AD24DF-2398-49BC-B6AD-F4E4251C5B97}" destId="{8E0B8023-BBDF-44A6-A48E-00F38BA4DB10}" srcOrd="5" destOrd="0" presId="urn:microsoft.com/office/officeart/2005/8/layout/radial6"/>
    <dgm:cxn modelId="{8916AD1E-BF0C-4227-AB4C-0444EE56B690}" type="presParOf" srcId="{B7AD24DF-2398-49BC-B6AD-F4E4251C5B97}" destId="{87AA49D2-D1B6-4FFB-9864-B3FDE1B31354}" srcOrd="6" destOrd="0" presId="urn:microsoft.com/office/officeart/2005/8/layout/radial6"/>
    <dgm:cxn modelId="{3D84E6B8-8B4B-4D81-82A3-ECEF4362FEDB}" type="presParOf" srcId="{B7AD24DF-2398-49BC-B6AD-F4E4251C5B97}" destId="{1C5C805A-35A3-4BA1-B4C8-4E4CCFCE60C3}" srcOrd="7" destOrd="0" presId="urn:microsoft.com/office/officeart/2005/8/layout/radial6"/>
    <dgm:cxn modelId="{1B44A46F-D74B-4BAC-98D7-714AD140F6EC}" type="presParOf" srcId="{B7AD24DF-2398-49BC-B6AD-F4E4251C5B97}" destId="{16E9A4A6-CEFE-44B2-A4CA-491C6AD5602E}" srcOrd="8" destOrd="0" presId="urn:microsoft.com/office/officeart/2005/8/layout/radial6"/>
    <dgm:cxn modelId="{90DDA507-55D8-496C-826D-6D3AF6FBE02B}" type="presParOf" srcId="{B7AD24DF-2398-49BC-B6AD-F4E4251C5B97}" destId="{52309098-A355-451A-9F55-B7A3C4812DF1}" srcOrd="9" destOrd="0" presId="urn:microsoft.com/office/officeart/2005/8/layout/radial6"/>
    <dgm:cxn modelId="{3229F49F-AD1D-4C45-8AE8-EE17AEA8F078}" type="presParOf" srcId="{B7AD24DF-2398-49BC-B6AD-F4E4251C5B97}" destId="{B02E0DB9-3844-4D5B-8DA5-5FB67E29876D}" srcOrd="10" destOrd="0" presId="urn:microsoft.com/office/officeart/2005/8/layout/radial6"/>
    <dgm:cxn modelId="{F66A7621-2A6B-4F03-BE6B-E45938F0988F}" type="presParOf" srcId="{B7AD24DF-2398-49BC-B6AD-F4E4251C5B97}" destId="{BDEF358F-654F-451D-BEC6-5E0A449C8EC9}" srcOrd="11" destOrd="0" presId="urn:microsoft.com/office/officeart/2005/8/layout/radial6"/>
    <dgm:cxn modelId="{79F678BD-5D7B-428D-9ABC-F4302BD28BA3}" type="presParOf" srcId="{B7AD24DF-2398-49BC-B6AD-F4E4251C5B97}" destId="{007D2DFE-A04F-45D5-A7B3-E84C0978206E}" srcOrd="12" destOrd="0" presId="urn:microsoft.com/office/officeart/2005/8/layout/radial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26DEF1-7B9A-4280-9A39-880D97DED197}"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s-ES"/>
        </a:p>
      </dgm:t>
    </dgm:pt>
    <dgm:pt modelId="{24EECE76-1656-4B2F-AA29-F32FD65B9293}">
      <dgm:prSet phldrT="[Texto]"/>
      <dgm:spPr/>
      <dgm:t>
        <a:bodyPr/>
        <a:lstStyle/>
        <a:p>
          <a:r>
            <a:rPr lang="es-ES" b="1" smtClean="0"/>
            <a:t>General objective</a:t>
          </a:r>
          <a:endParaRPr lang="es-ES" b="1" dirty="0"/>
        </a:p>
      </dgm:t>
    </dgm:pt>
    <dgm:pt modelId="{AB1288F5-269C-41C1-A9AF-4D64915EF95D}" type="parTrans" cxnId="{A1FCC485-30FE-455F-82CA-1CFD88085E2F}">
      <dgm:prSet/>
      <dgm:spPr/>
      <dgm:t>
        <a:bodyPr/>
        <a:lstStyle/>
        <a:p>
          <a:endParaRPr lang="es-ES"/>
        </a:p>
      </dgm:t>
    </dgm:pt>
    <dgm:pt modelId="{B506A0D3-DF45-4E5B-BD39-BDBFDEC46988}" type="sibTrans" cxnId="{A1FCC485-30FE-455F-82CA-1CFD88085E2F}">
      <dgm:prSet/>
      <dgm:spPr/>
      <dgm:t>
        <a:bodyPr/>
        <a:lstStyle/>
        <a:p>
          <a:endParaRPr lang="es-ES"/>
        </a:p>
      </dgm:t>
    </dgm:pt>
    <dgm:pt modelId="{66DB7014-5D35-4E2E-9704-24E2BDBB6F48}">
      <dgm:prSet phldrT="[Texto]"/>
      <dgm:spPr/>
      <dgm:t>
        <a:bodyPr/>
        <a:lstStyle/>
        <a:p>
          <a:r>
            <a:rPr lang="es-ES" b="1" smtClean="0"/>
            <a:t>Specific objectives</a:t>
          </a:r>
          <a:endParaRPr lang="es-ES" b="1" dirty="0"/>
        </a:p>
      </dgm:t>
    </dgm:pt>
    <dgm:pt modelId="{B6123DAE-3A23-4F5F-ADD7-C391DF120D40}" type="parTrans" cxnId="{04D61494-D5F5-4E33-8E6E-BC69CDF04247}">
      <dgm:prSet/>
      <dgm:spPr/>
      <dgm:t>
        <a:bodyPr/>
        <a:lstStyle/>
        <a:p>
          <a:endParaRPr lang="es-ES"/>
        </a:p>
      </dgm:t>
    </dgm:pt>
    <dgm:pt modelId="{8678AF07-408D-463A-9A99-A86E624A2C46}" type="sibTrans" cxnId="{04D61494-D5F5-4E33-8E6E-BC69CDF04247}">
      <dgm:prSet/>
      <dgm:spPr/>
      <dgm:t>
        <a:bodyPr/>
        <a:lstStyle/>
        <a:p>
          <a:endParaRPr lang="es-ES"/>
        </a:p>
      </dgm:t>
    </dgm:pt>
    <dgm:pt modelId="{5AE46482-D80F-4F80-8367-37A45FBE130C}">
      <dgm:prSet phldrT="[Texto]"/>
      <dgm:spPr/>
      <dgm:t>
        <a:bodyPr/>
        <a:lstStyle/>
        <a:p>
          <a:r>
            <a:rPr lang="es-ES" b="1" smtClean="0"/>
            <a:t>Espected result</a:t>
          </a:r>
          <a:endParaRPr lang="es-ES" b="1" dirty="0"/>
        </a:p>
      </dgm:t>
    </dgm:pt>
    <dgm:pt modelId="{F51ACAF7-024A-4BA1-8BC2-91EA699A83C1}" type="parTrans" cxnId="{E5F693F5-3017-42B3-9A8D-060AC3E02D08}">
      <dgm:prSet/>
      <dgm:spPr/>
      <dgm:t>
        <a:bodyPr/>
        <a:lstStyle/>
        <a:p>
          <a:endParaRPr lang="es-ES"/>
        </a:p>
      </dgm:t>
    </dgm:pt>
    <dgm:pt modelId="{06BAA63D-91B4-4AF2-AC3C-29D99AA6807B}" type="sibTrans" cxnId="{E5F693F5-3017-42B3-9A8D-060AC3E02D08}">
      <dgm:prSet/>
      <dgm:spPr/>
      <dgm:t>
        <a:bodyPr/>
        <a:lstStyle/>
        <a:p>
          <a:endParaRPr lang="es-ES"/>
        </a:p>
      </dgm:t>
    </dgm:pt>
    <dgm:pt modelId="{792A52DD-276A-4308-BCE5-34C903038A8C}">
      <dgm:prSet phldrT="[Texto]"/>
      <dgm:spPr/>
      <dgm:t>
        <a:bodyPr/>
        <a:lstStyle/>
        <a:p>
          <a:r>
            <a:rPr lang="es-ES" b="1" smtClean="0"/>
            <a:t>Activities</a:t>
          </a:r>
          <a:endParaRPr lang="es-ES" b="1" dirty="0"/>
        </a:p>
      </dgm:t>
    </dgm:pt>
    <dgm:pt modelId="{D21CF32E-A8FC-4984-83ED-5C68261647AB}" type="parTrans" cxnId="{7947EC5D-A0DE-4E54-AA52-AFC962CF6912}">
      <dgm:prSet/>
      <dgm:spPr/>
      <dgm:t>
        <a:bodyPr/>
        <a:lstStyle/>
        <a:p>
          <a:endParaRPr lang="es-ES"/>
        </a:p>
      </dgm:t>
    </dgm:pt>
    <dgm:pt modelId="{DE9F1A0D-6472-4029-8068-FB283CA97159}" type="sibTrans" cxnId="{7947EC5D-A0DE-4E54-AA52-AFC962CF6912}">
      <dgm:prSet/>
      <dgm:spPr/>
      <dgm:t>
        <a:bodyPr/>
        <a:lstStyle/>
        <a:p>
          <a:endParaRPr lang="es-ES"/>
        </a:p>
      </dgm:t>
    </dgm:pt>
    <dgm:pt modelId="{0336FB63-C4A9-412D-B15C-5D6199C5A3DB}">
      <dgm:prSet phldrT="[Texto]"/>
      <dgm:spPr/>
      <dgm:t>
        <a:bodyPr/>
        <a:lstStyle/>
        <a:p>
          <a:r>
            <a:rPr lang="es-ES" b="1" smtClean="0"/>
            <a:t>Evaluation</a:t>
          </a:r>
          <a:endParaRPr lang="es-ES" b="1" dirty="0"/>
        </a:p>
      </dgm:t>
    </dgm:pt>
    <dgm:pt modelId="{4F087288-36CD-4F87-ACC9-2303375F9F30}" type="parTrans" cxnId="{299CE9AD-F3F8-4993-A672-E04CD1C6963F}">
      <dgm:prSet/>
      <dgm:spPr/>
      <dgm:t>
        <a:bodyPr/>
        <a:lstStyle/>
        <a:p>
          <a:endParaRPr lang="es-ES"/>
        </a:p>
      </dgm:t>
    </dgm:pt>
    <dgm:pt modelId="{DA9EA8BC-6DFF-477F-BB47-A82BA5BB3A6F}" type="sibTrans" cxnId="{299CE9AD-F3F8-4993-A672-E04CD1C6963F}">
      <dgm:prSet/>
      <dgm:spPr/>
      <dgm:t>
        <a:bodyPr/>
        <a:lstStyle/>
        <a:p>
          <a:endParaRPr lang="es-ES"/>
        </a:p>
      </dgm:t>
    </dgm:pt>
    <dgm:pt modelId="{CDC9730E-7A96-429A-9EB3-08E5FC76262D}" type="pres">
      <dgm:prSet presAssocID="{1226DEF1-7B9A-4280-9A39-880D97DED197}" presName="cycle" presStyleCnt="0">
        <dgm:presLayoutVars>
          <dgm:dir/>
          <dgm:resizeHandles val="exact"/>
        </dgm:presLayoutVars>
      </dgm:prSet>
      <dgm:spPr/>
      <dgm:t>
        <a:bodyPr/>
        <a:lstStyle/>
        <a:p>
          <a:endParaRPr lang="es-EC"/>
        </a:p>
      </dgm:t>
    </dgm:pt>
    <dgm:pt modelId="{44E632AB-74A3-4990-9278-D1A48C3F42ED}" type="pres">
      <dgm:prSet presAssocID="{24EECE76-1656-4B2F-AA29-F32FD65B9293}" presName="dummy" presStyleCnt="0"/>
      <dgm:spPr/>
      <dgm:t>
        <a:bodyPr/>
        <a:lstStyle/>
        <a:p>
          <a:endParaRPr lang="en-US"/>
        </a:p>
      </dgm:t>
    </dgm:pt>
    <dgm:pt modelId="{1B80B4FB-B033-4D7F-8F9A-0936C1BE1C11}" type="pres">
      <dgm:prSet presAssocID="{24EECE76-1656-4B2F-AA29-F32FD65B9293}" presName="node" presStyleLbl="revTx" presStyleIdx="0" presStyleCnt="5">
        <dgm:presLayoutVars>
          <dgm:bulletEnabled val="1"/>
        </dgm:presLayoutVars>
      </dgm:prSet>
      <dgm:spPr/>
      <dgm:t>
        <a:bodyPr/>
        <a:lstStyle/>
        <a:p>
          <a:endParaRPr lang="es-ES"/>
        </a:p>
      </dgm:t>
    </dgm:pt>
    <dgm:pt modelId="{45D5BAA3-4DDB-4E9D-BA92-C4188D65B768}" type="pres">
      <dgm:prSet presAssocID="{B506A0D3-DF45-4E5B-BD39-BDBFDEC46988}" presName="sibTrans" presStyleLbl="node1" presStyleIdx="0" presStyleCnt="5"/>
      <dgm:spPr/>
      <dgm:t>
        <a:bodyPr/>
        <a:lstStyle/>
        <a:p>
          <a:endParaRPr lang="es-EC"/>
        </a:p>
      </dgm:t>
    </dgm:pt>
    <dgm:pt modelId="{04C23AA1-315D-4D8B-B724-28A289CAFFF0}" type="pres">
      <dgm:prSet presAssocID="{66DB7014-5D35-4E2E-9704-24E2BDBB6F48}" presName="dummy" presStyleCnt="0"/>
      <dgm:spPr/>
      <dgm:t>
        <a:bodyPr/>
        <a:lstStyle/>
        <a:p>
          <a:endParaRPr lang="en-US"/>
        </a:p>
      </dgm:t>
    </dgm:pt>
    <dgm:pt modelId="{9A5E232D-6083-45E6-BEE7-6D962C0BC0B4}" type="pres">
      <dgm:prSet presAssocID="{66DB7014-5D35-4E2E-9704-24E2BDBB6F48}" presName="node" presStyleLbl="revTx" presStyleIdx="1" presStyleCnt="5">
        <dgm:presLayoutVars>
          <dgm:bulletEnabled val="1"/>
        </dgm:presLayoutVars>
      </dgm:prSet>
      <dgm:spPr/>
      <dgm:t>
        <a:bodyPr/>
        <a:lstStyle/>
        <a:p>
          <a:endParaRPr lang="es-EC"/>
        </a:p>
      </dgm:t>
    </dgm:pt>
    <dgm:pt modelId="{C6369EBF-5D01-4D65-B15C-59D473122CDB}" type="pres">
      <dgm:prSet presAssocID="{8678AF07-408D-463A-9A99-A86E624A2C46}" presName="sibTrans" presStyleLbl="node1" presStyleIdx="1" presStyleCnt="5"/>
      <dgm:spPr/>
      <dgm:t>
        <a:bodyPr/>
        <a:lstStyle/>
        <a:p>
          <a:endParaRPr lang="es-EC"/>
        </a:p>
      </dgm:t>
    </dgm:pt>
    <dgm:pt modelId="{877A6699-E484-43BB-8EE2-02D41C1BA94D}" type="pres">
      <dgm:prSet presAssocID="{5AE46482-D80F-4F80-8367-37A45FBE130C}" presName="dummy" presStyleCnt="0"/>
      <dgm:spPr/>
      <dgm:t>
        <a:bodyPr/>
        <a:lstStyle/>
        <a:p>
          <a:endParaRPr lang="en-US"/>
        </a:p>
      </dgm:t>
    </dgm:pt>
    <dgm:pt modelId="{AD4675B8-4E0A-423C-9807-B46588584397}" type="pres">
      <dgm:prSet presAssocID="{5AE46482-D80F-4F80-8367-37A45FBE130C}" presName="node" presStyleLbl="revTx" presStyleIdx="2" presStyleCnt="5">
        <dgm:presLayoutVars>
          <dgm:bulletEnabled val="1"/>
        </dgm:presLayoutVars>
      </dgm:prSet>
      <dgm:spPr/>
      <dgm:t>
        <a:bodyPr/>
        <a:lstStyle/>
        <a:p>
          <a:endParaRPr lang="es-ES"/>
        </a:p>
      </dgm:t>
    </dgm:pt>
    <dgm:pt modelId="{87D2FB5E-B70C-418C-865F-42EBDC513FE0}" type="pres">
      <dgm:prSet presAssocID="{06BAA63D-91B4-4AF2-AC3C-29D99AA6807B}" presName="sibTrans" presStyleLbl="node1" presStyleIdx="2" presStyleCnt="5"/>
      <dgm:spPr/>
      <dgm:t>
        <a:bodyPr/>
        <a:lstStyle/>
        <a:p>
          <a:endParaRPr lang="es-EC"/>
        </a:p>
      </dgm:t>
    </dgm:pt>
    <dgm:pt modelId="{3161C737-93D9-4615-B93F-E0245D729C30}" type="pres">
      <dgm:prSet presAssocID="{792A52DD-276A-4308-BCE5-34C903038A8C}" presName="dummy" presStyleCnt="0"/>
      <dgm:spPr/>
      <dgm:t>
        <a:bodyPr/>
        <a:lstStyle/>
        <a:p>
          <a:endParaRPr lang="en-US"/>
        </a:p>
      </dgm:t>
    </dgm:pt>
    <dgm:pt modelId="{F65FA4F3-8F80-4DAB-A13F-76008A16A4D5}" type="pres">
      <dgm:prSet presAssocID="{792A52DD-276A-4308-BCE5-34C903038A8C}" presName="node" presStyleLbl="revTx" presStyleIdx="3" presStyleCnt="5">
        <dgm:presLayoutVars>
          <dgm:bulletEnabled val="1"/>
        </dgm:presLayoutVars>
      </dgm:prSet>
      <dgm:spPr/>
      <dgm:t>
        <a:bodyPr/>
        <a:lstStyle/>
        <a:p>
          <a:endParaRPr lang="es-ES"/>
        </a:p>
      </dgm:t>
    </dgm:pt>
    <dgm:pt modelId="{033D4E11-9A39-4A7B-B3D6-B6B1333BC1A7}" type="pres">
      <dgm:prSet presAssocID="{DE9F1A0D-6472-4029-8068-FB283CA97159}" presName="sibTrans" presStyleLbl="node1" presStyleIdx="3" presStyleCnt="5"/>
      <dgm:spPr/>
      <dgm:t>
        <a:bodyPr/>
        <a:lstStyle/>
        <a:p>
          <a:endParaRPr lang="es-EC"/>
        </a:p>
      </dgm:t>
    </dgm:pt>
    <dgm:pt modelId="{B02701EC-F94D-4A8A-AD40-D821D8F4EC1B}" type="pres">
      <dgm:prSet presAssocID="{0336FB63-C4A9-412D-B15C-5D6199C5A3DB}" presName="dummy" presStyleCnt="0"/>
      <dgm:spPr/>
      <dgm:t>
        <a:bodyPr/>
        <a:lstStyle/>
        <a:p>
          <a:endParaRPr lang="en-US"/>
        </a:p>
      </dgm:t>
    </dgm:pt>
    <dgm:pt modelId="{4E467638-E59F-4C63-A41A-F8EC29A5E20F}" type="pres">
      <dgm:prSet presAssocID="{0336FB63-C4A9-412D-B15C-5D6199C5A3DB}" presName="node" presStyleLbl="revTx" presStyleIdx="4" presStyleCnt="5">
        <dgm:presLayoutVars>
          <dgm:bulletEnabled val="1"/>
        </dgm:presLayoutVars>
      </dgm:prSet>
      <dgm:spPr/>
      <dgm:t>
        <a:bodyPr/>
        <a:lstStyle/>
        <a:p>
          <a:endParaRPr lang="es-ES"/>
        </a:p>
      </dgm:t>
    </dgm:pt>
    <dgm:pt modelId="{2B9D1EEC-56A7-41A4-8EC2-651DC773B0BD}" type="pres">
      <dgm:prSet presAssocID="{DA9EA8BC-6DFF-477F-BB47-A82BA5BB3A6F}" presName="sibTrans" presStyleLbl="node1" presStyleIdx="4" presStyleCnt="5"/>
      <dgm:spPr/>
      <dgm:t>
        <a:bodyPr/>
        <a:lstStyle/>
        <a:p>
          <a:endParaRPr lang="es-EC"/>
        </a:p>
      </dgm:t>
    </dgm:pt>
  </dgm:ptLst>
  <dgm:cxnLst>
    <dgm:cxn modelId="{04D61494-D5F5-4E33-8E6E-BC69CDF04247}" srcId="{1226DEF1-7B9A-4280-9A39-880D97DED197}" destId="{66DB7014-5D35-4E2E-9704-24E2BDBB6F48}" srcOrd="1" destOrd="0" parTransId="{B6123DAE-3A23-4F5F-ADD7-C391DF120D40}" sibTransId="{8678AF07-408D-463A-9A99-A86E624A2C46}"/>
    <dgm:cxn modelId="{595F463E-9E0E-42BB-AD53-64AFC9D67589}" type="presOf" srcId="{66DB7014-5D35-4E2E-9704-24E2BDBB6F48}" destId="{9A5E232D-6083-45E6-BEE7-6D962C0BC0B4}" srcOrd="0" destOrd="0" presId="urn:microsoft.com/office/officeart/2005/8/layout/cycle1"/>
    <dgm:cxn modelId="{CF0AF341-9BF6-4002-8CAC-6928D174235B}" type="presOf" srcId="{24EECE76-1656-4B2F-AA29-F32FD65B9293}" destId="{1B80B4FB-B033-4D7F-8F9A-0936C1BE1C11}" srcOrd="0" destOrd="0" presId="urn:microsoft.com/office/officeart/2005/8/layout/cycle1"/>
    <dgm:cxn modelId="{1797C218-AAE8-4B38-9D63-C3FCACDF4C84}" type="presOf" srcId="{8678AF07-408D-463A-9A99-A86E624A2C46}" destId="{C6369EBF-5D01-4D65-B15C-59D473122CDB}" srcOrd="0" destOrd="0" presId="urn:microsoft.com/office/officeart/2005/8/layout/cycle1"/>
    <dgm:cxn modelId="{3E1FCA2E-F8AC-487A-934B-1EE7CF282278}" type="presOf" srcId="{0336FB63-C4A9-412D-B15C-5D6199C5A3DB}" destId="{4E467638-E59F-4C63-A41A-F8EC29A5E20F}" srcOrd="0" destOrd="0" presId="urn:microsoft.com/office/officeart/2005/8/layout/cycle1"/>
    <dgm:cxn modelId="{E5F693F5-3017-42B3-9A8D-060AC3E02D08}" srcId="{1226DEF1-7B9A-4280-9A39-880D97DED197}" destId="{5AE46482-D80F-4F80-8367-37A45FBE130C}" srcOrd="2" destOrd="0" parTransId="{F51ACAF7-024A-4BA1-8BC2-91EA699A83C1}" sibTransId="{06BAA63D-91B4-4AF2-AC3C-29D99AA6807B}"/>
    <dgm:cxn modelId="{8829EC41-002D-4FE8-904D-8B3B6760559A}" type="presOf" srcId="{B506A0D3-DF45-4E5B-BD39-BDBFDEC46988}" destId="{45D5BAA3-4DDB-4E9D-BA92-C4188D65B768}" srcOrd="0" destOrd="0" presId="urn:microsoft.com/office/officeart/2005/8/layout/cycle1"/>
    <dgm:cxn modelId="{7947EC5D-A0DE-4E54-AA52-AFC962CF6912}" srcId="{1226DEF1-7B9A-4280-9A39-880D97DED197}" destId="{792A52DD-276A-4308-BCE5-34C903038A8C}" srcOrd="3" destOrd="0" parTransId="{D21CF32E-A8FC-4984-83ED-5C68261647AB}" sibTransId="{DE9F1A0D-6472-4029-8068-FB283CA97159}"/>
    <dgm:cxn modelId="{A45B0015-E67B-4930-8DF8-AC9CFEE26F07}" type="presOf" srcId="{DA9EA8BC-6DFF-477F-BB47-A82BA5BB3A6F}" destId="{2B9D1EEC-56A7-41A4-8EC2-651DC773B0BD}" srcOrd="0" destOrd="0" presId="urn:microsoft.com/office/officeart/2005/8/layout/cycle1"/>
    <dgm:cxn modelId="{DDE06A01-A601-4E15-AAB9-A4EC545458F3}" type="presOf" srcId="{1226DEF1-7B9A-4280-9A39-880D97DED197}" destId="{CDC9730E-7A96-429A-9EB3-08E5FC76262D}" srcOrd="0" destOrd="0" presId="urn:microsoft.com/office/officeart/2005/8/layout/cycle1"/>
    <dgm:cxn modelId="{A1FCC485-30FE-455F-82CA-1CFD88085E2F}" srcId="{1226DEF1-7B9A-4280-9A39-880D97DED197}" destId="{24EECE76-1656-4B2F-AA29-F32FD65B9293}" srcOrd="0" destOrd="0" parTransId="{AB1288F5-269C-41C1-A9AF-4D64915EF95D}" sibTransId="{B506A0D3-DF45-4E5B-BD39-BDBFDEC46988}"/>
    <dgm:cxn modelId="{299CE9AD-F3F8-4993-A672-E04CD1C6963F}" srcId="{1226DEF1-7B9A-4280-9A39-880D97DED197}" destId="{0336FB63-C4A9-412D-B15C-5D6199C5A3DB}" srcOrd="4" destOrd="0" parTransId="{4F087288-36CD-4F87-ACC9-2303375F9F30}" sibTransId="{DA9EA8BC-6DFF-477F-BB47-A82BA5BB3A6F}"/>
    <dgm:cxn modelId="{B936CEB8-A36C-4BB4-BB75-DDED5CDC4453}" type="presOf" srcId="{792A52DD-276A-4308-BCE5-34C903038A8C}" destId="{F65FA4F3-8F80-4DAB-A13F-76008A16A4D5}" srcOrd="0" destOrd="0" presId="urn:microsoft.com/office/officeart/2005/8/layout/cycle1"/>
    <dgm:cxn modelId="{5884286C-175F-4034-9949-CDAD3021EC71}" type="presOf" srcId="{06BAA63D-91B4-4AF2-AC3C-29D99AA6807B}" destId="{87D2FB5E-B70C-418C-865F-42EBDC513FE0}" srcOrd="0" destOrd="0" presId="urn:microsoft.com/office/officeart/2005/8/layout/cycle1"/>
    <dgm:cxn modelId="{2FF68B68-C884-4139-9E6D-13965A5D5446}" type="presOf" srcId="{DE9F1A0D-6472-4029-8068-FB283CA97159}" destId="{033D4E11-9A39-4A7B-B3D6-B6B1333BC1A7}" srcOrd="0" destOrd="0" presId="urn:microsoft.com/office/officeart/2005/8/layout/cycle1"/>
    <dgm:cxn modelId="{AEA69BDB-3A2C-4F2A-8AEF-D2BD09A750BD}" type="presOf" srcId="{5AE46482-D80F-4F80-8367-37A45FBE130C}" destId="{AD4675B8-4E0A-423C-9807-B46588584397}" srcOrd="0" destOrd="0" presId="urn:microsoft.com/office/officeart/2005/8/layout/cycle1"/>
    <dgm:cxn modelId="{D3F12AA3-3A79-44DF-9C04-D12E9B2E2B15}" type="presParOf" srcId="{CDC9730E-7A96-429A-9EB3-08E5FC76262D}" destId="{44E632AB-74A3-4990-9278-D1A48C3F42ED}" srcOrd="0" destOrd="0" presId="urn:microsoft.com/office/officeart/2005/8/layout/cycle1"/>
    <dgm:cxn modelId="{44AD7DA6-9653-4F81-9A75-5FBFF6036DF5}" type="presParOf" srcId="{CDC9730E-7A96-429A-9EB3-08E5FC76262D}" destId="{1B80B4FB-B033-4D7F-8F9A-0936C1BE1C11}" srcOrd="1" destOrd="0" presId="urn:microsoft.com/office/officeart/2005/8/layout/cycle1"/>
    <dgm:cxn modelId="{EF75734E-D6D2-4FDC-AB1C-14DBBB6F5C00}" type="presParOf" srcId="{CDC9730E-7A96-429A-9EB3-08E5FC76262D}" destId="{45D5BAA3-4DDB-4E9D-BA92-C4188D65B768}" srcOrd="2" destOrd="0" presId="urn:microsoft.com/office/officeart/2005/8/layout/cycle1"/>
    <dgm:cxn modelId="{CA48F0A7-C691-4127-B364-9CA4F05DE198}" type="presParOf" srcId="{CDC9730E-7A96-429A-9EB3-08E5FC76262D}" destId="{04C23AA1-315D-4D8B-B724-28A289CAFFF0}" srcOrd="3" destOrd="0" presId="urn:microsoft.com/office/officeart/2005/8/layout/cycle1"/>
    <dgm:cxn modelId="{1E93B1BB-B4EA-48BA-A2B4-E5A5A9BCFD9B}" type="presParOf" srcId="{CDC9730E-7A96-429A-9EB3-08E5FC76262D}" destId="{9A5E232D-6083-45E6-BEE7-6D962C0BC0B4}" srcOrd="4" destOrd="0" presId="urn:microsoft.com/office/officeart/2005/8/layout/cycle1"/>
    <dgm:cxn modelId="{951162DD-B198-40CF-AEA9-E9ED734FAE24}" type="presParOf" srcId="{CDC9730E-7A96-429A-9EB3-08E5FC76262D}" destId="{C6369EBF-5D01-4D65-B15C-59D473122CDB}" srcOrd="5" destOrd="0" presId="urn:microsoft.com/office/officeart/2005/8/layout/cycle1"/>
    <dgm:cxn modelId="{52C3F982-6ED3-4912-AD96-581A4C735D2A}" type="presParOf" srcId="{CDC9730E-7A96-429A-9EB3-08E5FC76262D}" destId="{877A6699-E484-43BB-8EE2-02D41C1BA94D}" srcOrd="6" destOrd="0" presId="urn:microsoft.com/office/officeart/2005/8/layout/cycle1"/>
    <dgm:cxn modelId="{65E8D8E1-FE6A-4F89-82B5-21DFC2326DD4}" type="presParOf" srcId="{CDC9730E-7A96-429A-9EB3-08E5FC76262D}" destId="{AD4675B8-4E0A-423C-9807-B46588584397}" srcOrd="7" destOrd="0" presId="urn:microsoft.com/office/officeart/2005/8/layout/cycle1"/>
    <dgm:cxn modelId="{D04134F7-F955-48CF-A7B6-74908095DC25}" type="presParOf" srcId="{CDC9730E-7A96-429A-9EB3-08E5FC76262D}" destId="{87D2FB5E-B70C-418C-865F-42EBDC513FE0}" srcOrd="8" destOrd="0" presId="urn:microsoft.com/office/officeart/2005/8/layout/cycle1"/>
    <dgm:cxn modelId="{A828F020-299F-4FAE-8C43-D3A8D9F1358E}" type="presParOf" srcId="{CDC9730E-7A96-429A-9EB3-08E5FC76262D}" destId="{3161C737-93D9-4615-B93F-E0245D729C30}" srcOrd="9" destOrd="0" presId="urn:microsoft.com/office/officeart/2005/8/layout/cycle1"/>
    <dgm:cxn modelId="{39492BB2-F05E-4104-B4CF-AFA80994A304}" type="presParOf" srcId="{CDC9730E-7A96-429A-9EB3-08E5FC76262D}" destId="{F65FA4F3-8F80-4DAB-A13F-76008A16A4D5}" srcOrd="10" destOrd="0" presId="urn:microsoft.com/office/officeart/2005/8/layout/cycle1"/>
    <dgm:cxn modelId="{EAB5766A-547B-4124-864D-63D3E7CF64BC}" type="presParOf" srcId="{CDC9730E-7A96-429A-9EB3-08E5FC76262D}" destId="{033D4E11-9A39-4A7B-B3D6-B6B1333BC1A7}" srcOrd="11" destOrd="0" presId="urn:microsoft.com/office/officeart/2005/8/layout/cycle1"/>
    <dgm:cxn modelId="{704629F8-B146-4544-B4D0-ADDAD01CAA57}" type="presParOf" srcId="{CDC9730E-7A96-429A-9EB3-08E5FC76262D}" destId="{B02701EC-F94D-4A8A-AD40-D821D8F4EC1B}" srcOrd="12" destOrd="0" presId="urn:microsoft.com/office/officeart/2005/8/layout/cycle1"/>
    <dgm:cxn modelId="{BAAE64E7-EEE7-4D2A-A626-563DE0BA8BD7}" type="presParOf" srcId="{CDC9730E-7A96-429A-9EB3-08E5FC76262D}" destId="{4E467638-E59F-4C63-A41A-F8EC29A5E20F}" srcOrd="13" destOrd="0" presId="urn:microsoft.com/office/officeart/2005/8/layout/cycle1"/>
    <dgm:cxn modelId="{497C7BCC-8896-4B56-BEB2-5612A7EEB6DD}" type="presParOf" srcId="{CDC9730E-7A96-429A-9EB3-08E5FC76262D}" destId="{2B9D1EEC-56A7-41A4-8EC2-651DC773B0BD}"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0C5D25-AE5A-48F0-B7DD-FE88CC6C21B1}">
      <dsp:nvSpPr>
        <dsp:cNvPr id="0" name=""/>
        <dsp:cNvSpPr/>
      </dsp:nvSpPr>
      <dsp:spPr>
        <a:xfrm>
          <a:off x="1651" y="485225"/>
          <a:ext cx="2033346" cy="101667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S" sz="4200" b="1" kern="1200" dirty="0" smtClean="0">
              <a:solidFill>
                <a:srgbClr val="FFFF00"/>
              </a:solidFill>
            </a:rPr>
            <a:t>CAUSES</a:t>
          </a:r>
          <a:endParaRPr lang="es-ES" sz="4200" b="1" kern="1200" dirty="0">
            <a:solidFill>
              <a:srgbClr val="FFFF00"/>
            </a:solidFill>
          </a:endParaRPr>
        </a:p>
      </dsp:txBody>
      <dsp:txXfrm>
        <a:off x="1651" y="485225"/>
        <a:ext cx="2033346" cy="1016673"/>
      </dsp:txXfrm>
    </dsp:sp>
    <dsp:sp modelId="{EC2E7A40-A62D-4CC1-BB7D-33282B4A4E2F}">
      <dsp:nvSpPr>
        <dsp:cNvPr id="0" name=""/>
        <dsp:cNvSpPr/>
      </dsp:nvSpPr>
      <dsp:spPr>
        <a:xfrm>
          <a:off x="204985" y="1501898"/>
          <a:ext cx="203334" cy="493859"/>
        </a:xfrm>
        <a:custGeom>
          <a:avLst/>
          <a:gdLst/>
          <a:ahLst/>
          <a:cxnLst/>
          <a:rect l="0" t="0" r="0" b="0"/>
          <a:pathLst>
            <a:path>
              <a:moveTo>
                <a:pt x="0" y="0"/>
              </a:moveTo>
              <a:lnTo>
                <a:pt x="0" y="493859"/>
              </a:lnTo>
              <a:lnTo>
                <a:pt x="203334" y="4938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141F4-DE11-43A9-94D5-17733E4B7077}">
      <dsp:nvSpPr>
        <dsp:cNvPr id="0" name=""/>
        <dsp:cNvSpPr/>
      </dsp:nvSpPr>
      <dsp:spPr>
        <a:xfrm>
          <a:off x="408320" y="1756067"/>
          <a:ext cx="1626677" cy="479381"/>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Old</a:t>
          </a:r>
          <a:r>
            <a:rPr lang="es-ES" sz="1500" kern="1200" dirty="0" smtClean="0"/>
            <a:t> </a:t>
          </a:r>
          <a:r>
            <a:rPr lang="es-ES" sz="1500" kern="1200" dirty="0" err="1" smtClean="0"/>
            <a:t>methodologies</a:t>
          </a:r>
          <a:endParaRPr lang="es-ES" sz="1500" kern="1200" dirty="0"/>
        </a:p>
      </dsp:txBody>
      <dsp:txXfrm>
        <a:off x="408320" y="1756067"/>
        <a:ext cx="1626677" cy="479381"/>
      </dsp:txXfrm>
    </dsp:sp>
    <dsp:sp modelId="{D67DCC1B-EB7D-4C4D-9107-1BB901247D28}">
      <dsp:nvSpPr>
        <dsp:cNvPr id="0" name=""/>
        <dsp:cNvSpPr/>
      </dsp:nvSpPr>
      <dsp:spPr>
        <a:xfrm>
          <a:off x="204985" y="1501898"/>
          <a:ext cx="203334" cy="1277536"/>
        </a:xfrm>
        <a:custGeom>
          <a:avLst/>
          <a:gdLst/>
          <a:ahLst/>
          <a:cxnLst/>
          <a:rect l="0" t="0" r="0" b="0"/>
          <a:pathLst>
            <a:path>
              <a:moveTo>
                <a:pt x="0" y="0"/>
              </a:moveTo>
              <a:lnTo>
                <a:pt x="0" y="1277536"/>
              </a:lnTo>
              <a:lnTo>
                <a:pt x="203334" y="1277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D474B-CB86-45C4-A842-893056C6C7F3}">
      <dsp:nvSpPr>
        <dsp:cNvPr id="0" name=""/>
        <dsp:cNvSpPr/>
      </dsp:nvSpPr>
      <dsp:spPr>
        <a:xfrm>
          <a:off x="408320" y="2489617"/>
          <a:ext cx="2217405" cy="579636"/>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Traditional</a:t>
          </a:r>
          <a:r>
            <a:rPr lang="es-ES" sz="1500" kern="1200" dirty="0" smtClean="0"/>
            <a:t> </a:t>
          </a:r>
          <a:r>
            <a:rPr lang="es-ES" sz="1500" kern="1200" dirty="0" err="1" smtClean="0"/>
            <a:t>teaching</a:t>
          </a:r>
          <a:r>
            <a:rPr lang="es-ES" sz="1500" kern="1200" dirty="0" smtClean="0"/>
            <a:t> </a:t>
          </a:r>
          <a:r>
            <a:rPr lang="es-ES" sz="1500" kern="1200" dirty="0" err="1" smtClean="0"/>
            <a:t>strategies</a:t>
          </a:r>
          <a:endParaRPr lang="es-ES" sz="1500" kern="1200" dirty="0"/>
        </a:p>
      </dsp:txBody>
      <dsp:txXfrm>
        <a:off x="408320" y="2489617"/>
        <a:ext cx="2217405" cy="579636"/>
      </dsp:txXfrm>
    </dsp:sp>
    <dsp:sp modelId="{FAB54129-4BA7-4B28-B0E6-0239FD660436}">
      <dsp:nvSpPr>
        <dsp:cNvPr id="0" name=""/>
        <dsp:cNvSpPr/>
      </dsp:nvSpPr>
      <dsp:spPr>
        <a:xfrm>
          <a:off x="204985" y="1501898"/>
          <a:ext cx="161073" cy="2102455"/>
        </a:xfrm>
        <a:custGeom>
          <a:avLst/>
          <a:gdLst/>
          <a:ahLst/>
          <a:cxnLst/>
          <a:rect l="0" t="0" r="0" b="0"/>
          <a:pathLst>
            <a:path>
              <a:moveTo>
                <a:pt x="0" y="0"/>
              </a:moveTo>
              <a:lnTo>
                <a:pt x="0" y="2102455"/>
              </a:lnTo>
              <a:lnTo>
                <a:pt x="161073" y="21024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2B415-08AD-4ECC-BF57-DF2DACDFCFE5}">
      <dsp:nvSpPr>
        <dsp:cNvPr id="0" name=""/>
        <dsp:cNvSpPr/>
      </dsp:nvSpPr>
      <dsp:spPr>
        <a:xfrm>
          <a:off x="366059" y="3381514"/>
          <a:ext cx="2796876" cy="445679"/>
        </a:xfrm>
        <a:prstGeom prst="roundRect">
          <a:avLst>
            <a:gd name="adj" fmla="val 10000"/>
          </a:avLst>
        </a:prstGeom>
        <a:solidFill>
          <a:schemeClr val="accent5">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Learning</a:t>
          </a:r>
          <a:r>
            <a:rPr lang="es-ES" sz="1500" kern="1200" dirty="0" smtClean="0"/>
            <a:t> </a:t>
          </a:r>
          <a:r>
            <a:rPr lang="es-ES" sz="1500" kern="1200" dirty="0" err="1" smtClean="0"/>
            <a:t>is</a:t>
          </a:r>
          <a:r>
            <a:rPr lang="es-ES" sz="1500" kern="1200" dirty="0" smtClean="0"/>
            <a:t>  </a:t>
          </a:r>
          <a:r>
            <a:rPr lang="es-ES" sz="1500" kern="1200" dirty="0" err="1" smtClean="0"/>
            <a:t>limited</a:t>
          </a:r>
          <a:endParaRPr lang="es-ES" sz="1500" kern="1200" dirty="0"/>
        </a:p>
      </dsp:txBody>
      <dsp:txXfrm>
        <a:off x="366059" y="3381514"/>
        <a:ext cx="2796876" cy="445679"/>
      </dsp:txXfrm>
    </dsp:sp>
    <dsp:sp modelId="{26C5E908-56FD-4258-8594-DAD9CD7C90D9}">
      <dsp:nvSpPr>
        <dsp:cNvPr id="0" name=""/>
        <dsp:cNvSpPr/>
      </dsp:nvSpPr>
      <dsp:spPr>
        <a:xfrm>
          <a:off x="204985" y="1501898"/>
          <a:ext cx="161073" cy="2825366"/>
        </a:xfrm>
        <a:custGeom>
          <a:avLst/>
          <a:gdLst/>
          <a:ahLst/>
          <a:cxnLst/>
          <a:rect l="0" t="0" r="0" b="0"/>
          <a:pathLst>
            <a:path>
              <a:moveTo>
                <a:pt x="0" y="0"/>
              </a:moveTo>
              <a:lnTo>
                <a:pt x="0" y="2825366"/>
              </a:lnTo>
              <a:lnTo>
                <a:pt x="161073" y="2825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D62C1-6B32-44F5-8E71-9722F8DEE655}">
      <dsp:nvSpPr>
        <dsp:cNvPr id="0" name=""/>
        <dsp:cNvSpPr/>
      </dsp:nvSpPr>
      <dsp:spPr>
        <a:xfrm>
          <a:off x="366059" y="4081362"/>
          <a:ext cx="3185473" cy="49180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Teachers</a:t>
          </a:r>
          <a:r>
            <a:rPr lang="es-ES" sz="1500" kern="1200" dirty="0" smtClean="0"/>
            <a:t> do </a:t>
          </a:r>
          <a:r>
            <a:rPr lang="es-ES" sz="1500" kern="1200" dirty="0" err="1" smtClean="0"/>
            <a:t>not</a:t>
          </a:r>
          <a:r>
            <a:rPr lang="es-ES" sz="1500" kern="1200" dirty="0" smtClean="0"/>
            <a:t> </a:t>
          </a:r>
          <a:r>
            <a:rPr lang="es-ES" sz="1500" kern="1200" dirty="0" err="1" smtClean="0"/>
            <a:t>know</a:t>
          </a:r>
          <a:r>
            <a:rPr lang="es-ES" sz="1500" kern="1200" dirty="0" smtClean="0"/>
            <a:t> </a:t>
          </a:r>
          <a:r>
            <a:rPr lang="es-ES" sz="1500" kern="1200" dirty="0" err="1" smtClean="0"/>
            <a:t>how</a:t>
          </a:r>
          <a:r>
            <a:rPr lang="es-ES" sz="1500" kern="1200" dirty="0" smtClean="0"/>
            <a:t> </a:t>
          </a:r>
          <a:r>
            <a:rPr lang="es-ES" sz="1500" kern="1200" dirty="0" err="1" smtClean="0"/>
            <a:t>to</a:t>
          </a:r>
          <a:r>
            <a:rPr lang="es-ES" sz="1500" kern="1200" dirty="0" smtClean="0"/>
            <a:t> </a:t>
          </a:r>
          <a:r>
            <a:rPr lang="es-ES" sz="1500" kern="1200" dirty="0" err="1" smtClean="0"/>
            <a:t>implement</a:t>
          </a:r>
          <a:r>
            <a:rPr lang="es-ES" sz="1500" kern="1200" dirty="0" smtClean="0"/>
            <a:t> </a:t>
          </a:r>
          <a:r>
            <a:rPr lang="es-ES" sz="1500" kern="1200" dirty="0" err="1" smtClean="0"/>
            <a:t>strategies</a:t>
          </a:r>
          <a:r>
            <a:rPr lang="es-ES" sz="1500" kern="1200" dirty="0" smtClean="0"/>
            <a:t> in </a:t>
          </a:r>
          <a:r>
            <a:rPr lang="es-ES" sz="1500" kern="1200" dirty="0" err="1" smtClean="0"/>
            <a:t>the</a:t>
          </a:r>
          <a:r>
            <a:rPr lang="es-ES" sz="1500" kern="1200" dirty="0" smtClean="0"/>
            <a:t> </a:t>
          </a:r>
          <a:r>
            <a:rPr lang="es-ES" sz="1500" kern="1200" dirty="0" err="1" smtClean="0"/>
            <a:t>class</a:t>
          </a:r>
          <a:endParaRPr lang="es-ES" sz="1500" kern="1200" dirty="0"/>
        </a:p>
      </dsp:txBody>
      <dsp:txXfrm>
        <a:off x="366059" y="4081362"/>
        <a:ext cx="3185473" cy="491805"/>
      </dsp:txXfrm>
    </dsp:sp>
    <dsp:sp modelId="{54D05101-BA8F-468A-9B4A-21A17E9B1797}">
      <dsp:nvSpPr>
        <dsp:cNvPr id="0" name=""/>
        <dsp:cNvSpPr/>
      </dsp:nvSpPr>
      <dsp:spPr>
        <a:xfrm>
          <a:off x="2622940" y="65379"/>
          <a:ext cx="1560939" cy="1445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rgbClr val="FF0000"/>
              </a:solidFill>
            </a:rPr>
            <a:t>TEACHERS DO NOT RESEARCH IN THE ENGLISH CLASS</a:t>
          </a:r>
          <a:endParaRPr lang="es-ES" sz="1600" b="1" kern="1200" dirty="0">
            <a:solidFill>
              <a:srgbClr val="FF0000"/>
            </a:solidFill>
          </a:endParaRPr>
        </a:p>
      </dsp:txBody>
      <dsp:txXfrm>
        <a:off x="2622940" y="65379"/>
        <a:ext cx="1560939" cy="1445933"/>
      </dsp:txXfrm>
    </dsp:sp>
    <dsp:sp modelId="{CE79E911-A9F6-4805-BB96-D22DDB115F72}">
      <dsp:nvSpPr>
        <dsp:cNvPr id="0" name=""/>
        <dsp:cNvSpPr/>
      </dsp:nvSpPr>
      <dsp:spPr>
        <a:xfrm>
          <a:off x="4612611" y="485225"/>
          <a:ext cx="2033346" cy="101667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S" sz="4200" b="1" kern="1200" dirty="0" smtClean="0">
              <a:solidFill>
                <a:srgbClr val="FFFF00"/>
              </a:solidFill>
            </a:rPr>
            <a:t>EFFECTS</a:t>
          </a:r>
          <a:endParaRPr lang="es-ES" sz="4200" b="1" kern="1200" dirty="0">
            <a:solidFill>
              <a:srgbClr val="FFFF00"/>
            </a:solidFill>
          </a:endParaRPr>
        </a:p>
      </dsp:txBody>
      <dsp:txXfrm>
        <a:off x="4612611" y="485225"/>
        <a:ext cx="2033346" cy="1016673"/>
      </dsp:txXfrm>
    </dsp:sp>
    <dsp:sp modelId="{EE3A7DA6-D8E8-4BFA-82DB-7B30652A0792}">
      <dsp:nvSpPr>
        <dsp:cNvPr id="0" name=""/>
        <dsp:cNvSpPr/>
      </dsp:nvSpPr>
      <dsp:spPr>
        <a:xfrm>
          <a:off x="4815945" y="1501898"/>
          <a:ext cx="203334" cy="609195"/>
        </a:xfrm>
        <a:custGeom>
          <a:avLst/>
          <a:gdLst/>
          <a:ahLst/>
          <a:cxnLst/>
          <a:rect l="0" t="0" r="0" b="0"/>
          <a:pathLst>
            <a:path>
              <a:moveTo>
                <a:pt x="0" y="0"/>
              </a:moveTo>
              <a:lnTo>
                <a:pt x="0" y="609195"/>
              </a:lnTo>
              <a:lnTo>
                <a:pt x="203334" y="609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0CE12-3945-4A77-96AC-D4A1E0B9C491}">
      <dsp:nvSpPr>
        <dsp:cNvPr id="0" name=""/>
        <dsp:cNvSpPr/>
      </dsp:nvSpPr>
      <dsp:spPr>
        <a:xfrm>
          <a:off x="5019280" y="1756067"/>
          <a:ext cx="2331272" cy="710054"/>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Low</a:t>
          </a:r>
          <a:r>
            <a:rPr lang="es-ES" sz="1500" kern="1200" dirty="0" smtClean="0"/>
            <a:t> </a:t>
          </a:r>
          <a:r>
            <a:rPr lang="es-ES" sz="1500" kern="1200" dirty="0" err="1" smtClean="0"/>
            <a:t>communicative</a:t>
          </a:r>
          <a:r>
            <a:rPr lang="es-ES" sz="1500" kern="1200" dirty="0" smtClean="0"/>
            <a:t> </a:t>
          </a:r>
          <a:r>
            <a:rPr lang="es-ES" sz="1500" kern="1200" dirty="0" err="1" smtClean="0"/>
            <a:t>features</a:t>
          </a:r>
          <a:r>
            <a:rPr lang="es-ES" sz="1500" kern="1200" dirty="0" smtClean="0"/>
            <a:t> </a:t>
          </a:r>
          <a:r>
            <a:rPr lang="es-ES" sz="1500" kern="1200" dirty="0" err="1" smtClean="0"/>
            <a:t>during</a:t>
          </a:r>
          <a:r>
            <a:rPr lang="es-ES" sz="1500" kern="1200" dirty="0" smtClean="0"/>
            <a:t> </a:t>
          </a:r>
          <a:r>
            <a:rPr lang="es-ES" sz="1500" kern="1200" dirty="0" err="1" smtClean="0"/>
            <a:t>teaching</a:t>
          </a:r>
          <a:r>
            <a:rPr lang="es-ES" sz="1500" kern="1200" dirty="0" smtClean="0"/>
            <a:t> </a:t>
          </a:r>
          <a:r>
            <a:rPr lang="es-ES" sz="1500" kern="1200" dirty="0" err="1" smtClean="0"/>
            <a:t>practices</a:t>
          </a:r>
          <a:endParaRPr lang="es-ES" sz="1500" kern="1200" dirty="0"/>
        </a:p>
      </dsp:txBody>
      <dsp:txXfrm>
        <a:off x="5019280" y="1756067"/>
        <a:ext cx="2331272" cy="710054"/>
      </dsp:txXfrm>
    </dsp:sp>
    <dsp:sp modelId="{F9C4159B-995D-409B-80DB-1D5AA84BBD6D}">
      <dsp:nvSpPr>
        <dsp:cNvPr id="0" name=""/>
        <dsp:cNvSpPr/>
      </dsp:nvSpPr>
      <dsp:spPr>
        <a:xfrm>
          <a:off x="4815945" y="1501898"/>
          <a:ext cx="203334" cy="1489243"/>
        </a:xfrm>
        <a:custGeom>
          <a:avLst/>
          <a:gdLst/>
          <a:ahLst/>
          <a:cxnLst/>
          <a:rect l="0" t="0" r="0" b="0"/>
          <a:pathLst>
            <a:path>
              <a:moveTo>
                <a:pt x="0" y="0"/>
              </a:moveTo>
              <a:lnTo>
                <a:pt x="0" y="1489243"/>
              </a:lnTo>
              <a:lnTo>
                <a:pt x="203334" y="14892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4B365-8CCA-4336-A132-5CD75D7420AF}">
      <dsp:nvSpPr>
        <dsp:cNvPr id="0" name=""/>
        <dsp:cNvSpPr/>
      </dsp:nvSpPr>
      <dsp:spPr>
        <a:xfrm>
          <a:off x="5019280" y="2720290"/>
          <a:ext cx="2241106" cy="541703"/>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Memory</a:t>
          </a:r>
          <a:r>
            <a:rPr lang="es-ES" sz="1500" kern="1200" dirty="0" smtClean="0"/>
            <a:t> </a:t>
          </a:r>
          <a:r>
            <a:rPr lang="es-ES" sz="1500" kern="1200" dirty="0" err="1" smtClean="0"/>
            <a:t>focus</a:t>
          </a:r>
          <a:r>
            <a:rPr lang="es-ES" sz="1500" kern="1200" dirty="0" smtClean="0"/>
            <a:t> of </a:t>
          </a:r>
          <a:r>
            <a:rPr lang="es-ES" sz="1500" kern="1200" dirty="0" err="1" smtClean="0"/>
            <a:t>learning</a:t>
          </a:r>
          <a:r>
            <a:rPr lang="es-ES" sz="1500" kern="1200" dirty="0" smtClean="0"/>
            <a:t> </a:t>
          </a:r>
          <a:endParaRPr lang="es-ES" sz="1500" kern="1200" dirty="0"/>
        </a:p>
      </dsp:txBody>
      <dsp:txXfrm>
        <a:off x="5019280" y="2720290"/>
        <a:ext cx="2241106" cy="541703"/>
      </dsp:txXfrm>
    </dsp:sp>
    <dsp:sp modelId="{9C91BC78-939B-44BB-8633-EE02C911381A}">
      <dsp:nvSpPr>
        <dsp:cNvPr id="0" name=""/>
        <dsp:cNvSpPr/>
      </dsp:nvSpPr>
      <dsp:spPr>
        <a:xfrm>
          <a:off x="4815945" y="1501898"/>
          <a:ext cx="203334" cy="2272407"/>
        </a:xfrm>
        <a:custGeom>
          <a:avLst/>
          <a:gdLst/>
          <a:ahLst/>
          <a:cxnLst/>
          <a:rect l="0" t="0" r="0" b="0"/>
          <a:pathLst>
            <a:path>
              <a:moveTo>
                <a:pt x="0" y="0"/>
              </a:moveTo>
              <a:lnTo>
                <a:pt x="0" y="2272407"/>
              </a:lnTo>
              <a:lnTo>
                <a:pt x="203334" y="22724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90A7B-4886-4C3B-BB96-10EEE2118226}">
      <dsp:nvSpPr>
        <dsp:cNvPr id="0" name=""/>
        <dsp:cNvSpPr/>
      </dsp:nvSpPr>
      <dsp:spPr>
        <a:xfrm>
          <a:off x="5019280" y="3516162"/>
          <a:ext cx="2971956" cy="516287"/>
        </a:xfrm>
        <a:prstGeom prst="roundRect">
          <a:avLst>
            <a:gd name="adj" fmla="val 10000"/>
          </a:avLst>
        </a:prstGeom>
        <a:solidFill>
          <a:schemeClr val="accent5">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Low</a:t>
          </a:r>
          <a:r>
            <a:rPr lang="es-ES" sz="1500" kern="1200" dirty="0" smtClean="0"/>
            <a:t> </a:t>
          </a:r>
          <a:r>
            <a:rPr lang="es-ES" sz="1500" kern="1200" dirty="0" err="1" smtClean="0"/>
            <a:t>cognitive</a:t>
          </a:r>
          <a:r>
            <a:rPr lang="es-ES" sz="1500" kern="1200" dirty="0" smtClean="0"/>
            <a:t> and mental </a:t>
          </a:r>
          <a:r>
            <a:rPr lang="es-ES" sz="1500" kern="1200" dirty="0" err="1" smtClean="0"/>
            <a:t>process</a:t>
          </a:r>
          <a:r>
            <a:rPr lang="es-ES" sz="1500" kern="1200" dirty="0" smtClean="0"/>
            <a:t> </a:t>
          </a:r>
          <a:r>
            <a:rPr lang="es-ES" sz="1500" kern="1200" dirty="0" err="1" smtClean="0"/>
            <a:t>development</a:t>
          </a:r>
          <a:endParaRPr lang="es-ES" sz="1500" kern="1200" dirty="0"/>
        </a:p>
      </dsp:txBody>
      <dsp:txXfrm>
        <a:off x="5019280" y="3516162"/>
        <a:ext cx="2971956" cy="516287"/>
      </dsp:txXfrm>
    </dsp:sp>
    <dsp:sp modelId="{6C1A295F-0D3B-4895-8676-52661D529906}">
      <dsp:nvSpPr>
        <dsp:cNvPr id="0" name=""/>
        <dsp:cNvSpPr/>
      </dsp:nvSpPr>
      <dsp:spPr>
        <a:xfrm>
          <a:off x="4815945" y="1501898"/>
          <a:ext cx="203334" cy="2973083"/>
        </a:xfrm>
        <a:custGeom>
          <a:avLst/>
          <a:gdLst/>
          <a:ahLst/>
          <a:cxnLst/>
          <a:rect l="0" t="0" r="0" b="0"/>
          <a:pathLst>
            <a:path>
              <a:moveTo>
                <a:pt x="0" y="0"/>
              </a:moveTo>
              <a:lnTo>
                <a:pt x="0" y="2973083"/>
              </a:lnTo>
              <a:lnTo>
                <a:pt x="203334" y="2973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6301E-16E3-4907-9570-EDC756151E06}">
      <dsp:nvSpPr>
        <dsp:cNvPr id="0" name=""/>
        <dsp:cNvSpPr/>
      </dsp:nvSpPr>
      <dsp:spPr>
        <a:xfrm>
          <a:off x="5019280" y="4286618"/>
          <a:ext cx="2931923" cy="37672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err="1" smtClean="0"/>
            <a:t>Low</a:t>
          </a:r>
          <a:r>
            <a:rPr lang="es-ES" sz="1500" kern="1200" dirty="0" smtClean="0"/>
            <a:t> </a:t>
          </a:r>
          <a:r>
            <a:rPr lang="es-ES" sz="1500" kern="1200" dirty="0" err="1" smtClean="0"/>
            <a:t>academic</a:t>
          </a:r>
          <a:r>
            <a:rPr lang="es-ES" sz="1500" kern="1200" dirty="0" smtClean="0"/>
            <a:t> </a:t>
          </a:r>
          <a:r>
            <a:rPr lang="es-ES" sz="1500" kern="1200" dirty="0" err="1" smtClean="0"/>
            <a:t>achievement</a:t>
          </a:r>
          <a:r>
            <a:rPr lang="es-ES" sz="1500" kern="1200" dirty="0" smtClean="0"/>
            <a:t> </a:t>
          </a:r>
          <a:endParaRPr lang="es-ES" sz="1500" kern="1200" dirty="0"/>
        </a:p>
      </dsp:txBody>
      <dsp:txXfrm>
        <a:off x="5019280" y="4286618"/>
        <a:ext cx="2931923" cy="3767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8C5A86-6A94-44EF-8016-67552DD37890}">
      <dsp:nvSpPr>
        <dsp:cNvPr id="0" name=""/>
        <dsp:cNvSpPr/>
      </dsp:nvSpPr>
      <dsp:spPr>
        <a:xfrm>
          <a:off x="1094359" y="0"/>
          <a:ext cx="1800200" cy="180020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err="1" smtClean="0">
              <a:solidFill>
                <a:schemeClr val="bg1"/>
              </a:solidFill>
            </a:rPr>
            <a:t>Observing</a:t>
          </a:r>
          <a:r>
            <a:rPr lang="es-EC" sz="1100" b="1" kern="1200" dirty="0" smtClean="0">
              <a:solidFill>
                <a:schemeClr val="bg1"/>
              </a:solidFill>
            </a:rPr>
            <a:t> </a:t>
          </a:r>
          <a:r>
            <a:rPr lang="es-EC" sz="1100" b="1" kern="1200" dirty="0" err="1" smtClean="0">
              <a:solidFill>
                <a:schemeClr val="bg1"/>
              </a:solidFill>
            </a:rPr>
            <a:t>interaction</a:t>
          </a:r>
          <a:endParaRPr lang="en-US" sz="1100" b="1" kern="1200" dirty="0">
            <a:solidFill>
              <a:schemeClr val="bg1"/>
            </a:solidFill>
          </a:endParaRPr>
        </a:p>
      </dsp:txBody>
      <dsp:txXfrm>
        <a:off x="1094359" y="0"/>
        <a:ext cx="1800200" cy="1800200"/>
      </dsp:txXfrm>
    </dsp:sp>
    <dsp:sp modelId="{ECE6A0B5-A64C-4F72-B760-C9BFE6EBE2E5}">
      <dsp:nvSpPr>
        <dsp:cNvPr id="0" name=""/>
        <dsp:cNvSpPr/>
      </dsp:nvSpPr>
      <dsp:spPr>
        <a:xfrm>
          <a:off x="179713" y="1794511"/>
          <a:ext cx="1800200" cy="1800200"/>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err="1" smtClean="0"/>
            <a:t>Analysing</a:t>
          </a:r>
          <a:r>
            <a:rPr lang="es-EC" sz="1100" b="1" kern="1200" dirty="0" smtClean="0"/>
            <a:t> </a:t>
          </a:r>
          <a:r>
            <a:rPr lang="es-EC" sz="1100" b="1" kern="1200" dirty="0" err="1" smtClean="0"/>
            <a:t>the</a:t>
          </a:r>
          <a:r>
            <a:rPr lang="es-EC" sz="1100" b="1" kern="1200" dirty="0" smtClean="0"/>
            <a:t> </a:t>
          </a:r>
          <a:r>
            <a:rPr lang="es-EC" sz="1100" b="1" kern="1200" dirty="0" err="1" smtClean="0"/>
            <a:t>student´s</a:t>
          </a:r>
          <a:r>
            <a:rPr lang="es-EC" sz="1100" b="1" kern="1200" dirty="0" smtClean="0"/>
            <a:t> </a:t>
          </a:r>
          <a:r>
            <a:rPr lang="es-EC" sz="1100" b="1" kern="1200" dirty="0" err="1" smtClean="0"/>
            <a:t>work</a:t>
          </a:r>
          <a:endParaRPr lang="en-US" sz="1100" b="1" kern="1200" dirty="0"/>
        </a:p>
      </dsp:txBody>
      <dsp:txXfrm>
        <a:off x="179713" y="1794511"/>
        <a:ext cx="1800200" cy="1800200"/>
      </dsp:txXfrm>
    </dsp:sp>
    <dsp:sp modelId="{F3A7A05F-BFD6-491F-A095-51A345746198}">
      <dsp:nvSpPr>
        <dsp:cNvPr id="0" name=""/>
        <dsp:cNvSpPr/>
      </dsp:nvSpPr>
      <dsp:spPr>
        <a:xfrm rot="10800000">
          <a:off x="1098122" y="1800200"/>
          <a:ext cx="1800200" cy="180020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err="1" smtClean="0"/>
            <a:t>Students</a:t>
          </a:r>
          <a:r>
            <a:rPr lang="es-EC" sz="1100" b="1" kern="1200" dirty="0" smtClean="0"/>
            <a:t> </a:t>
          </a:r>
          <a:r>
            <a:rPr lang="es-EC" sz="1100" b="1" kern="1200" dirty="0" err="1" smtClean="0"/>
            <a:t>participation</a:t>
          </a:r>
          <a:endParaRPr lang="en-US" sz="1100" b="1" kern="1200" dirty="0"/>
        </a:p>
      </dsp:txBody>
      <dsp:txXfrm rot="10800000">
        <a:off x="1098122" y="1800200"/>
        <a:ext cx="1800200" cy="1800200"/>
      </dsp:txXfrm>
    </dsp:sp>
    <dsp:sp modelId="{31F722E4-4A73-4E61-B695-7EC960D94A15}">
      <dsp:nvSpPr>
        <dsp:cNvPr id="0" name=""/>
        <dsp:cNvSpPr/>
      </dsp:nvSpPr>
      <dsp:spPr>
        <a:xfrm>
          <a:off x="1998222" y="1800200"/>
          <a:ext cx="1800200" cy="1800200"/>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Interview </a:t>
          </a:r>
          <a:r>
            <a:rPr lang="es-EC" sz="1100" b="1" kern="1200" dirty="0" err="1" smtClean="0"/>
            <a:t>students</a:t>
          </a:r>
          <a:endParaRPr lang="en-US" sz="1100" b="1" kern="1200" dirty="0"/>
        </a:p>
      </dsp:txBody>
      <dsp:txXfrm>
        <a:off x="1998222" y="1800200"/>
        <a:ext cx="1800200" cy="1800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075A98-415C-40B4-815D-313A1293A451}">
      <dsp:nvSpPr>
        <dsp:cNvPr id="0" name=""/>
        <dsp:cNvSpPr/>
      </dsp:nvSpPr>
      <dsp:spPr>
        <a:xfrm>
          <a:off x="1292659" y="1225"/>
          <a:ext cx="1011768" cy="65764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Where</a:t>
          </a:r>
          <a:r>
            <a:rPr lang="es-EC" sz="1300" b="1" kern="1200" dirty="0" smtClean="0">
              <a:solidFill>
                <a:schemeClr val="tx1"/>
              </a:solidFill>
            </a:rPr>
            <a:t> am I </a:t>
          </a:r>
          <a:r>
            <a:rPr lang="es-EC" sz="1300" b="1" kern="1200" dirty="0" err="1" smtClean="0">
              <a:solidFill>
                <a:schemeClr val="tx1"/>
              </a:solidFill>
            </a:rPr>
            <a:t>now</a:t>
          </a:r>
          <a:r>
            <a:rPr lang="es-EC" sz="1300" b="1" kern="1200" dirty="0" smtClean="0">
              <a:solidFill>
                <a:schemeClr val="tx1"/>
              </a:solidFill>
            </a:rPr>
            <a:t>?</a:t>
          </a:r>
          <a:endParaRPr lang="en-US" sz="1300" kern="1200" dirty="0">
            <a:solidFill>
              <a:schemeClr val="tx1"/>
            </a:solidFill>
          </a:endParaRPr>
        </a:p>
      </dsp:txBody>
      <dsp:txXfrm>
        <a:off x="1292659" y="1225"/>
        <a:ext cx="1011768" cy="657649"/>
      </dsp:txXfrm>
    </dsp:sp>
    <dsp:sp modelId="{49BF9846-94AA-4E22-BE7B-DD8C2CCF98EA}">
      <dsp:nvSpPr>
        <dsp:cNvPr id="0" name=""/>
        <dsp:cNvSpPr/>
      </dsp:nvSpPr>
      <dsp:spPr>
        <a:xfrm>
          <a:off x="-1263920" y="-570764"/>
          <a:ext cx="3099098" cy="3099098"/>
        </a:xfrm>
        <a:custGeom>
          <a:avLst/>
          <a:gdLst/>
          <a:ahLst/>
          <a:cxnLst/>
          <a:rect l="0" t="0" r="0" b="0"/>
          <a:pathLst>
            <a:path>
              <a:moveTo>
                <a:pt x="3086175" y="1349840"/>
              </a:moveTo>
              <a:arcTo wR="1549549" hR="1549549" stAng="21155701" swAng="820611"/>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CAB6FB4E-F095-4813-8C0C-8465660A4398}">
      <dsp:nvSpPr>
        <dsp:cNvPr id="0" name=""/>
        <dsp:cNvSpPr/>
      </dsp:nvSpPr>
      <dsp:spPr>
        <a:xfrm>
          <a:off x="977845" y="1268648"/>
          <a:ext cx="1666463" cy="65764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PERSONAL DEVELOPMENT</a:t>
          </a:r>
          <a:endParaRPr lang="en-US" sz="1300" b="1" kern="1200" dirty="0">
            <a:solidFill>
              <a:schemeClr val="tx1"/>
            </a:solidFill>
          </a:endParaRPr>
        </a:p>
      </dsp:txBody>
      <dsp:txXfrm>
        <a:off x="977845" y="1268648"/>
        <a:ext cx="1666463" cy="657649"/>
      </dsp:txXfrm>
    </dsp:sp>
    <dsp:sp modelId="{0370F25C-C134-434D-BACC-C942BD0805D7}">
      <dsp:nvSpPr>
        <dsp:cNvPr id="0" name=""/>
        <dsp:cNvSpPr/>
      </dsp:nvSpPr>
      <dsp:spPr>
        <a:xfrm>
          <a:off x="-17177" y="1763039"/>
          <a:ext cx="3099098" cy="3099098"/>
        </a:xfrm>
        <a:custGeom>
          <a:avLst/>
          <a:gdLst/>
          <a:ahLst/>
          <a:cxnLst/>
          <a:rect l="0" t="0" r="0" b="0"/>
          <a:pathLst>
            <a:path>
              <a:moveTo>
                <a:pt x="2354154" y="225270"/>
              </a:moveTo>
              <a:arcTo wR="1549549" hR="1549549" stAng="18076922" swAng="864370"/>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8FADDD91-C372-464D-B559-8B4AEEC746F1}">
      <dsp:nvSpPr>
        <dsp:cNvPr id="0" name=""/>
        <dsp:cNvSpPr/>
      </dsp:nvSpPr>
      <dsp:spPr>
        <a:xfrm>
          <a:off x="2634608" y="2325549"/>
          <a:ext cx="1011768" cy="65764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Where</a:t>
          </a:r>
          <a:r>
            <a:rPr lang="es-EC" sz="1300" b="1" kern="1200" dirty="0" smtClean="0">
              <a:solidFill>
                <a:schemeClr val="tx1"/>
              </a:solidFill>
            </a:rPr>
            <a:t> do I </a:t>
          </a:r>
          <a:r>
            <a:rPr lang="es-EC" sz="1300" b="1" kern="1200" dirty="0" err="1" smtClean="0">
              <a:solidFill>
                <a:schemeClr val="tx1"/>
              </a:solidFill>
            </a:rPr>
            <a:t>want</a:t>
          </a:r>
          <a:r>
            <a:rPr lang="es-EC" sz="1300" b="1" kern="1200" dirty="0" smtClean="0">
              <a:solidFill>
                <a:schemeClr val="tx1"/>
              </a:solidFill>
            </a:rPr>
            <a:t> </a:t>
          </a:r>
          <a:r>
            <a:rPr lang="es-EC" sz="1300" b="1" kern="1200" dirty="0" err="1" smtClean="0">
              <a:solidFill>
                <a:schemeClr val="tx1"/>
              </a:solidFill>
            </a:rPr>
            <a:t>to</a:t>
          </a:r>
          <a:r>
            <a:rPr lang="es-EC" sz="1300" b="1" kern="1200" dirty="0" smtClean="0">
              <a:solidFill>
                <a:schemeClr val="tx1"/>
              </a:solidFill>
            </a:rPr>
            <a:t> </a:t>
          </a:r>
          <a:r>
            <a:rPr lang="es-EC" sz="1300" b="1" kern="1200" dirty="0" err="1" smtClean="0">
              <a:solidFill>
                <a:schemeClr val="tx1"/>
              </a:solidFill>
            </a:rPr>
            <a:t>be</a:t>
          </a:r>
          <a:r>
            <a:rPr lang="es-EC" sz="1300" b="1" kern="1200" dirty="0" smtClean="0">
              <a:solidFill>
                <a:schemeClr val="tx1"/>
              </a:solidFill>
            </a:rPr>
            <a:t>?</a:t>
          </a:r>
          <a:endParaRPr lang="en-US" sz="1300" b="1" kern="1200" dirty="0">
            <a:solidFill>
              <a:schemeClr val="tx1"/>
            </a:solidFill>
          </a:endParaRPr>
        </a:p>
      </dsp:txBody>
      <dsp:txXfrm>
        <a:off x="2634608" y="2325549"/>
        <a:ext cx="1011768" cy="657649"/>
      </dsp:txXfrm>
    </dsp:sp>
    <dsp:sp modelId="{B828B367-F021-4E58-BDBA-13C431780B3E}">
      <dsp:nvSpPr>
        <dsp:cNvPr id="0" name=""/>
        <dsp:cNvSpPr/>
      </dsp:nvSpPr>
      <dsp:spPr>
        <a:xfrm>
          <a:off x="248994" y="330050"/>
          <a:ext cx="3099098" cy="3099098"/>
        </a:xfrm>
        <a:custGeom>
          <a:avLst/>
          <a:gdLst/>
          <a:ahLst/>
          <a:cxnLst/>
          <a:rect l="0" t="0" r="0" b="0"/>
          <a:pathLst>
            <a:path>
              <a:moveTo>
                <a:pt x="2535628" y="2744853"/>
              </a:moveTo>
              <a:arcTo wR="1549549" hR="1549549" stAng="3028722" swAng="924154"/>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6DFCE10B-8116-4B18-951F-D2A07DFFF2F0}">
      <dsp:nvSpPr>
        <dsp:cNvPr id="0" name=""/>
        <dsp:cNvSpPr/>
      </dsp:nvSpPr>
      <dsp:spPr>
        <a:xfrm>
          <a:off x="1292659" y="3100324"/>
          <a:ext cx="1011768" cy="65764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How</a:t>
          </a:r>
          <a:r>
            <a:rPr lang="es-EC" sz="1300" b="1" kern="1200" dirty="0" smtClean="0">
              <a:solidFill>
                <a:schemeClr val="tx1"/>
              </a:solidFill>
            </a:rPr>
            <a:t> </a:t>
          </a:r>
          <a:r>
            <a:rPr lang="es-EC" sz="1300" b="1" kern="1200" dirty="0" err="1" smtClean="0">
              <a:solidFill>
                <a:schemeClr val="tx1"/>
              </a:solidFill>
            </a:rPr>
            <a:t>will</a:t>
          </a:r>
          <a:r>
            <a:rPr lang="es-EC" sz="1300" b="1" kern="1200" dirty="0" smtClean="0">
              <a:solidFill>
                <a:schemeClr val="tx1"/>
              </a:solidFill>
            </a:rPr>
            <a:t> I </a:t>
          </a:r>
          <a:r>
            <a:rPr lang="es-EC" sz="1300" b="1" kern="1200" dirty="0" err="1" smtClean="0">
              <a:solidFill>
                <a:schemeClr val="tx1"/>
              </a:solidFill>
            </a:rPr>
            <a:t>get</a:t>
          </a:r>
          <a:r>
            <a:rPr lang="es-EC" sz="1300" b="1" kern="1200" dirty="0" smtClean="0">
              <a:solidFill>
                <a:schemeClr val="tx1"/>
              </a:solidFill>
            </a:rPr>
            <a:t> </a:t>
          </a:r>
          <a:r>
            <a:rPr lang="es-EC" sz="1300" b="1" kern="1200" dirty="0" err="1" smtClean="0">
              <a:solidFill>
                <a:schemeClr val="tx1"/>
              </a:solidFill>
            </a:rPr>
            <a:t>there</a:t>
          </a:r>
          <a:r>
            <a:rPr lang="es-EC" sz="1300" b="1" kern="1200" dirty="0" smtClean="0">
              <a:solidFill>
                <a:schemeClr val="tx1"/>
              </a:solidFill>
            </a:rPr>
            <a:t>?</a:t>
          </a:r>
          <a:endParaRPr lang="en-US" sz="1300" b="1" kern="1200" dirty="0">
            <a:solidFill>
              <a:schemeClr val="tx1"/>
            </a:solidFill>
          </a:endParaRPr>
        </a:p>
      </dsp:txBody>
      <dsp:txXfrm>
        <a:off x="1292659" y="3100324"/>
        <a:ext cx="1011768" cy="657649"/>
      </dsp:txXfrm>
    </dsp:sp>
    <dsp:sp modelId="{C80EE2D7-B735-4A63-A8BC-760E1D936987}">
      <dsp:nvSpPr>
        <dsp:cNvPr id="0" name=""/>
        <dsp:cNvSpPr/>
      </dsp:nvSpPr>
      <dsp:spPr>
        <a:xfrm>
          <a:off x="248994" y="330050"/>
          <a:ext cx="3099098" cy="3099098"/>
        </a:xfrm>
        <a:custGeom>
          <a:avLst/>
          <a:gdLst/>
          <a:ahLst/>
          <a:cxnLst/>
          <a:rect l="0" t="0" r="0" b="0"/>
          <a:pathLst>
            <a:path>
              <a:moveTo>
                <a:pt x="916358" y="2963823"/>
              </a:moveTo>
              <a:arcTo wR="1549549" hR="1549549" stAng="6847124" swAng="924154"/>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C8A6CDF1-AC8C-49D4-BDD2-4A261C271FB3}">
      <dsp:nvSpPr>
        <dsp:cNvPr id="0" name=""/>
        <dsp:cNvSpPr/>
      </dsp:nvSpPr>
      <dsp:spPr>
        <a:xfrm>
          <a:off x="-49289" y="2325549"/>
          <a:ext cx="1011768" cy="65764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Action</a:t>
          </a:r>
          <a:r>
            <a:rPr lang="es-EC" sz="1300" b="1" kern="1200" dirty="0" smtClean="0">
              <a:solidFill>
                <a:schemeClr val="tx1"/>
              </a:solidFill>
            </a:rPr>
            <a:t> and </a:t>
          </a:r>
          <a:r>
            <a:rPr lang="es-EC" sz="1300" b="1" kern="1200" dirty="0" err="1" smtClean="0">
              <a:solidFill>
                <a:schemeClr val="tx1"/>
              </a:solidFill>
            </a:rPr>
            <a:t>practice</a:t>
          </a:r>
          <a:endParaRPr lang="en-US" sz="1300" b="1" kern="1200" dirty="0">
            <a:solidFill>
              <a:schemeClr val="tx1"/>
            </a:solidFill>
          </a:endParaRPr>
        </a:p>
      </dsp:txBody>
      <dsp:txXfrm>
        <a:off x="-49289" y="2325549"/>
        <a:ext cx="1011768" cy="657649"/>
      </dsp:txXfrm>
    </dsp:sp>
    <dsp:sp modelId="{00937EE9-55C3-44BA-ACE9-EA5B288BCABA}">
      <dsp:nvSpPr>
        <dsp:cNvPr id="0" name=""/>
        <dsp:cNvSpPr/>
      </dsp:nvSpPr>
      <dsp:spPr>
        <a:xfrm>
          <a:off x="248994" y="330050"/>
          <a:ext cx="3099098" cy="3099098"/>
        </a:xfrm>
        <a:custGeom>
          <a:avLst/>
          <a:gdLst/>
          <a:ahLst/>
          <a:cxnLst/>
          <a:rect l="0" t="0" r="0" b="0"/>
          <a:pathLst>
            <a:path>
              <a:moveTo>
                <a:pt x="24156" y="1822091"/>
              </a:moveTo>
              <a:arcTo wR="1549549" hR="1549549" stAng="10192191" swAng="1215618"/>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490CCEE7-3E84-4D78-9C3E-0A656AC75CD6}">
      <dsp:nvSpPr>
        <dsp:cNvPr id="0" name=""/>
        <dsp:cNvSpPr/>
      </dsp:nvSpPr>
      <dsp:spPr>
        <a:xfrm>
          <a:off x="-49289" y="776000"/>
          <a:ext cx="1011768" cy="65764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solidFill>
                <a:schemeClr val="tx1"/>
              </a:solidFill>
            </a:rPr>
            <a:t>How</a:t>
          </a:r>
          <a:r>
            <a:rPr lang="es-EC" sz="1300" b="1" kern="1200" dirty="0" smtClean="0">
              <a:solidFill>
                <a:schemeClr val="tx1"/>
              </a:solidFill>
            </a:rPr>
            <a:t>  </a:t>
          </a:r>
          <a:r>
            <a:rPr lang="es-EC" sz="1300" b="1" kern="1200" dirty="0" err="1" smtClean="0">
              <a:solidFill>
                <a:schemeClr val="tx1"/>
              </a:solidFill>
            </a:rPr>
            <a:t>could</a:t>
          </a:r>
          <a:r>
            <a:rPr lang="es-EC" sz="1300" b="1" kern="1200" dirty="0" smtClean="0">
              <a:solidFill>
                <a:schemeClr val="tx1"/>
              </a:solidFill>
            </a:rPr>
            <a:t> I do?</a:t>
          </a:r>
          <a:endParaRPr lang="en-US" sz="1300" b="1" kern="1200" dirty="0">
            <a:solidFill>
              <a:schemeClr val="tx1"/>
            </a:solidFill>
          </a:endParaRPr>
        </a:p>
      </dsp:txBody>
      <dsp:txXfrm>
        <a:off x="-49289" y="776000"/>
        <a:ext cx="1011768" cy="657649"/>
      </dsp:txXfrm>
    </dsp:sp>
    <dsp:sp modelId="{6B4973FB-ECAE-40DA-BC73-3E9FFB7CA567}">
      <dsp:nvSpPr>
        <dsp:cNvPr id="0" name=""/>
        <dsp:cNvSpPr/>
      </dsp:nvSpPr>
      <dsp:spPr>
        <a:xfrm>
          <a:off x="248994" y="330050"/>
          <a:ext cx="3099098" cy="3099098"/>
        </a:xfrm>
        <a:custGeom>
          <a:avLst/>
          <a:gdLst/>
          <a:ahLst/>
          <a:cxnLst/>
          <a:rect l="0" t="0" r="0" b="0"/>
          <a:pathLst>
            <a:path>
              <a:moveTo>
                <a:pt x="563470" y="354245"/>
              </a:moveTo>
              <a:arcTo wR="1549549" hR="1549549" stAng="13828722" swAng="924154"/>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5ABF5D-C273-4819-BF7A-A2BE1B06CC11}">
      <dsp:nvSpPr>
        <dsp:cNvPr id="0" name=""/>
        <dsp:cNvSpPr/>
      </dsp:nvSpPr>
      <dsp:spPr>
        <a:xfrm>
          <a:off x="646931" y="819713"/>
          <a:ext cx="3187179" cy="3187179"/>
        </a:xfrm>
        <a:prstGeom prst="blockArc">
          <a:avLst>
            <a:gd name="adj1" fmla="val 11581254"/>
            <a:gd name="adj2" fmla="val 16701075"/>
            <a:gd name="adj3" fmla="val 4636"/>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30F03DE-706D-4B9C-BE6D-4188E060931B}">
      <dsp:nvSpPr>
        <dsp:cNvPr id="0" name=""/>
        <dsp:cNvSpPr/>
      </dsp:nvSpPr>
      <dsp:spPr>
        <a:xfrm>
          <a:off x="606413" y="-25244"/>
          <a:ext cx="3187179" cy="3187179"/>
        </a:xfrm>
        <a:prstGeom prst="blockArc">
          <a:avLst>
            <a:gd name="adj1" fmla="val 5004559"/>
            <a:gd name="adj2" fmla="val 9689301"/>
            <a:gd name="adj3" fmla="val 4636"/>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696CC53E-EE7E-4E72-8894-2CD0BDBD733E}">
      <dsp:nvSpPr>
        <dsp:cNvPr id="0" name=""/>
        <dsp:cNvSpPr/>
      </dsp:nvSpPr>
      <dsp:spPr>
        <a:xfrm>
          <a:off x="1152123" y="-12"/>
          <a:ext cx="3187179" cy="3187179"/>
        </a:xfrm>
        <a:prstGeom prst="blockArc">
          <a:avLst>
            <a:gd name="adj1" fmla="val 1054641"/>
            <a:gd name="adj2" fmla="val 5937353"/>
            <a:gd name="adj3" fmla="val 4636"/>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0B51E9C-783B-421E-9C25-CD40E141A113}">
      <dsp:nvSpPr>
        <dsp:cNvPr id="0" name=""/>
        <dsp:cNvSpPr/>
      </dsp:nvSpPr>
      <dsp:spPr>
        <a:xfrm>
          <a:off x="1001169" y="830936"/>
          <a:ext cx="3187179" cy="3187179"/>
        </a:xfrm>
        <a:prstGeom prst="blockArc">
          <a:avLst>
            <a:gd name="adj1" fmla="val 15916675"/>
            <a:gd name="adj2" fmla="val 20758173"/>
            <a:gd name="adj3" fmla="val 4636"/>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5855758-FF8F-40C4-8632-D1F2B31F52DA}">
      <dsp:nvSpPr>
        <dsp:cNvPr id="0" name=""/>
        <dsp:cNvSpPr/>
      </dsp:nvSpPr>
      <dsp:spPr>
        <a:xfrm>
          <a:off x="1440152" y="1656174"/>
          <a:ext cx="1910134" cy="666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OBSERVATION</a:t>
          </a:r>
          <a:endParaRPr lang="en-US" sz="1400" b="1" kern="1200" dirty="0">
            <a:solidFill>
              <a:schemeClr val="tx1"/>
            </a:solidFill>
          </a:endParaRPr>
        </a:p>
      </dsp:txBody>
      <dsp:txXfrm>
        <a:off x="1440152" y="1656174"/>
        <a:ext cx="1910134" cy="666959"/>
      </dsp:txXfrm>
    </dsp:sp>
    <dsp:sp modelId="{6AD77D22-E45B-4F0F-8B10-35016E0519C5}">
      <dsp:nvSpPr>
        <dsp:cNvPr id="0" name=""/>
        <dsp:cNvSpPr/>
      </dsp:nvSpPr>
      <dsp:spPr>
        <a:xfrm>
          <a:off x="1979871" y="454327"/>
          <a:ext cx="973479" cy="83765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err="1" smtClean="0"/>
            <a:t>We</a:t>
          </a:r>
          <a:r>
            <a:rPr lang="es-EC" sz="1200" b="1" kern="1200" dirty="0" smtClean="0"/>
            <a:t> </a:t>
          </a:r>
          <a:r>
            <a:rPr lang="es-EC" sz="1200" b="1" kern="1200" dirty="0" err="1" smtClean="0"/>
            <a:t>obtain</a:t>
          </a:r>
          <a:r>
            <a:rPr lang="es-EC" sz="1200" b="1" kern="1200" dirty="0" smtClean="0"/>
            <a:t>  new </a:t>
          </a:r>
          <a:r>
            <a:rPr lang="es-EC" sz="1200" b="1" kern="1200" dirty="0" err="1" smtClean="0"/>
            <a:t>insights</a:t>
          </a:r>
          <a:endParaRPr lang="en-US" sz="1200" b="1" kern="1200" dirty="0"/>
        </a:p>
      </dsp:txBody>
      <dsp:txXfrm>
        <a:off x="1979871" y="454327"/>
        <a:ext cx="973479" cy="837657"/>
      </dsp:txXfrm>
    </dsp:sp>
    <dsp:sp modelId="{6E7EAB63-D6CD-4228-9F14-D96003C405B2}">
      <dsp:nvSpPr>
        <dsp:cNvPr id="0" name=""/>
        <dsp:cNvSpPr/>
      </dsp:nvSpPr>
      <dsp:spPr>
        <a:xfrm>
          <a:off x="3430033" y="1620184"/>
          <a:ext cx="1349878" cy="853899"/>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err="1" smtClean="0"/>
            <a:t>Provide</a:t>
          </a:r>
          <a:r>
            <a:rPr lang="es-EC" sz="1200" b="1" kern="1200" dirty="0" smtClean="0"/>
            <a:t> </a:t>
          </a:r>
          <a:r>
            <a:rPr lang="es-EC" sz="1200" b="1" kern="1200" dirty="0" err="1" smtClean="0"/>
            <a:t>detailed</a:t>
          </a:r>
          <a:r>
            <a:rPr lang="es-EC" sz="1200" b="1" kern="1200" dirty="0" smtClean="0"/>
            <a:t> </a:t>
          </a:r>
          <a:r>
            <a:rPr lang="es-EC" sz="1200" b="1" kern="1200" dirty="0" err="1" smtClean="0"/>
            <a:t>information</a:t>
          </a:r>
          <a:endParaRPr lang="en-US" sz="1200" b="1" kern="1200" dirty="0"/>
        </a:p>
      </dsp:txBody>
      <dsp:txXfrm>
        <a:off x="3430033" y="1620184"/>
        <a:ext cx="1349878" cy="853899"/>
      </dsp:txXfrm>
    </dsp:sp>
    <dsp:sp modelId="{B479446B-64CB-4B41-9781-459E6D01A237}">
      <dsp:nvSpPr>
        <dsp:cNvPr id="0" name=""/>
        <dsp:cNvSpPr/>
      </dsp:nvSpPr>
      <dsp:spPr>
        <a:xfrm>
          <a:off x="1627508" y="2672526"/>
          <a:ext cx="1502321" cy="8843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err="1" smtClean="0"/>
            <a:t>It</a:t>
          </a:r>
          <a:r>
            <a:rPr lang="es-EC" sz="1200" b="1" kern="1200" dirty="0" smtClean="0"/>
            <a:t> </a:t>
          </a:r>
          <a:r>
            <a:rPr lang="es-EC" sz="1200" b="1" kern="1200" dirty="0" err="1" smtClean="0"/>
            <a:t>reveals</a:t>
          </a:r>
          <a:r>
            <a:rPr lang="es-EC" sz="1200" b="1" kern="1200" dirty="0" smtClean="0"/>
            <a:t> </a:t>
          </a:r>
          <a:r>
            <a:rPr lang="es-EC" sz="1200" b="1" kern="1200" dirty="0" err="1" smtClean="0"/>
            <a:t>unexpected</a:t>
          </a:r>
          <a:r>
            <a:rPr lang="es-EC" sz="1200" b="1" kern="1200" dirty="0" smtClean="0"/>
            <a:t> </a:t>
          </a:r>
          <a:r>
            <a:rPr lang="es-EC" sz="1200" b="1" kern="1200" dirty="0" err="1" smtClean="0"/>
            <a:t>information</a:t>
          </a:r>
          <a:endParaRPr lang="en-US" sz="1200" b="1" kern="1200" dirty="0"/>
        </a:p>
      </dsp:txBody>
      <dsp:txXfrm>
        <a:off x="1627508" y="2672526"/>
        <a:ext cx="1502321" cy="884371"/>
      </dsp:txXfrm>
    </dsp:sp>
    <dsp:sp modelId="{0F8E9884-D315-42D6-8990-11BBD5AAA55F}">
      <dsp:nvSpPr>
        <dsp:cNvPr id="0" name=""/>
        <dsp:cNvSpPr/>
      </dsp:nvSpPr>
      <dsp:spPr>
        <a:xfrm>
          <a:off x="7" y="1620177"/>
          <a:ext cx="1447768" cy="88480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err="1" smtClean="0">
              <a:solidFill>
                <a:schemeClr val="bg1"/>
              </a:solidFill>
            </a:rPr>
            <a:t>We</a:t>
          </a:r>
          <a:r>
            <a:rPr lang="es-EC" sz="1200" b="1" kern="1200" dirty="0" smtClean="0">
              <a:solidFill>
                <a:schemeClr val="bg1"/>
              </a:solidFill>
            </a:rPr>
            <a:t> </a:t>
          </a:r>
          <a:r>
            <a:rPr lang="es-EC" sz="1200" b="1" kern="1200" dirty="0" err="1" smtClean="0">
              <a:solidFill>
                <a:schemeClr val="bg1"/>
              </a:solidFill>
            </a:rPr>
            <a:t>obtain</a:t>
          </a:r>
          <a:r>
            <a:rPr lang="es-EC" sz="1200" b="1" kern="1200" dirty="0" smtClean="0">
              <a:solidFill>
                <a:schemeClr val="bg1"/>
              </a:solidFill>
            </a:rPr>
            <a:t> </a:t>
          </a:r>
          <a:r>
            <a:rPr lang="es-EC" sz="1200" b="1" kern="1200" dirty="0" err="1" smtClean="0">
              <a:solidFill>
                <a:schemeClr val="bg1"/>
              </a:solidFill>
            </a:rPr>
            <a:t>useful</a:t>
          </a:r>
          <a:r>
            <a:rPr lang="es-EC" sz="1200" b="1" kern="1200" dirty="0" smtClean="0">
              <a:solidFill>
                <a:schemeClr val="bg1"/>
              </a:solidFill>
            </a:rPr>
            <a:t> </a:t>
          </a:r>
          <a:r>
            <a:rPr lang="es-EC" sz="1200" b="1" kern="1200" dirty="0" err="1" smtClean="0">
              <a:solidFill>
                <a:schemeClr val="bg1"/>
              </a:solidFill>
            </a:rPr>
            <a:t>information</a:t>
          </a:r>
          <a:endParaRPr lang="en-US" sz="1200" b="1" kern="1200" dirty="0">
            <a:solidFill>
              <a:schemeClr val="bg1"/>
            </a:solidFill>
          </a:endParaRPr>
        </a:p>
      </dsp:txBody>
      <dsp:txXfrm>
        <a:off x="7" y="1620177"/>
        <a:ext cx="1447768" cy="8848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A5C7E9-3B90-43B2-972D-E0032CBD0BF1}">
      <dsp:nvSpPr>
        <dsp:cNvPr id="0" name=""/>
        <dsp:cNvSpPr/>
      </dsp:nvSpPr>
      <dsp:spPr>
        <a:xfrm>
          <a:off x="1530914" y="228996"/>
          <a:ext cx="1712037" cy="957645"/>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err="1" smtClean="0">
              <a:solidFill>
                <a:schemeClr val="tx1"/>
              </a:solidFill>
            </a:rPr>
            <a:t>Assessment</a:t>
          </a:r>
          <a:r>
            <a:rPr lang="es-EC" sz="1100" b="1" kern="1200" dirty="0" smtClean="0">
              <a:solidFill>
                <a:schemeClr val="tx1"/>
              </a:solidFill>
            </a:rPr>
            <a:t> </a:t>
          </a:r>
        </a:p>
        <a:p>
          <a:pPr lvl="0" algn="ctr" defTabSz="488950">
            <a:lnSpc>
              <a:spcPct val="90000"/>
            </a:lnSpc>
            <a:spcBef>
              <a:spcPct val="0"/>
            </a:spcBef>
            <a:spcAft>
              <a:spcPct val="35000"/>
            </a:spcAft>
          </a:pPr>
          <a:r>
            <a:rPr lang="es-EC" sz="1100" b="1" kern="1200" dirty="0" err="1" smtClean="0"/>
            <a:t>Collect</a:t>
          </a:r>
          <a:r>
            <a:rPr lang="es-EC" sz="1100" b="1" kern="1200" dirty="0" smtClean="0"/>
            <a:t> </a:t>
          </a:r>
          <a:r>
            <a:rPr lang="es-EC" sz="1100" b="1" kern="1200" dirty="0" err="1" smtClean="0"/>
            <a:t>Information</a:t>
          </a:r>
          <a:r>
            <a:rPr lang="es-EC" sz="1100" b="1" kern="1200" dirty="0" smtClean="0"/>
            <a:t> </a:t>
          </a:r>
          <a:endParaRPr lang="en-US" sz="1100" b="1" kern="1200" dirty="0"/>
        </a:p>
      </dsp:txBody>
      <dsp:txXfrm>
        <a:off x="1530914" y="228996"/>
        <a:ext cx="1712037" cy="957645"/>
      </dsp:txXfrm>
    </dsp:sp>
    <dsp:sp modelId="{2BE4D959-C014-4C3A-8685-0D3E4672DD1F}">
      <dsp:nvSpPr>
        <dsp:cNvPr id="0" name=""/>
        <dsp:cNvSpPr/>
      </dsp:nvSpPr>
      <dsp:spPr>
        <a:xfrm rot="2245382">
          <a:off x="3263755" y="1012590"/>
          <a:ext cx="477173" cy="41185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2245382">
        <a:off x="3263755" y="1012590"/>
        <a:ext cx="477173" cy="411852"/>
      </dsp:txXfrm>
    </dsp:sp>
    <dsp:sp modelId="{FF7CA5B8-5835-49BD-8241-8C3CB6DE6BF5}">
      <dsp:nvSpPr>
        <dsp:cNvPr id="0" name=""/>
        <dsp:cNvSpPr/>
      </dsp:nvSpPr>
      <dsp:spPr>
        <a:xfrm>
          <a:off x="3166798" y="1583861"/>
          <a:ext cx="1801753" cy="820104"/>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err="1" smtClean="0">
              <a:solidFill>
                <a:schemeClr val="tx1"/>
              </a:solidFill>
            </a:rPr>
            <a:t>Reflection</a:t>
          </a:r>
          <a:r>
            <a:rPr lang="es-EC" sz="1100" b="1" kern="1200" dirty="0" smtClean="0">
              <a:solidFill>
                <a:schemeClr val="tx1"/>
              </a:solidFill>
            </a:rPr>
            <a:t> </a:t>
          </a:r>
          <a:r>
            <a:rPr lang="es-EC" sz="1100" b="1" kern="1200" dirty="0" err="1" smtClean="0">
              <a:solidFill>
                <a:schemeClr val="bg1"/>
              </a:solidFill>
            </a:rPr>
            <a:t>Interpretation</a:t>
          </a:r>
          <a:endParaRPr lang="en-US" sz="1100" b="1" kern="1200" dirty="0">
            <a:solidFill>
              <a:schemeClr val="bg1"/>
            </a:solidFill>
          </a:endParaRPr>
        </a:p>
      </dsp:txBody>
      <dsp:txXfrm>
        <a:off x="3166798" y="1583861"/>
        <a:ext cx="1801753" cy="820104"/>
      </dsp:txXfrm>
    </dsp:sp>
    <dsp:sp modelId="{CA47D143-6B1B-401B-9D06-08D987B552E9}">
      <dsp:nvSpPr>
        <dsp:cNvPr id="0" name=""/>
        <dsp:cNvSpPr/>
      </dsp:nvSpPr>
      <dsp:spPr>
        <a:xfrm rot="8345298">
          <a:off x="3265775" y="2530809"/>
          <a:ext cx="466088" cy="41185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8345298">
        <a:off x="3265775" y="2530809"/>
        <a:ext cx="466088" cy="411852"/>
      </dsp:txXfrm>
    </dsp:sp>
    <dsp:sp modelId="{1DFD408D-9860-4888-BC08-7D95686021F0}">
      <dsp:nvSpPr>
        <dsp:cNvPr id="0" name=""/>
        <dsp:cNvSpPr/>
      </dsp:nvSpPr>
      <dsp:spPr>
        <a:xfrm>
          <a:off x="1542922" y="2894479"/>
          <a:ext cx="2026069" cy="818933"/>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err="1" smtClean="0">
              <a:solidFill>
                <a:schemeClr val="tx1"/>
              </a:solidFill>
            </a:rPr>
            <a:t>Planning</a:t>
          </a:r>
          <a:r>
            <a:rPr lang="es-EC" sz="1100" b="1" kern="1200" dirty="0" smtClean="0">
              <a:solidFill>
                <a:schemeClr val="tx1"/>
              </a:solidFill>
            </a:rPr>
            <a:t> </a:t>
          </a:r>
        </a:p>
        <a:p>
          <a:pPr lvl="0" algn="ctr" defTabSz="488950">
            <a:lnSpc>
              <a:spcPct val="90000"/>
            </a:lnSpc>
            <a:spcBef>
              <a:spcPct val="0"/>
            </a:spcBef>
            <a:spcAft>
              <a:spcPct val="35000"/>
            </a:spcAft>
          </a:pPr>
          <a:r>
            <a:rPr lang="es-EC" sz="1100" b="1" kern="1200" dirty="0" err="1" smtClean="0"/>
            <a:t>Choose</a:t>
          </a:r>
          <a:r>
            <a:rPr lang="es-EC" sz="1100" b="1" kern="1200" dirty="0" smtClean="0"/>
            <a:t> </a:t>
          </a:r>
          <a:r>
            <a:rPr lang="es-EC" sz="1100" b="1" kern="1200" dirty="0" err="1" smtClean="0"/>
            <a:t>Resources</a:t>
          </a:r>
          <a:r>
            <a:rPr lang="es-EC" sz="1100" b="1" kern="1200" dirty="0" smtClean="0"/>
            <a:t> and </a:t>
          </a:r>
          <a:r>
            <a:rPr lang="es-EC" sz="1100" b="1" kern="1200" dirty="0" err="1" smtClean="0"/>
            <a:t>approach</a:t>
          </a:r>
          <a:endParaRPr lang="en-US" sz="1100" b="1" kern="1200" dirty="0"/>
        </a:p>
      </dsp:txBody>
      <dsp:txXfrm>
        <a:off x="1542922" y="2894479"/>
        <a:ext cx="2026069" cy="818933"/>
      </dsp:txXfrm>
    </dsp:sp>
    <dsp:sp modelId="{77D7C982-A424-4575-89AB-7B279D04E502}">
      <dsp:nvSpPr>
        <dsp:cNvPr id="0" name=""/>
        <dsp:cNvSpPr/>
      </dsp:nvSpPr>
      <dsp:spPr>
        <a:xfrm rot="13072678">
          <a:off x="1214188" y="2516621"/>
          <a:ext cx="471883" cy="41185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3072678">
        <a:off x="1214188" y="2516621"/>
        <a:ext cx="471883" cy="411852"/>
      </dsp:txXfrm>
    </dsp:sp>
    <dsp:sp modelId="{693974AB-7A07-4127-A9D7-D95CB6848571}">
      <dsp:nvSpPr>
        <dsp:cNvPr id="0" name=""/>
        <dsp:cNvSpPr/>
      </dsp:nvSpPr>
      <dsp:spPr>
        <a:xfrm>
          <a:off x="0" y="1523606"/>
          <a:ext cx="1763680" cy="956217"/>
        </a:xfrm>
        <a:prstGeom prst="ellipse">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dirty="0" err="1" smtClean="0">
              <a:solidFill>
                <a:schemeClr val="tx1"/>
              </a:solidFill>
            </a:rPr>
            <a:t>Instructtion</a:t>
          </a:r>
          <a:endParaRPr lang="es-EC" sz="1100" b="1" kern="1200" dirty="0" smtClean="0">
            <a:solidFill>
              <a:schemeClr val="tx1"/>
            </a:solidFill>
          </a:endParaRPr>
        </a:p>
        <a:p>
          <a:pPr lvl="0" algn="ctr" defTabSz="488950">
            <a:lnSpc>
              <a:spcPct val="90000"/>
            </a:lnSpc>
            <a:spcBef>
              <a:spcPct val="0"/>
            </a:spcBef>
            <a:spcAft>
              <a:spcPct val="35000"/>
            </a:spcAft>
          </a:pPr>
          <a:r>
            <a:rPr lang="es-EC" sz="1100" b="1" kern="1200" dirty="0" smtClean="0">
              <a:solidFill>
                <a:srgbClr val="C00000"/>
              </a:solidFill>
            </a:rPr>
            <a:t> </a:t>
          </a:r>
          <a:r>
            <a:rPr lang="es-EC" sz="1100" b="1" kern="1200" dirty="0" err="1" smtClean="0"/>
            <a:t>Bring</a:t>
          </a:r>
          <a:r>
            <a:rPr lang="es-EC" sz="1100" b="1" kern="1200" dirty="0" smtClean="0"/>
            <a:t> </a:t>
          </a:r>
          <a:r>
            <a:rPr lang="es-EC" sz="1100" b="1" kern="1200" dirty="0" err="1" smtClean="0"/>
            <a:t>Learners</a:t>
          </a:r>
          <a:r>
            <a:rPr lang="es-EC" sz="1100" b="1" kern="1200" dirty="0" smtClean="0"/>
            <a:t> New </a:t>
          </a:r>
          <a:r>
            <a:rPr lang="es-EC" sz="1100" b="1" kern="1200" dirty="0" err="1" smtClean="0"/>
            <a:t>Understanding</a:t>
          </a:r>
          <a:endParaRPr lang="en-US" sz="1100" b="1" kern="1200" dirty="0"/>
        </a:p>
      </dsp:txBody>
      <dsp:txXfrm>
        <a:off x="0" y="1523606"/>
        <a:ext cx="1763680" cy="956217"/>
      </dsp:txXfrm>
    </dsp:sp>
    <dsp:sp modelId="{C86A8DA9-F8E7-4156-B4DB-3E667AF11302}">
      <dsp:nvSpPr>
        <dsp:cNvPr id="0" name=""/>
        <dsp:cNvSpPr/>
      </dsp:nvSpPr>
      <dsp:spPr>
        <a:xfrm rot="19158903">
          <a:off x="1137056" y="1004884"/>
          <a:ext cx="396870" cy="41185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9158903">
        <a:off x="1137056" y="1004884"/>
        <a:ext cx="396870" cy="4118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E92F39-C901-4549-BF83-D0ED1AF72A16}">
      <dsp:nvSpPr>
        <dsp:cNvPr id="0" name=""/>
        <dsp:cNvSpPr/>
      </dsp:nvSpPr>
      <dsp:spPr>
        <a:xfrm>
          <a:off x="1828798" y="380995"/>
          <a:ext cx="1143706" cy="302604"/>
        </a:xfrm>
        <a:prstGeom prst="round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err="1" smtClean="0">
              <a:solidFill>
                <a:schemeClr val="tx1"/>
              </a:solidFill>
            </a:rPr>
            <a:t>Curriculum</a:t>
          </a:r>
          <a:endParaRPr lang="en-US" sz="1200" kern="1200" dirty="0">
            <a:solidFill>
              <a:schemeClr val="tx1"/>
            </a:solidFill>
          </a:endParaRPr>
        </a:p>
      </dsp:txBody>
      <dsp:txXfrm>
        <a:off x="1828798" y="380995"/>
        <a:ext cx="1143706" cy="302604"/>
      </dsp:txXfrm>
    </dsp:sp>
    <dsp:sp modelId="{74F8E61C-4DC0-4780-82D8-A078C51AF8A3}">
      <dsp:nvSpPr>
        <dsp:cNvPr id="0" name=""/>
        <dsp:cNvSpPr/>
      </dsp:nvSpPr>
      <dsp:spPr>
        <a:xfrm>
          <a:off x="1336495" y="657512"/>
          <a:ext cx="2454603" cy="2454603"/>
        </a:xfrm>
        <a:custGeom>
          <a:avLst/>
          <a:gdLst/>
          <a:ahLst/>
          <a:cxnLst/>
          <a:rect l="0" t="0" r="0" b="0"/>
          <a:pathLst>
            <a:path>
              <a:moveTo>
                <a:pt x="1489796" y="28399"/>
              </a:moveTo>
              <a:arcTo wR="1227301" hR="1227301" stAng="16940988" swAng="31449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08D683-B9DB-4799-845A-0B0E53D6A9B8}">
      <dsp:nvSpPr>
        <dsp:cNvPr id="0" name=""/>
        <dsp:cNvSpPr/>
      </dsp:nvSpPr>
      <dsp:spPr>
        <a:xfrm>
          <a:off x="3124199" y="1371601"/>
          <a:ext cx="1143706" cy="443577"/>
        </a:xfrm>
        <a:prstGeom prst="round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err="1" smtClean="0">
              <a:solidFill>
                <a:schemeClr val="tx1"/>
              </a:solidFill>
            </a:rPr>
            <a:t>Instruction</a:t>
          </a:r>
          <a:endParaRPr lang="en-US" sz="1200" kern="1200" dirty="0">
            <a:solidFill>
              <a:schemeClr val="tx1"/>
            </a:solidFill>
          </a:endParaRPr>
        </a:p>
      </dsp:txBody>
      <dsp:txXfrm>
        <a:off x="3124199" y="1371601"/>
        <a:ext cx="1143706" cy="443577"/>
      </dsp:txXfrm>
    </dsp:sp>
    <dsp:sp modelId="{DE905863-94BA-409D-B3DF-C150D307AC14}">
      <dsp:nvSpPr>
        <dsp:cNvPr id="0" name=""/>
        <dsp:cNvSpPr/>
      </dsp:nvSpPr>
      <dsp:spPr>
        <a:xfrm>
          <a:off x="1426487" y="-86369"/>
          <a:ext cx="2454603" cy="2454603"/>
        </a:xfrm>
        <a:custGeom>
          <a:avLst/>
          <a:gdLst/>
          <a:ahLst/>
          <a:cxnLst/>
          <a:rect l="0" t="0" r="0" b="0"/>
          <a:pathLst>
            <a:path>
              <a:moveTo>
                <a:pt x="2246963" y="1910352"/>
              </a:moveTo>
              <a:arcTo wR="1227301" hR="1227301" stAng="2029039" swAng="30004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986F67-D909-4CEA-973F-A5F1F6EF17B6}">
      <dsp:nvSpPr>
        <dsp:cNvPr id="0" name=""/>
        <dsp:cNvSpPr/>
      </dsp:nvSpPr>
      <dsp:spPr>
        <a:xfrm>
          <a:off x="1752600" y="2362204"/>
          <a:ext cx="1143706" cy="321442"/>
        </a:xfrm>
        <a:prstGeom prst="round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err="1" smtClean="0">
              <a:solidFill>
                <a:schemeClr val="tx1"/>
              </a:solidFill>
            </a:rPr>
            <a:t>Assessment</a:t>
          </a:r>
          <a:endParaRPr lang="en-US" sz="1200" kern="1200" dirty="0">
            <a:solidFill>
              <a:schemeClr val="tx1"/>
            </a:solidFill>
          </a:endParaRPr>
        </a:p>
      </dsp:txBody>
      <dsp:txXfrm>
        <a:off x="1752600" y="2362204"/>
        <a:ext cx="1143706" cy="321442"/>
      </dsp:txXfrm>
    </dsp:sp>
    <dsp:sp modelId="{86C15661-EFAC-46EC-978B-A526B7D22C6C}">
      <dsp:nvSpPr>
        <dsp:cNvPr id="0" name=""/>
        <dsp:cNvSpPr/>
      </dsp:nvSpPr>
      <dsp:spPr>
        <a:xfrm>
          <a:off x="841802" y="-29770"/>
          <a:ext cx="2454603" cy="2454603"/>
        </a:xfrm>
        <a:custGeom>
          <a:avLst/>
          <a:gdLst/>
          <a:ahLst/>
          <a:cxnLst/>
          <a:rect l="0" t="0" r="0" b="0"/>
          <a:pathLst>
            <a:path>
              <a:moveTo>
                <a:pt x="900735" y="2410358"/>
              </a:moveTo>
              <a:arcTo wR="1227301" hR="1227301" stAng="6325885" swAng="29579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0A9E9B-8807-4D91-AD64-84FBF0375D79}">
      <dsp:nvSpPr>
        <dsp:cNvPr id="0" name=""/>
        <dsp:cNvSpPr/>
      </dsp:nvSpPr>
      <dsp:spPr>
        <a:xfrm>
          <a:off x="380994" y="1295400"/>
          <a:ext cx="1143706" cy="416599"/>
        </a:xfrm>
        <a:prstGeom prst="round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err="1" smtClean="0">
              <a:solidFill>
                <a:schemeClr val="tx1"/>
              </a:solidFill>
            </a:rPr>
            <a:t>Evaluation</a:t>
          </a:r>
          <a:endParaRPr lang="en-US" sz="1200" kern="1200" dirty="0">
            <a:solidFill>
              <a:schemeClr val="tx1"/>
            </a:solidFill>
          </a:endParaRPr>
        </a:p>
      </dsp:txBody>
      <dsp:txXfrm>
        <a:off x="380994" y="1295400"/>
        <a:ext cx="1143706" cy="416599"/>
      </dsp:txXfrm>
    </dsp:sp>
    <dsp:sp modelId="{60DC4BAD-7301-438B-B84F-63404874DBB3}">
      <dsp:nvSpPr>
        <dsp:cNvPr id="0" name=""/>
        <dsp:cNvSpPr/>
      </dsp:nvSpPr>
      <dsp:spPr>
        <a:xfrm>
          <a:off x="874874" y="575684"/>
          <a:ext cx="2454603" cy="2454603"/>
        </a:xfrm>
        <a:custGeom>
          <a:avLst/>
          <a:gdLst/>
          <a:ahLst/>
          <a:cxnLst/>
          <a:rect l="0" t="0" r="0" b="0"/>
          <a:pathLst>
            <a:path>
              <a:moveTo>
                <a:pt x="114431" y="709817"/>
              </a:moveTo>
              <a:arcTo wR="1227301" hR="1227301" stAng="12296304" swAng="31009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7D2DFE-A04F-45D5-A7B3-E84C0978206E}">
      <dsp:nvSpPr>
        <dsp:cNvPr id="0" name=""/>
        <dsp:cNvSpPr/>
      </dsp:nvSpPr>
      <dsp:spPr>
        <a:xfrm>
          <a:off x="636279" y="410193"/>
          <a:ext cx="2834387" cy="2834387"/>
        </a:xfrm>
        <a:prstGeom prst="blockArc">
          <a:avLst>
            <a:gd name="adj1" fmla="val 10804700"/>
            <a:gd name="adj2" fmla="val 1620000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309098-A355-451A-9F55-B7A3C4812DF1}">
      <dsp:nvSpPr>
        <dsp:cNvPr id="0" name=""/>
        <dsp:cNvSpPr/>
      </dsp:nvSpPr>
      <dsp:spPr>
        <a:xfrm>
          <a:off x="636279" y="410193"/>
          <a:ext cx="2834387" cy="2834387"/>
        </a:xfrm>
        <a:prstGeom prst="blockArc">
          <a:avLst>
            <a:gd name="adj1" fmla="val 5399997"/>
            <a:gd name="adj2" fmla="val 108047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AA49D2-D1B6-4FFB-9864-B3FDE1B31354}">
      <dsp:nvSpPr>
        <dsp:cNvPr id="0" name=""/>
        <dsp:cNvSpPr/>
      </dsp:nvSpPr>
      <dsp:spPr>
        <a:xfrm>
          <a:off x="637471" y="410193"/>
          <a:ext cx="2834387" cy="2834387"/>
        </a:xfrm>
        <a:prstGeom prst="blockArc">
          <a:avLst>
            <a:gd name="adj1" fmla="val 21457421"/>
            <a:gd name="adj2" fmla="val 540295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5DEB25-F85A-41A0-BEEC-67CD1E2A23AF}">
      <dsp:nvSpPr>
        <dsp:cNvPr id="0" name=""/>
        <dsp:cNvSpPr/>
      </dsp:nvSpPr>
      <dsp:spPr>
        <a:xfrm>
          <a:off x="637471" y="410192"/>
          <a:ext cx="2834387" cy="2834387"/>
        </a:xfrm>
        <a:prstGeom prst="blockArc">
          <a:avLst>
            <a:gd name="adj1" fmla="val 16197044"/>
            <a:gd name="adj2" fmla="val 21457423"/>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956DA-8791-4E71-ABB7-D12F6DE586B4}">
      <dsp:nvSpPr>
        <dsp:cNvPr id="0" name=""/>
        <dsp:cNvSpPr/>
      </dsp:nvSpPr>
      <dsp:spPr>
        <a:xfrm>
          <a:off x="1351381" y="1296146"/>
          <a:ext cx="1215974" cy="107195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LEARNING AS A PROCESS</a:t>
          </a:r>
          <a:endParaRPr lang="en-US" sz="1100" kern="1200" dirty="0"/>
        </a:p>
      </dsp:txBody>
      <dsp:txXfrm>
        <a:off x="1351381" y="1296146"/>
        <a:ext cx="1215974" cy="1071950"/>
      </dsp:txXfrm>
    </dsp:sp>
    <dsp:sp modelId="{9DC70BF6-0489-4207-A688-4CA3916924B1}">
      <dsp:nvSpPr>
        <dsp:cNvPr id="0" name=""/>
        <dsp:cNvSpPr/>
      </dsp:nvSpPr>
      <dsp:spPr>
        <a:xfrm>
          <a:off x="979476" y="187093"/>
          <a:ext cx="2147996" cy="511936"/>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EXPERIENCING</a:t>
          </a:r>
          <a:endParaRPr lang="en-US" sz="1400" kern="1200" dirty="0">
            <a:solidFill>
              <a:schemeClr val="tx1"/>
            </a:solidFill>
          </a:endParaRPr>
        </a:p>
      </dsp:txBody>
      <dsp:txXfrm>
        <a:off x="979476" y="187093"/>
        <a:ext cx="2147996" cy="511936"/>
      </dsp:txXfrm>
    </dsp:sp>
    <dsp:sp modelId="{30E8EEC9-8725-4985-B68A-F33A241647A3}">
      <dsp:nvSpPr>
        <dsp:cNvPr id="0" name=""/>
        <dsp:cNvSpPr/>
      </dsp:nvSpPr>
      <dsp:spPr>
        <a:xfrm>
          <a:off x="2603522" y="1548168"/>
          <a:ext cx="1668554" cy="443641"/>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REFLECTING</a:t>
          </a:r>
          <a:endParaRPr lang="en-US" sz="1400" kern="1200" dirty="0">
            <a:solidFill>
              <a:schemeClr val="tx1"/>
            </a:solidFill>
          </a:endParaRPr>
        </a:p>
      </dsp:txBody>
      <dsp:txXfrm>
        <a:off x="2603522" y="1548168"/>
        <a:ext cx="1668554" cy="443641"/>
      </dsp:txXfrm>
    </dsp:sp>
    <dsp:sp modelId="{1C5C805A-35A3-4BA1-B4C8-4E4CCFCE60C3}">
      <dsp:nvSpPr>
        <dsp:cNvPr id="0" name=""/>
        <dsp:cNvSpPr/>
      </dsp:nvSpPr>
      <dsp:spPr>
        <a:xfrm>
          <a:off x="1322068" y="2927516"/>
          <a:ext cx="1462812" cy="568389"/>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THINKING</a:t>
          </a:r>
          <a:endParaRPr lang="en-US" sz="1400" kern="1200" dirty="0">
            <a:solidFill>
              <a:schemeClr val="tx1"/>
            </a:solidFill>
          </a:endParaRPr>
        </a:p>
      </dsp:txBody>
      <dsp:txXfrm>
        <a:off x="1322068" y="2927516"/>
        <a:ext cx="1462812" cy="568389"/>
      </dsp:txXfrm>
    </dsp:sp>
    <dsp:sp modelId="{B02E0DB9-3844-4D5B-8DA5-5FB67E29876D}">
      <dsp:nvSpPr>
        <dsp:cNvPr id="0" name=""/>
        <dsp:cNvSpPr/>
      </dsp:nvSpPr>
      <dsp:spPr>
        <a:xfrm>
          <a:off x="-4876" y="1548174"/>
          <a:ext cx="1348053" cy="554638"/>
        </a:xfrm>
        <a:prstGeom prst="ellipse">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APPLYING</a:t>
          </a:r>
          <a:endParaRPr lang="en-US" sz="1400" kern="1200" dirty="0">
            <a:solidFill>
              <a:schemeClr val="tx1"/>
            </a:solidFill>
          </a:endParaRPr>
        </a:p>
      </dsp:txBody>
      <dsp:txXfrm>
        <a:off x="-4876" y="1548174"/>
        <a:ext cx="1348053" cy="55463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0B4FB-B033-4D7F-8F9A-0936C1BE1C11}">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t>General objective</a:t>
          </a:r>
          <a:endParaRPr lang="es-ES" sz="1700" b="1" kern="1200" dirty="0"/>
        </a:p>
      </dsp:txBody>
      <dsp:txXfrm>
        <a:off x="3528499" y="29355"/>
        <a:ext cx="1006078" cy="1006078"/>
      </dsp:txXfrm>
    </dsp:sp>
    <dsp:sp modelId="{45D5BAA3-4DDB-4E9D-BA92-C4188D65B768}">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5E232D-6083-45E6-BEE7-6D962C0BC0B4}">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t>Specific objectives</a:t>
          </a:r>
          <a:endParaRPr lang="es-ES" sz="1700" b="1" kern="1200" dirty="0"/>
        </a:p>
      </dsp:txBody>
      <dsp:txXfrm>
        <a:off x="4136359" y="1900156"/>
        <a:ext cx="1006078" cy="1006078"/>
      </dsp:txXfrm>
    </dsp:sp>
    <dsp:sp modelId="{C6369EBF-5D01-4D65-B15C-59D473122CDB}">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4675B8-4E0A-423C-9807-B46588584397}">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t>Espected result</a:t>
          </a:r>
          <a:endParaRPr lang="es-ES" sz="1700" b="1" kern="1200" dirty="0"/>
        </a:p>
      </dsp:txBody>
      <dsp:txXfrm>
        <a:off x="2544960" y="3056374"/>
        <a:ext cx="1006078" cy="1006078"/>
      </dsp:txXfrm>
    </dsp:sp>
    <dsp:sp modelId="{87D2FB5E-B70C-418C-865F-42EBDC513FE0}">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5FA4F3-8F80-4DAB-A13F-76008A16A4D5}">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t>Activities</a:t>
          </a:r>
          <a:endParaRPr lang="es-ES" sz="1700" b="1" kern="1200" dirty="0"/>
        </a:p>
      </dsp:txBody>
      <dsp:txXfrm>
        <a:off x="953562" y="1900156"/>
        <a:ext cx="1006078" cy="1006078"/>
      </dsp:txXfrm>
    </dsp:sp>
    <dsp:sp modelId="{033D4E11-9A39-4A7B-B3D6-B6B1333BC1A7}">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467638-E59F-4C63-A41A-F8EC29A5E20F}">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t>Evaluation</a:t>
          </a:r>
          <a:endParaRPr lang="es-ES" sz="1700" b="1" kern="1200" dirty="0"/>
        </a:p>
      </dsp:txBody>
      <dsp:txXfrm>
        <a:off x="1561422" y="29355"/>
        <a:ext cx="1006078" cy="1006078"/>
      </dsp:txXfrm>
    </dsp:sp>
    <dsp:sp modelId="{2B9D1EEC-56A7-41A4-8EC2-651DC773B0BD}">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80F70-6693-4296-9906-9E0E77665195}" type="datetimeFigureOut">
              <a:rPr lang="en-US" smtClean="0"/>
              <a:pPr/>
              <a:t>10/17/2011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7093B-0785-4D5D-B8A1-1EC27B473666}"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s-EC" smtClean="0">
              <a:ea typeface="ＭＳ Ｐゴシック" pitchFamily="7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BDBCC6-BE1B-4A1D-87D4-4A93922F0946}" type="datetimeFigureOut">
              <a:rPr lang="en-US" smtClean="0"/>
              <a:pPr/>
              <a:t>10/17/2011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99D1E48-40A9-4873-B788-3F7156CE68A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DBCC6-BE1B-4A1D-87D4-4A93922F0946}" type="datetimeFigureOut">
              <a:rPr lang="en-US" smtClean="0"/>
              <a:pPr/>
              <a:t>10/17/2011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D1E48-40A9-4873-B788-3F7156CE68A4}"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7908925" y="368300"/>
            <a:ext cx="731838" cy="828675"/>
          </a:xfrm>
          <a:prstGeom prst="rect">
            <a:avLst/>
          </a:prstGeom>
          <a:noFill/>
          <a:ln w="9525" algn="ctr">
            <a:noFill/>
            <a:miter lim="800000"/>
            <a:headEnd/>
            <a:tailEnd/>
          </a:ln>
        </p:spPr>
      </p:pic>
      <p:sp>
        <p:nvSpPr>
          <p:cNvPr id="3" name="2 Rectángulo"/>
          <p:cNvSpPr/>
          <p:nvPr/>
        </p:nvSpPr>
        <p:spPr>
          <a:xfrm>
            <a:off x="1547813" y="908050"/>
            <a:ext cx="6877050" cy="5078413"/>
          </a:xfrm>
          <a:prstGeom prst="rect">
            <a:avLst/>
          </a:prstGeom>
        </p:spPr>
        <p:txBody>
          <a:bodyPr>
            <a:spAutoFit/>
          </a:bodyPr>
          <a:lstStyle/>
          <a:p>
            <a:pPr algn="ctr">
              <a:defRPr/>
            </a:pPr>
            <a:r>
              <a:rPr lang="en-US" b="1" i="0" dirty="0">
                <a:cs typeface="Arial" pitchFamily="34" charset="0"/>
              </a:rPr>
              <a:t>TITLE:</a:t>
            </a:r>
          </a:p>
          <a:p>
            <a:pPr algn="ctr">
              <a:defRPr/>
            </a:pPr>
            <a:r>
              <a:rPr lang="en-US" b="1" i="0" dirty="0">
                <a:cs typeface="Arial" pitchFamily="34" charset="0"/>
              </a:rPr>
              <a:t/>
            </a:r>
            <a:br>
              <a:rPr lang="en-US" b="1" i="0" dirty="0">
                <a:cs typeface="Arial" pitchFamily="34" charset="0"/>
              </a:rPr>
            </a:br>
            <a:r>
              <a:rPr lang="en-GB" b="1" i="0" dirty="0">
                <a:cs typeface="Arial" pitchFamily="34" charset="0"/>
              </a:rPr>
              <a:t> “THE ACTION RESEARCH AS A STRATEGY TO IMPROVE TEACHING AND LEARNING PROCESS IN THE ENGLISH CLASS OF TENTH GRADES  AT </a:t>
            </a:r>
            <a:r>
              <a:rPr lang="en-US" b="1" i="0" dirty="0">
                <a:cs typeface="Arial" pitchFamily="34" charset="0"/>
              </a:rPr>
              <a:t>“</a:t>
            </a:r>
            <a:r>
              <a:rPr lang="en-GB" b="1" i="0" dirty="0">
                <a:cs typeface="Arial" pitchFamily="34" charset="0"/>
              </a:rPr>
              <a:t>ABDON CALDERON” MILITARY HIGH SCHOOL IN QUITO, DURING THE FIRST TERM, 2009 – 2010 SCHOOL YEAR” </a:t>
            </a:r>
          </a:p>
          <a:p>
            <a:pPr algn="ctr">
              <a:defRPr/>
            </a:pPr>
            <a:endParaRPr lang="en-GB" b="1" i="0" dirty="0">
              <a:cs typeface="Arial" pitchFamily="34" charset="0"/>
            </a:endParaRPr>
          </a:p>
          <a:p>
            <a:pPr algn="ctr">
              <a:defRPr/>
            </a:pPr>
            <a:r>
              <a:rPr lang="es-EC" b="1" i="0" dirty="0">
                <a:latin typeface="Arial" charset="0"/>
              </a:rPr>
              <a:t>AUTHORS:</a:t>
            </a:r>
            <a:br>
              <a:rPr lang="es-EC" b="1" i="0" dirty="0">
                <a:latin typeface="Arial" charset="0"/>
              </a:rPr>
            </a:br>
            <a:r>
              <a:rPr lang="es-ES" b="1" i="0" dirty="0" err="1">
                <a:latin typeface="Arial" charset="0"/>
              </a:rPr>
              <a:t>Almache</a:t>
            </a:r>
            <a:r>
              <a:rPr lang="es-ES" b="1" i="0" dirty="0">
                <a:latin typeface="Arial" charset="0"/>
              </a:rPr>
              <a:t> </a:t>
            </a:r>
            <a:r>
              <a:rPr lang="es-ES" b="1" i="0" dirty="0" err="1">
                <a:latin typeface="Arial" charset="0"/>
              </a:rPr>
              <a:t>Bermeo</a:t>
            </a:r>
            <a:r>
              <a:rPr lang="es-ES" b="1" i="0" dirty="0">
                <a:latin typeface="Arial" charset="0"/>
              </a:rPr>
              <a:t> Mayra Elizabeth</a:t>
            </a:r>
            <a:br>
              <a:rPr lang="es-ES" b="1" i="0" dirty="0">
                <a:latin typeface="Arial" charset="0"/>
              </a:rPr>
            </a:br>
            <a:r>
              <a:rPr lang="es-ES" b="1" i="0" dirty="0">
                <a:latin typeface="Arial" charset="0"/>
              </a:rPr>
              <a:t>Badillo Pucha </a:t>
            </a:r>
            <a:r>
              <a:rPr lang="es-ES" b="1" i="0" dirty="0" err="1">
                <a:latin typeface="Arial" charset="0"/>
              </a:rPr>
              <a:t>Rober</a:t>
            </a:r>
            <a:r>
              <a:rPr lang="es-ES" b="1" i="0" dirty="0">
                <a:latin typeface="Arial" charset="0"/>
              </a:rPr>
              <a:t> Fernando</a:t>
            </a:r>
            <a:br>
              <a:rPr lang="es-ES" b="1" i="0" dirty="0">
                <a:latin typeface="Arial" charset="0"/>
              </a:rPr>
            </a:br>
            <a:r>
              <a:rPr lang="es-ES" b="1" i="0" dirty="0">
                <a:latin typeface="Arial" charset="0"/>
              </a:rPr>
              <a:t/>
            </a:r>
            <a:br>
              <a:rPr lang="es-ES" b="1" i="0" dirty="0">
                <a:latin typeface="Arial" charset="0"/>
              </a:rPr>
            </a:br>
            <a:r>
              <a:rPr lang="es-EC" b="1" i="0" dirty="0">
                <a:latin typeface="Arial" charset="0"/>
              </a:rPr>
              <a:t>ADVISORS:</a:t>
            </a:r>
            <a:br>
              <a:rPr lang="es-EC" b="1" i="0" dirty="0">
                <a:latin typeface="Arial" charset="0"/>
              </a:rPr>
            </a:br>
            <a:r>
              <a:rPr lang="en-US" b="1" i="0" dirty="0">
                <a:latin typeface="Arial" charset="0"/>
              </a:rPr>
              <a:t>DIRECTOR: Dr. </a:t>
            </a:r>
            <a:r>
              <a:rPr lang="en-US" b="1" i="0" dirty="0" err="1">
                <a:latin typeface="Arial" charset="0"/>
              </a:rPr>
              <a:t>Oswaldo</a:t>
            </a:r>
            <a:r>
              <a:rPr lang="en-US" b="1" i="0" dirty="0">
                <a:latin typeface="Arial" charset="0"/>
              </a:rPr>
              <a:t> Villa</a:t>
            </a:r>
            <a:br>
              <a:rPr lang="en-US" b="1" i="0" dirty="0">
                <a:latin typeface="Arial" charset="0"/>
              </a:rPr>
            </a:br>
            <a:r>
              <a:rPr lang="en-US" b="1" i="0" dirty="0">
                <a:latin typeface="Arial" charset="0"/>
              </a:rPr>
              <a:t>CO DIRECTOR: Dr. Ma. </a:t>
            </a:r>
            <a:r>
              <a:rPr lang="es-ES" b="1" i="0" dirty="0">
                <a:latin typeface="Arial" charset="0"/>
              </a:rPr>
              <a:t>Eugenia Arcos Jiménez M. Sc</a:t>
            </a:r>
            <a:br>
              <a:rPr lang="es-ES" b="1" i="0" dirty="0">
                <a:latin typeface="Arial" charset="0"/>
              </a:rPr>
            </a:br>
            <a:r>
              <a:rPr lang="es-ES" b="1" i="0" dirty="0">
                <a:latin typeface="Arial" charset="0"/>
              </a:rPr>
              <a:t/>
            </a:r>
            <a:br>
              <a:rPr lang="es-ES" b="1" i="0" dirty="0">
                <a:latin typeface="Arial" charset="0"/>
              </a:rPr>
            </a:br>
            <a:r>
              <a:rPr lang="es-ES" b="1" i="0" dirty="0">
                <a:latin typeface="Arial" charset="0"/>
              </a:rPr>
              <a:t>QUITO-ECUADOR</a:t>
            </a:r>
            <a:br>
              <a:rPr lang="es-ES" b="1" i="0" dirty="0">
                <a:latin typeface="Arial" charset="0"/>
              </a:rPr>
            </a:br>
            <a:r>
              <a:rPr lang="es-ES" b="1" i="0" dirty="0">
                <a:latin typeface="Arial" charset="0"/>
              </a:rPr>
              <a:t>OCTOBER-2011</a:t>
            </a:r>
            <a:endParaRPr lang="en-US" b="1" i="0" dirty="0">
              <a:solidFill>
                <a:schemeClr val="bg2">
                  <a:lumMod val="50000"/>
                </a:schemeClr>
              </a:solidFill>
              <a:latin typeface="Arial" charset="0"/>
            </a:endParaRPr>
          </a:p>
        </p:txBody>
      </p:sp>
    </p:spTree>
  </p:cSld>
  <p:clrMapOvr>
    <a:masterClrMapping/>
  </p:clrMapOvr>
  <p:transition spd="med"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3580" y="1124744"/>
            <a:ext cx="3502883" cy="523220"/>
          </a:xfrm>
          <a:prstGeom prst="rect">
            <a:avLst/>
          </a:prstGeom>
          <a:noFill/>
        </p:spPr>
        <p:txBody>
          <a:bodyPr wrap="none">
            <a:spAutoFit/>
          </a:bodyPr>
          <a:lstStyle/>
          <a:p>
            <a:pPr algn="ctr">
              <a:defRPr/>
            </a:pPr>
            <a:r>
              <a:rPr lang="es-ES" sz="2800" b="1" dirty="0" err="1">
                <a:ln w="17780" cmpd="sng">
                  <a:solidFill>
                    <a:srgbClr val="FFFFFF"/>
                  </a:solidFill>
                  <a:prstDash val="solid"/>
                  <a:miter lim="800000"/>
                </a:ln>
                <a:solidFill>
                  <a:srgbClr val="FF0000"/>
                </a:solidFill>
                <a:effectLst>
                  <a:outerShdw blurRad="50800" algn="tl" rotWithShape="0">
                    <a:srgbClr val="000000"/>
                  </a:outerShdw>
                </a:effectLst>
                <a:latin typeface="Arial" charset="0"/>
              </a:rPr>
              <a:t>Dependent</a:t>
            </a:r>
            <a:r>
              <a:rPr lang="es-ES" sz="28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 variable</a:t>
            </a:r>
          </a:p>
        </p:txBody>
      </p:sp>
      <p:graphicFrame>
        <p:nvGraphicFramePr>
          <p:cNvPr id="3" name="2 Diagrama"/>
          <p:cNvGraphicFramePr/>
          <p:nvPr/>
        </p:nvGraphicFramePr>
        <p:xfrm>
          <a:off x="539552" y="1628800"/>
          <a:ext cx="496855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2 Grupo"/>
          <p:cNvGrpSpPr>
            <a:grpSpLocks/>
          </p:cNvGrpSpPr>
          <p:nvPr/>
        </p:nvGrpSpPr>
        <p:grpSpPr bwMode="auto">
          <a:xfrm>
            <a:off x="2339752" y="2996952"/>
            <a:ext cx="1303337" cy="1303337"/>
            <a:chOff x="1371587" y="1142994"/>
            <a:chExt cx="1304329" cy="1304329"/>
          </a:xfrm>
        </p:grpSpPr>
        <p:sp>
          <p:nvSpPr>
            <p:cNvPr id="5" name="4 Elipse"/>
            <p:cNvSpPr/>
            <p:nvPr/>
          </p:nvSpPr>
          <p:spPr>
            <a:xfrm>
              <a:off x="1371587" y="1142994"/>
              <a:ext cx="1304329" cy="1304329"/>
            </a:xfrm>
            <a:prstGeom prst="ellipse">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Elipse 4"/>
            <p:cNvSpPr/>
            <p:nvPr/>
          </p:nvSpPr>
          <p:spPr>
            <a:xfrm>
              <a:off x="1524103" y="1333639"/>
              <a:ext cx="921451" cy="923039"/>
            </a:xfrm>
            <a:prstGeom prst="rect">
              <a:avLst/>
            </a:prstGeom>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es-EC" sz="1200" dirty="0"/>
                <a:t>TEACHING AND LEARNING AS A PROCESS</a:t>
              </a:r>
              <a:endParaRPr lang="en-US" sz="1200" dirty="0"/>
            </a:p>
          </p:txBody>
        </p:sp>
      </p:grpSp>
      <p:graphicFrame>
        <p:nvGraphicFramePr>
          <p:cNvPr id="7" name="6 Diagrama"/>
          <p:cNvGraphicFramePr/>
          <p:nvPr/>
        </p:nvGraphicFramePr>
        <p:xfrm>
          <a:off x="4648200" y="3356992"/>
          <a:ext cx="44958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8 Grupo"/>
          <p:cNvGrpSpPr>
            <a:grpSpLocks/>
          </p:cNvGrpSpPr>
          <p:nvPr/>
        </p:nvGrpSpPr>
        <p:grpSpPr bwMode="auto">
          <a:xfrm>
            <a:off x="6228184" y="4437112"/>
            <a:ext cx="1511634" cy="908025"/>
            <a:chOff x="1371587" y="1142994"/>
            <a:chExt cx="1304329" cy="1304329"/>
          </a:xfrm>
        </p:grpSpPr>
        <p:sp>
          <p:nvSpPr>
            <p:cNvPr id="9" name="8 Elipse"/>
            <p:cNvSpPr/>
            <p:nvPr/>
          </p:nvSpPr>
          <p:spPr>
            <a:xfrm>
              <a:off x="1371587" y="1142994"/>
              <a:ext cx="1304329" cy="1304329"/>
            </a:xfrm>
            <a:prstGeom prst="ellipse">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Elipse 4"/>
            <p:cNvSpPr/>
            <p:nvPr/>
          </p:nvSpPr>
          <p:spPr>
            <a:xfrm>
              <a:off x="1562030" y="1528474"/>
              <a:ext cx="923443" cy="727233"/>
            </a:xfrm>
            <a:prstGeom prst="rect">
              <a:avLst/>
            </a:prstGeom>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a:lnSpc>
                  <a:spcPct val="90000"/>
                </a:lnSpc>
                <a:spcAft>
                  <a:spcPct val="35000"/>
                </a:spcAft>
                <a:defRPr/>
              </a:pPr>
              <a:r>
                <a:rPr lang="es-EC" sz="1200" dirty="0"/>
                <a:t>TERACHING AS A PROCESS</a:t>
              </a:r>
              <a:endParaRPr lang="en-US" sz="1200" dirty="0"/>
            </a:p>
          </p:txBody>
        </p:sp>
      </p:grpSp>
      <p:graphicFrame>
        <p:nvGraphicFramePr>
          <p:cNvPr id="11" name="10 Diagrama"/>
          <p:cNvGraphicFramePr/>
          <p:nvPr/>
        </p:nvGraphicFramePr>
        <p:xfrm>
          <a:off x="4876800" y="0"/>
          <a:ext cx="4267200" cy="3683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3172" y="2862300"/>
            <a:ext cx="3886200" cy="70788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txBody>
          <a:bodyPr>
            <a:spAutoFit/>
          </a:bodyPr>
          <a:lstStyle/>
          <a:p>
            <a:pPr algn="ctr">
              <a:defRPr/>
            </a:pP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METHODS OF PRACTICE AND PERFORMANCE</a:t>
            </a:r>
          </a:p>
        </p:txBody>
      </p:sp>
      <p:sp>
        <p:nvSpPr>
          <p:cNvPr id="3" name="2 Rectángulo"/>
          <p:cNvSpPr/>
          <p:nvPr/>
        </p:nvSpPr>
        <p:spPr>
          <a:xfrm>
            <a:off x="3491880" y="1124744"/>
            <a:ext cx="1981200" cy="5232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txBody>
          <a:bodyPr>
            <a:spAutoFit/>
          </a:bodyPr>
          <a:lstStyle/>
          <a:p>
            <a:pPr algn="just">
              <a:buFont typeface="Arial" pitchFamily="34" charset="0"/>
              <a:buChar char="•"/>
              <a:defRPr/>
            </a:pPr>
            <a:r>
              <a:rPr lang="en-US" sz="1400" dirty="0" smtClean="0">
                <a:solidFill>
                  <a:prstClr val="black"/>
                </a:solidFill>
                <a:latin typeface="Arial" charset="0"/>
              </a:rPr>
              <a:t>Applied to </a:t>
            </a:r>
            <a:r>
              <a:rPr lang="en-US" sz="1400" dirty="0">
                <a:solidFill>
                  <a:prstClr val="black"/>
                </a:solidFill>
                <a:latin typeface="Arial" charset="0"/>
              </a:rPr>
              <a:t>modern times .</a:t>
            </a:r>
          </a:p>
        </p:txBody>
      </p:sp>
      <p:sp>
        <p:nvSpPr>
          <p:cNvPr id="4" name="3 Rectángulo"/>
          <p:cNvSpPr/>
          <p:nvPr/>
        </p:nvSpPr>
        <p:spPr>
          <a:xfrm>
            <a:off x="6667128" y="976536"/>
            <a:ext cx="2057400" cy="73866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txBody>
          <a:bodyPr>
            <a:spAutoFit/>
          </a:bodyPr>
          <a:lstStyle/>
          <a:p>
            <a:pPr algn="just">
              <a:buFont typeface="Arial" pitchFamily="34" charset="0"/>
              <a:buChar char="•"/>
              <a:defRPr/>
            </a:pPr>
            <a:r>
              <a:rPr lang="en-US" sz="1400" dirty="0" smtClean="0">
                <a:solidFill>
                  <a:prstClr val="black"/>
                </a:solidFill>
                <a:latin typeface="Arial" charset="0"/>
              </a:rPr>
              <a:t>Improves the </a:t>
            </a:r>
            <a:r>
              <a:rPr lang="en-US" sz="1400" dirty="0">
                <a:solidFill>
                  <a:prstClr val="black"/>
                </a:solidFill>
                <a:latin typeface="Arial" charset="0"/>
              </a:rPr>
              <a:t>performance of  the </a:t>
            </a:r>
            <a:r>
              <a:rPr lang="en-US" sz="1400" dirty="0" smtClean="0">
                <a:solidFill>
                  <a:prstClr val="black"/>
                </a:solidFill>
                <a:latin typeface="Arial" charset="0"/>
              </a:rPr>
              <a:t>students.</a:t>
            </a:r>
            <a:endParaRPr lang="en-US" sz="1600" dirty="0">
              <a:solidFill>
                <a:prstClr val="black"/>
              </a:solidFill>
              <a:latin typeface="Arial" charset="0"/>
            </a:endParaRPr>
          </a:p>
        </p:txBody>
      </p:sp>
      <p:sp>
        <p:nvSpPr>
          <p:cNvPr id="5" name="4 Rectángulo"/>
          <p:cNvSpPr/>
          <p:nvPr/>
        </p:nvSpPr>
        <p:spPr>
          <a:xfrm>
            <a:off x="266328" y="1052736"/>
            <a:ext cx="1857400" cy="1600438"/>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txBody>
          <a:bodyPr wrap="square">
            <a:spAutoFit/>
          </a:bodyPr>
          <a:lstStyle/>
          <a:p>
            <a:pPr algn="just">
              <a:buFont typeface="Arial" pitchFamily="34" charset="0"/>
              <a:buChar char="•"/>
              <a:defRPr/>
            </a:pPr>
            <a:r>
              <a:rPr lang="en-US" sz="1400" i="0" dirty="0" smtClean="0">
                <a:solidFill>
                  <a:prstClr val="black"/>
                </a:solidFill>
                <a:latin typeface="Arial" charset="0"/>
              </a:rPr>
              <a:t>Computers</a:t>
            </a:r>
          </a:p>
          <a:p>
            <a:pPr algn="just">
              <a:buFont typeface="Arial" pitchFamily="34" charset="0"/>
              <a:buChar char="•"/>
              <a:defRPr/>
            </a:pPr>
            <a:r>
              <a:rPr lang="en-US" sz="1400" i="0" dirty="0" smtClean="0">
                <a:solidFill>
                  <a:prstClr val="black"/>
                </a:solidFill>
                <a:latin typeface="Arial" charset="0"/>
              </a:rPr>
              <a:t>Projectors</a:t>
            </a:r>
          </a:p>
          <a:p>
            <a:pPr algn="just">
              <a:buFont typeface="Arial" pitchFamily="34" charset="0"/>
              <a:buChar char="•"/>
              <a:defRPr/>
            </a:pPr>
            <a:r>
              <a:rPr lang="en-US" sz="1400" i="0" dirty="0" smtClean="0">
                <a:solidFill>
                  <a:prstClr val="black"/>
                </a:solidFill>
                <a:latin typeface="Arial" charset="0"/>
              </a:rPr>
              <a:t>Whiteboards</a:t>
            </a:r>
            <a:endParaRPr lang="en-US" sz="1400" dirty="0">
              <a:solidFill>
                <a:prstClr val="black"/>
              </a:solidFill>
              <a:latin typeface="Arial" charset="0"/>
            </a:endParaRPr>
          </a:p>
          <a:p>
            <a:pPr algn="just">
              <a:buFont typeface="Arial" pitchFamily="34" charset="0"/>
              <a:buChar char="•"/>
              <a:defRPr/>
            </a:pPr>
            <a:r>
              <a:rPr lang="en-US" sz="1400" dirty="0" smtClean="0">
                <a:solidFill>
                  <a:prstClr val="black"/>
                </a:solidFill>
                <a:latin typeface="Arial" charset="0"/>
              </a:rPr>
              <a:t>G</a:t>
            </a:r>
            <a:r>
              <a:rPr lang="en-US" sz="1400" i="0" dirty="0" smtClean="0">
                <a:solidFill>
                  <a:prstClr val="black"/>
                </a:solidFill>
                <a:latin typeface="Arial" charset="0"/>
              </a:rPr>
              <a:t>ames</a:t>
            </a:r>
          </a:p>
          <a:p>
            <a:pPr algn="just">
              <a:buFont typeface="Arial" pitchFamily="34" charset="0"/>
              <a:buChar char="•"/>
              <a:defRPr/>
            </a:pPr>
            <a:r>
              <a:rPr lang="en-US" sz="1400" i="0" dirty="0" smtClean="0">
                <a:solidFill>
                  <a:prstClr val="black"/>
                </a:solidFill>
                <a:latin typeface="Arial" charset="0"/>
              </a:rPr>
              <a:t>Music</a:t>
            </a:r>
          </a:p>
          <a:p>
            <a:pPr algn="just">
              <a:buFont typeface="Arial" pitchFamily="34" charset="0"/>
              <a:buChar char="•"/>
              <a:defRPr/>
            </a:pPr>
            <a:r>
              <a:rPr lang="en-US" sz="1400" i="0" dirty="0" smtClean="0">
                <a:solidFill>
                  <a:prstClr val="black"/>
                </a:solidFill>
                <a:latin typeface="Arial" charset="0"/>
              </a:rPr>
              <a:t>Movies</a:t>
            </a:r>
          </a:p>
          <a:p>
            <a:pPr algn="just">
              <a:buFont typeface="Arial" pitchFamily="34" charset="0"/>
              <a:buChar char="•"/>
              <a:defRPr/>
            </a:pPr>
            <a:r>
              <a:rPr lang="en-US" sz="1400" i="0" dirty="0" smtClean="0">
                <a:solidFill>
                  <a:prstClr val="black"/>
                </a:solidFill>
                <a:latin typeface="Arial" charset="0"/>
              </a:rPr>
              <a:t>Graphic organizer</a:t>
            </a:r>
          </a:p>
        </p:txBody>
      </p:sp>
      <p:sp>
        <p:nvSpPr>
          <p:cNvPr id="6" name="5 Rectángulo"/>
          <p:cNvSpPr/>
          <p:nvPr/>
        </p:nvSpPr>
        <p:spPr>
          <a:xfrm>
            <a:off x="3619128" y="3948336"/>
            <a:ext cx="1918320" cy="58477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spPr>
        <p:txBody>
          <a:bodyPr>
            <a:spAutoFit/>
          </a:bodyPr>
          <a:lstStyle/>
          <a:p>
            <a:pPr algn="ctr">
              <a:defRPr/>
            </a:pPr>
            <a:r>
              <a:rPr lang="en-GB" sz="1600" b="1" dirty="0">
                <a:solidFill>
                  <a:srgbClr val="C00000"/>
                </a:solidFill>
                <a:latin typeface="Arial" charset="0"/>
              </a:rPr>
              <a:t>Collecting student feedback</a:t>
            </a:r>
          </a:p>
        </p:txBody>
      </p:sp>
      <p:sp>
        <p:nvSpPr>
          <p:cNvPr id="7" name="6 Rectángulo"/>
          <p:cNvSpPr/>
          <p:nvPr/>
        </p:nvSpPr>
        <p:spPr>
          <a:xfrm>
            <a:off x="3847728" y="2119536"/>
            <a:ext cx="1958998" cy="33855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spPr>
        <p:txBody>
          <a:bodyPr wrap="none">
            <a:spAutoFit/>
          </a:bodyPr>
          <a:lstStyle/>
          <a:p>
            <a:pPr algn="ctr">
              <a:defRPr/>
            </a:pPr>
            <a:r>
              <a:rPr lang="en-GB" sz="1600" b="1" dirty="0">
                <a:solidFill>
                  <a:srgbClr val="C00000"/>
                </a:solidFill>
                <a:latin typeface="Arial" charset="0"/>
              </a:rPr>
              <a:t>Interactive activities </a:t>
            </a:r>
          </a:p>
        </p:txBody>
      </p:sp>
      <p:sp>
        <p:nvSpPr>
          <p:cNvPr id="8" name="7 Rectángulo"/>
          <p:cNvSpPr/>
          <p:nvPr/>
        </p:nvSpPr>
        <p:spPr>
          <a:xfrm>
            <a:off x="4152528" y="5167536"/>
            <a:ext cx="989951" cy="33855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p:spPr>
        <p:txBody>
          <a:bodyPr wrap="none">
            <a:spAutoFit/>
          </a:bodyPr>
          <a:lstStyle/>
          <a:p>
            <a:pPr algn="ctr">
              <a:defRPr/>
            </a:pPr>
            <a:r>
              <a:rPr lang="en-US" sz="1600" b="1" dirty="0">
                <a:solidFill>
                  <a:prstClr val="black"/>
                </a:solidFill>
                <a:latin typeface="Arial" charset="0"/>
              </a:rPr>
              <a:t>Purposes</a:t>
            </a:r>
            <a:endParaRPr lang="en-US" sz="1600" dirty="0">
              <a:solidFill>
                <a:prstClr val="black"/>
              </a:solidFill>
              <a:latin typeface="Arial" charset="0"/>
            </a:endParaRPr>
          </a:p>
        </p:txBody>
      </p:sp>
      <p:sp>
        <p:nvSpPr>
          <p:cNvPr id="9" name="8 Rectángulo"/>
          <p:cNvSpPr/>
          <p:nvPr/>
        </p:nvSpPr>
        <p:spPr>
          <a:xfrm>
            <a:off x="971600" y="4221088"/>
            <a:ext cx="1626840" cy="35067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algn="ctr">
              <a:defRPr/>
            </a:pPr>
            <a:r>
              <a:rPr lang="en-US" sz="1600" dirty="0" smtClean="0">
                <a:solidFill>
                  <a:prstClr val="black"/>
                </a:solidFill>
                <a:latin typeface="Arial" charset="0"/>
              </a:rPr>
              <a:t>Monitoring </a:t>
            </a:r>
            <a:endParaRPr lang="en-US" dirty="0">
              <a:latin typeface="Arial" charset="0"/>
            </a:endParaRPr>
          </a:p>
        </p:txBody>
      </p:sp>
      <p:sp>
        <p:nvSpPr>
          <p:cNvPr id="10" name="9 Rectángulo"/>
          <p:cNvSpPr/>
          <p:nvPr/>
        </p:nvSpPr>
        <p:spPr>
          <a:xfrm>
            <a:off x="1259632" y="4941168"/>
            <a:ext cx="1289484" cy="33855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algn="ctr">
              <a:defRPr/>
            </a:pPr>
            <a:r>
              <a:rPr lang="en-US" sz="1600" dirty="0" smtClean="0">
                <a:solidFill>
                  <a:prstClr val="black"/>
                </a:solidFill>
                <a:latin typeface="Arial" charset="0"/>
              </a:rPr>
              <a:t>Dialogue </a:t>
            </a:r>
            <a:endParaRPr lang="en-US" dirty="0">
              <a:latin typeface="Arial" charset="0"/>
            </a:endParaRPr>
          </a:p>
        </p:txBody>
      </p:sp>
      <p:sp>
        <p:nvSpPr>
          <p:cNvPr id="11" name="10 Rectángulo"/>
          <p:cNvSpPr/>
          <p:nvPr/>
        </p:nvSpPr>
        <p:spPr>
          <a:xfrm>
            <a:off x="971600" y="5661248"/>
            <a:ext cx="1590836" cy="33855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algn="ctr">
              <a:defRPr/>
            </a:pPr>
            <a:r>
              <a:rPr lang="en-US" sz="1600" dirty="0" smtClean="0">
                <a:solidFill>
                  <a:prstClr val="black"/>
                </a:solidFill>
                <a:latin typeface="Arial" charset="0"/>
              </a:rPr>
              <a:t>Reflect </a:t>
            </a:r>
            <a:endParaRPr lang="en-US" dirty="0">
              <a:latin typeface="Arial" charset="0"/>
            </a:endParaRPr>
          </a:p>
        </p:txBody>
      </p:sp>
      <p:sp>
        <p:nvSpPr>
          <p:cNvPr id="12" name="11 Rectángulo"/>
          <p:cNvSpPr/>
          <p:nvPr/>
        </p:nvSpPr>
        <p:spPr>
          <a:xfrm>
            <a:off x="6516216" y="5517232"/>
            <a:ext cx="2286000"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a:spAutoFit/>
          </a:bodyPr>
          <a:lstStyle/>
          <a:p>
            <a:pPr algn="ctr">
              <a:defRPr/>
            </a:pPr>
            <a:r>
              <a:rPr lang="en-US" sz="1600" dirty="0" smtClean="0">
                <a:solidFill>
                  <a:prstClr val="black"/>
                </a:solidFill>
                <a:latin typeface="Arial" charset="0"/>
              </a:rPr>
              <a:t>teaching </a:t>
            </a:r>
            <a:r>
              <a:rPr lang="en-US" sz="1600" dirty="0">
                <a:solidFill>
                  <a:prstClr val="black"/>
                </a:solidFill>
                <a:latin typeface="Arial" charset="0"/>
              </a:rPr>
              <a:t>and learning process</a:t>
            </a:r>
            <a:endParaRPr lang="en-US" dirty="0">
              <a:latin typeface="Arial" charset="0"/>
            </a:endParaRPr>
          </a:p>
        </p:txBody>
      </p:sp>
      <p:sp>
        <p:nvSpPr>
          <p:cNvPr id="13" name="12 Rectángulo"/>
          <p:cNvSpPr/>
          <p:nvPr/>
        </p:nvSpPr>
        <p:spPr>
          <a:xfrm>
            <a:off x="6895728" y="4862736"/>
            <a:ext cx="1600200" cy="33855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a:spAutoFit/>
          </a:bodyPr>
          <a:lstStyle/>
          <a:p>
            <a:pPr algn="ctr">
              <a:defRPr/>
            </a:pPr>
            <a:r>
              <a:rPr lang="en-US" sz="1600" dirty="0">
                <a:solidFill>
                  <a:prstClr val="black"/>
                </a:solidFill>
                <a:latin typeface="Arial" charset="0"/>
              </a:rPr>
              <a:t>Identifying </a:t>
            </a:r>
            <a:endParaRPr lang="en-US" dirty="0">
              <a:latin typeface="Arial" charset="0"/>
            </a:endParaRPr>
          </a:p>
        </p:txBody>
      </p:sp>
      <p:sp>
        <p:nvSpPr>
          <p:cNvPr id="14" name="13 Rectángulo"/>
          <p:cNvSpPr/>
          <p:nvPr/>
        </p:nvSpPr>
        <p:spPr>
          <a:xfrm>
            <a:off x="6588224" y="4077072"/>
            <a:ext cx="1369640" cy="34895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p:spPr>
        <p:txBody>
          <a:bodyPr wrap="square">
            <a:spAutoFit/>
          </a:bodyPr>
          <a:lstStyle/>
          <a:p>
            <a:pPr algn="ctr">
              <a:defRPr/>
            </a:pPr>
            <a:r>
              <a:rPr lang="en-US" sz="1600" dirty="0">
                <a:solidFill>
                  <a:prstClr val="black"/>
                </a:solidFill>
                <a:latin typeface="Arial" charset="0"/>
              </a:rPr>
              <a:t>Measuring </a:t>
            </a:r>
          </a:p>
        </p:txBody>
      </p:sp>
      <p:sp>
        <p:nvSpPr>
          <p:cNvPr id="15" name="14 Flecha abajo"/>
          <p:cNvSpPr/>
          <p:nvPr/>
        </p:nvSpPr>
        <p:spPr>
          <a:xfrm>
            <a:off x="4533528" y="3643536"/>
            <a:ext cx="457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15 Flecha abajo"/>
          <p:cNvSpPr/>
          <p:nvPr/>
        </p:nvSpPr>
        <p:spPr>
          <a:xfrm>
            <a:off x="4283968" y="4653136"/>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16 Flecha derecha"/>
          <p:cNvSpPr/>
          <p:nvPr/>
        </p:nvSpPr>
        <p:spPr>
          <a:xfrm>
            <a:off x="2483768" y="126876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17 Flecha arriba"/>
          <p:cNvSpPr/>
          <p:nvPr/>
        </p:nvSpPr>
        <p:spPr>
          <a:xfrm>
            <a:off x="4609728" y="2500536"/>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18 Flecha izquierda"/>
          <p:cNvSpPr/>
          <p:nvPr/>
        </p:nvSpPr>
        <p:spPr>
          <a:xfrm>
            <a:off x="2933328" y="2043336"/>
            <a:ext cx="609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20 Flecha derecha"/>
          <p:cNvSpPr/>
          <p:nvPr/>
        </p:nvSpPr>
        <p:spPr>
          <a:xfrm rot="19933746" flipV="1">
            <a:off x="5035178" y="4584924"/>
            <a:ext cx="1476375" cy="225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21 Flecha derecha"/>
          <p:cNvSpPr/>
          <p:nvPr/>
        </p:nvSpPr>
        <p:spPr>
          <a:xfrm>
            <a:off x="5274891" y="5083399"/>
            <a:ext cx="1544637" cy="236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22 Flecha derecha"/>
          <p:cNvSpPr/>
          <p:nvPr/>
        </p:nvSpPr>
        <p:spPr>
          <a:xfrm rot="925843">
            <a:off x="5217741" y="5473924"/>
            <a:ext cx="1282700" cy="290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23 Flecha izquierda"/>
          <p:cNvSpPr/>
          <p:nvPr/>
        </p:nvSpPr>
        <p:spPr>
          <a:xfrm rot="226033">
            <a:off x="2633976" y="5124990"/>
            <a:ext cx="1219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24 Flecha izquierda"/>
          <p:cNvSpPr/>
          <p:nvPr/>
        </p:nvSpPr>
        <p:spPr>
          <a:xfrm rot="1434375">
            <a:off x="2693525" y="4631276"/>
            <a:ext cx="1368425" cy="258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25 Flecha izquierda"/>
          <p:cNvSpPr/>
          <p:nvPr/>
        </p:nvSpPr>
        <p:spPr>
          <a:xfrm rot="20583456" flipV="1">
            <a:off x="2637603" y="5530652"/>
            <a:ext cx="1133583" cy="228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26 Rectángulo"/>
          <p:cNvSpPr/>
          <p:nvPr/>
        </p:nvSpPr>
        <p:spPr>
          <a:xfrm>
            <a:off x="3347864" y="548680"/>
            <a:ext cx="2550699" cy="400110"/>
          </a:xfrm>
          <a:prstGeom prst="rect">
            <a:avLst/>
          </a:prstGeom>
          <a:noFill/>
        </p:spPr>
        <p:txBody>
          <a:bodyPr wrap="none">
            <a:spAutoFit/>
          </a:bodyPr>
          <a:lstStyle/>
          <a:p>
            <a:pPr algn="ctr">
              <a:defRPr/>
            </a:pPr>
            <a:r>
              <a:rPr lang="es-ES" sz="2000" b="1" dirty="0" err="1">
                <a:ln w="17780" cmpd="sng">
                  <a:solidFill>
                    <a:srgbClr val="FFFFFF"/>
                  </a:solidFill>
                  <a:prstDash val="solid"/>
                  <a:miter lim="800000"/>
                </a:ln>
                <a:solidFill>
                  <a:srgbClr val="FF0000"/>
                </a:solidFill>
                <a:effectLst>
                  <a:outerShdw blurRad="50800" algn="tl" rotWithShape="0">
                    <a:srgbClr val="000000"/>
                  </a:outerShdw>
                </a:effectLst>
                <a:latin typeface="Arial" charset="0"/>
              </a:rPr>
              <a:t>Dependent</a:t>
            </a:r>
            <a:r>
              <a:rPr lang="es-ES" sz="20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 variable</a:t>
            </a:r>
          </a:p>
        </p:txBody>
      </p:sp>
      <p:sp>
        <p:nvSpPr>
          <p:cNvPr id="28" name="27 Flecha derecha"/>
          <p:cNvSpPr/>
          <p:nvPr/>
        </p:nvSpPr>
        <p:spPr>
          <a:xfrm>
            <a:off x="5796136" y="126876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txBox="1">
            <a:spLocks/>
          </p:cNvSpPr>
          <p:nvPr/>
        </p:nvSpPr>
        <p:spPr>
          <a:xfrm>
            <a:off x="2663788" y="4869160"/>
            <a:ext cx="2868724" cy="584775"/>
          </a:xfrm>
          <a:prstGeom prst="rect">
            <a:avLst/>
          </a:prstGeom>
          <a:solidFill>
            <a:srgbClr val="FF0000"/>
          </a:solidFill>
        </p:spPr>
        <p:txBody>
          <a:bodyPr>
            <a:spAutoFit/>
          </a:bodyPr>
          <a:lstStyle/>
          <a:p>
            <a:pPr algn="ctr" eaLnBrk="0" hangingPunct="0">
              <a:defRPr/>
            </a:pPr>
            <a:r>
              <a:rPr lang="es-ES" sz="3200" b="1"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ＭＳ Ｐゴシック" pitchFamily="-65" charset="-128"/>
                <a:cs typeface="ＭＳ Ｐゴシック" pitchFamily="-65" charset="-128"/>
              </a:rPr>
              <a:t>TECHNIQUES</a:t>
            </a:r>
          </a:p>
        </p:txBody>
      </p:sp>
      <p:sp>
        <p:nvSpPr>
          <p:cNvPr id="3" name="2 Rectángulo"/>
          <p:cNvSpPr/>
          <p:nvPr/>
        </p:nvSpPr>
        <p:spPr>
          <a:xfrm>
            <a:off x="899592" y="3284984"/>
            <a:ext cx="1836204" cy="461665"/>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50000" t="50000" r="50000" b="50000"/>
            </a:path>
            <a:tileRect/>
          </a:gradFill>
        </p:spPr>
        <p:txBody>
          <a:bodyPr wrap="square">
            <a:spAutoFit/>
          </a:bodyPr>
          <a:lstStyle/>
          <a:p>
            <a:pPr algn="ctr">
              <a:defRPr/>
            </a:pPr>
            <a:r>
              <a:rPr lang="en-GB" sz="2400" b="1" dirty="0" smtClean="0">
                <a:solidFill>
                  <a:srgbClr val="C00000"/>
                </a:solidFill>
                <a:latin typeface="Arial" charset="0"/>
              </a:rPr>
              <a:t>TICS</a:t>
            </a:r>
            <a:endParaRPr lang="en-GB" sz="2400" b="1" dirty="0">
              <a:solidFill>
                <a:srgbClr val="C00000"/>
              </a:solidFill>
              <a:latin typeface="Arial" charset="0"/>
            </a:endParaRPr>
          </a:p>
        </p:txBody>
      </p:sp>
      <p:sp>
        <p:nvSpPr>
          <p:cNvPr id="4" name="3 Rectángulo"/>
          <p:cNvSpPr/>
          <p:nvPr/>
        </p:nvSpPr>
        <p:spPr>
          <a:xfrm>
            <a:off x="2411760" y="1268760"/>
            <a:ext cx="1872208" cy="707886"/>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50000" t="50000" r="50000" b="50000"/>
            </a:path>
            <a:tileRect/>
          </a:gradFill>
        </p:spPr>
        <p:txBody>
          <a:bodyPr wrap="square">
            <a:spAutoFit/>
          </a:bodyPr>
          <a:lstStyle/>
          <a:p>
            <a:pPr algn="ctr">
              <a:defRPr/>
            </a:pPr>
            <a:r>
              <a:rPr lang="en-GB" sz="2000" b="1" dirty="0">
                <a:solidFill>
                  <a:srgbClr val="C00000"/>
                </a:solidFill>
                <a:latin typeface="Arial" charset="0"/>
              </a:rPr>
              <a:t>Writing </a:t>
            </a:r>
            <a:r>
              <a:rPr lang="en-GB" sz="2000" b="1" dirty="0" smtClean="0">
                <a:solidFill>
                  <a:srgbClr val="C00000"/>
                </a:solidFill>
                <a:latin typeface="Arial" charset="0"/>
              </a:rPr>
              <a:t>practice</a:t>
            </a:r>
            <a:endParaRPr lang="en-GB" sz="1600" dirty="0">
              <a:solidFill>
                <a:schemeClr val="bg1"/>
              </a:solidFill>
              <a:latin typeface="Arial" charset="0"/>
            </a:endParaRPr>
          </a:p>
        </p:txBody>
      </p:sp>
      <p:sp>
        <p:nvSpPr>
          <p:cNvPr id="5" name="4 Rectángulo"/>
          <p:cNvSpPr/>
          <p:nvPr/>
        </p:nvSpPr>
        <p:spPr>
          <a:xfrm>
            <a:off x="4211960" y="3068960"/>
            <a:ext cx="1836204" cy="707886"/>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50000" t="50000" r="50000" b="50000"/>
            </a:path>
            <a:tileRect/>
          </a:gradFill>
        </p:spPr>
        <p:txBody>
          <a:bodyPr>
            <a:spAutoFit/>
          </a:bodyPr>
          <a:lstStyle/>
          <a:p>
            <a:pPr algn="ctr">
              <a:defRPr/>
            </a:pPr>
            <a:r>
              <a:rPr lang="en-GB" sz="2000" b="1" dirty="0">
                <a:solidFill>
                  <a:srgbClr val="C00000"/>
                </a:solidFill>
                <a:latin typeface="Arial" charset="0"/>
              </a:rPr>
              <a:t>N</a:t>
            </a:r>
            <a:r>
              <a:rPr lang="en-US" sz="2000" b="1" dirty="0" err="1">
                <a:solidFill>
                  <a:srgbClr val="C00000"/>
                </a:solidFill>
                <a:latin typeface="Arial" charset="0"/>
              </a:rPr>
              <a:t>arrative</a:t>
            </a:r>
            <a:r>
              <a:rPr lang="en-US" sz="2000" b="1" dirty="0">
                <a:solidFill>
                  <a:srgbClr val="C00000"/>
                </a:solidFill>
                <a:latin typeface="Arial" charset="0"/>
              </a:rPr>
              <a:t> </a:t>
            </a:r>
            <a:r>
              <a:rPr lang="en-US" sz="2000" b="1" dirty="0" smtClean="0">
                <a:solidFill>
                  <a:srgbClr val="C00000"/>
                </a:solidFill>
                <a:latin typeface="Arial" charset="0"/>
              </a:rPr>
              <a:t>Functional</a:t>
            </a:r>
            <a:endParaRPr lang="en-US" sz="2000" dirty="0">
              <a:solidFill>
                <a:schemeClr val="bg1"/>
              </a:solidFill>
              <a:latin typeface="Arial" charset="0"/>
            </a:endParaRPr>
          </a:p>
        </p:txBody>
      </p:sp>
      <p:sp>
        <p:nvSpPr>
          <p:cNvPr id="6" name="6 Rectángulo"/>
          <p:cNvSpPr>
            <a:spLocks noChangeArrowheads="1"/>
          </p:cNvSpPr>
          <p:nvPr/>
        </p:nvSpPr>
        <p:spPr bwMode="auto">
          <a:xfrm>
            <a:off x="1475656" y="5517232"/>
            <a:ext cx="4876800" cy="830263"/>
          </a:xfrm>
          <a:prstGeom prst="rect">
            <a:avLst/>
          </a:prstGeom>
          <a:solidFill>
            <a:srgbClr val="FFFF00"/>
          </a:solidFill>
          <a:ln w="9525">
            <a:noFill/>
            <a:miter lim="800000"/>
            <a:headEnd/>
            <a:tailEnd/>
          </a:ln>
        </p:spPr>
        <p:txBody>
          <a:bodyPr>
            <a:spAutoFit/>
          </a:bodyPr>
          <a:lstStyle/>
          <a:p>
            <a:pPr algn="ctr"/>
            <a:r>
              <a:rPr lang="en-US" sz="1600" dirty="0">
                <a:solidFill>
                  <a:srgbClr val="000000"/>
                </a:solidFill>
              </a:rPr>
              <a:t>Are used by learners to complete speaking, reading, vocabulary, listening or writing activities presented in language lessons. </a:t>
            </a:r>
          </a:p>
        </p:txBody>
      </p:sp>
      <p:sp>
        <p:nvSpPr>
          <p:cNvPr id="7" name="6 Rectángulo"/>
          <p:cNvSpPr/>
          <p:nvPr/>
        </p:nvSpPr>
        <p:spPr>
          <a:xfrm>
            <a:off x="6732240" y="4581128"/>
            <a:ext cx="2147156" cy="707886"/>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50000" t="50000" r="50000" b="50000"/>
            </a:path>
            <a:tileRect/>
          </a:gradFill>
        </p:spPr>
        <p:txBody>
          <a:bodyPr>
            <a:spAutoFit/>
          </a:bodyPr>
          <a:lstStyle/>
          <a:p>
            <a:pPr algn="ctr">
              <a:defRPr/>
            </a:pPr>
            <a:r>
              <a:rPr lang="en-GB" sz="2000" b="1" dirty="0">
                <a:solidFill>
                  <a:srgbClr val="C00000"/>
                </a:solidFill>
                <a:latin typeface="Arial" charset="0"/>
              </a:rPr>
              <a:t>Listening </a:t>
            </a:r>
            <a:r>
              <a:rPr lang="en-GB" sz="2000" b="1" dirty="0" smtClean="0">
                <a:solidFill>
                  <a:srgbClr val="C00000"/>
                </a:solidFill>
                <a:latin typeface="Arial" charset="0"/>
              </a:rPr>
              <a:t>practices</a:t>
            </a:r>
            <a:endParaRPr lang="en-GB" sz="2000" b="1" dirty="0">
              <a:solidFill>
                <a:srgbClr val="C00000"/>
              </a:solidFill>
              <a:latin typeface="Arial" charset="0"/>
            </a:endParaRPr>
          </a:p>
        </p:txBody>
      </p:sp>
      <p:pic>
        <p:nvPicPr>
          <p:cNvPr id="8" name="Picture 2"/>
          <p:cNvPicPr>
            <a:picLocks noChangeAspect="1" noChangeArrowheads="1"/>
          </p:cNvPicPr>
          <p:nvPr/>
        </p:nvPicPr>
        <p:blipFill>
          <a:blip r:embed="rId2" cstate="print"/>
          <a:srcRect/>
          <a:stretch>
            <a:fillRect/>
          </a:stretch>
        </p:blipFill>
        <p:spPr bwMode="auto">
          <a:xfrm>
            <a:off x="827584" y="3933056"/>
            <a:ext cx="960437" cy="62071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347976" y="3032510"/>
            <a:ext cx="868362" cy="855662"/>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5724128" y="836712"/>
            <a:ext cx="1219200" cy="878173"/>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1187624" y="1124744"/>
            <a:ext cx="1131887" cy="841375"/>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6948264" y="3861048"/>
            <a:ext cx="1295400" cy="666750"/>
          </a:xfrm>
          <a:prstGeom prst="rect">
            <a:avLst/>
          </a:prstGeom>
          <a:noFill/>
          <a:ln w="9525">
            <a:noFill/>
            <a:miter lim="800000"/>
            <a:headEnd/>
            <a:tailEnd/>
          </a:ln>
        </p:spPr>
      </p:pic>
      <p:cxnSp>
        <p:nvCxnSpPr>
          <p:cNvPr id="13" name="12 Conector recto de flecha"/>
          <p:cNvCxnSpPr/>
          <p:nvPr/>
        </p:nvCxnSpPr>
        <p:spPr>
          <a:xfrm>
            <a:off x="5530788" y="5005772"/>
            <a:ext cx="114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flipV="1">
            <a:off x="5302188" y="2420888"/>
            <a:ext cx="2006116" cy="2356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14 Conector recto de flecha"/>
          <p:cNvCxnSpPr/>
          <p:nvPr/>
        </p:nvCxnSpPr>
        <p:spPr>
          <a:xfrm flipV="1">
            <a:off x="3092388" y="1988840"/>
            <a:ext cx="39452" cy="27883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p:nvPr/>
        </p:nvCxnSpPr>
        <p:spPr>
          <a:xfrm flipV="1">
            <a:off x="4499992" y="4005064"/>
            <a:ext cx="0" cy="8214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flipH="1" flipV="1">
            <a:off x="2195736" y="3789040"/>
            <a:ext cx="727770" cy="10370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Rectángulo"/>
          <p:cNvSpPr/>
          <p:nvPr/>
        </p:nvSpPr>
        <p:spPr>
          <a:xfrm>
            <a:off x="6300192" y="1700808"/>
            <a:ext cx="1981200" cy="707886"/>
          </a:xfrm>
          <a:prstGeom prst="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path path="circle">
              <a:fillToRect l="50000" t="50000" r="50000" b="50000"/>
            </a:path>
            <a:tileRect/>
          </a:gradFill>
        </p:spPr>
        <p:txBody>
          <a:bodyPr>
            <a:spAutoFit/>
          </a:bodyPr>
          <a:lstStyle/>
          <a:p>
            <a:pPr algn="ctr">
              <a:defRPr/>
            </a:pPr>
            <a:r>
              <a:rPr lang="en-GB" sz="2000" b="1" dirty="0">
                <a:solidFill>
                  <a:srgbClr val="C00000"/>
                </a:solidFill>
                <a:latin typeface="Arial" charset="0"/>
              </a:rPr>
              <a:t>Reading </a:t>
            </a:r>
            <a:r>
              <a:rPr lang="en-GB" sz="2000" b="1" dirty="0" smtClean="0">
                <a:solidFill>
                  <a:srgbClr val="C00000"/>
                </a:solidFill>
                <a:latin typeface="Arial" charset="0"/>
              </a:rPr>
              <a:t>practices</a:t>
            </a:r>
            <a:endParaRPr lang="en-GB" sz="2000" b="1" dirty="0">
              <a:solidFill>
                <a:srgbClr val="C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9652" y="908720"/>
            <a:ext cx="6468246" cy="923330"/>
          </a:xfrm>
          <a:prstGeom prst="rect">
            <a:avLst/>
          </a:prstGeom>
          <a:noFill/>
        </p:spPr>
        <p:txBody>
          <a:bodyPr wrap="none">
            <a:spAutoFit/>
          </a:bodyPr>
          <a:lstStyle/>
          <a:p>
            <a:pPr algn="ctr">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HYPOTHESIS SYSTEM</a:t>
            </a:r>
          </a:p>
        </p:txBody>
      </p:sp>
      <p:sp>
        <p:nvSpPr>
          <p:cNvPr id="3" name="2 Rectángulo"/>
          <p:cNvSpPr/>
          <p:nvPr/>
        </p:nvSpPr>
        <p:spPr>
          <a:xfrm>
            <a:off x="1259632" y="1952836"/>
            <a:ext cx="2686176" cy="400110"/>
          </a:xfrm>
          <a:prstGeom prst="rect">
            <a:avLst/>
          </a:prstGeom>
        </p:spPr>
        <p:txBody>
          <a:bodyPr>
            <a:spAutoFit/>
          </a:bodyPr>
          <a:lstStyle/>
          <a:p>
            <a:pPr eaLnBrk="0" hangingPunct="0">
              <a:defRPr/>
            </a:pPr>
            <a:r>
              <a:rPr lang="es-ES" sz="2000" b="1" dirty="0" err="1">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Working</a:t>
            </a:r>
            <a:r>
              <a:rPr lang="es-ES" sz="2000" b="1" dirty="0">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 </a:t>
            </a:r>
            <a:r>
              <a:rPr lang="es-ES" sz="2000" b="1" dirty="0" err="1">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hypothesis</a:t>
            </a:r>
            <a:endParaRPr lang="es-ES" sz="2000" b="1" dirty="0">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endParaRPr>
          </a:p>
        </p:txBody>
      </p:sp>
      <p:sp>
        <p:nvSpPr>
          <p:cNvPr id="4" name="3 Rectángulo"/>
          <p:cNvSpPr/>
          <p:nvPr/>
        </p:nvSpPr>
        <p:spPr>
          <a:xfrm>
            <a:off x="1403648" y="2420888"/>
            <a:ext cx="6948772" cy="954107"/>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p:spPr>
        <p:txBody>
          <a:bodyPr>
            <a:spAutoFit/>
          </a:bodyPr>
          <a:lstStyle/>
          <a:p>
            <a:pPr algn="just" eaLnBrk="0" hangingPunct="0">
              <a:defRPr/>
            </a:pPr>
            <a:r>
              <a:rPr lang="en-GB" sz="1400" i="0" dirty="0">
                <a:solidFill>
                  <a:prstClr val="black"/>
                </a:solidFill>
                <a:latin typeface="Arial" pitchFamily="34" charset="0"/>
                <a:ea typeface="Times New Roman" pitchFamily="18" charset="0"/>
                <a:cs typeface="Arial" pitchFamily="34" charset="0"/>
              </a:rPr>
              <a:t>Action Research strategies </a:t>
            </a:r>
            <a:r>
              <a:rPr lang="en-GB" sz="1400" i="0" dirty="0" smtClean="0">
                <a:solidFill>
                  <a:prstClr val="black"/>
                </a:solidFill>
                <a:latin typeface="Arial" pitchFamily="34" charset="0"/>
                <a:ea typeface="Times New Roman" pitchFamily="18" charset="0"/>
                <a:cs typeface="Arial" pitchFamily="34" charset="0"/>
              </a:rPr>
              <a:t>wil</a:t>
            </a:r>
            <a:r>
              <a:rPr lang="en-GB" sz="1400" dirty="0" smtClean="0">
                <a:solidFill>
                  <a:prstClr val="black"/>
                </a:solidFill>
                <a:latin typeface="Arial" pitchFamily="34" charset="0"/>
                <a:ea typeface="Times New Roman" pitchFamily="18" charset="0"/>
                <a:cs typeface="Arial" pitchFamily="34" charset="0"/>
              </a:rPr>
              <a:t>l </a:t>
            </a:r>
            <a:r>
              <a:rPr lang="en-GB" sz="1400" i="0" dirty="0" smtClean="0">
                <a:solidFill>
                  <a:prstClr val="black"/>
                </a:solidFill>
                <a:latin typeface="Arial" pitchFamily="34" charset="0"/>
                <a:ea typeface="Times New Roman" pitchFamily="18" charset="0"/>
                <a:cs typeface="Arial" pitchFamily="34" charset="0"/>
              </a:rPr>
              <a:t>allow </a:t>
            </a:r>
            <a:r>
              <a:rPr lang="en-GB" sz="1400" i="0" dirty="0">
                <a:solidFill>
                  <a:prstClr val="black"/>
                </a:solidFill>
                <a:latin typeface="Arial" pitchFamily="34" charset="0"/>
                <a:ea typeface="Times New Roman" pitchFamily="18" charset="0"/>
                <a:cs typeface="Arial" pitchFamily="34" charset="0"/>
              </a:rPr>
              <a:t>students and teachers to improve their skills </a:t>
            </a:r>
            <a:r>
              <a:rPr lang="en-GB" sz="1400" i="0" dirty="0" smtClean="0">
                <a:solidFill>
                  <a:prstClr val="black"/>
                </a:solidFill>
                <a:latin typeface="Arial" pitchFamily="34" charset="0"/>
                <a:ea typeface="Times New Roman" pitchFamily="18" charset="0"/>
                <a:cs typeface="Arial" pitchFamily="34" charset="0"/>
              </a:rPr>
              <a:t>and their </a:t>
            </a:r>
            <a:r>
              <a:rPr lang="en-GB" sz="1400" i="0" dirty="0">
                <a:solidFill>
                  <a:prstClr val="black"/>
                </a:solidFill>
                <a:latin typeface="Arial" pitchFamily="34" charset="0"/>
                <a:ea typeface="Times New Roman" pitchFamily="18" charset="0"/>
                <a:cs typeface="Arial" pitchFamily="34" charset="0"/>
              </a:rPr>
              <a:t>interaction in the class during English </a:t>
            </a:r>
            <a:r>
              <a:rPr lang="en-GB" sz="1400" i="0" dirty="0" smtClean="0">
                <a:solidFill>
                  <a:prstClr val="black"/>
                </a:solidFill>
                <a:latin typeface="Arial" pitchFamily="34" charset="0"/>
                <a:ea typeface="Times New Roman" pitchFamily="18" charset="0"/>
                <a:cs typeface="Arial" pitchFamily="34" charset="0"/>
              </a:rPr>
              <a:t>lessons</a:t>
            </a:r>
            <a:r>
              <a:rPr lang="en-GB" sz="1400" dirty="0" smtClean="0">
                <a:solidFill>
                  <a:prstClr val="black"/>
                </a:solidFill>
                <a:latin typeface="Arial" pitchFamily="34" charset="0"/>
                <a:ea typeface="Times New Roman" pitchFamily="18" charset="0"/>
                <a:cs typeface="Arial" pitchFamily="34" charset="0"/>
              </a:rPr>
              <a:t> for secondary school students of the tenth grades at “</a:t>
            </a:r>
            <a:r>
              <a:rPr lang="en-GB" sz="1400" dirty="0" err="1" smtClean="0">
                <a:solidFill>
                  <a:prstClr val="black"/>
                </a:solidFill>
                <a:latin typeface="Arial" pitchFamily="34" charset="0"/>
                <a:cs typeface="Arial" pitchFamily="34" charset="0"/>
              </a:rPr>
              <a:t>Abdón</a:t>
            </a:r>
            <a:r>
              <a:rPr lang="en-GB" sz="1400" dirty="0" smtClean="0">
                <a:solidFill>
                  <a:prstClr val="black"/>
                </a:solidFill>
                <a:latin typeface="Arial" pitchFamily="34" charset="0"/>
                <a:cs typeface="Arial" pitchFamily="34" charset="0"/>
              </a:rPr>
              <a:t> </a:t>
            </a:r>
            <a:r>
              <a:rPr lang="en-GB" sz="1400" dirty="0" err="1" smtClean="0">
                <a:solidFill>
                  <a:prstClr val="black"/>
                </a:solidFill>
                <a:latin typeface="Arial" pitchFamily="34" charset="0"/>
                <a:cs typeface="Arial" pitchFamily="34" charset="0"/>
              </a:rPr>
              <a:t>Calderón</a:t>
            </a:r>
            <a:r>
              <a:rPr lang="en-GB" sz="1400" dirty="0" smtClean="0">
                <a:solidFill>
                  <a:prstClr val="black"/>
                </a:solidFill>
                <a:latin typeface="Arial" pitchFamily="34" charset="0"/>
                <a:cs typeface="Arial" pitchFamily="34" charset="0"/>
              </a:rPr>
              <a:t>” Military high school </a:t>
            </a:r>
            <a:r>
              <a:rPr lang="en-US" sz="1400" dirty="0" smtClean="0">
                <a:solidFill>
                  <a:prstClr val="black"/>
                </a:solidFill>
                <a:latin typeface="Arial" pitchFamily="34" charset="0"/>
                <a:cs typeface="Arial" pitchFamily="34" charset="0"/>
              </a:rPr>
              <a:t>in Quito city during the first term of the school year  2009 - 2010”.</a:t>
            </a:r>
            <a:endParaRPr lang="en-US" sz="1400" i="0" dirty="0">
              <a:solidFill>
                <a:prstClr val="black"/>
              </a:solidFill>
              <a:latin typeface="Arial" pitchFamily="34" charset="0"/>
              <a:cs typeface="Arial" pitchFamily="34" charset="0"/>
            </a:endParaRPr>
          </a:p>
        </p:txBody>
      </p:sp>
      <p:sp>
        <p:nvSpPr>
          <p:cNvPr id="5" name="4 Rectángulo"/>
          <p:cNvSpPr/>
          <p:nvPr/>
        </p:nvSpPr>
        <p:spPr>
          <a:xfrm>
            <a:off x="2231740" y="4041068"/>
            <a:ext cx="5922962" cy="116955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p:spPr>
        <p:txBody>
          <a:bodyPr>
            <a:spAutoFit/>
          </a:bodyPr>
          <a:lstStyle/>
          <a:p>
            <a:pPr algn="just">
              <a:defRPr/>
            </a:pPr>
            <a:r>
              <a:rPr lang="en-GB" sz="1400" i="0" dirty="0">
                <a:solidFill>
                  <a:prstClr val="black"/>
                </a:solidFill>
                <a:latin typeface="Arial" pitchFamily="34" charset="0"/>
                <a:cs typeface="Arial" pitchFamily="34" charset="0"/>
              </a:rPr>
              <a:t>Action Research strategies do not allow students and teachers </a:t>
            </a:r>
            <a:r>
              <a:rPr lang="en-GB" sz="1400" i="0" dirty="0" smtClean="0">
                <a:solidFill>
                  <a:prstClr val="black"/>
                </a:solidFill>
                <a:latin typeface="Arial" pitchFamily="34" charset="0"/>
                <a:cs typeface="Arial" pitchFamily="34" charset="0"/>
              </a:rPr>
              <a:t>improve </a:t>
            </a:r>
            <a:r>
              <a:rPr lang="en-GB" sz="1400" i="0" dirty="0">
                <a:solidFill>
                  <a:prstClr val="black"/>
                </a:solidFill>
                <a:latin typeface="Arial" pitchFamily="34" charset="0"/>
                <a:cs typeface="Arial" pitchFamily="34" charset="0"/>
              </a:rPr>
              <a:t>their skills and </a:t>
            </a:r>
            <a:r>
              <a:rPr lang="en-GB" sz="1400" i="0" dirty="0" smtClean="0">
                <a:solidFill>
                  <a:prstClr val="black"/>
                </a:solidFill>
                <a:latin typeface="Arial" pitchFamily="34" charset="0"/>
                <a:cs typeface="Arial" pitchFamily="34" charset="0"/>
              </a:rPr>
              <a:t>interaction </a:t>
            </a:r>
            <a:r>
              <a:rPr lang="en-GB" sz="1400" i="0" dirty="0">
                <a:solidFill>
                  <a:prstClr val="black"/>
                </a:solidFill>
                <a:latin typeface="Arial" pitchFamily="34" charset="0"/>
                <a:cs typeface="Arial" pitchFamily="34" charset="0"/>
              </a:rPr>
              <a:t>in the class during English lessons for secondary school students of the tenth grades at “</a:t>
            </a:r>
            <a:r>
              <a:rPr lang="en-GB" sz="1400" i="0" dirty="0" err="1">
                <a:solidFill>
                  <a:prstClr val="black"/>
                </a:solidFill>
                <a:latin typeface="Arial" pitchFamily="34" charset="0"/>
                <a:cs typeface="Arial" pitchFamily="34" charset="0"/>
              </a:rPr>
              <a:t>Abdón</a:t>
            </a:r>
            <a:r>
              <a:rPr lang="en-GB" sz="1400" i="0" dirty="0">
                <a:solidFill>
                  <a:prstClr val="black"/>
                </a:solidFill>
                <a:latin typeface="Arial" pitchFamily="34" charset="0"/>
                <a:cs typeface="Arial" pitchFamily="34" charset="0"/>
              </a:rPr>
              <a:t> </a:t>
            </a:r>
            <a:r>
              <a:rPr lang="en-GB" sz="1400" i="0" dirty="0" err="1">
                <a:solidFill>
                  <a:prstClr val="black"/>
                </a:solidFill>
                <a:latin typeface="Arial" pitchFamily="34" charset="0"/>
                <a:cs typeface="Arial" pitchFamily="34" charset="0"/>
              </a:rPr>
              <a:t>Calderón</a:t>
            </a:r>
            <a:r>
              <a:rPr lang="en-GB" sz="1400" i="0" dirty="0">
                <a:solidFill>
                  <a:prstClr val="black"/>
                </a:solidFill>
                <a:latin typeface="Arial" pitchFamily="34" charset="0"/>
                <a:cs typeface="Arial" pitchFamily="34" charset="0"/>
              </a:rPr>
              <a:t>” Military high school </a:t>
            </a:r>
            <a:r>
              <a:rPr lang="en-US" sz="1400" i="0" dirty="0">
                <a:solidFill>
                  <a:prstClr val="black"/>
                </a:solidFill>
                <a:latin typeface="Arial" pitchFamily="34" charset="0"/>
                <a:cs typeface="Arial" pitchFamily="34" charset="0"/>
              </a:rPr>
              <a:t>in </a:t>
            </a:r>
            <a:r>
              <a:rPr lang="en-US" sz="1400" i="0" dirty="0" smtClean="0">
                <a:solidFill>
                  <a:prstClr val="black"/>
                </a:solidFill>
                <a:latin typeface="Arial" pitchFamily="34" charset="0"/>
                <a:cs typeface="Arial" pitchFamily="34" charset="0"/>
              </a:rPr>
              <a:t>Quito </a:t>
            </a:r>
            <a:r>
              <a:rPr lang="en-US" sz="1400" i="0" dirty="0">
                <a:solidFill>
                  <a:prstClr val="black"/>
                </a:solidFill>
                <a:latin typeface="Arial" pitchFamily="34" charset="0"/>
                <a:cs typeface="Arial" pitchFamily="34" charset="0"/>
              </a:rPr>
              <a:t>city during the first term of the school year  2009 - 2010”.</a:t>
            </a:r>
          </a:p>
        </p:txBody>
      </p:sp>
      <p:sp>
        <p:nvSpPr>
          <p:cNvPr id="6" name="5 Rectángulo"/>
          <p:cNvSpPr/>
          <p:nvPr/>
        </p:nvSpPr>
        <p:spPr>
          <a:xfrm>
            <a:off x="1835696" y="3573016"/>
            <a:ext cx="3429000" cy="400110"/>
          </a:xfrm>
          <a:prstGeom prst="rect">
            <a:avLst/>
          </a:prstGeom>
        </p:spPr>
        <p:txBody>
          <a:bodyPr>
            <a:spAutoFit/>
          </a:bodyPr>
          <a:lstStyle/>
          <a:p>
            <a:pPr algn="ctr">
              <a:defRPr/>
            </a:pPr>
            <a:r>
              <a:rPr lang="es-ES" sz="2000" b="1" dirty="0" err="1">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Null</a:t>
            </a:r>
            <a:r>
              <a:rPr lang="es-ES" sz="2000" b="1" dirty="0">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 </a:t>
            </a:r>
            <a:r>
              <a:rPr lang="es-ES" sz="2000" b="1" dirty="0" err="1" smtClean="0">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rPr>
              <a:t>hypothesis</a:t>
            </a:r>
            <a:endParaRPr lang="es-ES" sz="2000" b="1" dirty="0">
              <a:ln w="18000">
                <a:solidFill>
                  <a:srgbClr val="A5644E">
                    <a:satMod val="140000"/>
                  </a:srgbClr>
                </a:solidFill>
                <a:prstDash val="solid"/>
                <a:miter lim="800000"/>
              </a:ln>
              <a:solidFill>
                <a:srgbClr val="4E3B30"/>
              </a:solidFill>
              <a:effectLst>
                <a:outerShdw blurRad="25500" dist="23000" dir="7020000" algn="tl">
                  <a:srgbClr val="000000">
                    <a:alpha val="50000"/>
                  </a:srgbClr>
                </a:outerShdw>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5400" y="1089025"/>
            <a:ext cx="7416800" cy="647700"/>
          </a:xfrm>
          <a:prstGeom prst="rect">
            <a:avLst/>
          </a:prstGeom>
          <a:solidFill>
            <a:srgbClr val="FF0000"/>
          </a:solidFill>
        </p:spPr>
        <p:txBody>
          <a:bodyPr/>
          <a:lstStyle/>
          <a:p>
            <a:pPr algn="ctr" fontAlgn="auto">
              <a:spcAft>
                <a:spcPts val="0"/>
              </a:spcAft>
              <a:defRPr/>
            </a:pPr>
            <a:r>
              <a:rPr lang="en-US" sz="4000" b="1" i="0" dirty="0">
                <a:solidFill>
                  <a:srgbClr val="FCF600"/>
                </a:solidFill>
                <a:latin typeface="ChesterfieldAntD" pitchFamily="82" charset="0"/>
                <a:ea typeface="+mj-ea"/>
                <a:cs typeface="+mj-cs"/>
              </a:rPr>
              <a:t>METHODOLOGICAL DESIGN</a:t>
            </a:r>
          </a:p>
        </p:txBody>
      </p:sp>
      <p:graphicFrame>
        <p:nvGraphicFramePr>
          <p:cNvPr id="3" name="2 Tabla"/>
          <p:cNvGraphicFramePr>
            <a:graphicFrameLocks noGrp="1"/>
          </p:cNvGraphicFramePr>
          <p:nvPr/>
        </p:nvGraphicFramePr>
        <p:xfrm>
          <a:off x="1295400" y="1736725"/>
          <a:ext cx="7416824" cy="4331268"/>
        </p:xfrm>
        <a:graphic>
          <a:graphicData uri="http://schemas.openxmlformats.org/drawingml/2006/table">
            <a:tbl>
              <a:tblPr firstRow="1" bandRow="1">
                <a:tableStyleId>{5C22544A-7EE6-4342-B048-85BDC9FD1C3A}</a:tableStyleId>
              </a:tblPr>
              <a:tblGrid>
                <a:gridCol w="1836204"/>
                <a:gridCol w="1692188"/>
                <a:gridCol w="1620180"/>
                <a:gridCol w="2268252"/>
              </a:tblGrid>
              <a:tr h="964572">
                <a:tc>
                  <a:txBody>
                    <a:bodyPr/>
                    <a:lstStyle/>
                    <a:p>
                      <a:pPr marL="0" marR="0" algn="l">
                        <a:spcBef>
                          <a:spcPts val="0"/>
                        </a:spcBef>
                        <a:spcAft>
                          <a:spcPts val="0"/>
                        </a:spcAft>
                      </a:pPr>
                      <a:endParaRPr lang="en-US" sz="1600" b="1" dirty="0" smtClean="0">
                        <a:latin typeface="Arial"/>
                        <a:ea typeface="Calibri"/>
                        <a:cs typeface="Times New Roman"/>
                      </a:endParaRPr>
                    </a:p>
                    <a:p>
                      <a:pPr marL="0" marR="0" algn="ctr">
                        <a:spcBef>
                          <a:spcPts val="0"/>
                        </a:spcBef>
                        <a:spcAft>
                          <a:spcPts val="0"/>
                        </a:spcAft>
                      </a:pPr>
                      <a:r>
                        <a:rPr lang="en-US" sz="1600" b="1" dirty="0" smtClean="0">
                          <a:latin typeface="Arial"/>
                          <a:ea typeface="Calibri"/>
                          <a:cs typeface="Times New Roman"/>
                        </a:rPr>
                        <a:t>RESEARCH </a:t>
                      </a:r>
                      <a:r>
                        <a:rPr lang="en-US" sz="1600" b="1" dirty="0">
                          <a:latin typeface="Arial"/>
                          <a:ea typeface="Calibri"/>
                          <a:cs typeface="Times New Roman"/>
                        </a:rPr>
                        <a:t>TYPE </a:t>
                      </a:r>
                      <a:endParaRPr lang="en-US" sz="1100" dirty="0">
                        <a:latin typeface="Calibri"/>
                        <a:ea typeface="Calibri"/>
                        <a:cs typeface="Times New Roman"/>
                      </a:endParaRPr>
                    </a:p>
                    <a:p>
                      <a:pPr marL="0" marR="0" algn="ctr">
                        <a:spcBef>
                          <a:spcPts val="0"/>
                        </a:spcBef>
                        <a:spcAft>
                          <a:spcPts val="0"/>
                        </a:spcAft>
                      </a:pPr>
                      <a:r>
                        <a:rPr lang="en-US" sz="1600" b="1" dirty="0">
                          <a:latin typeface="Arial"/>
                          <a:ea typeface="Calibri"/>
                          <a:cs typeface="Times New Roman"/>
                        </a:rPr>
                        <a:t>AND DESIGN</a:t>
                      </a:r>
                      <a:endParaRPr lang="en-US" sz="1100" dirty="0">
                        <a:latin typeface="Calibri"/>
                        <a:ea typeface="Calibri"/>
                        <a:cs typeface="Times New Roman"/>
                      </a:endParaRPr>
                    </a:p>
                  </a:txBody>
                  <a:tcPr marL="68580" marR="68580" marT="0" marB="0">
                    <a:solidFill>
                      <a:schemeClr val="accent1"/>
                    </a:solidFill>
                  </a:tcPr>
                </a:tc>
                <a:tc>
                  <a:txBody>
                    <a:bodyPr/>
                    <a:lstStyle/>
                    <a:p>
                      <a:pPr marL="0" marR="0" algn="l">
                        <a:spcBef>
                          <a:spcPts val="0"/>
                        </a:spcBef>
                        <a:spcAft>
                          <a:spcPts val="0"/>
                        </a:spcAft>
                      </a:pPr>
                      <a:endParaRPr lang="en-US" sz="1600" b="1" dirty="0" smtClean="0">
                        <a:latin typeface="Arial"/>
                        <a:ea typeface="Calibri"/>
                        <a:cs typeface="Times New Roman"/>
                      </a:endParaRPr>
                    </a:p>
                    <a:p>
                      <a:pPr marL="0" marR="0" algn="ctr">
                        <a:spcBef>
                          <a:spcPts val="0"/>
                        </a:spcBef>
                        <a:spcAft>
                          <a:spcPts val="0"/>
                        </a:spcAft>
                      </a:pPr>
                      <a:r>
                        <a:rPr lang="en-US" sz="1600" b="1" dirty="0" smtClean="0">
                          <a:latin typeface="Arial"/>
                          <a:ea typeface="Calibri"/>
                          <a:cs typeface="Times New Roman"/>
                        </a:rPr>
                        <a:t>POPULATION </a:t>
                      </a:r>
                      <a:r>
                        <a:rPr lang="en-US" sz="1600" b="1" dirty="0">
                          <a:latin typeface="Arial"/>
                          <a:ea typeface="Calibri"/>
                          <a:cs typeface="Times New Roman"/>
                        </a:rPr>
                        <a:t>AND SAMPLE</a:t>
                      </a:r>
                      <a:endParaRPr lang="en-US" sz="11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600" b="1" dirty="0" smtClean="0">
                        <a:latin typeface="Arial"/>
                        <a:ea typeface="Calibri"/>
                        <a:cs typeface="Times New Roman"/>
                      </a:endParaRPr>
                    </a:p>
                    <a:p>
                      <a:pPr marL="0" marR="0" algn="ctr">
                        <a:spcBef>
                          <a:spcPts val="0"/>
                        </a:spcBef>
                        <a:spcAft>
                          <a:spcPts val="0"/>
                        </a:spcAft>
                      </a:pPr>
                      <a:r>
                        <a:rPr lang="en-US" sz="1600" b="1" dirty="0" smtClean="0">
                          <a:latin typeface="Arial"/>
                          <a:ea typeface="Calibri"/>
                          <a:cs typeface="Times New Roman"/>
                        </a:rPr>
                        <a:t>FIELDING</a:t>
                      </a:r>
                      <a:endParaRPr lang="en-US" sz="11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600" b="1" dirty="0" smtClean="0">
                        <a:latin typeface="Arial"/>
                        <a:ea typeface="Calibri"/>
                        <a:cs typeface="Times New Roman"/>
                      </a:endParaRPr>
                    </a:p>
                    <a:p>
                      <a:pPr marL="0" marR="0" algn="ctr">
                        <a:spcBef>
                          <a:spcPts val="0"/>
                        </a:spcBef>
                        <a:spcAft>
                          <a:spcPts val="0"/>
                        </a:spcAft>
                      </a:pPr>
                      <a:r>
                        <a:rPr lang="en-US" sz="1600" b="1" dirty="0" smtClean="0">
                          <a:latin typeface="Arial"/>
                          <a:ea typeface="Calibri"/>
                          <a:cs typeface="Times New Roman"/>
                        </a:rPr>
                        <a:t>INSTRUMENTS </a:t>
                      </a:r>
                      <a:r>
                        <a:rPr lang="en-US" sz="1600" b="1" dirty="0">
                          <a:latin typeface="Arial"/>
                          <a:ea typeface="Calibri"/>
                          <a:cs typeface="Times New Roman"/>
                        </a:rPr>
                        <a:t>FOR DATA COLLECTION</a:t>
                      </a:r>
                      <a:endParaRPr lang="en-US" sz="1100" dirty="0">
                        <a:latin typeface="Calibri"/>
                        <a:ea typeface="Calibri"/>
                        <a:cs typeface="Times New Roman"/>
                      </a:endParaRPr>
                    </a:p>
                  </a:txBody>
                  <a:tcPr marL="68580" marR="68580" marT="0" marB="0"/>
                </a:tc>
              </a:tr>
              <a:tr h="3355908">
                <a:tc>
                  <a:txBody>
                    <a:bodyPr/>
                    <a:lstStyle/>
                    <a:p>
                      <a:pPr marL="0" marR="0" algn="l">
                        <a:spcBef>
                          <a:spcPts val="0"/>
                        </a:spcBef>
                        <a:spcAft>
                          <a:spcPts val="0"/>
                        </a:spcAft>
                      </a:pPr>
                      <a:r>
                        <a:rPr lang="en-US" sz="1400" dirty="0">
                          <a:latin typeface="Arial"/>
                          <a:ea typeface="Calibri"/>
                          <a:cs typeface="Times New Roman"/>
                        </a:rPr>
                        <a:t>Quasi experimental </a:t>
                      </a:r>
                      <a:endParaRPr lang="en-US" sz="1400" dirty="0" smtClean="0">
                        <a:latin typeface="Arial"/>
                        <a:ea typeface="Calibri"/>
                        <a:cs typeface="Times New Roman"/>
                      </a:endParaRPr>
                    </a:p>
                    <a:p>
                      <a:pPr marL="0" marR="0" algn="l">
                        <a:spcBef>
                          <a:spcPts val="0"/>
                        </a:spcBef>
                        <a:spcAft>
                          <a:spcPts val="0"/>
                        </a:spcAft>
                      </a:pPr>
                      <a:endParaRPr lang="en-US" sz="1400" dirty="0" smtClean="0">
                        <a:latin typeface="Arial"/>
                        <a:ea typeface="Calibri"/>
                        <a:cs typeface="Times New Roman"/>
                      </a:endParaRPr>
                    </a:p>
                    <a:p>
                      <a:pPr marL="0" marR="0" algn="l">
                        <a:spcBef>
                          <a:spcPts val="0"/>
                        </a:spcBef>
                        <a:spcAft>
                          <a:spcPts val="0"/>
                        </a:spcAft>
                      </a:pPr>
                      <a:r>
                        <a:rPr lang="en-US" sz="1400" dirty="0" smtClean="0">
                          <a:latin typeface="Arial"/>
                          <a:ea typeface="Calibri"/>
                          <a:cs typeface="Times New Roman"/>
                        </a:rPr>
                        <a:t>Qualitative and quantitative </a:t>
                      </a:r>
                      <a:r>
                        <a:rPr lang="en-US" sz="1400" dirty="0">
                          <a:latin typeface="Arial"/>
                          <a:ea typeface="Calibri"/>
                          <a:cs typeface="Times New Roman"/>
                        </a:rPr>
                        <a:t>research approach, more specifically a qualitative descriptive informational case study.</a:t>
                      </a:r>
                      <a:endParaRPr lang="en-US" sz="1400" dirty="0">
                        <a:latin typeface="Calibri"/>
                        <a:ea typeface="Calibri"/>
                        <a:cs typeface="Times New Roman"/>
                      </a:endParaRPr>
                    </a:p>
                  </a:txBody>
                  <a:tcPr marL="68580" marR="68580" marT="0" marB="0"/>
                </a:tc>
                <a:tc>
                  <a:txBody>
                    <a:bodyPr/>
                    <a:lstStyle/>
                    <a:p>
                      <a:pPr marL="0" marR="0">
                        <a:spcBef>
                          <a:spcPts val="0"/>
                        </a:spcBef>
                        <a:spcAft>
                          <a:spcPts val="0"/>
                        </a:spcAft>
                      </a:pPr>
                      <a:r>
                        <a:rPr kumimoji="0" lang="en-US" sz="1400" kern="1200" dirty="0" smtClean="0">
                          <a:solidFill>
                            <a:schemeClr val="dk1"/>
                          </a:solidFill>
                          <a:latin typeface="Arial" pitchFamily="34" charset="0"/>
                          <a:ea typeface="+mn-ea"/>
                          <a:cs typeface="Arial" pitchFamily="34" charset="0"/>
                        </a:rPr>
                        <a:t>The</a:t>
                      </a:r>
                      <a:r>
                        <a:rPr kumimoji="0" lang="en-US" sz="1400" kern="1200" baseline="0" dirty="0" smtClean="0">
                          <a:solidFill>
                            <a:schemeClr val="dk1"/>
                          </a:solidFill>
                          <a:latin typeface="Arial" pitchFamily="34" charset="0"/>
                          <a:ea typeface="+mn-ea"/>
                          <a:cs typeface="Arial" pitchFamily="34" charset="0"/>
                        </a:rPr>
                        <a:t> population is small and the hold group is considered as a sample.</a:t>
                      </a:r>
                    </a:p>
                    <a:p>
                      <a:pPr marL="0" marR="0">
                        <a:spcBef>
                          <a:spcPts val="0"/>
                        </a:spcBef>
                        <a:spcAft>
                          <a:spcPts val="0"/>
                        </a:spcAft>
                      </a:pPr>
                      <a:endParaRPr kumimoji="0" lang="en-US" sz="1400" kern="1200" baseline="0" dirty="0" smtClean="0">
                        <a:solidFill>
                          <a:schemeClr val="dk1"/>
                        </a:solidFill>
                        <a:latin typeface="Arial" pitchFamily="34" charset="0"/>
                        <a:ea typeface="+mn-ea"/>
                        <a:cs typeface="Arial" pitchFamily="34" charset="0"/>
                      </a:endParaRPr>
                    </a:p>
                    <a:p>
                      <a:pPr marL="0" marR="0">
                        <a:spcBef>
                          <a:spcPts val="0"/>
                        </a:spcBef>
                        <a:spcAft>
                          <a:spcPts val="0"/>
                        </a:spcAft>
                      </a:pPr>
                      <a:r>
                        <a:rPr kumimoji="0" lang="en-US" sz="1400" kern="1200" baseline="0" dirty="0" smtClean="0">
                          <a:solidFill>
                            <a:schemeClr val="dk1"/>
                          </a:solidFill>
                          <a:latin typeface="Arial" pitchFamily="34" charset="0"/>
                          <a:ea typeface="+mn-ea"/>
                          <a:cs typeface="Arial" pitchFamily="34" charset="0"/>
                        </a:rPr>
                        <a:t>20 students where the experimental group and 20 de control group.</a:t>
                      </a:r>
                      <a:endParaRPr lang="en-US" sz="1400" dirty="0">
                        <a:latin typeface="Arial" pitchFamily="34" charset="0"/>
                        <a:ea typeface="Calibri"/>
                        <a:cs typeface="Arial" pitchFamily="34" charset="0"/>
                      </a:endParaRPr>
                    </a:p>
                  </a:txBody>
                  <a:tcPr marL="68580" marR="68580" marT="0" marB="0"/>
                </a:tc>
                <a:tc>
                  <a:txBody>
                    <a:bodyPr/>
                    <a:lstStyle/>
                    <a:p>
                      <a:pPr marL="0" marR="0">
                        <a:spcBef>
                          <a:spcPts val="0"/>
                        </a:spcBef>
                        <a:spcAft>
                          <a:spcPts val="0"/>
                        </a:spcAft>
                      </a:pPr>
                      <a:r>
                        <a:rPr lang="en-US" sz="1400" dirty="0" smtClean="0">
                          <a:latin typeface="Arial"/>
                          <a:ea typeface="Calibri"/>
                          <a:cs typeface="Times New Roman"/>
                        </a:rPr>
                        <a:t>¨</a:t>
                      </a:r>
                      <a:r>
                        <a:rPr lang="en-US" sz="1400" dirty="0" err="1" smtClean="0">
                          <a:latin typeface="Arial"/>
                          <a:ea typeface="Calibri"/>
                          <a:cs typeface="Times New Roman"/>
                        </a:rPr>
                        <a:t>Abdon</a:t>
                      </a:r>
                      <a:r>
                        <a:rPr lang="en-US" sz="1400" baseline="0" dirty="0" smtClean="0">
                          <a:latin typeface="Arial"/>
                          <a:ea typeface="Calibri"/>
                          <a:cs typeface="Times New Roman"/>
                        </a:rPr>
                        <a:t> Calderon Military High School </a:t>
                      </a:r>
                      <a:r>
                        <a:rPr lang="en-US" sz="1400" dirty="0" smtClean="0">
                          <a:latin typeface="Arial"/>
                          <a:ea typeface="Calibri"/>
                          <a:cs typeface="Times New Roman"/>
                        </a:rPr>
                        <a:t>¨. </a:t>
                      </a:r>
                    </a:p>
                    <a:p>
                      <a:pPr marL="0" marR="0">
                        <a:spcBef>
                          <a:spcPts val="0"/>
                        </a:spcBef>
                        <a:spcAft>
                          <a:spcPts val="0"/>
                        </a:spcAft>
                      </a:pPr>
                      <a:r>
                        <a:rPr lang="en-US" sz="1400" dirty="0" smtClean="0">
                          <a:latin typeface="Arial"/>
                          <a:ea typeface="Calibri"/>
                          <a:cs typeface="Times New Roman"/>
                        </a:rPr>
                        <a:t>This </a:t>
                      </a:r>
                      <a:r>
                        <a:rPr lang="en-US" sz="1400" dirty="0">
                          <a:latin typeface="Arial"/>
                          <a:ea typeface="Calibri"/>
                          <a:cs typeface="Times New Roman"/>
                        </a:rPr>
                        <a:t>is </a:t>
                      </a:r>
                      <a:r>
                        <a:rPr lang="en-US" sz="1400" dirty="0" smtClean="0">
                          <a:latin typeface="Arial"/>
                          <a:ea typeface="Calibri"/>
                          <a:cs typeface="Times New Roman"/>
                        </a:rPr>
                        <a:t>located </a:t>
                      </a:r>
                      <a:r>
                        <a:rPr lang="en-US" sz="1400" dirty="0">
                          <a:latin typeface="Arial"/>
                          <a:ea typeface="Calibri"/>
                          <a:cs typeface="Times New Roman"/>
                        </a:rPr>
                        <a:t>in </a:t>
                      </a:r>
                      <a:r>
                        <a:rPr lang="en-US" sz="1400" dirty="0" smtClean="0">
                          <a:latin typeface="Arial"/>
                          <a:ea typeface="Calibri"/>
                          <a:cs typeface="Times New Roman"/>
                        </a:rPr>
                        <a:t>El</a:t>
                      </a:r>
                      <a:r>
                        <a:rPr lang="en-US" sz="1400" baseline="0" dirty="0" smtClean="0">
                          <a:latin typeface="Arial"/>
                          <a:ea typeface="Calibri"/>
                          <a:cs typeface="Times New Roman"/>
                        </a:rPr>
                        <a:t> </a:t>
                      </a:r>
                      <a:r>
                        <a:rPr lang="en-US" sz="1400" dirty="0" err="1" smtClean="0">
                          <a:latin typeface="Arial"/>
                          <a:ea typeface="Calibri"/>
                          <a:cs typeface="Times New Roman"/>
                        </a:rPr>
                        <a:t>Pintado</a:t>
                      </a:r>
                      <a:r>
                        <a:rPr lang="en-US" sz="1400" baseline="0" dirty="0" smtClean="0">
                          <a:latin typeface="Arial"/>
                          <a:ea typeface="Calibri"/>
                          <a:cs typeface="Times New Roman"/>
                        </a:rPr>
                        <a:t> N</a:t>
                      </a:r>
                      <a:r>
                        <a:rPr lang="en-US" sz="1400" dirty="0" smtClean="0">
                          <a:latin typeface="Arial"/>
                          <a:ea typeface="Calibri"/>
                          <a:cs typeface="Times New Roman"/>
                        </a:rPr>
                        <a:t>eighborhood</a:t>
                      </a:r>
                      <a:r>
                        <a:rPr lang="en-US" sz="1400" dirty="0">
                          <a:latin typeface="Arial"/>
                          <a:ea typeface="Calibri"/>
                          <a:cs typeface="Times New Roman"/>
                        </a:rPr>
                        <a:t>, the students’ community is about a middle socio economical status.</a:t>
                      </a:r>
                      <a:endParaRPr lang="en-US" sz="1400" dirty="0">
                        <a:latin typeface="Calibri"/>
                        <a:ea typeface="Calibri"/>
                        <a:cs typeface="Times New Roman"/>
                      </a:endParaRPr>
                    </a:p>
                  </a:txBody>
                  <a:tcPr marL="68580" marR="68580" marT="0" marB="0"/>
                </a:tc>
                <a:tc>
                  <a:txBody>
                    <a:bodyPr/>
                    <a:lstStyle/>
                    <a:p>
                      <a:pPr marL="342900" marR="0" lvl="0" indent="-342900" algn="l">
                        <a:lnSpc>
                          <a:spcPct val="150000"/>
                        </a:lnSpc>
                        <a:spcBef>
                          <a:spcPts val="0"/>
                        </a:spcBef>
                        <a:spcAft>
                          <a:spcPts val="1000"/>
                        </a:spcAft>
                        <a:buFont typeface="Symbol"/>
                        <a:buChar char=""/>
                      </a:pPr>
                      <a:r>
                        <a:rPr lang="en-US" sz="1400" b="1" dirty="0" smtClean="0">
                          <a:solidFill>
                            <a:srgbClr val="FF0000"/>
                          </a:solidFill>
                          <a:latin typeface="Arial" pitchFamily="34" charset="0"/>
                          <a:ea typeface="Calibri"/>
                          <a:cs typeface="Arial" pitchFamily="34" charset="0"/>
                        </a:rPr>
                        <a:t>Qualitative :</a:t>
                      </a:r>
                    </a:p>
                    <a:p>
                      <a:pPr marL="342900" marR="0" lvl="0" indent="-342900" algn="l">
                        <a:lnSpc>
                          <a:spcPct val="150000"/>
                        </a:lnSpc>
                        <a:spcBef>
                          <a:spcPts val="0"/>
                        </a:spcBef>
                        <a:spcAft>
                          <a:spcPts val="1000"/>
                        </a:spcAft>
                        <a:buFont typeface="Symbol"/>
                        <a:buChar char=""/>
                      </a:pPr>
                      <a:r>
                        <a:rPr lang="en-US" sz="1400" dirty="0" smtClean="0">
                          <a:latin typeface="Arial" pitchFamily="34" charset="0"/>
                          <a:ea typeface="Calibri"/>
                          <a:cs typeface="Arial" pitchFamily="34" charset="0"/>
                        </a:rPr>
                        <a:t>Interviews, surveys, and the students</a:t>
                      </a:r>
                      <a:r>
                        <a:rPr lang="en-US" sz="1400" dirty="0">
                          <a:latin typeface="Arial" pitchFamily="34" charset="0"/>
                          <a:ea typeface="Calibri"/>
                          <a:cs typeface="Arial" pitchFamily="34" charset="0"/>
                        </a:rPr>
                        <a:t>’ </a:t>
                      </a:r>
                      <a:r>
                        <a:rPr lang="en-US" sz="1400" dirty="0" smtClean="0">
                          <a:latin typeface="Arial" pitchFamily="34" charset="0"/>
                          <a:ea typeface="Calibri"/>
                          <a:cs typeface="Arial" pitchFamily="34" charset="0"/>
                        </a:rPr>
                        <a:t>projects.</a:t>
                      </a:r>
                    </a:p>
                    <a:p>
                      <a:pPr marL="342900" marR="0" lvl="0" indent="-342900" algn="l">
                        <a:lnSpc>
                          <a:spcPct val="150000"/>
                        </a:lnSpc>
                        <a:spcBef>
                          <a:spcPts val="0"/>
                        </a:spcBef>
                        <a:spcAft>
                          <a:spcPts val="1000"/>
                        </a:spcAft>
                        <a:buFont typeface="Symbol"/>
                        <a:buChar char=""/>
                      </a:pPr>
                      <a:r>
                        <a:rPr lang="es-EC" sz="1400" b="1" dirty="0" err="1" smtClean="0">
                          <a:solidFill>
                            <a:srgbClr val="FF0000"/>
                          </a:solidFill>
                          <a:latin typeface="Arial" pitchFamily="34" charset="0"/>
                          <a:ea typeface="Calibri"/>
                          <a:cs typeface="Arial" pitchFamily="34" charset="0"/>
                        </a:rPr>
                        <a:t>Quantitative</a:t>
                      </a:r>
                      <a:r>
                        <a:rPr lang="es-EC" sz="1400" b="1" dirty="0" smtClean="0">
                          <a:solidFill>
                            <a:srgbClr val="FF0000"/>
                          </a:solidFill>
                          <a:latin typeface="Arial" pitchFamily="34" charset="0"/>
                          <a:ea typeface="Calibri"/>
                          <a:cs typeface="Arial" pitchFamily="34" charset="0"/>
                        </a:rPr>
                        <a:t>: </a:t>
                      </a:r>
                      <a:endParaRPr lang="en-US" sz="1400" b="1" dirty="0">
                        <a:solidFill>
                          <a:srgbClr val="FF0000"/>
                        </a:solidFill>
                        <a:latin typeface="Arial" pitchFamily="34" charset="0"/>
                        <a:ea typeface="Calibri"/>
                        <a:cs typeface="Arial" pitchFamily="34" charset="0"/>
                      </a:endParaRPr>
                    </a:p>
                    <a:p>
                      <a:pPr marL="342900" marR="0" lvl="0" indent="-342900" algn="l">
                        <a:lnSpc>
                          <a:spcPct val="150000"/>
                        </a:lnSpc>
                        <a:spcBef>
                          <a:spcPts val="0"/>
                        </a:spcBef>
                        <a:spcAft>
                          <a:spcPts val="1000"/>
                        </a:spcAft>
                        <a:buFont typeface="Symbol"/>
                        <a:buChar char=""/>
                      </a:pPr>
                      <a:r>
                        <a:rPr lang="en-US" sz="1400" dirty="0">
                          <a:latin typeface="Arial" pitchFamily="34" charset="0"/>
                          <a:ea typeface="Calibri"/>
                          <a:cs typeface="Arial" pitchFamily="34" charset="0"/>
                        </a:rPr>
                        <a:t>Pre test and post test, which evaluate the listening, speaking and reading skills.</a:t>
                      </a: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68425" y="873125"/>
            <a:ext cx="6480175" cy="647700"/>
          </a:xfrm>
          <a:prstGeom prst="rect">
            <a:avLst/>
          </a:prstGeom>
        </p:spPr>
        <p:txBody>
          <a:bodyPr>
            <a:normAutofit fontScale="90000" lnSpcReduction="10000"/>
          </a:bodyPr>
          <a:lstStyle/>
          <a:p>
            <a:pPr algn="ctr" fontAlgn="auto">
              <a:spcAft>
                <a:spcPts val="0"/>
              </a:spcAft>
              <a:defRPr/>
            </a:pPr>
            <a:r>
              <a:rPr lang="en-US" sz="4400" b="1" i="0" dirty="0">
                <a:latin typeface="ChesterfieldAntD" pitchFamily="82" charset="0"/>
                <a:ea typeface="+mj-ea"/>
                <a:cs typeface="+mj-cs"/>
              </a:rPr>
              <a:t>EXPERIMENTAL GROUP</a:t>
            </a:r>
          </a:p>
        </p:txBody>
      </p:sp>
      <p:pic>
        <p:nvPicPr>
          <p:cNvPr id="3" name="Picture 2"/>
          <p:cNvPicPr>
            <a:picLocks noChangeAspect="1" noChangeArrowheads="1"/>
          </p:cNvPicPr>
          <p:nvPr/>
        </p:nvPicPr>
        <p:blipFill>
          <a:blip r:embed="rId2" cstate="print"/>
          <a:srcRect/>
          <a:stretch>
            <a:fillRect/>
          </a:stretch>
        </p:blipFill>
        <p:spPr bwMode="auto">
          <a:xfrm>
            <a:off x="863588" y="1376772"/>
            <a:ext cx="4114800" cy="367017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2"/>
          <p:cNvPicPr>
            <a:picLocks noChangeAspect="1" noChangeArrowheads="1"/>
          </p:cNvPicPr>
          <p:nvPr/>
        </p:nvPicPr>
        <p:blipFill>
          <a:blip r:embed="rId3" cstate="print"/>
          <a:srcRect/>
          <a:stretch>
            <a:fillRect/>
          </a:stretch>
        </p:blipFill>
        <p:spPr bwMode="auto">
          <a:xfrm>
            <a:off x="5038725" y="3068960"/>
            <a:ext cx="4105275" cy="3406775"/>
          </a:xfrm>
          <a:prstGeom prst="rect">
            <a:avLst/>
          </a:prstGeom>
          <a:noFill/>
          <a:ln w="9525" cap="flat" cmpd="sng" algn="ctr">
            <a:noFill/>
            <a:prstDash val="solid"/>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800100"/>
            <a:ext cx="8686800" cy="649288"/>
          </a:xfrm>
          <a:prstGeom prst="rect">
            <a:avLst/>
          </a:prstGeom>
        </p:spPr>
        <p:txBody>
          <a:bodyPr/>
          <a:lstStyle/>
          <a:p>
            <a:pPr algn="ctr" fontAlgn="auto">
              <a:spcAft>
                <a:spcPts val="0"/>
              </a:spcAft>
              <a:defRPr/>
            </a:pPr>
            <a:r>
              <a:rPr lang="en-US" sz="4000" b="1" i="0" dirty="0">
                <a:latin typeface="ChesterfieldAntD" pitchFamily="82" charset="0"/>
                <a:ea typeface="+mj-ea"/>
                <a:cs typeface="+mj-cs"/>
              </a:rPr>
              <a:t>CONTROL GROUP</a:t>
            </a:r>
          </a:p>
        </p:txBody>
      </p:sp>
      <p:pic>
        <p:nvPicPr>
          <p:cNvPr id="3" name="Picture 12"/>
          <p:cNvPicPr>
            <a:picLocks noChangeAspect="1" noChangeArrowheads="1"/>
          </p:cNvPicPr>
          <p:nvPr/>
        </p:nvPicPr>
        <p:blipFill>
          <a:blip r:embed="rId2" cstate="print"/>
          <a:srcRect/>
          <a:stretch>
            <a:fillRect/>
          </a:stretch>
        </p:blipFill>
        <p:spPr bwMode="auto">
          <a:xfrm>
            <a:off x="1043608" y="1448780"/>
            <a:ext cx="3996444" cy="3200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2"/>
          <p:cNvPicPr>
            <a:picLocks noChangeAspect="1" noChangeArrowheads="1"/>
          </p:cNvPicPr>
          <p:nvPr/>
        </p:nvPicPr>
        <p:blipFill>
          <a:blip r:embed="rId3" cstate="print"/>
          <a:srcRect/>
          <a:stretch>
            <a:fillRect/>
          </a:stretch>
        </p:blipFill>
        <p:spPr bwMode="auto">
          <a:xfrm>
            <a:off x="5148064" y="2888940"/>
            <a:ext cx="3995936" cy="3642928"/>
          </a:xfrm>
          <a:prstGeom prst="rect">
            <a:avLst/>
          </a:prstGeom>
          <a:noFill/>
          <a:ln w="9525" cap="flat" cmpd="sng" algn="ctr">
            <a:noFill/>
            <a:prstDash val="solid"/>
            <a:miter lim="800000"/>
            <a:headEnd/>
            <a:tailEnd/>
          </a:ln>
          <a:effectLst>
            <a:innerShdw blurRad="63500" dist="50800" dir="189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71600" y="188640"/>
            <a:ext cx="3663508" cy="2448272"/>
          </a:xfrm>
          <a:prstGeom prst="rect">
            <a:avLst/>
          </a:prstGeom>
          <a:noFill/>
          <a:ln w="9525">
            <a:noFill/>
            <a:miter lim="800000"/>
            <a:headEnd/>
            <a:tailEnd/>
          </a:ln>
          <a:effectLst>
            <a:innerShdw blurRad="114300">
              <a:prstClr val="black"/>
            </a:innerShdw>
          </a:effectLst>
        </p:spPr>
      </p:pic>
      <p:pic>
        <p:nvPicPr>
          <p:cNvPr id="3" name="Picture 4"/>
          <p:cNvPicPr>
            <a:picLocks noChangeAspect="1" noChangeArrowheads="1"/>
          </p:cNvPicPr>
          <p:nvPr/>
        </p:nvPicPr>
        <p:blipFill>
          <a:blip r:embed="rId3" cstate="print"/>
          <a:srcRect/>
          <a:stretch>
            <a:fillRect/>
          </a:stretch>
        </p:blipFill>
        <p:spPr bwMode="auto">
          <a:xfrm>
            <a:off x="899592" y="2636912"/>
            <a:ext cx="3888432" cy="4032448"/>
          </a:xfrm>
          <a:prstGeom prst="rect">
            <a:avLst/>
          </a:prstGeom>
          <a:noFill/>
          <a:ln w="9525">
            <a:noFill/>
            <a:miter lim="800000"/>
            <a:headEnd/>
            <a:tailEnd/>
          </a:ln>
          <a:effectLst>
            <a:innerShdw blurRad="114300">
              <a:prstClr val="black"/>
            </a:innerShdw>
          </a:effectLst>
        </p:spPr>
      </p:pic>
      <p:pic>
        <p:nvPicPr>
          <p:cNvPr id="4" name="Picture 5"/>
          <p:cNvPicPr>
            <a:picLocks noChangeAspect="1" noChangeArrowheads="1"/>
          </p:cNvPicPr>
          <p:nvPr/>
        </p:nvPicPr>
        <p:blipFill>
          <a:blip r:embed="rId4" cstate="print"/>
          <a:srcRect/>
          <a:stretch>
            <a:fillRect/>
          </a:stretch>
        </p:blipFill>
        <p:spPr bwMode="auto">
          <a:xfrm>
            <a:off x="5076056" y="440668"/>
            <a:ext cx="4001959" cy="6188732"/>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nvGraphicFramePr>
        <p:xfrm>
          <a:off x="971600" y="1340768"/>
          <a:ext cx="7920880" cy="5148185"/>
        </p:xfrm>
        <a:graphic>
          <a:graphicData uri="http://schemas.openxmlformats.org/drawingml/2006/table">
            <a:tbl>
              <a:tblPr firstRow="1" bandRow="1">
                <a:effectLst/>
                <a:tableStyleId>{5C22544A-7EE6-4342-B048-85BDC9FD1C3A}</a:tableStyleId>
              </a:tblPr>
              <a:tblGrid>
                <a:gridCol w="3960440"/>
                <a:gridCol w="3960440"/>
              </a:tblGrid>
              <a:tr h="299363">
                <a:tc>
                  <a:txBody>
                    <a:bodyPr/>
                    <a:lstStyle/>
                    <a:p>
                      <a:pPr algn="ctr"/>
                      <a:r>
                        <a:rPr lang="en-US" sz="1400" dirty="0" smtClean="0">
                          <a:solidFill>
                            <a:srgbClr val="FF0000"/>
                          </a:solidFill>
                          <a:latin typeface="Arial" pitchFamily="34" charset="0"/>
                          <a:cs typeface="Arial" pitchFamily="34" charset="0"/>
                        </a:rPr>
                        <a:t>CONCLUSIONS</a:t>
                      </a:r>
                      <a:endParaRPr lang="en-US" sz="1400" dirty="0">
                        <a:solidFill>
                          <a:srgbClr val="FF0000"/>
                        </a:solidFill>
                        <a:latin typeface="Arial" pitchFamily="34" charset="0"/>
                        <a:cs typeface="Arial" pitchFamily="34" charset="0"/>
                      </a:endParaRPr>
                    </a:p>
                  </a:txBody>
                  <a:tcPr/>
                </a:tc>
                <a:tc>
                  <a:txBody>
                    <a:bodyPr/>
                    <a:lstStyle/>
                    <a:p>
                      <a:pPr algn="ctr"/>
                      <a:r>
                        <a:rPr lang="en-US" sz="1400" dirty="0" smtClean="0">
                          <a:solidFill>
                            <a:srgbClr val="FF0000"/>
                          </a:solidFill>
                          <a:latin typeface="Arial" pitchFamily="34" charset="0"/>
                          <a:cs typeface="Arial" pitchFamily="34" charset="0"/>
                        </a:rPr>
                        <a:t>RECOMMENDATIONS</a:t>
                      </a:r>
                      <a:endParaRPr lang="en-US" sz="1400" dirty="0">
                        <a:solidFill>
                          <a:srgbClr val="FF0000"/>
                        </a:solidFill>
                        <a:latin typeface="Arial" pitchFamily="34" charset="0"/>
                        <a:cs typeface="Arial" pitchFamily="34" charset="0"/>
                      </a:endParaRPr>
                    </a:p>
                  </a:txBody>
                  <a:tcPr/>
                </a:tc>
              </a:tr>
              <a:tr h="1451911">
                <a:tc>
                  <a:txBody>
                    <a:bodyPr/>
                    <a:lstStyle/>
                    <a:p>
                      <a:r>
                        <a:rPr kumimoji="0" lang="en-US" sz="1400" kern="1200" dirty="0" smtClean="0">
                          <a:solidFill>
                            <a:schemeClr val="dk1"/>
                          </a:solidFill>
                          <a:latin typeface="Arial" pitchFamily="34" charset="0"/>
                          <a:ea typeface="+mn-ea"/>
                          <a:cs typeface="Arial" pitchFamily="34" charset="0"/>
                        </a:rPr>
                        <a:t>The action research strategies helps students and teachers to improve their learning and teaching process because once we have analyzed and checked the hypothesis we can see that the critical value is 1,3042 and the T calculated is 1,53  so it is evident that the Null hypothesis</a:t>
                      </a:r>
                      <a:r>
                        <a:rPr kumimoji="0" lang="en-US" sz="1400" kern="1200" baseline="0" dirty="0" smtClean="0">
                          <a:solidFill>
                            <a:schemeClr val="dk1"/>
                          </a:solidFill>
                          <a:latin typeface="Arial" pitchFamily="34" charset="0"/>
                          <a:ea typeface="+mn-ea"/>
                          <a:cs typeface="Arial" pitchFamily="34" charset="0"/>
                        </a:rPr>
                        <a:t> </a:t>
                      </a:r>
                      <a:r>
                        <a:rPr kumimoji="0" lang="en-US" sz="1400" kern="1200" dirty="0" smtClean="0">
                          <a:solidFill>
                            <a:schemeClr val="dk1"/>
                          </a:solidFill>
                          <a:latin typeface="Arial" pitchFamily="34" charset="0"/>
                          <a:ea typeface="+mn-ea"/>
                          <a:cs typeface="Arial" pitchFamily="34" charset="0"/>
                        </a:rPr>
                        <a:t>is rejected because it falls in the rejection zone</a:t>
                      </a:r>
                      <a:endParaRPr lang="en-US" sz="1400" kern="1200" dirty="0">
                        <a:solidFill>
                          <a:schemeClr val="dk1"/>
                        </a:solidFill>
                        <a:latin typeface="Arial" pitchFamily="34" charset="0"/>
                        <a:ea typeface="+mn-ea"/>
                        <a:cs typeface="Arial" pitchFamily="34" charset="0"/>
                      </a:endParaRPr>
                    </a:p>
                  </a:txBody>
                  <a:tcPr/>
                </a:tc>
                <a:tc>
                  <a:txBody>
                    <a:bodyPr/>
                    <a:lstStyle/>
                    <a:p>
                      <a:pPr lvl="0"/>
                      <a:r>
                        <a:rPr kumimoji="0" lang="en-US" sz="1400" kern="1200" dirty="0" smtClean="0">
                          <a:solidFill>
                            <a:schemeClr val="dk1"/>
                          </a:solidFill>
                          <a:latin typeface="Arial" pitchFamily="34" charset="0"/>
                          <a:ea typeface="+mn-ea"/>
                          <a:cs typeface="Arial" pitchFamily="34" charset="0"/>
                        </a:rPr>
                        <a:t>Apply action research strategies like </a:t>
                      </a:r>
                      <a:r>
                        <a:rPr kumimoji="0" lang="en-US" sz="1400" b="1" kern="1200" dirty="0" smtClean="0">
                          <a:solidFill>
                            <a:schemeClr val="dk1"/>
                          </a:solidFill>
                          <a:latin typeface="Arial" pitchFamily="34" charset="0"/>
                          <a:ea typeface="+mn-ea"/>
                          <a:cs typeface="Arial" pitchFamily="34" charset="0"/>
                        </a:rPr>
                        <a:t>Debates, Games, Group Work, Graphic Organizers, and Researching, </a:t>
                      </a:r>
                      <a:r>
                        <a:rPr kumimoji="0" lang="en-US" sz="1400" kern="1200" dirty="0" smtClean="0">
                          <a:solidFill>
                            <a:schemeClr val="dk1"/>
                          </a:solidFill>
                          <a:latin typeface="Arial" pitchFamily="34" charset="0"/>
                          <a:ea typeface="+mn-ea"/>
                          <a:cs typeface="Arial" pitchFamily="34" charset="0"/>
                        </a:rPr>
                        <a:t>all these based in projects to help students and teachers to improve their learning and teaching process. </a:t>
                      </a:r>
                      <a:endParaRPr kumimoji="0" lang="en-US" sz="1400" kern="1200" dirty="0">
                        <a:solidFill>
                          <a:schemeClr val="dk1"/>
                        </a:solidFill>
                        <a:latin typeface="Arial" pitchFamily="34" charset="0"/>
                        <a:ea typeface="+mn-ea"/>
                        <a:cs typeface="Arial" pitchFamily="34" charset="0"/>
                      </a:endParaRPr>
                    </a:p>
                  </a:txBody>
                  <a:tcPr/>
                </a:tc>
              </a:tr>
              <a:tr h="1529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On the other hand the working hypothesis is accepted because it falls in the acceptance region like you can see the critical value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1, 3042 and </a:t>
                      </a:r>
                      <a:r>
                        <a:rPr kumimoji="0" lang="en-US" sz="1400" i="0" kern="1200" dirty="0" smtClean="0">
                          <a:solidFill>
                            <a:schemeClr val="dk1"/>
                          </a:solidFill>
                          <a:latin typeface="Arial" pitchFamily="34" charset="0"/>
                          <a:ea typeface="+mn-ea"/>
                          <a:cs typeface="Arial" pitchFamily="34" charset="0"/>
                        </a:rPr>
                        <a:t>T</a:t>
                      </a:r>
                      <a:r>
                        <a:rPr kumimoji="0" lang="en-US" sz="1400" i="1" kern="1200" dirty="0" smtClean="0">
                          <a:solidFill>
                            <a:schemeClr val="dk1"/>
                          </a:solidFill>
                          <a:latin typeface="Arial" pitchFamily="34" charset="0"/>
                          <a:ea typeface="+mn-ea"/>
                          <a:cs typeface="Arial" pitchFamily="34" charset="0"/>
                        </a:rPr>
                        <a:t> </a:t>
                      </a:r>
                      <a:r>
                        <a:rPr kumimoji="0" lang="en-US" sz="1400" kern="1200" dirty="0" smtClean="0">
                          <a:solidFill>
                            <a:schemeClr val="dk1"/>
                          </a:solidFill>
                          <a:latin typeface="Arial" pitchFamily="34" charset="0"/>
                          <a:ea typeface="+mn-ea"/>
                          <a:cs typeface="Arial" pitchFamily="34" charset="0"/>
                        </a:rPr>
                        <a:t>calculated is 1, 53 which clearly shows that the Working</a:t>
                      </a:r>
                      <a:r>
                        <a:rPr kumimoji="0" lang="en-US" sz="1400" kern="1200" baseline="0" dirty="0" smtClean="0">
                          <a:solidFill>
                            <a:schemeClr val="dk1"/>
                          </a:solidFill>
                          <a:latin typeface="Arial" pitchFamily="34" charset="0"/>
                          <a:ea typeface="+mn-ea"/>
                          <a:cs typeface="Arial" pitchFamily="34" charset="0"/>
                        </a:rPr>
                        <a:t> </a:t>
                      </a:r>
                      <a:r>
                        <a:rPr kumimoji="0" lang="en-US" sz="1400" kern="1200" dirty="0" smtClean="0">
                          <a:solidFill>
                            <a:schemeClr val="dk1"/>
                          </a:solidFill>
                          <a:latin typeface="Arial" pitchFamily="34" charset="0"/>
                          <a:ea typeface="+mn-ea"/>
                          <a:cs typeface="Arial" pitchFamily="34" charset="0"/>
                        </a:rPr>
                        <a:t>Hypothesis is greater than the Critical Value </a:t>
                      </a:r>
                      <a:r>
                        <a:rPr kumimoji="0" lang="en-US" sz="1400" b="1" i="1" kern="1200" dirty="0" smtClean="0">
                          <a:solidFill>
                            <a:schemeClr val="dk1"/>
                          </a:solidFill>
                          <a:latin typeface="Arial" pitchFamily="34" charset="0"/>
                          <a:ea typeface="+mn-ea"/>
                          <a:cs typeface="Arial" pitchFamily="34" charset="0"/>
                        </a:rPr>
                        <a:t>t</a:t>
                      </a:r>
                      <a:r>
                        <a:rPr kumimoji="0" lang="en-US" sz="1400" kern="1200" dirty="0" smtClean="0">
                          <a:solidFill>
                            <a:schemeClr val="dk1"/>
                          </a:solidFill>
                          <a:latin typeface="Arial" pitchFamily="34" charset="0"/>
                          <a:ea typeface="+mn-ea"/>
                          <a:cs typeface="Arial" pitchFamily="34" charset="0"/>
                        </a:rPr>
                        <a:t> </a:t>
                      </a:r>
                      <a:r>
                        <a:rPr kumimoji="0" lang="en-US" sz="1400" kern="1200" dirty="0" err="1" smtClean="0">
                          <a:solidFill>
                            <a:schemeClr val="dk1"/>
                          </a:solidFill>
                          <a:latin typeface="Arial" pitchFamily="34" charset="0"/>
                          <a:ea typeface="+mn-ea"/>
                          <a:cs typeface="Arial" pitchFamily="34" charset="0"/>
                        </a:rPr>
                        <a:t>obs</a:t>
                      </a:r>
                      <a:r>
                        <a:rPr kumimoji="0" lang="en-US" sz="1400" kern="1200" dirty="0" smtClean="0">
                          <a:solidFill>
                            <a:schemeClr val="dk1"/>
                          </a:solidFill>
                          <a:latin typeface="Arial" pitchFamily="34" charset="0"/>
                          <a:ea typeface="+mn-ea"/>
                          <a:cs typeface="Arial" pitchFamily="34" charset="0"/>
                        </a:rPr>
                        <a:t> = 1,53 </a:t>
                      </a:r>
                      <a:r>
                        <a:rPr kumimoji="0" lang="en-US" sz="1400" b="1" kern="1200" dirty="0" smtClean="0">
                          <a:solidFill>
                            <a:schemeClr val="dk1"/>
                          </a:solidFill>
                          <a:latin typeface="Arial" pitchFamily="34" charset="0"/>
                          <a:ea typeface="+mn-ea"/>
                          <a:cs typeface="Arial" pitchFamily="34" charset="0"/>
                        </a:rPr>
                        <a:t>&gt;</a:t>
                      </a:r>
                      <a:r>
                        <a:rPr kumimoji="0" lang="en-US" sz="1400" kern="1200" dirty="0" smtClean="0">
                          <a:solidFill>
                            <a:schemeClr val="dk1"/>
                          </a:solidFill>
                          <a:latin typeface="Arial" pitchFamily="34" charset="0"/>
                          <a:ea typeface="+mn-ea"/>
                          <a:cs typeface="Arial" pitchFamily="34" charset="0"/>
                        </a:rPr>
                        <a:t> </a:t>
                      </a:r>
                      <a:r>
                        <a:rPr kumimoji="0" lang="en-US" sz="1400" b="1" i="1" kern="1200" dirty="0" smtClean="0">
                          <a:solidFill>
                            <a:schemeClr val="dk1"/>
                          </a:solidFill>
                          <a:latin typeface="Arial" pitchFamily="34" charset="0"/>
                          <a:ea typeface="+mn-ea"/>
                          <a:cs typeface="Arial" pitchFamily="34" charset="0"/>
                        </a:rPr>
                        <a:t>t</a:t>
                      </a:r>
                      <a:r>
                        <a:rPr kumimoji="0" lang="en-US" sz="1400" kern="1200" dirty="0" smtClean="0">
                          <a:solidFill>
                            <a:schemeClr val="dk1"/>
                          </a:solidFill>
                          <a:latin typeface="Arial" pitchFamily="34" charset="0"/>
                          <a:ea typeface="+mn-ea"/>
                          <a:cs typeface="Arial" pitchFamily="34" charset="0"/>
                        </a:rPr>
                        <a:t> a = 1,3042.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It is important to maintain an acceptance level in the class to be conscious that the teaching and learning process depends on the teacher's knowledge of action research strategies to be able to catch up students’ attention and interest while providing them with a high level of confidence and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Arial" pitchFamily="34" charset="0"/>
                        <a:ea typeface="+mn-ea"/>
                        <a:cs typeface="Arial" pitchFamily="34" charset="0"/>
                      </a:endParaRPr>
                    </a:p>
                  </a:txBody>
                  <a:tcPr/>
                </a:tc>
              </a:tr>
              <a:tr h="1246745">
                <a:tc>
                  <a:txBody>
                    <a:bodyPr/>
                    <a:lstStyle/>
                    <a:p>
                      <a:r>
                        <a:rPr kumimoji="0" lang="en-US" sz="1400" kern="1200" dirty="0" smtClean="0">
                          <a:solidFill>
                            <a:schemeClr val="dk1"/>
                          </a:solidFill>
                          <a:latin typeface="Arial" pitchFamily="34" charset="0"/>
                          <a:ea typeface="+mn-ea"/>
                          <a:cs typeface="Arial" pitchFamily="34" charset="0"/>
                        </a:rPr>
                        <a:t>It is important to point out that </a:t>
                      </a:r>
                      <a:r>
                        <a:rPr kumimoji="0" lang="en-GB" sz="1400" kern="1200" dirty="0" smtClean="0">
                          <a:solidFill>
                            <a:schemeClr val="dk1"/>
                          </a:solidFill>
                          <a:latin typeface="Arial" pitchFamily="34" charset="0"/>
                          <a:ea typeface="+mn-ea"/>
                          <a:cs typeface="Arial" pitchFamily="34" charset="0"/>
                        </a:rPr>
                        <a:t>Action Research strategies help the students and teachers to improve their skills and interaction in the class to feedback as a part of the educational process</a:t>
                      </a:r>
                      <a:endParaRPr lang="en-US" sz="14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In other hand feedback students during the teaching and learning process implementing action research strategies is necessary because its help to monitory investigate and elaborate our own conclusions. </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11660" y="1520788"/>
            <a:ext cx="6948772" cy="3416320"/>
          </a:xfrm>
          <a:prstGeom prst="rect">
            <a:avLst/>
          </a:prstGeom>
          <a:noFill/>
        </p:spPr>
        <p:txBody>
          <a:bodyPr>
            <a:spAutoFit/>
          </a:bodyPr>
          <a:lstStyle/>
          <a:p>
            <a:pPr algn="ctr">
              <a:defRPr/>
            </a:pPr>
            <a:r>
              <a:rPr lang="es-ES"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charset="0"/>
              </a:rPr>
              <a:t>PROPOSAL</a:t>
            </a:r>
          </a:p>
          <a:p>
            <a:pPr algn="ctr">
              <a:defRPr/>
            </a:pPr>
            <a:endParaRPr lang="es-ES" sz="2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Arial" charset="0"/>
            </a:endParaRPr>
          </a:p>
          <a:p>
            <a:pPr algn="ctr">
              <a:defRPr/>
            </a:pPr>
            <a:endParaRPr lang="es-ES"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charset="0"/>
            </a:endParaRPr>
          </a:p>
          <a:p>
            <a:pPr algn="ctr">
              <a:defRPr/>
            </a:pPr>
            <a:r>
              <a:rPr lang="en-US"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charset="0"/>
              </a:rPr>
              <a:t>THE IMPLEMENTATION OF PROJECTS USING ACTION RESEARCH STRATEGIES TO IMPROVE TEACHING AND LEARNING PROCESS OF ENGLISH LANGUAGE IN THE “ABDON CALDERON” MILITARY HIGH SCHOOL IN QUITO CITY.</a:t>
            </a:r>
            <a:endParaRPr lang="es-ES" sz="2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763713" y="1665288"/>
            <a:ext cx="6445250" cy="4832092"/>
          </a:xfrm>
          <a:prstGeom prst="rect">
            <a:avLst/>
          </a:prstGeom>
          <a:noFill/>
          <a:ln w="9525">
            <a:noFill/>
            <a:miter lim="800000"/>
            <a:headEnd/>
            <a:tailEnd/>
          </a:ln>
        </p:spPr>
        <p:txBody>
          <a:bodyPr>
            <a:spAutoFit/>
          </a:bodyPr>
          <a:lstStyle/>
          <a:p>
            <a:pPr algn="just"/>
            <a:r>
              <a:rPr lang="en-US" sz="3200" i="0" dirty="0"/>
              <a:t>This thesis was elaborated considering the trends of </a:t>
            </a:r>
            <a:r>
              <a:rPr lang="en-US" sz="3200" i="0" dirty="0" smtClean="0"/>
              <a:t>teaching </a:t>
            </a:r>
            <a:r>
              <a:rPr lang="en-US" sz="3200" i="0" dirty="0"/>
              <a:t>English language, focused on the use of action research and effective strategies which permit to teachers  and students improve the teaching and learning process in English class, following specific strategies in the teaching work.</a:t>
            </a:r>
          </a:p>
          <a:p>
            <a:pPr algn="just"/>
            <a:endParaRPr lang="en-US" sz="2000" i="0" dirty="0"/>
          </a:p>
        </p:txBody>
      </p:sp>
      <p:sp>
        <p:nvSpPr>
          <p:cNvPr id="4" name="3 Rectángulo"/>
          <p:cNvSpPr/>
          <p:nvPr/>
        </p:nvSpPr>
        <p:spPr>
          <a:xfrm>
            <a:off x="2879812" y="800708"/>
            <a:ext cx="4509568" cy="769441"/>
          </a:xfrm>
          <a:prstGeom prst="rect">
            <a:avLst/>
          </a:prstGeom>
          <a:solidFill>
            <a:schemeClr val="bg1"/>
          </a:solidFill>
        </p:spPr>
        <p:txBody>
          <a:bodyPr wrap="none">
            <a:spAutoFit/>
          </a:bodyPr>
          <a:lstStyle/>
          <a:p>
            <a:pPr algn="ctr">
              <a:defRPr/>
            </a:pPr>
            <a:r>
              <a:rPr lang="en-US" sz="4400" b="1" i="0" dirty="0">
                <a:ln w="31550" cmpd="sng">
                  <a:gradFill>
                    <a:gsLst>
                      <a:gs pos="70000">
                        <a:schemeClr val="accent6">
                          <a:shade val="50000"/>
                          <a:satMod val="190000"/>
                        </a:schemeClr>
                      </a:gs>
                      <a:gs pos="0">
                        <a:schemeClr val="accent6">
                          <a:tint val="77000"/>
                          <a:satMod val="180000"/>
                        </a:schemeClr>
                      </a:gs>
                    </a:gsLst>
                    <a:lin ang="5400000"/>
                  </a:gradFill>
                  <a:prstDash val="solid"/>
                </a:ln>
                <a:gradFill>
                  <a:gsLst>
                    <a:gs pos="0">
                      <a:srgbClr val="FFF200"/>
                    </a:gs>
                    <a:gs pos="45000">
                      <a:srgbClr val="FF7A00"/>
                    </a:gs>
                    <a:gs pos="70000">
                      <a:srgbClr val="FF0300"/>
                    </a:gs>
                    <a:gs pos="100000">
                      <a:srgbClr val="4D0808"/>
                    </a:gs>
                  </a:gsLst>
                  <a:lin ang="5400000" scaled="0"/>
                </a:gradFill>
                <a:effectLst>
                  <a:outerShdw blurRad="50800" dist="40000" dir="5400000" algn="tl" rotWithShape="0">
                    <a:srgbClr val="000000">
                      <a:shade val="5000"/>
                      <a:satMod val="120000"/>
                      <a:alpha val="33000"/>
                    </a:srgbClr>
                  </a:outerShdw>
                </a:effectLst>
                <a:latin typeface="Arial" charset="0"/>
              </a:rPr>
              <a:t>INTRODUCTION</a:t>
            </a:r>
            <a:endParaRPr lang="es-ES" sz="4400" b="1" dirty="0">
              <a:ln w="31550" cmpd="sng">
                <a:gradFill>
                  <a:gsLst>
                    <a:gs pos="70000">
                      <a:schemeClr val="accent6">
                        <a:shade val="50000"/>
                        <a:satMod val="190000"/>
                      </a:schemeClr>
                    </a:gs>
                    <a:gs pos="0">
                      <a:schemeClr val="accent6">
                        <a:tint val="77000"/>
                        <a:satMod val="180000"/>
                      </a:schemeClr>
                    </a:gs>
                  </a:gsLst>
                  <a:lin ang="5400000"/>
                </a:gradFill>
                <a:prstDash val="solid"/>
              </a:ln>
              <a:gradFill>
                <a:gsLst>
                  <a:gs pos="0">
                    <a:srgbClr val="FFF200"/>
                  </a:gs>
                  <a:gs pos="45000">
                    <a:srgbClr val="FF7A00"/>
                  </a:gs>
                  <a:gs pos="70000">
                    <a:srgbClr val="FF0300"/>
                  </a:gs>
                  <a:gs pos="100000">
                    <a:srgbClr val="4D0808"/>
                  </a:gs>
                </a:gsLst>
                <a:lin ang="5400000" scaled="0"/>
              </a:gradFill>
              <a:effectLst>
                <a:outerShdw blurRad="50800" dist="40000" dir="5400000" algn="tl" rotWithShape="0">
                  <a:srgbClr val="000000">
                    <a:shade val="5000"/>
                    <a:satMod val="120000"/>
                    <a:alpha val="33000"/>
                  </a:srgbClr>
                </a:outerShdw>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980728"/>
            <a:ext cx="7200800" cy="1015663"/>
          </a:xfrm>
          <a:prstGeom prst="rect">
            <a:avLst/>
          </a:prstGeom>
          <a:noFill/>
        </p:spPr>
        <p:txBody>
          <a:bodyPr wrap="square">
            <a:spAutoFit/>
          </a:bodyPr>
          <a:lstStyle/>
          <a:p>
            <a:pPr algn="just">
              <a:defRPr/>
            </a:pPr>
            <a:r>
              <a:rPr lang="en-US" sz="2000" i="0" dirty="0" smtClean="0">
                <a:latin typeface="Arial" charset="0"/>
              </a:rPr>
              <a:t>We </a:t>
            </a:r>
            <a:r>
              <a:rPr lang="en-US" sz="2000" i="0" dirty="0">
                <a:latin typeface="Arial" charset="0"/>
              </a:rPr>
              <a:t>have developed the </a:t>
            </a:r>
            <a:r>
              <a:rPr lang="en-US" sz="2000" b="1" i="0" dirty="0">
                <a:latin typeface="Arial" charset="0"/>
              </a:rPr>
              <a:t>Logical Framework</a:t>
            </a:r>
            <a:r>
              <a:rPr lang="en-US" sz="2000" i="0" dirty="0">
                <a:latin typeface="Arial" charset="0"/>
              </a:rPr>
              <a:t> Projects as a tool to help to conceptualize a project and analyze the assumptions behind it. </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graphicFrame>
        <p:nvGraphicFramePr>
          <p:cNvPr id="3" name="2 Diagrama"/>
          <p:cNvGraphicFramePr/>
          <p:nvPr/>
        </p:nvGraphicFramePr>
        <p:xfrm>
          <a:off x="1763688"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813173"/>
            <a:ext cx="7488832" cy="3662541"/>
          </a:xfrm>
          <a:prstGeom prst="rect">
            <a:avLst/>
          </a:prstGeom>
        </p:spPr>
        <p:txBody>
          <a:bodyPr wrap="square">
            <a:spAutoFit/>
          </a:bodyPr>
          <a:lstStyle/>
          <a:p>
            <a:pPr>
              <a:buFont typeface="Arial" pitchFamily="34" charset="0"/>
              <a:buChar char="•"/>
            </a:pPr>
            <a:r>
              <a:rPr lang="es-ES" sz="2000" b="1" dirty="0" smtClean="0">
                <a:solidFill>
                  <a:srgbClr val="C00000"/>
                </a:solidFill>
              </a:rPr>
              <a:t>General </a:t>
            </a:r>
            <a:r>
              <a:rPr lang="es-ES" sz="2000" b="1" dirty="0" err="1" smtClean="0">
                <a:solidFill>
                  <a:srgbClr val="C00000"/>
                </a:solidFill>
              </a:rPr>
              <a:t>objective</a:t>
            </a:r>
            <a:r>
              <a:rPr lang="es-ES" sz="2000" b="1" dirty="0" smtClean="0">
                <a:solidFill>
                  <a:srgbClr val="C00000"/>
                </a:solidFill>
              </a:rPr>
              <a:t>:</a:t>
            </a:r>
          </a:p>
          <a:p>
            <a:endParaRPr lang="es-ES" sz="2000" dirty="0" smtClean="0"/>
          </a:p>
          <a:p>
            <a:pPr>
              <a:buFont typeface="Wingdings" pitchFamily="2" charset="2"/>
              <a:buChar char="v"/>
            </a:pPr>
            <a:r>
              <a:rPr lang="es-ES" sz="2000" dirty="0" err="1" smtClean="0"/>
              <a:t>Give</a:t>
            </a:r>
            <a:r>
              <a:rPr lang="es-ES" sz="2000" dirty="0" smtClean="0"/>
              <a:t> and compare </a:t>
            </a:r>
            <a:r>
              <a:rPr lang="es-ES" sz="2000" dirty="0" err="1" smtClean="0"/>
              <a:t>information</a:t>
            </a:r>
            <a:r>
              <a:rPr lang="es-ES" sz="2000" dirty="0" smtClean="0"/>
              <a:t> </a:t>
            </a:r>
            <a:r>
              <a:rPr lang="es-ES" sz="2000" dirty="0" err="1" smtClean="0"/>
              <a:t>using</a:t>
            </a:r>
            <a:r>
              <a:rPr lang="es-ES" sz="2000" dirty="0" smtClean="0"/>
              <a:t> </a:t>
            </a:r>
            <a:r>
              <a:rPr lang="es-ES" sz="2000" dirty="0" err="1" smtClean="0"/>
              <a:t>correctly</a:t>
            </a:r>
            <a:r>
              <a:rPr lang="es-ES" sz="2000" dirty="0" smtClean="0"/>
              <a:t> </a:t>
            </a:r>
            <a:r>
              <a:rPr lang="es-ES" sz="2000" dirty="0" err="1" smtClean="0"/>
              <a:t>the</a:t>
            </a:r>
            <a:r>
              <a:rPr lang="es-ES" sz="2000" dirty="0" smtClean="0"/>
              <a:t> </a:t>
            </a:r>
            <a:r>
              <a:rPr lang="es-ES" sz="2000" dirty="0" err="1" smtClean="0"/>
              <a:t>past</a:t>
            </a:r>
            <a:r>
              <a:rPr lang="es-ES" sz="2000" dirty="0" smtClean="0"/>
              <a:t> </a:t>
            </a:r>
            <a:r>
              <a:rPr lang="es-ES" sz="2000" dirty="0" err="1" smtClean="0"/>
              <a:t>form</a:t>
            </a:r>
            <a:r>
              <a:rPr lang="es-ES" sz="2000" dirty="0" smtClean="0"/>
              <a:t> of </a:t>
            </a:r>
            <a:r>
              <a:rPr lang="es-ES" sz="2000" dirty="0" err="1" smtClean="0"/>
              <a:t>the</a:t>
            </a:r>
            <a:r>
              <a:rPr lang="es-ES" sz="2000" dirty="0" smtClean="0"/>
              <a:t> </a:t>
            </a:r>
            <a:r>
              <a:rPr lang="es-ES" sz="2000" dirty="0" err="1" smtClean="0"/>
              <a:t>verb</a:t>
            </a:r>
            <a:r>
              <a:rPr lang="es-ES" sz="2000" dirty="0" smtClean="0"/>
              <a:t>.</a:t>
            </a:r>
          </a:p>
          <a:p>
            <a:pPr>
              <a:buFont typeface="Arial" pitchFamily="34" charset="0"/>
              <a:buChar char="•"/>
            </a:pPr>
            <a:endParaRPr lang="es-ES" sz="2000" b="1" dirty="0" smtClean="0">
              <a:solidFill>
                <a:srgbClr val="C00000"/>
              </a:solidFill>
            </a:endParaRPr>
          </a:p>
          <a:p>
            <a:endParaRPr lang="es-ES" sz="2000" b="1" dirty="0" smtClean="0">
              <a:solidFill>
                <a:srgbClr val="C00000"/>
              </a:solidFill>
            </a:endParaRPr>
          </a:p>
          <a:p>
            <a:pPr>
              <a:buFont typeface="Arial" pitchFamily="34" charset="0"/>
              <a:buChar char="•"/>
            </a:pPr>
            <a:r>
              <a:rPr lang="es-ES" sz="2000" b="1" dirty="0" err="1" smtClean="0">
                <a:solidFill>
                  <a:srgbClr val="C00000"/>
                </a:solidFill>
              </a:rPr>
              <a:t>Specific</a:t>
            </a:r>
            <a:r>
              <a:rPr lang="es-ES" sz="2000" b="1" dirty="0" smtClean="0">
                <a:solidFill>
                  <a:srgbClr val="C00000"/>
                </a:solidFill>
              </a:rPr>
              <a:t> </a:t>
            </a:r>
            <a:r>
              <a:rPr lang="es-ES" sz="2000" b="1" dirty="0" err="1" smtClean="0">
                <a:solidFill>
                  <a:srgbClr val="C00000"/>
                </a:solidFill>
              </a:rPr>
              <a:t>objectives</a:t>
            </a:r>
            <a:r>
              <a:rPr lang="es-ES" sz="2000" b="1" dirty="0" smtClean="0">
                <a:solidFill>
                  <a:srgbClr val="C00000"/>
                </a:solidFill>
              </a:rPr>
              <a:t>:</a:t>
            </a:r>
          </a:p>
          <a:p>
            <a:pPr>
              <a:buFont typeface="Arial" pitchFamily="34" charset="0"/>
              <a:buChar char="•"/>
            </a:pPr>
            <a:endParaRPr lang="es-ES" sz="2000" dirty="0" smtClean="0"/>
          </a:p>
          <a:p>
            <a:pPr>
              <a:buFont typeface="Wingdings" pitchFamily="2" charset="2"/>
              <a:buChar char="v"/>
            </a:pPr>
            <a:r>
              <a:rPr lang="es-ES" dirty="0" err="1" smtClean="0"/>
              <a:t>Read</a:t>
            </a:r>
            <a:r>
              <a:rPr lang="es-ES" dirty="0" smtClean="0"/>
              <a:t> </a:t>
            </a:r>
            <a:r>
              <a:rPr lang="es-ES" dirty="0" err="1" smtClean="0"/>
              <a:t>articles</a:t>
            </a:r>
            <a:r>
              <a:rPr lang="es-ES" dirty="0" smtClean="0"/>
              <a:t> </a:t>
            </a:r>
            <a:r>
              <a:rPr lang="es-ES" dirty="0" err="1" smtClean="0"/>
              <a:t>about</a:t>
            </a:r>
            <a:r>
              <a:rPr lang="es-ES" dirty="0" smtClean="0"/>
              <a:t> </a:t>
            </a:r>
            <a:r>
              <a:rPr lang="es-ES" dirty="0" err="1" smtClean="0"/>
              <a:t>lost</a:t>
            </a:r>
            <a:r>
              <a:rPr lang="es-ES" dirty="0" smtClean="0"/>
              <a:t> </a:t>
            </a:r>
            <a:r>
              <a:rPr lang="es-ES" dirty="0" err="1" smtClean="0"/>
              <a:t>people</a:t>
            </a:r>
            <a:r>
              <a:rPr lang="es-ES" dirty="0" smtClean="0"/>
              <a:t>.</a:t>
            </a:r>
          </a:p>
          <a:p>
            <a:pPr>
              <a:buFont typeface="Wingdings" pitchFamily="2" charset="2"/>
              <a:buChar char="v"/>
            </a:pPr>
            <a:r>
              <a:rPr lang="es-ES" dirty="0" err="1" smtClean="0"/>
              <a:t>Write</a:t>
            </a:r>
            <a:r>
              <a:rPr lang="es-ES" dirty="0" smtClean="0"/>
              <a:t>  </a:t>
            </a:r>
            <a:r>
              <a:rPr lang="es-ES" dirty="0" err="1" smtClean="0"/>
              <a:t>correctly</a:t>
            </a:r>
            <a:r>
              <a:rPr lang="es-ES" dirty="0" smtClean="0"/>
              <a:t> </a:t>
            </a:r>
            <a:r>
              <a:rPr lang="es-ES" dirty="0" err="1" smtClean="0"/>
              <a:t>the</a:t>
            </a:r>
            <a:r>
              <a:rPr lang="es-ES" dirty="0" smtClean="0"/>
              <a:t> </a:t>
            </a:r>
            <a:r>
              <a:rPr lang="es-ES" dirty="0" err="1" smtClean="0"/>
              <a:t>past</a:t>
            </a:r>
            <a:r>
              <a:rPr lang="es-ES" dirty="0" smtClean="0"/>
              <a:t> </a:t>
            </a:r>
            <a:r>
              <a:rPr lang="es-ES" dirty="0" err="1" smtClean="0"/>
              <a:t>form</a:t>
            </a:r>
            <a:r>
              <a:rPr lang="es-ES" dirty="0" smtClean="0"/>
              <a:t> of </a:t>
            </a:r>
            <a:r>
              <a:rPr lang="es-ES" dirty="0" err="1" smtClean="0"/>
              <a:t>the</a:t>
            </a:r>
            <a:r>
              <a:rPr lang="es-ES" dirty="0" smtClean="0"/>
              <a:t> </a:t>
            </a:r>
            <a:r>
              <a:rPr lang="es-ES" dirty="0" err="1" smtClean="0"/>
              <a:t>verb</a:t>
            </a:r>
            <a:r>
              <a:rPr lang="es-ES" dirty="0" smtClean="0"/>
              <a:t> </a:t>
            </a:r>
            <a:r>
              <a:rPr lang="es-ES" dirty="0" err="1" smtClean="0"/>
              <a:t>to</a:t>
            </a:r>
            <a:r>
              <a:rPr lang="es-ES" dirty="0" smtClean="0"/>
              <a:t> </a:t>
            </a:r>
            <a:r>
              <a:rPr lang="es-ES" dirty="0" err="1" smtClean="0"/>
              <a:t>be</a:t>
            </a:r>
            <a:r>
              <a:rPr lang="es-ES" dirty="0" smtClean="0"/>
              <a:t>, regular and irregular </a:t>
            </a:r>
            <a:r>
              <a:rPr lang="es-ES" dirty="0" err="1" smtClean="0"/>
              <a:t>verbs</a:t>
            </a:r>
            <a:r>
              <a:rPr lang="es-ES" dirty="0" smtClean="0"/>
              <a:t>.</a:t>
            </a:r>
          </a:p>
          <a:p>
            <a:pPr>
              <a:buFont typeface="Wingdings" pitchFamily="2" charset="2"/>
              <a:buChar char="v"/>
            </a:pPr>
            <a:r>
              <a:rPr lang="es-ES" dirty="0" err="1" smtClean="0"/>
              <a:t>Improve</a:t>
            </a:r>
            <a:r>
              <a:rPr lang="es-ES" dirty="0" smtClean="0"/>
              <a:t> </a:t>
            </a:r>
            <a:r>
              <a:rPr lang="es-ES" dirty="0" err="1" smtClean="0"/>
              <a:t>student’s</a:t>
            </a:r>
            <a:r>
              <a:rPr lang="es-ES" dirty="0" smtClean="0"/>
              <a:t> </a:t>
            </a:r>
            <a:r>
              <a:rPr lang="es-ES" dirty="0" err="1" smtClean="0"/>
              <a:t>pronunciation</a:t>
            </a:r>
            <a:r>
              <a:rPr lang="es-ES" dirty="0" smtClean="0"/>
              <a:t> and </a:t>
            </a:r>
            <a:r>
              <a:rPr lang="es-ES" dirty="0" err="1" smtClean="0"/>
              <a:t>fluency</a:t>
            </a:r>
            <a:r>
              <a:rPr lang="es-ES" dirty="0" smtClean="0"/>
              <a:t>.</a:t>
            </a:r>
          </a:p>
          <a:p>
            <a:pPr>
              <a:buFont typeface="Wingdings" pitchFamily="2" charset="2"/>
              <a:buChar char="v"/>
            </a:pPr>
            <a:r>
              <a:rPr lang="es-ES" dirty="0" err="1" smtClean="0"/>
              <a:t>Develop</a:t>
            </a:r>
            <a:r>
              <a:rPr lang="es-ES" dirty="0" smtClean="0"/>
              <a:t> individual and </a:t>
            </a:r>
            <a:r>
              <a:rPr lang="es-ES" dirty="0" err="1" smtClean="0"/>
              <a:t>group</a:t>
            </a:r>
            <a:r>
              <a:rPr lang="es-ES" dirty="0" smtClean="0"/>
              <a:t> </a:t>
            </a:r>
            <a:r>
              <a:rPr lang="es-ES" dirty="0" err="1" smtClean="0"/>
              <a:t>work</a:t>
            </a:r>
            <a:r>
              <a:rPr lang="es-ES" dirty="0" smtClean="0"/>
              <a:t>.</a:t>
            </a:r>
          </a:p>
        </p:txBody>
      </p:sp>
      <p:sp>
        <p:nvSpPr>
          <p:cNvPr id="3" name="2 Rectángulo"/>
          <p:cNvSpPr/>
          <p:nvPr/>
        </p:nvSpPr>
        <p:spPr>
          <a:xfrm>
            <a:off x="3131840" y="980728"/>
            <a:ext cx="4802790" cy="584775"/>
          </a:xfrm>
          <a:prstGeom prst="rect">
            <a:avLst/>
          </a:prstGeom>
        </p:spPr>
        <p:txBody>
          <a:bodyPr wrap="none">
            <a:spAutoFit/>
          </a:bodyPr>
          <a:lstStyle/>
          <a:p>
            <a:r>
              <a:rPr lang="es-ES" sz="3200" b="1" dirty="0" smtClean="0">
                <a:solidFill>
                  <a:srgbClr val="C00000"/>
                </a:solidFill>
              </a:rPr>
              <a:t>DEVELOPING THE PROJECT </a:t>
            </a:r>
            <a:endParaRPr lang="es-EC"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971600" y="2060848"/>
            <a:ext cx="8003232" cy="3484984"/>
          </a:xfrm>
          <a:prstGeom prst="rect">
            <a:avLst/>
          </a:prstGeom>
          <a:effectLst>
            <a:outerShdw blurRad="50800" dist="38100" dir="8100000" algn="tr" rotWithShape="0">
              <a:prstClr val="black">
                <a:alpha val="40000"/>
              </a:prstClr>
            </a:outerShdw>
          </a:effectLst>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Understand</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articles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about</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lost</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people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Identify</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verbs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in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past</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form</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Use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correctly</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past</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form</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of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verbs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Improve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pronunciation</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and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fluency</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of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students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Develop</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student’s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vocabulary</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Título"/>
          <p:cNvSpPr txBox="1">
            <a:spLocks/>
          </p:cNvSpPr>
          <p:nvPr/>
        </p:nvSpPr>
        <p:spPr>
          <a:xfrm>
            <a:off x="395536" y="836712"/>
            <a:ext cx="8229600" cy="1143000"/>
          </a:xfrm>
          <a:prstGeom prst="rect">
            <a:avLst/>
          </a:prstGeom>
          <a:effectLst>
            <a:outerShdw blurRad="50800" dist="38100" dir="13500000" algn="br" rotWithShape="0">
              <a:prstClr val="black">
                <a:alpha val="40000"/>
              </a:prstClr>
            </a:outerShdw>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rgbClr val="C00000"/>
                </a:solidFill>
                <a:effectLst/>
                <a:uLnTx/>
                <a:uFillTx/>
                <a:latin typeface="+mj-lt"/>
                <a:ea typeface="+mj-ea"/>
                <a:cs typeface="+mj-cs"/>
              </a:rPr>
              <a:t>EXPECTED RESULTS</a:t>
            </a:r>
            <a:endParaRPr kumimoji="0" lang="es-ES"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475656" y="1556792"/>
            <a:ext cx="7344816" cy="4525963"/>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0" u="none" strike="noStrike" kern="1200" cap="none" spc="0" normalizeH="0" baseline="0" noProof="0" smtClean="0">
                <a:ln>
                  <a:noFill/>
                </a:ln>
                <a:solidFill>
                  <a:srgbClr val="FF0000"/>
                </a:solidFill>
                <a:effectLst/>
                <a:uLnTx/>
                <a:uFillTx/>
                <a:latin typeface="+mn-lt"/>
                <a:ea typeface="+mn-ea"/>
                <a:cs typeface="+mn-cs"/>
              </a:rPr>
              <a:t>First hour class: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Explain to the  students  the  use of the verbs in past and give examples. (40 minutes)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1800" b="1" i="0" u="none" strike="noStrike" kern="1200" cap="none" spc="0" normalizeH="0" baseline="0" noProof="0" smtClean="0">
                <a:ln>
                  <a:noFill/>
                </a:ln>
                <a:solidFill>
                  <a:schemeClr val="tx1"/>
                </a:solidFill>
                <a:effectLst/>
                <a:uLnTx/>
                <a:uFillTx/>
                <a:latin typeface="+mn-lt"/>
                <a:ea typeface="+mn-ea"/>
                <a:cs typeface="+mn-cs"/>
              </a:rPr>
              <a:t>Homework:</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Reserarch in newspapers and internet articles about lost people and write in a paper.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Underline the verbs in past.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0" u="none" strike="noStrike" kern="1200" cap="none" spc="0" normalizeH="0" baseline="0" noProof="0" smtClean="0">
                <a:ln>
                  <a:noFill/>
                </a:ln>
                <a:solidFill>
                  <a:srgbClr val="FF0000"/>
                </a:solidFill>
                <a:effectLst/>
                <a:uLnTx/>
                <a:uFillTx/>
                <a:latin typeface="+mn-lt"/>
                <a:ea typeface="+mn-ea"/>
                <a:cs typeface="+mn-cs"/>
              </a:rPr>
              <a:t>Second and thirth hour class: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Each student is going to read and explain their article in front of the class.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Enlist in the board some verbs in past used in their article.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0" u="none" strike="noStrike" kern="1200" cap="none" spc="0" normalizeH="0" baseline="0" noProof="0" smtClean="0">
                <a:ln>
                  <a:noFill/>
                </a:ln>
                <a:solidFill>
                  <a:srgbClr val="FF0000"/>
                </a:solidFill>
                <a:effectLst/>
                <a:uLnTx/>
                <a:uFillTx/>
                <a:latin typeface="+mn-lt"/>
                <a:ea typeface="+mn-ea"/>
                <a:cs typeface="+mn-cs"/>
              </a:rPr>
              <a:t>Fourth hour class: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s-ES" sz="1800" b="0" i="0" u="none" strike="noStrike" kern="1200" cap="none" spc="0" normalizeH="0" baseline="0" noProof="0" smtClean="0">
                <a:ln>
                  <a:noFill/>
                </a:ln>
                <a:solidFill>
                  <a:schemeClr val="tx1"/>
                </a:solidFill>
                <a:effectLst/>
                <a:uLnTx/>
                <a:uFillTx/>
                <a:latin typeface="+mn-lt"/>
                <a:ea typeface="+mn-ea"/>
                <a:cs typeface="+mn-cs"/>
              </a:rPr>
              <a:t>Share information in groups of work (4 students) and write in a paper a summary of the stories.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800" b="1" i="0" u="none" strike="noStrike" kern="1200" cap="none" spc="0" normalizeH="0" baseline="0" noProof="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Título"/>
          <p:cNvSpPr txBox="1">
            <a:spLocks/>
          </p:cNvSpPr>
          <p:nvPr/>
        </p:nvSpPr>
        <p:spPr>
          <a:xfrm>
            <a:off x="467544" y="692696"/>
            <a:ext cx="8229600" cy="1143000"/>
          </a:xfrm>
          <a:prstGeom prst="rect">
            <a:avLst/>
          </a:prstGeom>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rgbClr val="C00000"/>
                </a:solidFill>
                <a:effectLst/>
                <a:uLnTx/>
                <a:uFillTx/>
                <a:latin typeface="+mj-lt"/>
                <a:ea typeface="+mj-ea"/>
                <a:cs typeface="+mj-cs"/>
              </a:rPr>
              <a:t>ACTIVITIES</a:t>
            </a:r>
            <a:endParaRPr kumimoji="0" lang="es-ES"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9592" y="1916832"/>
            <a:ext cx="7776864" cy="3917032"/>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Oral </a:t>
            </a:r>
            <a:r>
              <a:rPr kumimoji="0" lang="es-ES" sz="24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lesson</a:t>
            </a:r>
            <a:r>
              <a:rPr kumimoji="0" lang="es-ES" sz="19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pronunciation</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fluency</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10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points</a:t>
            </a:r>
            <a:endPar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To</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talk</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front</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the</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class</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about</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the</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1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article</a:t>
            </a:r>
            <a:r>
              <a:rPr kumimoji="0" lang="es-ES"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Write</a:t>
            </a:r>
            <a:r>
              <a:rPr kumimoji="0" lang="es-E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s-ES" sz="24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lesson</a:t>
            </a:r>
            <a:r>
              <a:rPr kumimoji="0" lang="es-E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verbs</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past</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and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vocabulary</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)10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points</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Enlist</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the</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board</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the</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past</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form</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of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some</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verbs</a:t>
            </a:r>
            <a:r>
              <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s-E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students are going to share information and compare their projects in groups of work (4 students) and present a summary in a paper about each article, we are going to evaluate writing and reading skills.</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Título"/>
          <p:cNvSpPr txBox="1">
            <a:spLocks/>
          </p:cNvSpPr>
          <p:nvPr/>
        </p:nvSpPr>
        <p:spPr>
          <a:xfrm>
            <a:off x="467544" y="908720"/>
            <a:ext cx="8229600" cy="1143000"/>
          </a:xfrm>
          <a:prstGeom prst="rect">
            <a:avLst/>
          </a:prstGeom>
          <a:effectLst>
            <a:outerShdw blurRad="50800" dist="38100" dir="10800000" algn="r" rotWithShape="0">
              <a:prstClr val="black">
                <a:alpha val="40000"/>
              </a:prstClr>
            </a:outerShdw>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C00000"/>
                </a:solidFill>
                <a:effectLst/>
                <a:uLnTx/>
                <a:uFillTx/>
                <a:latin typeface="+mj-lt"/>
                <a:ea typeface="+mj-ea"/>
                <a:cs typeface="+mj-cs"/>
              </a:rPr>
              <a:t>EVALUATION</a:t>
            </a:r>
            <a:endParaRPr kumimoji="0" lang="es-ES"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10241" name="Imagen 1" descr="Dibujo"/>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09538" y="95250"/>
            <a:ext cx="800100" cy="1090613"/>
          </a:xfrm>
          <a:prstGeom prst="rect">
            <a:avLst/>
          </a:prstGeom>
          <a:noFill/>
        </p:spPr>
      </p:pic>
      <p:sp>
        <p:nvSpPr>
          <p:cNvPr id="8" name="7 Rectángulo"/>
          <p:cNvSpPr/>
          <p:nvPr/>
        </p:nvSpPr>
        <p:spPr>
          <a:xfrm>
            <a:off x="1763688" y="908720"/>
            <a:ext cx="6224396" cy="646331"/>
          </a:xfrm>
          <a:prstGeom prst="rect">
            <a:avLst/>
          </a:prstGeom>
          <a:noFill/>
        </p:spPr>
        <p:txBody>
          <a:bodyPr wrap="none" lIns="91440" tIns="45720" rIns="91440" bIns="45720">
            <a:spAutoFit/>
          </a:bodyPr>
          <a:lstStyle/>
          <a:p>
            <a:pPr algn="ctr"/>
            <a:r>
              <a:rPr lang="es-E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a:t>
            </a: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articles</a:t>
            </a: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about</a:t>
            </a: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lost</a:t>
            </a: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people</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3" cstate="print"/>
          <a:srcRect/>
          <a:stretch>
            <a:fillRect/>
          </a:stretch>
        </p:blipFill>
        <p:spPr bwMode="auto">
          <a:xfrm>
            <a:off x="1043609" y="1484784"/>
            <a:ext cx="3888431" cy="4752528"/>
          </a:xfrm>
          <a:prstGeom prst="rect">
            <a:avLst/>
          </a:prstGeom>
          <a:noFill/>
          <a:ln w="9525">
            <a:noFill/>
            <a:miter lim="800000"/>
            <a:headEnd/>
            <a:tailEnd/>
          </a:ln>
          <a:effectLst>
            <a:glow rad="63500">
              <a:schemeClr val="accent2">
                <a:satMod val="175000"/>
                <a:alpha val="40000"/>
              </a:schemeClr>
            </a:glow>
          </a:effectLst>
        </p:spPr>
      </p:pic>
      <p:pic>
        <p:nvPicPr>
          <p:cNvPr id="7175" name="Picture 7"/>
          <p:cNvPicPr>
            <a:picLocks noChangeAspect="1" noChangeArrowheads="1"/>
          </p:cNvPicPr>
          <p:nvPr/>
        </p:nvPicPr>
        <p:blipFill>
          <a:blip r:embed="rId4" cstate="print"/>
          <a:srcRect/>
          <a:stretch>
            <a:fillRect/>
          </a:stretch>
        </p:blipFill>
        <p:spPr bwMode="auto">
          <a:xfrm>
            <a:off x="5220072" y="1484784"/>
            <a:ext cx="3738164" cy="4680520"/>
          </a:xfrm>
          <a:prstGeom prst="rect">
            <a:avLst/>
          </a:prstGeom>
          <a:noFill/>
          <a:ln w="9525">
            <a:noFill/>
            <a:miter lim="800000"/>
            <a:headEnd/>
            <a:tailEnd/>
          </a:ln>
          <a:effectLst>
            <a:glow rad="63500">
              <a:schemeClr val="accent2">
                <a:satMod val="175000"/>
                <a:alpha val="40000"/>
              </a:schemeClr>
            </a:glo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2771800" y="764704"/>
            <a:ext cx="5616624" cy="5833132"/>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23685" y="2967335"/>
            <a:ext cx="2896627" cy="923330"/>
          </a:xfrm>
          <a:prstGeom prst="rect">
            <a:avLst/>
          </a:prstGeom>
          <a:noFill/>
        </p:spPr>
        <p:txBody>
          <a:bodyPr wrap="none" lIns="91440" tIns="45720" rIns="91440" bIns="45720">
            <a:spAutoFit/>
          </a:bodyPr>
          <a:lstStyle/>
          <a:p>
            <a:pPr algn="ct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ANNEXES</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19400" y="1166813"/>
            <a:ext cx="4416896" cy="5430539"/>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935596" y="908720"/>
          <a:ext cx="7992888" cy="514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Flecha derecha"/>
          <p:cNvSpPr/>
          <p:nvPr/>
        </p:nvSpPr>
        <p:spPr>
          <a:xfrm>
            <a:off x="5148064" y="170080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Flecha izquierda"/>
          <p:cNvSpPr/>
          <p:nvPr/>
        </p:nvSpPr>
        <p:spPr>
          <a:xfrm>
            <a:off x="3059832" y="1628800"/>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97856" y="764704"/>
            <a:ext cx="7743979" cy="923330"/>
          </a:xfrm>
          <a:prstGeom prst="rect">
            <a:avLst/>
          </a:prstGeom>
          <a:noFill/>
        </p:spPr>
        <p:txBody>
          <a:bodyPr wrap="none" lIns="91440" tIns="45720" rIns="91440" bIns="45720">
            <a:spAutoFit/>
          </a:bodyPr>
          <a:lstStyle/>
          <a:p>
            <a:pPr algn="ct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Projects</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class</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Rectángulo"/>
          <p:cNvSpPr/>
          <p:nvPr/>
        </p:nvSpPr>
        <p:spPr>
          <a:xfrm>
            <a:off x="971600" y="1772816"/>
            <a:ext cx="7906580" cy="400110"/>
          </a:xfrm>
          <a:prstGeom prst="rect">
            <a:avLst/>
          </a:prstGeom>
          <a:noFill/>
        </p:spPr>
        <p:txBody>
          <a:bodyPr wrap="square" lIns="91440" tIns="45720" rIns="91440" bIns="45720">
            <a:spAutoFit/>
          </a:bodyPr>
          <a:lstStyle/>
          <a:p>
            <a:pPr algn="ct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Describing</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your</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best</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friend</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with</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phrasel</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verb</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get</a:t>
            </a:r>
            <a:r>
              <a:rPr lang="es-E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49" name="Picture 1"/>
          <p:cNvPicPr>
            <a:picLocks noChangeAspect="1" noChangeArrowheads="1"/>
          </p:cNvPicPr>
          <p:nvPr/>
        </p:nvPicPr>
        <p:blipFill>
          <a:blip r:embed="rId2" cstate="print"/>
          <a:srcRect/>
          <a:stretch>
            <a:fillRect/>
          </a:stretch>
        </p:blipFill>
        <p:spPr bwMode="auto">
          <a:xfrm>
            <a:off x="4572000" y="2132856"/>
            <a:ext cx="4314229" cy="424847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899592" y="2348880"/>
            <a:ext cx="3888432"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2060848"/>
            <a:ext cx="6752618" cy="2585323"/>
          </a:xfrm>
          <a:prstGeom prst="rect">
            <a:avLst/>
          </a:prstGeom>
          <a:noFill/>
        </p:spPr>
        <p:txBody>
          <a:bodyPr wrap="none" lIns="91440" tIns="45720" rIns="91440" bIns="45720">
            <a:spAutoFit/>
          </a:bodyPr>
          <a:lstStyle/>
          <a:p>
            <a:pPr algn="ctr"/>
            <a:r>
              <a:rPr lang="en-US" sz="5400" b="1" dirty="0" smtClean="0">
                <a:solidFill>
                  <a:srgbClr val="FF0000"/>
                </a:solidFill>
              </a:rPr>
              <a:t>PRE - TESTS AND POST </a:t>
            </a:r>
            <a:endParaRPr lang="en-US" sz="5400" b="1" dirty="0" smtClean="0">
              <a:solidFill>
                <a:srgbClr val="FF0000"/>
              </a:solidFill>
            </a:endParaRPr>
          </a:p>
          <a:p>
            <a:pPr algn="ctr"/>
            <a:r>
              <a:rPr lang="en-US" sz="5400" b="1" dirty="0" smtClean="0">
                <a:solidFill>
                  <a:srgbClr val="FF0000"/>
                </a:solidFill>
              </a:rPr>
              <a:t>- </a:t>
            </a:r>
            <a:r>
              <a:rPr lang="en-US" sz="5400" b="1" dirty="0" smtClean="0">
                <a:solidFill>
                  <a:srgbClr val="FF0000"/>
                </a:solidFill>
              </a:rPr>
              <a:t>TESTS EVALUATIO’S</a:t>
            </a:r>
            <a:endParaRPr lang="en-US" sz="5400" dirty="0" smtClean="0">
              <a:solidFill>
                <a:srgbClr val="FF0000"/>
              </a:solidFill>
            </a:endParaRPr>
          </a:p>
          <a:p>
            <a:pPr algn="ct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764704"/>
            <a:ext cx="8435280" cy="5400600"/>
          </a:xfrm>
        </p:spPr>
        <p:txBody>
          <a:bodyPr>
            <a:normAutofit/>
          </a:bodyPr>
          <a:lstStyle/>
          <a:p>
            <a:pPr algn="l"/>
            <a:r>
              <a:rPr lang="en-US" sz="2200" b="1" dirty="0" smtClean="0"/>
              <a:t>SPEAKING</a:t>
            </a:r>
            <a:br>
              <a:rPr lang="en-US" sz="2200" b="1" dirty="0" smtClean="0"/>
            </a:br>
            <a:r>
              <a:rPr lang="en-US" sz="2200" dirty="0" smtClean="0"/>
              <a:t/>
            </a:r>
            <a:br>
              <a:rPr lang="en-US" sz="2200" dirty="0" smtClean="0"/>
            </a:br>
            <a:r>
              <a:rPr lang="en-US" sz="2200" b="1" dirty="0" smtClean="0"/>
              <a:t>Fluency</a:t>
            </a:r>
            <a:br>
              <a:rPr lang="en-US" sz="2200" b="1" dirty="0" smtClean="0"/>
            </a:br>
            <a:r>
              <a:rPr lang="en-US" sz="2200" dirty="0" smtClean="0"/>
              <a:t/>
            </a:r>
            <a:br>
              <a:rPr lang="en-US" sz="2200" dirty="0" smtClean="0"/>
            </a:br>
            <a:r>
              <a:rPr lang="en-US" sz="2200" b="1" dirty="0" smtClean="0"/>
              <a:t>Which is the best description for the above picture? And explain</a:t>
            </a:r>
            <a:r>
              <a:rPr lang="en-US" sz="2200" dirty="0" smtClean="0"/>
              <a:t/>
            </a:r>
            <a:br>
              <a:rPr lang="en-US" sz="2200" dirty="0" smtClean="0"/>
            </a:br>
            <a:r>
              <a:rPr lang="en-US" sz="2200" dirty="0" smtClean="0"/>
              <a:t>a) Holiday </a:t>
            </a:r>
            <a:r>
              <a:rPr lang="en-US" sz="2200" dirty="0" smtClean="0"/>
              <a:t>beach	b)beautiful beach	c)Activity of </a:t>
            </a:r>
            <a:r>
              <a:rPr lang="en-US" sz="2200" dirty="0" smtClean="0"/>
              <a:t>people</a:t>
            </a:r>
            <a:br>
              <a:rPr lang="en-US" sz="22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pic>
        <p:nvPicPr>
          <p:cNvPr id="48132" name="Picture 4"/>
          <p:cNvPicPr>
            <a:picLocks noChangeAspect="1" noChangeArrowheads="1"/>
          </p:cNvPicPr>
          <p:nvPr/>
        </p:nvPicPr>
        <p:blipFill>
          <a:blip r:embed="rId2" cstate="print"/>
          <a:srcRect/>
          <a:stretch>
            <a:fillRect/>
          </a:stretch>
        </p:blipFill>
        <p:spPr bwMode="auto">
          <a:xfrm>
            <a:off x="2411760" y="3573016"/>
            <a:ext cx="3888432" cy="24484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70586"/>
          </a:xfrm>
        </p:spPr>
        <p:txBody>
          <a:bodyPr>
            <a:normAutofit/>
          </a:bodyPr>
          <a:lstStyle/>
          <a:p>
            <a:pPr algn="l"/>
            <a:r>
              <a:rPr lang="en-US" sz="2000" b="1" dirty="0" smtClean="0"/>
              <a:t>READING</a:t>
            </a:r>
            <a:r>
              <a:rPr lang="en-US" sz="2000" dirty="0" smtClean="0"/>
              <a:t/>
            </a:r>
            <a:br>
              <a:rPr lang="en-US" sz="2000" dirty="0" smtClean="0"/>
            </a:br>
            <a:r>
              <a:rPr lang="en-US" sz="2000" dirty="0" smtClean="0"/>
              <a:t> </a:t>
            </a:r>
            <a:br>
              <a:rPr lang="en-US" sz="2000" dirty="0" smtClean="0"/>
            </a:br>
            <a:r>
              <a:rPr lang="en-US" sz="2000" b="1" dirty="0" smtClean="0"/>
              <a:t>Look this family tree. Read four relationships</a:t>
            </a:r>
            <a:r>
              <a:rPr lang="en-US" sz="2000" b="1" dirty="0" smtClean="0"/>
              <a:t>.</a:t>
            </a:r>
            <a:br>
              <a:rPr lang="en-US" sz="2000" b="1" dirty="0" smtClean="0"/>
            </a:br>
            <a:r>
              <a:rPr lang="en-US" sz="2000" dirty="0" smtClean="0"/>
              <a:t/>
            </a:r>
            <a:br>
              <a:rPr lang="en-US" sz="2000" dirty="0" smtClean="0"/>
            </a:br>
            <a:r>
              <a:rPr lang="en-US" sz="2000" dirty="0" smtClean="0"/>
              <a:t> </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1600" b="1" dirty="0" smtClean="0"/>
              <a:t>(CAROL/PAMELA)	---------------------------------­­­­­­­­­­­­­­­­­</a:t>
            </a:r>
            <a:br>
              <a:rPr lang="en-US" sz="1600" b="1" dirty="0" smtClean="0"/>
            </a:br>
            <a:r>
              <a:rPr lang="en-US" sz="1600" b="1" dirty="0" smtClean="0"/>
              <a:t>(MARY/XAVIER)	---------------------------------­­­­­­­­­­­­­­­­­</a:t>
            </a:r>
            <a:br>
              <a:rPr lang="en-US" sz="1600" b="1" dirty="0" smtClean="0"/>
            </a:br>
            <a:r>
              <a:rPr lang="en-US" sz="1600" b="1" dirty="0" smtClean="0"/>
              <a:t>(PAMELA/JHON)	</a:t>
            </a:r>
            <a:r>
              <a:rPr lang="en-US" sz="1600" b="1" dirty="0" smtClean="0"/>
              <a:t>---------------------------------­­­­­­­­­­­­­­­­­</a:t>
            </a:r>
            <a:br>
              <a:rPr lang="en-US" sz="1600" b="1" dirty="0" smtClean="0"/>
            </a:br>
            <a:r>
              <a:rPr lang="en-US" sz="1600" b="1" dirty="0" smtClean="0"/>
              <a:t>(</a:t>
            </a:r>
            <a:r>
              <a:rPr lang="en-US" sz="1600" b="1" dirty="0" smtClean="0"/>
              <a:t>PETER/CAROL)	</a:t>
            </a:r>
            <a:r>
              <a:rPr lang="en-US" sz="1600" b="1" dirty="0" smtClean="0"/>
              <a:t>--------------------------------------------------</a:t>
            </a:r>
            <a:r>
              <a:rPr lang="en-US" sz="2200" dirty="0" smtClean="0"/>
              <a:t/>
            </a:r>
            <a:br>
              <a:rPr lang="en-US" sz="2200" dirty="0" smtClean="0"/>
            </a:br>
            <a:endParaRPr lang="en-US" sz="2200" dirty="0"/>
          </a:p>
        </p:txBody>
      </p:sp>
      <p:pic>
        <p:nvPicPr>
          <p:cNvPr id="49154" name="Picture 2"/>
          <p:cNvPicPr>
            <a:picLocks noChangeAspect="1" noChangeArrowheads="1"/>
          </p:cNvPicPr>
          <p:nvPr/>
        </p:nvPicPr>
        <p:blipFill>
          <a:blip r:embed="rId2" cstate="print"/>
          <a:srcRect/>
          <a:stretch>
            <a:fillRect/>
          </a:stretch>
        </p:blipFill>
        <p:spPr bwMode="auto">
          <a:xfrm>
            <a:off x="2411760" y="1628800"/>
            <a:ext cx="3829050" cy="204539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6"/>
            <a:ext cx="7776864" cy="5040560"/>
          </a:xfrm>
        </p:spPr>
        <p:txBody>
          <a:bodyPr>
            <a:normAutofit fontScale="90000"/>
          </a:bodyPr>
          <a:lstStyle/>
          <a:p>
            <a:pPr algn="l"/>
            <a:r>
              <a:rPr lang="en-US" sz="2200" b="1" dirty="0" smtClean="0"/>
              <a:t>WRITING</a:t>
            </a:r>
            <a:r>
              <a:rPr lang="en-US" sz="2200" dirty="0" smtClean="0"/>
              <a:t/>
            </a:r>
            <a:br>
              <a:rPr lang="en-US" sz="2200" dirty="0" smtClean="0"/>
            </a:br>
            <a:r>
              <a:rPr lang="en-US" sz="2200" b="1" dirty="0" smtClean="0"/>
              <a:t>Making a sentence in simple present and a sentence in present continuous, writing a paragraph of any topic (four lines)?</a:t>
            </a:r>
            <a:r>
              <a:rPr lang="en-US" sz="2200" dirty="0" smtClean="0"/>
              <a:t/>
            </a:r>
            <a:br>
              <a:rPr lang="en-US" sz="2200" dirty="0" smtClean="0"/>
            </a:br>
            <a:r>
              <a:rPr lang="en-US" sz="2200" dirty="0" smtClean="0"/>
              <a:t> </a:t>
            </a:r>
            <a:r>
              <a:rPr lang="en-US" sz="1600" dirty="0" smtClean="0"/>
              <a:t/>
            </a:r>
            <a:br>
              <a:rPr lang="en-US" sz="1600" dirty="0" smtClean="0"/>
            </a:br>
            <a:r>
              <a:rPr lang="en-US" sz="1600" dirty="0" smtClean="0"/>
              <a:t>                         </a:t>
            </a:r>
            <a:r>
              <a:rPr lang="en-US" sz="1600" dirty="0" smtClean="0"/>
              <a:t/>
            </a:r>
            <a:br>
              <a:rPr lang="en-US" sz="1600" dirty="0" smtClean="0"/>
            </a:br>
            <a:r>
              <a:rPr lang="en-US" sz="1600" dirty="0" smtClean="0"/>
              <a:t>--------------------------------------------------------------------------------------------------</a:t>
            </a:r>
            <a:r>
              <a:rPr lang="en-US" sz="1600" dirty="0" smtClean="0"/>
              <a:t/>
            </a:r>
            <a:br>
              <a:rPr lang="en-US" sz="1600" dirty="0" smtClean="0"/>
            </a:br>
            <a:r>
              <a:rPr lang="en-US" sz="1600" dirty="0" smtClean="0"/>
              <a:t>----------------------------------------------------------------------------------------------------</a:t>
            </a:r>
            <a:br>
              <a:rPr lang="en-US" sz="1600" dirty="0" smtClean="0"/>
            </a:br>
            <a:r>
              <a:rPr lang="en-US" sz="1600" dirty="0" smtClean="0"/>
              <a:t>-----------------------------------------------------------------------------------------------------</a:t>
            </a:r>
            <a:br>
              <a:rPr lang="en-US" sz="1600" dirty="0" smtClean="0"/>
            </a:br>
            <a:r>
              <a:rPr lang="en-US" sz="1600" dirty="0" smtClean="0"/>
              <a:t>------------------------------------------------------------------------------------------------------</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dirty="0" smtClean="0"/>
              <a:t/>
            </a:r>
            <a:br>
              <a:rPr lang="en-US" dirty="0" smtClean="0"/>
            </a:b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3059832" y="3356992"/>
            <a:ext cx="2895600" cy="227610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146250"/>
          </a:xfrm>
        </p:spPr>
        <p:txBody>
          <a:bodyPr>
            <a:normAutofit/>
          </a:bodyPr>
          <a:lstStyle/>
          <a:p>
            <a:pPr algn="l"/>
            <a:r>
              <a:rPr lang="en-US" sz="2200" b="1" dirty="0" smtClean="0"/>
              <a:t>PRONUNCIATION</a:t>
            </a:r>
            <a:r>
              <a:rPr lang="en-US" sz="2200" dirty="0" smtClean="0"/>
              <a:t/>
            </a:r>
            <a:br>
              <a:rPr lang="en-US" sz="2200" dirty="0" smtClean="0"/>
            </a:br>
            <a:r>
              <a:rPr lang="en-US" sz="2200" b="1" dirty="0" smtClean="0"/>
              <a:t>Listen each picture and write under each image to hear the sound. </a:t>
            </a:r>
            <a:r>
              <a:rPr lang="en-US" dirty="0" smtClean="0"/>
              <a:t/>
            </a:r>
            <a:br>
              <a:rPr lang="en-US" dirty="0" smtClean="0"/>
            </a:br>
            <a:endParaRPr lang="en-US" dirty="0"/>
          </a:p>
        </p:txBody>
      </p:sp>
      <p:pic>
        <p:nvPicPr>
          <p:cNvPr id="51202" name="Picture 2"/>
          <p:cNvPicPr>
            <a:picLocks noChangeAspect="1" noChangeArrowheads="1"/>
          </p:cNvPicPr>
          <p:nvPr/>
        </p:nvPicPr>
        <p:blipFill>
          <a:blip r:embed="rId2" cstate="print"/>
          <a:srcRect/>
          <a:stretch>
            <a:fillRect/>
          </a:stretch>
        </p:blipFill>
        <p:spPr bwMode="auto">
          <a:xfrm>
            <a:off x="1619672" y="1556792"/>
            <a:ext cx="5688632" cy="43243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5596" y="1016732"/>
            <a:ext cx="2848857" cy="584775"/>
          </a:xfrm>
          <a:prstGeom prst="rect">
            <a:avLst/>
          </a:prstGeom>
          <a:noFill/>
        </p:spPr>
        <p:txBody>
          <a:bodyPr wrap="none">
            <a:spAutoFit/>
          </a:bodyPr>
          <a:lstStyle/>
          <a:p>
            <a:pPr algn="ctr">
              <a:defRPr/>
            </a:pPr>
            <a:r>
              <a:rPr lang="es-ES" sz="3200" b="1" i="0" dirty="0" err="1">
                <a:ln w="17780" cmpd="sng">
                  <a:solidFill>
                    <a:srgbClr val="FFFFFF"/>
                  </a:solidFill>
                  <a:prstDash val="solid"/>
                  <a:miter lim="800000"/>
                </a:ln>
                <a:solidFill>
                  <a:srgbClr val="FF0000"/>
                </a:solidFill>
                <a:effectLst>
                  <a:outerShdw blurRad="50800" algn="tl" rotWithShape="0">
                    <a:srgbClr val="000000"/>
                  </a:outerShdw>
                </a:effectLst>
                <a:latin typeface="Arial" charset="0"/>
              </a:rPr>
              <a:t>Main</a:t>
            </a:r>
            <a:r>
              <a:rPr lang="es-ES" sz="3200" b="1" i="0"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 </a:t>
            </a:r>
            <a:r>
              <a:rPr lang="es-ES" sz="3200" b="1" i="0" dirty="0" err="1" smtClean="0">
                <a:ln w="17780" cmpd="sng">
                  <a:solidFill>
                    <a:srgbClr val="FFFFFF"/>
                  </a:solidFill>
                  <a:prstDash val="solid"/>
                  <a:miter lim="800000"/>
                </a:ln>
                <a:solidFill>
                  <a:srgbClr val="FF0000"/>
                </a:solidFill>
                <a:effectLst>
                  <a:outerShdw blurRad="50800" algn="tl" rotWithShape="0">
                    <a:srgbClr val="000000"/>
                  </a:outerShdw>
                </a:effectLst>
                <a:latin typeface="Arial" charset="0"/>
              </a:rPr>
              <a:t>problem</a:t>
            </a:r>
            <a:endParaRPr lang="es-ES" sz="3200" b="1" i="0" dirty="0">
              <a:ln w="17780" cmpd="sng">
                <a:solidFill>
                  <a:srgbClr val="FFFFFF"/>
                </a:solidFill>
                <a:prstDash val="solid"/>
                <a:miter lim="800000"/>
              </a:ln>
              <a:solidFill>
                <a:srgbClr val="FF0000"/>
              </a:solidFill>
              <a:effectLst>
                <a:outerShdw blurRad="50800" algn="tl" rotWithShape="0">
                  <a:srgbClr val="000000"/>
                </a:outerShdw>
              </a:effectLst>
              <a:latin typeface="Arial" charset="0"/>
            </a:endParaRPr>
          </a:p>
        </p:txBody>
      </p:sp>
      <p:sp>
        <p:nvSpPr>
          <p:cNvPr id="4" name="1 Título"/>
          <p:cNvSpPr txBox="1">
            <a:spLocks/>
          </p:cNvSpPr>
          <p:nvPr/>
        </p:nvSpPr>
        <p:spPr>
          <a:xfrm>
            <a:off x="1187624" y="1412776"/>
            <a:ext cx="7010400" cy="1295400"/>
          </a:xfrm>
          <a:prstGeom prst="rect">
            <a:avLst/>
          </a:prstGeom>
        </p:spPr>
        <p:txBody>
          <a:bodyPr/>
          <a:lstStyle/>
          <a:p>
            <a:pPr marL="0" lvl="2" algn="just" eaLnBrk="0" hangingPunct="0">
              <a:defRPr/>
            </a:pPr>
            <a:r>
              <a:rPr lang="en-US" sz="1600" b="1"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US" sz="1600" b="1"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r>
              <a:rPr lang="en-US" sz="1600" b="1" i="0" kern="0" dirty="0">
                <a:effectLst>
                  <a:outerShdw blurRad="38100" dist="38100" dir="2700000" algn="tl">
                    <a:srgbClr val="C0C0C0"/>
                  </a:outerShdw>
                </a:effectLst>
                <a:ea typeface="ＭＳ Ｐゴシック" pitchFamily="-65" charset="-128"/>
                <a:cs typeface="Arial" pitchFamily="34" charset="0"/>
              </a:rPr>
              <a:t>How will the application of Action Research strategies contribute with the improvement </a:t>
            </a:r>
            <a:r>
              <a:rPr lang="en-US" sz="1600" b="1" i="0" kern="0" dirty="0" smtClean="0">
                <a:effectLst>
                  <a:outerShdw blurRad="38100" dist="38100" dir="2700000" algn="tl">
                    <a:srgbClr val="C0C0C0"/>
                  </a:outerShdw>
                </a:effectLst>
                <a:ea typeface="ＭＳ Ｐゴシック" pitchFamily="-65" charset="-128"/>
                <a:cs typeface="Arial" pitchFamily="34" charset="0"/>
              </a:rPr>
              <a:t>in the teaching </a:t>
            </a:r>
            <a:r>
              <a:rPr lang="en-US" sz="1600" b="1" i="0" kern="0" dirty="0">
                <a:effectLst>
                  <a:outerShdw blurRad="38100" dist="38100" dir="2700000" algn="tl">
                    <a:srgbClr val="C0C0C0"/>
                  </a:outerShdw>
                </a:effectLst>
                <a:ea typeface="ＭＳ Ｐゴシック" pitchFamily="-65" charset="-128"/>
                <a:cs typeface="Arial" pitchFamily="34" charset="0"/>
              </a:rPr>
              <a:t>and learning process of the English Language for students </a:t>
            </a:r>
            <a:r>
              <a:rPr lang="en-US" sz="1600" i="0" kern="0" dirty="0">
                <a:effectLst>
                  <a:outerShdw blurRad="38100" dist="38100" dir="2700000" algn="tl">
                    <a:srgbClr val="C0C0C0"/>
                  </a:outerShdw>
                </a:effectLst>
                <a:ea typeface="ＭＳ Ｐゴシック" pitchFamily="-65" charset="-128"/>
                <a:cs typeface="Arial" pitchFamily="34" charset="0"/>
              </a:rPr>
              <a:t>of the tenth grades at “</a:t>
            </a:r>
            <a:r>
              <a:rPr lang="en-US" sz="1600" i="0" kern="0" dirty="0" err="1">
                <a:effectLst>
                  <a:outerShdw blurRad="38100" dist="38100" dir="2700000" algn="tl">
                    <a:srgbClr val="C0C0C0"/>
                  </a:outerShdw>
                </a:effectLst>
                <a:ea typeface="ＭＳ Ｐゴシック" pitchFamily="-65" charset="-128"/>
                <a:cs typeface="Arial" pitchFamily="34" charset="0"/>
              </a:rPr>
              <a:t>Abdón</a:t>
            </a:r>
            <a:r>
              <a:rPr lang="en-US" sz="1600" i="0" kern="0" dirty="0">
                <a:effectLst>
                  <a:outerShdw blurRad="38100" dist="38100" dir="2700000" algn="tl">
                    <a:srgbClr val="C0C0C0"/>
                  </a:outerShdw>
                </a:effectLst>
                <a:ea typeface="ＭＳ Ｐゴシック" pitchFamily="-65" charset="-128"/>
                <a:cs typeface="Arial" pitchFamily="34" charset="0"/>
              </a:rPr>
              <a:t> </a:t>
            </a:r>
            <a:r>
              <a:rPr lang="en-US" sz="1600" i="0" kern="0" dirty="0" err="1">
                <a:effectLst>
                  <a:outerShdw blurRad="38100" dist="38100" dir="2700000" algn="tl">
                    <a:srgbClr val="C0C0C0"/>
                  </a:outerShdw>
                </a:effectLst>
                <a:ea typeface="ＭＳ Ｐゴシック" pitchFamily="-65" charset="-128"/>
                <a:cs typeface="Arial" pitchFamily="34" charset="0"/>
              </a:rPr>
              <a:t>Calderón</a:t>
            </a:r>
            <a:r>
              <a:rPr lang="en-US" sz="1600" i="0" kern="0" dirty="0">
                <a:effectLst>
                  <a:outerShdw blurRad="38100" dist="38100" dir="2700000" algn="tl">
                    <a:srgbClr val="C0C0C0"/>
                  </a:outerShdw>
                </a:effectLst>
                <a:ea typeface="ＭＳ Ｐゴシック" pitchFamily="-65" charset="-128"/>
                <a:cs typeface="Arial" pitchFamily="34" charset="0"/>
              </a:rPr>
              <a:t>” Military high school, during the first term of school year 2009 - 2010</a:t>
            </a:r>
            <a:r>
              <a:rPr lang="en-GB" sz="1600" i="0" kern="0" dirty="0">
                <a:effectLst>
                  <a:outerShdw blurRad="38100" dist="38100" dir="2700000" algn="tl">
                    <a:srgbClr val="C0C0C0"/>
                  </a:outerShdw>
                </a:effectLst>
                <a:ea typeface="ＭＳ Ｐゴシック" pitchFamily="-65" charset="-128"/>
                <a:cs typeface="Arial" pitchFamily="34" charset="0"/>
              </a:rPr>
              <a:t>? </a:t>
            </a:r>
            <a:r>
              <a:rPr lang="en-US" sz="32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US" sz="32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endParaRPr lang="en-US" sz="3200" i="0"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p:txBody>
      </p:sp>
      <p:sp>
        <p:nvSpPr>
          <p:cNvPr id="5" name="4 Rectángulo"/>
          <p:cNvSpPr/>
          <p:nvPr/>
        </p:nvSpPr>
        <p:spPr>
          <a:xfrm>
            <a:off x="827584" y="2744924"/>
            <a:ext cx="3998404" cy="523220"/>
          </a:xfrm>
          <a:prstGeom prst="rect">
            <a:avLst/>
          </a:prstGeom>
          <a:noFill/>
        </p:spPr>
        <p:txBody>
          <a:bodyPr>
            <a:spAutoFit/>
          </a:bodyPr>
          <a:lstStyle/>
          <a:p>
            <a:pPr algn="ctr">
              <a:defRPr/>
            </a:pPr>
            <a:r>
              <a:rPr lang="es-ES" sz="2800" b="1" i="0" dirty="0" err="1">
                <a:ln w="17780" cmpd="sng">
                  <a:solidFill>
                    <a:srgbClr val="FFFFFF"/>
                  </a:solidFill>
                  <a:prstDash val="solid"/>
                  <a:miter lim="800000"/>
                </a:ln>
                <a:solidFill>
                  <a:srgbClr val="FF0000"/>
                </a:solidFill>
                <a:effectLst>
                  <a:outerShdw blurRad="50800" algn="tl" rotWithShape="0">
                    <a:srgbClr val="000000"/>
                  </a:outerShdw>
                </a:effectLst>
                <a:latin typeface="Arial" charset="0"/>
              </a:rPr>
              <a:t>Secundary</a:t>
            </a:r>
            <a:r>
              <a:rPr lang="es-ES" sz="2800" b="1" i="0"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 </a:t>
            </a:r>
            <a:r>
              <a:rPr lang="es-ES" sz="2800" b="1" i="0" dirty="0" err="1">
                <a:ln w="17780" cmpd="sng">
                  <a:solidFill>
                    <a:srgbClr val="FFFFFF"/>
                  </a:solidFill>
                  <a:prstDash val="solid"/>
                  <a:miter lim="800000"/>
                </a:ln>
                <a:solidFill>
                  <a:srgbClr val="FF0000"/>
                </a:solidFill>
                <a:effectLst>
                  <a:outerShdw blurRad="50800" algn="tl" rotWithShape="0">
                    <a:srgbClr val="000000"/>
                  </a:outerShdw>
                </a:effectLst>
                <a:latin typeface="Arial" charset="0"/>
              </a:rPr>
              <a:t>problems</a:t>
            </a:r>
            <a:endParaRPr lang="es-ES" sz="2800" b="1" i="0" dirty="0">
              <a:ln w="17780" cmpd="sng">
                <a:solidFill>
                  <a:srgbClr val="FFFFFF"/>
                </a:solidFill>
                <a:prstDash val="solid"/>
                <a:miter lim="800000"/>
              </a:ln>
              <a:solidFill>
                <a:srgbClr val="FF0000"/>
              </a:solidFill>
              <a:effectLst>
                <a:outerShdw blurRad="50800" algn="tl" rotWithShape="0">
                  <a:srgbClr val="000000"/>
                </a:outerShdw>
              </a:effectLst>
              <a:latin typeface="Arial" charset="0"/>
            </a:endParaRPr>
          </a:p>
        </p:txBody>
      </p:sp>
      <p:sp>
        <p:nvSpPr>
          <p:cNvPr id="6" name="2 Marcador de contenido"/>
          <p:cNvSpPr txBox="1">
            <a:spLocks/>
          </p:cNvSpPr>
          <p:nvPr/>
        </p:nvSpPr>
        <p:spPr>
          <a:xfrm>
            <a:off x="1259632" y="3356993"/>
            <a:ext cx="7200800" cy="2376264"/>
          </a:xfrm>
          <a:prstGeom prst="rect">
            <a:avLst/>
          </a:prstGeom>
        </p:spPr>
        <p:txBody>
          <a:bodyPr>
            <a:normAutofit lnSpcReduction="10000"/>
          </a:bodyPr>
          <a:lstStyle/>
          <a:p>
            <a:pPr marL="342900" indent="-342900" algn="just" eaLnBrk="0" hangingPunct="0">
              <a:spcBef>
                <a:spcPct val="20000"/>
              </a:spcBef>
              <a:buFont typeface="Wingdings" pitchFamily="2" charset="2"/>
              <a:buChar char="§"/>
              <a:defRPr/>
            </a:pPr>
            <a:r>
              <a:rPr lang="en-US" b="1" i="0" kern="0" dirty="0">
                <a:ea typeface="ＭＳ Ｐゴシック" pitchFamily="-65" charset="-128"/>
                <a:cs typeface="Arial" pitchFamily="34" charset="0"/>
              </a:rPr>
              <a:t>How </a:t>
            </a:r>
            <a:r>
              <a:rPr lang="en-US" b="1" i="0" kern="0" dirty="0" smtClean="0">
                <a:ea typeface="ＭＳ Ｐゴシック" pitchFamily="-65" charset="-128"/>
                <a:cs typeface="Arial" pitchFamily="34" charset="0"/>
              </a:rPr>
              <a:t>do </a:t>
            </a:r>
            <a:r>
              <a:rPr lang="en-US" b="1" i="0" kern="0" dirty="0">
                <a:ea typeface="ＭＳ Ｐゴシック" pitchFamily="-65" charset="-128"/>
                <a:cs typeface="Arial" pitchFamily="34" charset="0"/>
              </a:rPr>
              <a:t>the lack of information and </a:t>
            </a:r>
            <a:r>
              <a:rPr lang="en-US" b="1" kern="0" dirty="0" smtClean="0">
                <a:ea typeface="ＭＳ Ｐゴシック" pitchFamily="-65" charset="-128"/>
                <a:cs typeface="Arial" pitchFamily="34" charset="0"/>
              </a:rPr>
              <a:t>Teachers’ </a:t>
            </a:r>
            <a:r>
              <a:rPr lang="en-US" b="1" i="0" kern="0" dirty="0">
                <a:ea typeface="ＭＳ Ｐゴシック" pitchFamily="-65" charset="-128"/>
                <a:cs typeface="Arial" pitchFamily="34" charset="0"/>
              </a:rPr>
              <a:t>Training affects the  teaching-learning process for secondary school students?  </a:t>
            </a:r>
          </a:p>
          <a:p>
            <a:pPr marL="342900" indent="-342900" algn="just" eaLnBrk="0" hangingPunct="0">
              <a:spcBef>
                <a:spcPct val="20000"/>
              </a:spcBef>
              <a:defRPr/>
            </a:pPr>
            <a:r>
              <a:rPr lang="es-ES" b="1" i="0" kern="0" dirty="0">
                <a:ea typeface="ＭＳ Ｐゴシック" pitchFamily="-65" charset="-128"/>
                <a:cs typeface="Arial" pitchFamily="34" charset="0"/>
              </a:rPr>
              <a:t> </a:t>
            </a:r>
            <a:endParaRPr lang="en-US" b="1" i="0" kern="0" dirty="0">
              <a:ea typeface="ＭＳ Ｐゴシック" pitchFamily="-65" charset="-128"/>
              <a:cs typeface="Arial" pitchFamily="34" charset="0"/>
            </a:endParaRPr>
          </a:p>
          <a:p>
            <a:pPr marL="342900" indent="-342900" algn="just" eaLnBrk="0" hangingPunct="0">
              <a:spcBef>
                <a:spcPct val="20000"/>
              </a:spcBef>
              <a:buFont typeface="Wingdings" pitchFamily="2" charset="2"/>
              <a:buChar char="§"/>
              <a:defRPr/>
            </a:pPr>
            <a:r>
              <a:rPr lang="en-US" b="1" i="0" kern="0" dirty="0">
                <a:ea typeface="ＭＳ Ｐゴシック" pitchFamily="-65" charset="-128"/>
                <a:cs typeface="Arial" pitchFamily="34" charset="0"/>
              </a:rPr>
              <a:t>How does the loss of </a:t>
            </a:r>
            <a:r>
              <a:rPr lang="en-US" b="1" kern="0" dirty="0" smtClean="0">
                <a:ea typeface="ＭＳ Ｐゴシック" pitchFamily="-65" charset="-128"/>
                <a:cs typeface="Arial" pitchFamily="34" charset="0"/>
              </a:rPr>
              <a:t>teachers’ initiative </a:t>
            </a:r>
            <a:r>
              <a:rPr lang="en-US" b="1" i="0" kern="0" dirty="0">
                <a:ea typeface="ＭＳ Ｐゴシック" pitchFamily="-65" charset="-128"/>
                <a:cs typeface="Arial" pitchFamily="34" charset="0"/>
              </a:rPr>
              <a:t>limit the learning of students for secondary school?  </a:t>
            </a:r>
          </a:p>
          <a:p>
            <a:pPr marL="342900" indent="-342900" algn="just" eaLnBrk="0" hangingPunct="0">
              <a:spcBef>
                <a:spcPct val="20000"/>
              </a:spcBef>
              <a:buFontTx/>
              <a:buChar char="•"/>
              <a:defRPr/>
            </a:pPr>
            <a:endParaRPr lang="en-GB" b="1" i="0" kern="0" dirty="0">
              <a:ea typeface="ＭＳ Ｐゴシック" pitchFamily="-65" charset="-128"/>
              <a:cs typeface="Arial" pitchFamily="34" charset="0"/>
            </a:endParaRPr>
          </a:p>
          <a:p>
            <a:pPr marL="342900" indent="-342900" algn="just" eaLnBrk="0" hangingPunct="0">
              <a:spcBef>
                <a:spcPct val="20000"/>
              </a:spcBef>
              <a:buFontTx/>
              <a:buChar char="•"/>
              <a:defRPr/>
            </a:pPr>
            <a:r>
              <a:rPr lang="en-US" b="1" i="0" kern="0" dirty="0">
                <a:ea typeface="ＭＳ Ｐゴシック" pitchFamily="-65" charset="-128"/>
                <a:cs typeface="Arial" pitchFamily="34" charset="0"/>
              </a:rPr>
              <a:t>How does the lack of motivation </a:t>
            </a:r>
            <a:r>
              <a:rPr lang="en-US" b="1" i="0" kern="0" dirty="0" smtClean="0">
                <a:ea typeface="ＭＳ Ｐゴシック" pitchFamily="-65" charset="-128"/>
                <a:cs typeface="Arial" pitchFamily="34" charset="0"/>
              </a:rPr>
              <a:t>minimize </a:t>
            </a:r>
            <a:r>
              <a:rPr lang="en-US" b="1" i="0" kern="0" dirty="0">
                <a:ea typeface="ＭＳ Ｐゴシック" pitchFamily="-65" charset="-128"/>
                <a:cs typeface="Arial" pitchFamily="34" charset="0"/>
              </a:rPr>
              <a:t>the students’ attention in the English class for secondary school students?  </a:t>
            </a:r>
          </a:p>
          <a:p>
            <a:pPr marL="342900" indent="-342900" eaLnBrk="0" hangingPunct="0">
              <a:spcBef>
                <a:spcPct val="20000"/>
              </a:spcBef>
              <a:buFontTx/>
              <a:buChar char="•"/>
              <a:defRPr/>
            </a:pPr>
            <a:endParaRPr lang="en-US" sz="1600" i="0" kern="0" dirty="0">
              <a:latin typeface="Arial" charset="0"/>
              <a:ea typeface="ＭＳ Ｐゴシック" pitchFamily="-65" charset="-128"/>
              <a:cs typeface="ＭＳ Ｐゴシック" pitchFamily="-65" charset="-128"/>
            </a:endParaRPr>
          </a:p>
          <a:p>
            <a:pPr marL="342900" indent="-342900" eaLnBrk="0" hangingPunct="0">
              <a:spcBef>
                <a:spcPct val="20000"/>
              </a:spcBef>
              <a:defRPr/>
            </a:pPr>
            <a:endParaRPr lang="en-US" sz="2400" i="0" kern="0" dirty="0">
              <a:latin typeface="Arial"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23628" y="1052736"/>
            <a:ext cx="6804756" cy="684076"/>
          </a:xfrm>
          <a:prstGeom prst="rect">
            <a:avLst/>
          </a:prstGeom>
          <a:solidFill>
            <a:srgbClr val="00B0F0"/>
          </a:solidFill>
        </p:spPr>
        <p:txBody>
          <a:bodyPr>
            <a:scene3d>
              <a:camera prst="orthographicFront"/>
              <a:lightRig rig="threePt" dir="t"/>
            </a:scene3d>
            <a:sp3d extrusionH="57150" contourW="12700">
              <a:extrusionClr>
                <a:schemeClr val="tx1"/>
              </a:extrusionClr>
              <a:contourClr>
                <a:schemeClr val="tx1"/>
              </a:contourClr>
            </a:sp3d>
          </a:bodyPr>
          <a:lstStyle/>
          <a:p>
            <a:pPr algn="ctr" fontAlgn="auto">
              <a:spcAft>
                <a:spcPts val="0"/>
              </a:spcAft>
              <a:defRPr/>
            </a:pPr>
            <a:r>
              <a:rPr lang="en-US" sz="3600" dirty="0">
                <a:gradFill>
                  <a:gsLst>
                    <a:gs pos="25000">
                      <a:schemeClr val="accent1"/>
                    </a:gs>
                    <a:gs pos="100000">
                      <a:schemeClr val="accent5">
                        <a:shade val="80000"/>
                        <a:hueOff val="0"/>
                        <a:satOff val="0"/>
                        <a:lumOff val="0"/>
                        <a:alphaOff val="0"/>
                        <a:tint val="29000"/>
                        <a:satMod val="400000"/>
                      </a:schemeClr>
                    </a:gs>
                  </a:gsLst>
                  <a:lin ang="16200000" scaled="1"/>
                </a:gradFill>
                <a:effectLst>
                  <a:outerShdw blurRad="50000" dist="30000" dir="5400000" algn="tl" rotWithShape="0">
                    <a:srgbClr val="000000">
                      <a:alpha val="30000"/>
                    </a:srgbClr>
                  </a:outerShdw>
                </a:effectLst>
                <a:latin typeface="+mj-lt"/>
                <a:ea typeface="+mj-ea"/>
                <a:cs typeface="+mj-cs"/>
              </a:rPr>
              <a:t>VARIABLES WORKING OUT</a:t>
            </a:r>
            <a:endParaRPr lang="en-US" sz="3600" i="0" dirty="0">
              <a:gradFill>
                <a:gsLst>
                  <a:gs pos="25000">
                    <a:schemeClr val="accent1"/>
                  </a:gs>
                  <a:gs pos="100000">
                    <a:schemeClr val="accent5">
                      <a:shade val="80000"/>
                      <a:hueOff val="0"/>
                      <a:satOff val="0"/>
                      <a:lumOff val="0"/>
                      <a:alphaOff val="0"/>
                      <a:tint val="29000"/>
                      <a:satMod val="400000"/>
                    </a:schemeClr>
                  </a:gs>
                </a:gsLst>
                <a:lin ang="16200000" scaled="1"/>
              </a:gradFill>
              <a:effectLst>
                <a:outerShdw blurRad="50000" dist="30000" dir="5400000" algn="tl" rotWithShape="0">
                  <a:srgbClr val="000000">
                    <a:alpha val="30000"/>
                  </a:srgbClr>
                </a:outerShdw>
              </a:effectLst>
              <a:latin typeface="+mj-lt"/>
              <a:ea typeface="+mj-ea"/>
              <a:cs typeface="+mj-cs"/>
            </a:endParaRPr>
          </a:p>
        </p:txBody>
      </p:sp>
      <p:sp>
        <p:nvSpPr>
          <p:cNvPr id="3" name="2 Rectángulo"/>
          <p:cNvSpPr/>
          <p:nvPr/>
        </p:nvSpPr>
        <p:spPr>
          <a:xfrm>
            <a:off x="1259632" y="1916832"/>
            <a:ext cx="5508612" cy="1938992"/>
          </a:xfrm>
          <a:prstGeom prst="rect">
            <a:avLst/>
          </a:prstGeom>
          <a:noFill/>
        </p:spPr>
        <p:txBody>
          <a:bodyPr>
            <a:spAutoFit/>
          </a:bodyPr>
          <a:lstStyle/>
          <a:p>
            <a:pPr>
              <a:defRPr/>
            </a:pPr>
            <a:r>
              <a:rPr lang="es-ES" sz="3200"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INDEPENDENT VARIABLE</a:t>
            </a:r>
          </a:p>
          <a:p>
            <a:pPr>
              <a:defRPr/>
            </a:pPr>
            <a:endParaRPr lang="es-ES" sz="3200"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a:p>
            <a:pPr>
              <a:defRPr/>
            </a:pPr>
            <a:r>
              <a:rPr lang="es-ES" sz="2400" b="1" i="0" dirty="0" err="1">
                <a:ln w="10541" cmpd="sng">
                  <a:solidFill>
                    <a:srgbClr val="7D7D7D">
                      <a:tint val="100000"/>
                      <a:shade val="100000"/>
                      <a:satMod val="110000"/>
                    </a:srgbClr>
                  </a:solidFill>
                  <a:prstDash val="solid"/>
                </a:ln>
                <a:solidFill>
                  <a:srgbClr val="FFC000"/>
                </a:solidFill>
                <a:latin typeface="Arial" charset="0"/>
              </a:rPr>
              <a:t>The</a:t>
            </a:r>
            <a:r>
              <a:rPr lang="es-ES" sz="2400" b="1" i="0" dirty="0">
                <a:ln w="10541" cmpd="sng">
                  <a:solidFill>
                    <a:srgbClr val="7D7D7D">
                      <a:tint val="100000"/>
                      <a:shade val="100000"/>
                      <a:satMod val="110000"/>
                    </a:srgbClr>
                  </a:solidFill>
                  <a:prstDash val="solid"/>
                </a:ln>
                <a:solidFill>
                  <a:srgbClr val="FFC000"/>
                </a:solidFill>
                <a:latin typeface="Arial" charset="0"/>
              </a:rPr>
              <a:t> </a:t>
            </a:r>
            <a:r>
              <a:rPr lang="es-ES" sz="2400" b="1" i="0" dirty="0" err="1">
                <a:ln w="10541" cmpd="sng">
                  <a:solidFill>
                    <a:srgbClr val="7D7D7D">
                      <a:tint val="100000"/>
                      <a:shade val="100000"/>
                      <a:satMod val="110000"/>
                    </a:srgbClr>
                  </a:solidFill>
                  <a:prstDash val="solid"/>
                </a:ln>
                <a:solidFill>
                  <a:srgbClr val="FFC000"/>
                </a:solidFill>
                <a:latin typeface="Arial" charset="0"/>
              </a:rPr>
              <a:t>action</a:t>
            </a:r>
            <a:r>
              <a:rPr lang="es-ES" sz="2400" b="1" i="0" dirty="0">
                <a:ln w="10541" cmpd="sng">
                  <a:solidFill>
                    <a:srgbClr val="7D7D7D">
                      <a:tint val="100000"/>
                      <a:shade val="100000"/>
                      <a:satMod val="110000"/>
                    </a:srgbClr>
                  </a:solidFill>
                  <a:prstDash val="solid"/>
                </a:ln>
                <a:solidFill>
                  <a:srgbClr val="FFC000"/>
                </a:solidFill>
                <a:latin typeface="Arial" charset="0"/>
              </a:rPr>
              <a:t> </a:t>
            </a:r>
            <a:r>
              <a:rPr lang="es-ES" sz="2400" b="1" i="0" dirty="0" err="1">
                <a:ln w="10541" cmpd="sng">
                  <a:solidFill>
                    <a:srgbClr val="7D7D7D">
                      <a:tint val="100000"/>
                      <a:shade val="100000"/>
                      <a:satMod val="110000"/>
                    </a:srgbClr>
                  </a:solidFill>
                  <a:prstDash val="solid"/>
                </a:ln>
                <a:solidFill>
                  <a:srgbClr val="FFC000"/>
                </a:solidFill>
                <a:latin typeface="Arial" charset="0"/>
              </a:rPr>
              <a:t>research</a:t>
            </a:r>
            <a:r>
              <a:rPr lang="es-ES" sz="2400" b="1" i="0" dirty="0">
                <a:ln w="10541" cmpd="sng">
                  <a:solidFill>
                    <a:srgbClr val="7D7D7D">
                      <a:tint val="100000"/>
                      <a:shade val="100000"/>
                      <a:satMod val="110000"/>
                    </a:srgbClr>
                  </a:solidFill>
                  <a:prstDash val="solid"/>
                </a:ln>
                <a:solidFill>
                  <a:srgbClr val="FFC000"/>
                </a:solidFill>
                <a:latin typeface="Arial" charset="0"/>
              </a:rPr>
              <a:t> as a </a:t>
            </a:r>
            <a:r>
              <a:rPr lang="es-ES" sz="2400" b="1" i="0" dirty="0" err="1">
                <a:ln w="10541" cmpd="sng">
                  <a:solidFill>
                    <a:srgbClr val="7D7D7D">
                      <a:tint val="100000"/>
                      <a:shade val="100000"/>
                      <a:satMod val="110000"/>
                    </a:srgbClr>
                  </a:solidFill>
                  <a:prstDash val="solid"/>
                </a:ln>
                <a:solidFill>
                  <a:srgbClr val="FFC000"/>
                </a:solidFill>
                <a:latin typeface="Arial" charset="0"/>
              </a:rPr>
              <a:t>strategy</a:t>
            </a:r>
            <a:r>
              <a:rPr lang="es-ES" sz="2400" b="1" i="0" dirty="0">
                <a:ln w="10541" cmpd="sng">
                  <a:solidFill>
                    <a:srgbClr val="7D7D7D">
                      <a:tint val="100000"/>
                      <a:shade val="100000"/>
                      <a:satMod val="110000"/>
                    </a:srgbClr>
                  </a:solidFill>
                  <a:prstDash val="solid"/>
                </a:ln>
                <a:solidFill>
                  <a:srgbClr val="FFC000"/>
                </a:solidFill>
                <a:latin typeface="Arial" charset="0"/>
              </a:rPr>
              <a:t>.</a:t>
            </a:r>
          </a:p>
          <a:p>
            <a:pPr algn="ctr">
              <a:defRPr/>
            </a:pPr>
            <a:endParaRPr lang="es-E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p:txBody>
      </p:sp>
      <p:sp>
        <p:nvSpPr>
          <p:cNvPr id="4" name="3 Rectángulo"/>
          <p:cNvSpPr/>
          <p:nvPr/>
        </p:nvSpPr>
        <p:spPr>
          <a:xfrm>
            <a:off x="1223628" y="3609020"/>
            <a:ext cx="7347044" cy="1692771"/>
          </a:xfrm>
          <a:prstGeom prst="rect">
            <a:avLst/>
          </a:prstGeom>
        </p:spPr>
        <p:txBody>
          <a:bodyPr>
            <a:spAutoFit/>
          </a:bodyPr>
          <a:lstStyle/>
          <a:p>
            <a:pPr>
              <a:defRPr/>
            </a:pPr>
            <a:r>
              <a:rPr lang="es-ES" sz="3200"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DEPENDENT VARIABLE</a:t>
            </a:r>
          </a:p>
          <a:p>
            <a:pPr algn="just">
              <a:defRPr/>
            </a:pPr>
            <a:endParaRPr lang="es-E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a:p>
            <a:pPr algn="just">
              <a:defRPr/>
            </a:pPr>
            <a:r>
              <a:rPr lang="es-ES" sz="2400" b="1" i="0" dirty="0" err="1">
                <a:ln w="10541" cmpd="sng">
                  <a:solidFill>
                    <a:srgbClr val="7D7D7D">
                      <a:tint val="100000"/>
                      <a:shade val="100000"/>
                      <a:satMod val="110000"/>
                    </a:srgbClr>
                  </a:solidFill>
                  <a:prstDash val="solid"/>
                </a:ln>
                <a:solidFill>
                  <a:srgbClr val="FFC000"/>
                </a:solidFill>
                <a:latin typeface="Arial" charset="0"/>
              </a:rPr>
              <a:t>Teaching</a:t>
            </a:r>
            <a:r>
              <a:rPr lang="es-ES" sz="2400" b="1" i="0" dirty="0">
                <a:ln w="10541" cmpd="sng">
                  <a:solidFill>
                    <a:srgbClr val="7D7D7D">
                      <a:tint val="100000"/>
                      <a:shade val="100000"/>
                      <a:satMod val="110000"/>
                    </a:srgbClr>
                  </a:solidFill>
                  <a:prstDash val="solid"/>
                </a:ln>
                <a:solidFill>
                  <a:srgbClr val="FFC000"/>
                </a:solidFill>
                <a:latin typeface="Arial" charset="0"/>
              </a:rPr>
              <a:t> and </a:t>
            </a:r>
            <a:r>
              <a:rPr lang="es-ES" sz="2400" b="1" i="0" dirty="0" err="1">
                <a:ln w="10541" cmpd="sng">
                  <a:solidFill>
                    <a:srgbClr val="7D7D7D">
                      <a:tint val="100000"/>
                      <a:shade val="100000"/>
                      <a:satMod val="110000"/>
                    </a:srgbClr>
                  </a:solidFill>
                  <a:prstDash val="solid"/>
                </a:ln>
                <a:solidFill>
                  <a:srgbClr val="FFC000"/>
                </a:solidFill>
                <a:latin typeface="Arial" charset="0"/>
              </a:rPr>
              <a:t>Learning</a:t>
            </a:r>
            <a:r>
              <a:rPr lang="es-ES" sz="2400" b="1" i="0" dirty="0">
                <a:ln w="10541" cmpd="sng">
                  <a:solidFill>
                    <a:srgbClr val="7D7D7D">
                      <a:tint val="100000"/>
                      <a:shade val="100000"/>
                      <a:satMod val="110000"/>
                    </a:srgbClr>
                  </a:solidFill>
                  <a:prstDash val="solid"/>
                </a:ln>
                <a:solidFill>
                  <a:srgbClr val="FFC000"/>
                </a:solidFill>
                <a:latin typeface="Arial" charset="0"/>
              </a:rPr>
              <a:t> </a:t>
            </a:r>
            <a:r>
              <a:rPr lang="es-ES" sz="2400" b="1" i="0" dirty="0" err="1">
                <a:ln w="10541" cmpd="sng">
                  <a:solidFill>
                    <a:srgbClr val="7D7D7D">
                      <a:tint val="100000"/>
                      <a:shade val="100000"/>
                      <a:satMod val="110000"/>
                    </a:srgbClr>
                  </a:solidFill>
                  <a:prstDash val="solid"/>
                </a:ln>
                <a:solidFill>
                  <a:srgbClr val="FFC000"/>
                </a:solidFill>
                <a:latin typeface="Arial" charset="0"/>
              </a:rPr>
              <a:t>process</a:t>
            </a:r>
            <a:r>
              <a:rPr lang="es-ES" sz="2400" b="1" i="0" dirty="0">
                <a:ln w="10541" cmpd="sng">
                  <a:solidFill>
                    <a:srgbClr val="7D7D7D">
                      <a:tint val="100000"/>
                      <a:shade val="100000"/>
                      <a:satMod val="110000"/>
                    </a:srgbClr>
                  </a:solidFill>
                  <a:prstDash val="solid"/>
                </a:ln>
                <a:solidFill>
                  <a:srgbClr val="FFC000"/>
                </a:solidFill>
                <a:latin typeface="Arial" charset="0"/>
              </a:rPr>
              <a:t> in </a:t>
            </a:r>
            <a:r>
              <a:rPr lang="es-ES" sz="2400" b="1" i="0" dirty="0" err="1">
                <a:ln w="10541" cmpd="sng">
                  <a:solidFill>
                    <a:srgbClr val="7D7D7D">
                      <a:tint val="100000"/>
                      <a:shade val="100000"/>
                      <a:satMod val="110000"/>
                    </a:srgbClr>
                  </a:solidFill>
                  <a:prstDash val="solid"/>
                </a:ln>
                <a:solidFill>
                  <a:srgbClr val="FFC000"/>
                </a:solidFill>
                <a:latin typeface="Arial" charset="0"/>
              </a:rPr>
              <a:t>the</a:t>
            </a:r>
            <a:r>
              <a:rPr lang="es-ES" sz="2400" b="1" i="0" dirty="0">
                <a:ln w="10541" cmpd="sng">
                  <a:solidFill>
                    <a:srgbClr val="7D7D7D">
                      <a:tint val="100000"/>
                      <a:shade val="100000"/>
                      <a:satMod val="110000"/>
                    </a:srgbClr>
                  </a:solidFill>
                  <a:prstDash val="solid"/>
                </a:ln>
                <a:solidFill>
                  <a:srgbClr val="FFC000"/>
                </a:solidFill>
                <a:latin typeface="Arial" charset="0"/>
              </a:rPr>
              <a:t>  </a:t>
            </a:r>
            <a:r>
              <a:rPr lang="es-ES" sz="2400" b="1" i="0" dirty="0" err="1">
                <a:ln w="10541" cmpd="sng">
                  <a:solidFill>
                    <a:srgbClr val="7D7D7D">
                      <a:tint val="100000"/>
                      <a:shade val="100000"/>
                      <a:satMod val="110000"/>
                    </a:srgbClr>
                  </a:solidFill>
                  <a:prstDash val="solid"/>
                </a:ln>
                <a:solidFill>
                  <a:srgbClr val="FFC000"/>
                </a:solidFill>
                <a:latin typeface="Arial" charset="0"/>
              </a:rPr>
              <a:t>English</a:t>
            </a:r>
            <a:r>
              <a:rPr lang="es-ES" sz="2400" b="1" i="0" dirty="0">
                <a:ln w="10541" cmpd="sng">
                  <a:solidFill>
                    <a:srgbClr val="7D7D7D">
                      <a:tint val="100000"/>
                      <a:shade val="100000"/>
                      <a:satMod val="110000"/>
                    </a:srgbClr>
                  </a:solidFill>
                  <a:prstDash val="solid"/>
                </a:ln>
                <a:solidFill>
                  <a:srgbClr val="FFC000"/>
                </a:solidFill>
                <a:latin typeface="Arial" charset="0"/>
              </a:rPr>
              <a:t> </a:t>
            </a:r>
            <a:r>
              <a:rPr lang="es-ES" sz="2400" b="1" i="0" dirty="0" err="1">
                <a:ln w="10541" cmpd="sng">
                  <a:solidFill>
                    <a:srgbClr val="7D7D7D">
                      <a:tint val="100000"/>
                      <a:shade val="100000"/>
                      <a:satMod val="110000"/>
                    </a:srgbClr>
                  </a:solidFill>
                  <a:prstDash val="solid"/>
                </a:ln>
                <a:solidFill>
                  <a:srgbClr val="FFC000"/>
                </a:solidFill>
                <a:latin typeface="Arial" charset="0"/>
              </a:rPr>
              <a:t>class</a:t>
            </a:r>
            <a:r>
              <a:rPr lang="es-ES" sz="2400" b="1" i="0" dirty="0">
                <a:ln w="10541" cmpd="sng">
                  <a:solidFill>
                    <a:srgbClr val="7D7D7D">
                      <a:tint val="100000"/>
                      <a:shade val="100000"/>
                      <a:satMod val="110000"/>
                    </a:srgbClr>
                  </a:solidFill>
                  <a:prstDash val="solid"/>
                </a:ln>
                <a:solidFill>
                  <a:srgbClr val="FFC000"/>
                </a:solidFill>
                <a:latin typeface="Arial" charset="0"/>
              </a:rPr>
              <a:t>.</a:t>
            </a:r>
            <a:endParaRPr lang="es-ES" sz="2400" b="1" i="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Título"/>
          <p:cNvSpPr txBox="1">
            <a:spLocks/>
          </p:cNvSpPr>
          <p:nvPr/>
        </p:nvSpPr>
        <p:spPr>
          <a:xfrm>
            <a:off x="1403648" y="1196752"/>
            <a:ext cx="7200800" cy="4896544"/>
          </a:xfrm>
          <a:prstGeom prst="rect">
            <a:avLst/>
          </a:prstGeom>
        </p:spPr>
        <p:txBody>
          <a:bodyPr>
            <a:normAutofit fontScale="25000" lnSpcReduction="20000"/>
          </a:bodyPr>
          <a:lstStyle/>
          <a:p>
            <a:pPr marL="0" lvl="2" algn="just" eaLnBrk="0" hangingPunct="0">
              <a:defRPr/>
            </a:pPr>
            <a: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endParaRPr lang="en-GB" sz="3600" i="0"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a:p>
            <a:pPr marL="0" lvl="2" algn="just" eaLnBrk="0" hangingPunct="0">
              <a:defRPr/>
            </a:pPr>
            <a:r>
              <a:rPr lang="en-US"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US" sz="36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r>
              <a:rPr lang="en-GB" sz="6400" b="1" i="0" kern="0" dirty="0">
                <a:effectLst>
                  <a:outerShdw blurRad="38100" dist="38100" dir="2700000" algn="tl">
                    <a:srgbClr val="C0C0C0"/>
                  </a:outerShdw>
                </a:effectLst>
                <a:latin typeface="Arial" charset="0"/>
                <a:ea typeface="ＭＳ Ｐゴシック" pitchFamily="-65" charset="-128"/>
                <a:cs typeface="ＭＳ Ｐゴシック" pitchFamily="-65" charset="-128"/>
              </a:rPr>
              <a:t>To develop new action research strategies to achieve the way of relationships in the teaching and learning process in the class </a:t>
            </a:r>
            <a:r>
              <a:rPr lang="en-GB"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and the teacher practices training and applicability </a:t>
            </a:r>
            <a: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for secondary school of the tenth grades at “</a:t>
            </a:r>
            <a:r>
              <a:rPr lang="en-US" sz="6400" i="0" kern="0" dirty="0" err="1">
                <a:effectLst>
                  <a:outerShdw blurRad="38100" dist="38100" dir="2700000" algn="tl">
                    <a:srgbClr val="C0C0C0"/>
                  </a:outerShdw>
                </a:effectLst>
                <a:latin typeface="Arial" charset="0"/>
                <a:ea typeface="ＭＳ Ｐゴシック" pitchFamily="-65" charset="-128"/>
                <a:cs typeface="ＭＳ Ｐゴシック" pitchFamily="-65" charset="-128"/>
              </a:rPr>
              <a:t>Abdón</a:t>
            </a:r>
            <a: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t>
            </a:r>
            <a:r>
              <a:rPr lang="en-US" sz="6400" i="0" kern="0" dirty="0" err="1">
                <a:effectLst>
                  <a:outerShdw blurRad="38100" dist="38100" dir="2700000" algn="tl">
                    <a:srgbClr val="C0C0C0"/>
                  </a:outerShdw>
                </a:effectLst>
                <a:latin typeface="Arial" charset="0"/>
                <a:ea typeface="ＭＳ Ｐゴシック" pitchFamily="-65" charset="-128"/>
                <a:cs typeface="ＭＳ Ｐゴシック" pitchFamily="-65" charset="-128"/>
              </a:rPr>
              <a:t>Calderón</a:t>
            </a:r>
            <a: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Military high school, during the first term of school year 2009 - 2010?  </a:t>
            </a:r>
            <a:b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r>
            <a:b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br>
            <a:endPar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a:p>
            <a:pPr marL="0" lvl="2" algn="just" eaLnBrk="0" hangingPunct="0">
              <a:defRPr/>
            </a:pPr>
            <a:endPar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a:p>
            <a:pPr marL="0" lvl="2" algn="just" eaLnBrk="0" hangingPunct="0">
              <a:defRPr/>
            </a:pPr>
            <a:endPar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a:p>
            <a:pPr marL="0" lvl="2" algn="just" eaLnBrk="0" hangingPunct="0">
              <a:defRPr/>
            </a:pPr>
            <a:r>
              <a:rPr lang="en-GB" sz="6400" b="1" dirty="0" smtClean="0">
                <a:latin typeface="Arial" charset="0"/>
              </a:rPr>
              <a:t>S</a:t>
            </a:r>
            <a:r>
              <a:rPr lang="en-GB" sz="6400" b="1" i="0" dirty="0" smtClean="0">
                <a:latin typeface="Arial" charset="0"/>
              </a:rPr>
              <a:t>olve </a:t>
            </a:r>
            <a:r>
              <a:rPr lang="en-GB" sz="6400" b="1" i="0" dirty="0">
                <a:latin typeface="Arial" charset="0"/>
              </a:rPr>
              <a:t>and </a:t>
            </a:r>
            <a:r>
              <a:rPr lang="en-GB" sz="6400" b="1" i="0" dirty="0" smtClean="0">
                <a:latin typeface="Arial" charset="0"/>
              </a:rPr>
              <a:t>expand </a:t>
            </a:r>
            <a:r>
              <a:rPr lang="en-GB" sz="6400" b="1" i="0" dirty="0">
                <a:latin typeface="Arial" charset="0"/>
              </a:rPr>
              <a:t>teachers knowledge with </a:t>
            </a:r>
            <a:r>
              <a:rPr lang="en-GB" sz="6400" b="1" i="0" dirty="0" smtClean="0">
                <a:latin typeface="Arial" charset="0"/>
              </a:rPr>
              <a:t>interactive </a:t>
            </a:r>
            <a:r>
              <a:rPr lang="en-GB" sz="6400" b="1" i="0" dirty="0">
                <a:latin typeface="Arial" charset="0"/>
              </a:rPr>
              <a:t>activities and action research strategies to apply and improve the methodology in </a:t>
            </a:r>
            <a:r>
              <a:rPr lang="en-GB" sz="6400" b="1" i="0" dirty="0" smtClean="0">
                <a:latin typeface="Arial" charset="0"/>
              </a:rPr>
              <a:t>the teaching </a:t>
            </a:r>
            <a:r>
              <a:rPr lang="en-GB" sz="6400" b="1" i="0" dirty="0">
                <a:latin typeface="Arial" charset="0"/>
              </a:rPr>
              <a:t>and learning process </a:t>
            </a:r>
            <a:r>
              <a:rPr lang="en-US" sz="6400" i="0" dirty="0">
                <a:latin typeface="Arial" charset="0"/>
              </a:rPr>
              <a:t>to students of the </a:t>
            </a:r>
            <a:r>
              <a:rPr lang="en-US" sz="6400" b="1" i="0" dirty="0">
                <a:latin typeface="Arial" charset="0"/>
              </a:rPr>
              <a:t>tenth</a:t>
            </a:r>
            <a:r>
              <a:rPr lang="en-US" sz="6400" i="0" dirty="0">
                <a:latin typeface="Arial" charset="0"/>
              </a:rPr>
              <a:t> grades at “</a:t>
            </a:r>
            <a:r>
              <a:rPr lang="en-US" sz="6400" i="0" dirty="0" err="1">
                <a:latin typeface="Arial" charset="0"/>
              </a:rPr>
              <a:t>Abdón</a:t>
            </a:r>
            <a:r>
              <a:rPr lang="en-US" sz="6400" i="0" dirty="0">
                <a:latin typeface="Arial" charset="0"/>
              </a:rPr>
              <a:t> </a:t>
            </a:r>
            <a:r>
              <a:rPr lang="en-US" sz="6400" i="0" dirty="0" err="1">
                <a:latin typeface="Arial" charset="0"/>
              </a:rPr>
              <a:t>Calderón“Military</a:t>
            </a:r>
            <a:r>
              <a:rPr lang="en-US" sz="6400" i="0" dirty="0">
                <a:latin typeface="Arial" charset="0"/>
              </a:rPr>
              <a:t> high school, during the first term of school year 2009 </a:t>
            </a:r>
            <a:r>
              <a:rPr lang="en-US" sz="6400" i="0" dirty="0" smtClean="0">
                <a:latin typeface="Arial" charset="0"/>
              </a:rPr>
              <a:t>–2010</a:t>
            </a:r>
            <a:r>
              <a:rPr lang="en-US" sz="6400" i="0" dirty="0">
                <a:latin typeface="Arial" charset="0"/>
              </a:rPr>
              <a:t>.</a:t>
            </a:r>
            <a:br>
              <a:rPr lang="en-US" sz="6400" i="0" dirty="0">
                <a:latin typeface="Arial" charset="0"/>
              </a:rPr>
            </a:br>
            <a:r>
              <a:rPr lang="en-GB" sz="6400" i="0" dirty="0">
                <a:latin typeface="Arial" charset="0"/>
              </a:rPr>
              <a:t> </a:t>
            </a:r>
            <a:r>
              <a:rPr lang="en-US" sz="6400" b="1" i="0" dirty="0">
                <a:latin typeface="Arial" charset="0"/>
              </a:rPr>
              <a:t/>
            </a:r>
            <a:br>
              <a:rPr lang="en-US" sz="6400" b="1" i="0" dirty="0">
                <a:latin typeface="Arial" charset="0"/>
              </a:rPr>
            </a:br>
            <a:r>
              <a:rPr lang="en-GB" sz="6400" b="1" dirty="0" smtClean="0">
                <a:latin typeface="Arial" charset="0"/>
              </a:rPr>
              <a:t>D</a:t>
            </a:r>
            <a:r>
              <a:rPr lang="en-GB" sz="6400" b="1" i="0" dirty="0" smtClean="0">
                <a:latin typeface="Arial" charset="0"/>
              </a:rPr>
              <a:t>etermine </a:t>
            </a:r>
            <a:r>
              <a:rPr lang="en-GB" sz="6400" b="1" i="0" dirty="0">
                <a:latin typeface="Arial" charset="0"/>
              </a:rPr>
              <a:t>how the loss of </a:t>
            </a:r>
            <a:r>
              <a:rPr lang="en-US" sz="6400" b="1" i="0" dirty="0">
                <a:latin typeface="Arial" charset="0"/>
              </a:rPr>
              <a:t>initiative of teachers limit the students learning </a:t>
            </a:r>
            <a:r>
              <a:rPr lang="en-US" sz="6400" i="0" dirty="0">
                <a:latin typeface="Arial" charset="0"/>
              </a:rPr>
              <a:t>for secondary school of the tenth grades at “</a:t>
            </a:r>
            <a:r>
              <a:rPr lang="en-US" sz="6400" i="0" dirty="0" err="1">
                <a:latin typeface="Arial" charset="0"/>
              </a:rPr>
              <a:t>Abdón</a:t>
            </a:r>
            <a:r>
              <a:rPr lang="en-US" sz="6400" i="0" dirty="0">
                <a:latin typeface="Arial" charset="0"/>
              </a:rPr>
              <a:t> </a:t>
            </a:r>
            <a:r>
              <a:rPr lang="en-US" sz="6400" i="0" dirty="0" err="1">
                <a:latin typeface="Arial" charset="0"/>
              </a:rPr>
              <a:t>Calderón</a:t>
            </a:r>
            <a:r>
              <a:rPr lang="en-US" sz="6400" i="0" dirty="0">
                <a:latin typeface="Arial" charset="0"/>
              </a:rPr>
              <a:t>“ Military high school, during the first</a:t>
            </a:r>
            <a:r>
              <a:rPr lang="en-US" sz="6400" b="1" i="0" dirty="0">
                <a:latin typeface="Arial" charset="0"/>
              </a:rPr>
              <a:t> </a:t>
            </a:r>
            <a:r>
              <a:rPr lang="en-US" sz="6400" i="0" dirty="0">
                <a:latin typeface="Arial" charset="0"/>
              </a:rPr>
              <a:t>term of school year 2009- 2010.</a:t>
            </a:r>
            <a:br>
              <a:rPr lang="en-US" sz="6400" i="0" dirty="0">
                <a:latin typeface="Arial" charset="0"/>
              </a:rPr>
            </a:br>
            <a:r>
              <a:rPr lang="en-US" sz="6400" b="1" i="0" dirty="0">
                <a:latin typeface="Arial" charset="0"/>
              </a:rPr>
              <a:t> </a:t>
            </a:r>
            <a:br>
              <a:rPr lang="en-US" sz="6400" b="1" i="0" dirty="0">
                <a:latin typeface="Arial" charset="0"/>
              </a:rPr>
            </a:br>
            <a:r>
              <a:rPr lang="en-US" sz="6400" b="1" dirty="0" smtClean="0">
                <a:latin typeface="Arial" charset="0"/>
              </a:rPr>
              <a:t>G</a:t>
            </a:r>
            <a:r>
              <a:rPr lang="en-US" sz="6400" b="1" i="0" dirty="0" smtClean="0">
                <a:latin typeface="Arial" charset="0"/>
              </a:rPr>
              <a:t>enerate </a:t>
            </a:r>
            <a:r>
              <a:rPr lang="en-US" sz="6400" b="1" i="0" dirty="0">
                <a:latin typeface="Arial" charset="0"/>
              </a:rPr>
              <a:t>the research based on the proposal of applying action research to achieve the teaching and learning process </a:t>
            </a:r>
            <a:r>
              <a:rPr lang="en-US" sz="6400" i="0" dirty="0">
                <a:latin typeface="Arial" charset="0"/>
              </a:rPr>
              <a:t>to students at </a:t>
            </a:r>
            <a:r>
              <a:rPr lang="en-US" sz="6400" i="0" dirty="0" err="1">
                <a:latin typeface="Arial" charset="0"/>
              </a:rPr>
              <a:t>Abdón</a:t>
            </a:r>
            <a:r>
              <a:rPr lang="en-US" sz="6400" i="0" dirty="0">
                <a:latin typeface="Arial" charset="0"/>
              </a:rPr>
              <a:t> </a:t>
            </a:r>
            <a:r>
              <a:rPr lang="en-US" sz="6400" i="0" dirty="0" err="1">
                <a:latin typeface="Arial" charset="0"/>
              </a:rPr>
              <a:t>Calderón</a:t>
            </a:r>
            <a:r>
              <a:rPr lang="en-US" sz="6400" i="0" dirty="0">
                <a:latin typeface="Arial" charset="0"/>
              </a:rPr>
              <a:t> High School, term 2009-2010”</a:t>
            </a:r>
            <a:r>
              <a:rPr lang="en-US" sz="6400" i="0" kern="0" dirty="0">
                <a:effectLst>
                  <a:outerShdw blurRad="38100" dist="38100" dir="2700000" algn="tl">
                    <a:srgbClr val="C0C0C0"/>
                  </a:outerShdw>
                </a:effectLst>
                <a:latin typeface="Arial" charset="0"/>
                <a:ea typeface="ＭＳ Ｐゴシック" pitchFamily="-65" charset="-128"/>
                <a:cs typeface="ＭＳ Ｐゴシック" pitchFamily="-65" charset="-128"/>
              </a:rPr>
              <a:t> </a:t>
            </a:r>
            <a:r>
              <a:rPr lang="es-ES" sz="6400" i="0" kern="0"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charset="0"/>
                <a:ea typeface="ＭＳ Ｐゴシック" pitchFamily="-65" charset="-128"/>
                <a:cs typeface="ＭＳ Ｐゴシック" pitchFamily="-65" charset="-128"/>
              </a:rPr>
              <a:t/>
            </a:r>
            <a:br>
              <a:rPr lang="es-ES" sz="6400" i="0" kern="0"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charset="0"/>
                <a:ea typeface="ＭＳ Ｐゴシック" pitchFamily="-65" charset="-128"/>
                <a:cs typeface="ＭＳ Ｐゴシック" pitchFamily="-65" charset="-128"/>
              </a:rPr>
            </a:br>
            <a:endParaRPr lang="en-US" sz="6400" i="0" kern="0" dirty="0">
              <a:solidFill>
                <a:srgbClr val="FFFFCC"/>
              </a:solidFill>
              <a:effectLst>
                <a:outerShdw blurRad="38100" dist="38100" dir="2700000" algn="tl">
                  <a:srgbClr val="C0C0C0"/>
                </a:outerShdw>
              </a:effectLst>
              <a:latin typeface="Arial" charset="0"/>
              <a:ea typeface="ＭＳ Ｐゴシック" pitchFamily="-65" charset="-128"/>
              <a:cs typeface="ＭＳ Ｐゴシック" pitchFamily="-65" charset="-128"/>
            </a:endParaRPr>
          </a:p>
        </p:txBody>
      </p:sp>
      <p:sp>
        <p:nvSpPr>
          <p:cNvPr id="4" name="3 Rectángulo"/>
          <p:cNvSpPr/>
          <p:nvPr/>
        </p:nvSpPr>
        <p:spPr>
          <a:xfrm>
            <a:off x="1547664" y="2924944"/>
            <a:ext cx="1607388" cy="461665"/>
          </a:xfrm>
          <a:prstGeom prst="rect">
            <a:avLst/>
          </a:prstGeom>
          <a:noFill/>
        </p:spPr>
        <p:txBody>
          <a:bodyPr>
            <a:spAutoFit/>
          </a:bodyPr>
          <a:lstStyle/>
          <a:p>
            <a:pPr>
              <a:defRPr/>
            </a:pPr>
            <a:r>
              <a:rPr lang="es-E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specific</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sp>
        <p:nvSpPr>
          <p:cNvPr id="5" name="4 Rectángulo"/>
          <p:cNvSpPr/>
          <p:nvPr/>
        </p:nvSpPr>
        <p:spPr>
          <a:xfrm>
            <a:off x="1547664" y="1196752"/>
            <a:ext cx="1921024" cy="461665"/>
          </a:xfrm>
          <a:prstGeom prst="rect">
            <a:avLst/>
          </a:prstGeom>
          <a:noFill/>
        </p:spPr>
        <p:txBody>
          <a:bodyPr>
            <a:spAutoFit/>
          </a:bodyPr>
          <a:lstStyle/>
          <a:p>
            <a:pPr>
              <a:defRPr/>
            </a:pP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General</a:t>
            </a:r>
          </a:p>
        </p:txBody>
      </p:sp>
      <p:sp>
        <p:nvSpPr>
          <p:cNvPr id="6" name="5 Rectángulo"/>
          <p:cNvSpPr/>
          <p:nvPr/>
        </p:nvSpPr>
        <p:spPr>
          <a:xfrm>
            <a:off x="3707904" y="476672"/>
            <a:ext cx="3430746"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OBJECTIVES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actreslg"/>
          <p:cNvPicPr>
            <a:picLocks noChangeAspect="1" noChangeArrowheads="1"/>
          </p:cNvPicPr>
          <p:nvPr/>
        </p:nvPicPr>
        <p:blipFill>
          <a:blip r:embed="rId2" cstate="print"/>
          <a:srcRect/>
          <a:stretch>
            <a:fillRect/>
          </a:stretch>
        </p:blipFill>
        <p:spPr bwMode="auto">
          <a:xfrm>
            <a:off x="1187624" y="1628800"/>
            <a:ext cx="3725862" cy="4032572"/>
          </a:xfrm>
          <a:prstGeom prst="rect">
            <a:avLst/>
          </a:prstGeom>
          <a:noFill/>
          <a:ln w="9525">
            <a:noFill/>
            <a:miter lim="800000"/>
            <a:headEnd/>
            <a:tailEnd/>
          </a:ln>
        </p:spPr>
      </p:pic>
      <p:sp>
        <p:nvSpPr>
          <p:cNvPr id="3" name="9 Rectángulo"/>
          <p:cNvSpPr>
            <a:spLocks noChangeArrowheads="1"/>
          </p:cNvSpPr>
          <p:nvPr/>
        </p:nvSpPr>
        <p:spPr bwMode="auto">
          <a:xfrm>
            <a:off x="5292080" y="1340768"/>
            <a:ext cx="3289300" cy="1076325"/>
          </a:xfrm>
          <a:prstGeom prst="rect">
            <a:avLst/>
          </a:prstGeom>
          <a:noFill/>
          <a:ln w="9525">
            <a:noFill/>
            <a:miter lim="800000"/>
            <a:headEnd/>
            <a:tailEnd/>
          </a:ln>
        </p:spPr>
        <p:txBody>
          <a:bodyPr>
            <a:spAutoFit/>
          </a:bodyPr>
          <a:lstStyle/>
          <a:p>
            <a:r>
              <a:rPr lang="es-EC" b="1" dirty="0" err="1"/>
              <a:t>The</a:t>
            </a:r>
            <a:r>
              <a:rPr lang="es-EC" b="1" dirty="0"/>
              <a:t> role e</a:t>
            </a:r>
            <a:r>
              <a:rPr lang="en-US" b="1" dirty="0" err="1"/>
              <a:t>nvolves</a:t>
            </a:r>
            <a:r>
              <a:rPr lang="en-US" b="1" dirty="0"/>
              <a:t> into a:</a:t>
            </a:r>
            <a:br>
              <a:rPr lang="en-US" b="1" dirty="0"/>
            </a:br>
            <a:r>
              <a:rPr lang="en-US" b="1" dirty="0">
                <a:solidFill>
                  <a:srgbClr val="0070C0"/>
                </a:solidFill>
              </a:rPr>
              <a:t>-</a:t>
            </a:r>
            <a:r>
              <a:rPr lang="en-US" sz="1400" b="1" dirty="0">
                <a:solidFill>
                  <a:srgbClr val="0070C0"/>
                </a:solidFill>
              </a:rPr>
              <a:t>Decision maker           -Consultant</a:t>
            </a:r>
            <a:br>
              <a:rPr lang="en-US" sz="1400" b="1" dirty="0">
                <a:solidFill>
                  <a:srgbClr val="0070C0"/>
                </a:solidFill>
              </a:rPr>
            </a:br>
            <a:r>
              <a:rPr lang="en-US" sz="1400" b="1" dirty="0">
                <a:solidFill>
                  <a:srgbClr val="0070C0"/>
                </a:solidFill>
              </a:rPr>
              <a:t>-Curriculum developer       -Analyst</a:t>
            </a:r>
            <a:br>
              <a:rPr lang="en-US" sz="1400" b="1" dirty="0">
                <a:solidFill>
                  <a:srgbClr val="0070C0"/>
                </a:solidFill>
              </a:rPr>
            </a:br>
            <a:r>
              <a:rPr lang="en-US" sz="1400" b="1" dirty="0">
                <a:solidFill>
                  <a:srgbClr val="0070C0"/>
                </a:solidFill>
              </a:rPr>
              <a:t>-School leader </a:t>
            </a:r>
          </a:p>
        </p:txBody>
      </p:sp>
      <p:sp>
        <p:nvSpPr>
          <p:cNvPr id="4" name="3 Rectángulo"/>
          <p:cNvSpPr/>
          <p:nvPr/>
        </p:nvSpPr>
        <p:spPr>
          <a:xfrm>
            <a:off x="6084168" y="2708920"/>
            <a:ext cx="2057286" cy="369332"/>
          </a:xfrm>
          <a:prstGeom prst="rect">
            <a:avLst/>
          </a:prstGeom>
          <a:solidFill>
            <a:schemeClr val="accent1"/>
          </a:solidFill>
        </p:spPr>
        <p:txBody>
          <a:bodyPr>
            <a:spAutoFit/>
          </a:bodyPr>
          <a:lstStyle/>
          <a:p>
            <a:pPr algn="just">
              <a:defRPr/>
            </a:pP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Look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for</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topic</a:t>
            </a:r>
            <a:endPar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ndParaRPr>
          </a:p>
        </p:txBody>
      </p:sp>
      <p:sp>
        <p:nvSpPr>
          <p:cNvPr id="5" name="4 Rectángulo"/>
          <p:cNvSpPr/>
          <p:nvPr/>
        </p:nvSpPr>
        <p:spPr>
          <a:xfrm>
            <a:off x="5036245" y="3394720"/>
            <a:ext cx="1636988" cy="400110"/>
          </a:xfrm>
          <a:prstGeom prst="rect">
            <a:avLst/>
          </a:prstGeom>
          <a:solidFill>
            <a:schemeClr val="accent1"/>
          </a:solidFill>
        </p:spPr>
        <p:txBody>
          <a:bodyPr wrap="none">
            <a:spAutoFit/>
          </a:bodyPr>
          <a:lstStyle/>
          <a:p>
            <a:pPr algn="ctr">
              <a:defRPr/>
            </a:pPr>
            <a:r>
              <a:rPr lang="es-ES" sz="2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Make</a:t>
            </a: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 plan</a:t>
            </a:r>
          </a:p>
        </p:txBody>
      </p:sp>
      <p:sp>
        <p:nvSpPr>
          <p:cNvPr id="6" name="5 Rectángulo"/>
          <p:cNvSpPr/>
          <p:nvPr/>
        </p:nvSpPr>
        <p:spPr>
          <a:xfrm>
            <a:off x="7108154" y="3699520"/>
            <a:ext cx="1835696" cy="646331"/>
          </a:xfrm>
          <a:prstGeom prst="rect">
            <a:avLst/>
          </a:prstGeom>
          <a:solidFill>
            <a:schemeClr val="accent1"/>
          </a:solidFill>
        </p:spPr>
        <p:txBody>
          <a:bodyPr wrap="square">
            <a:spAutoFit/>
          </a:bodyPr>
          <a:lstStyle/>
          <a:p>
            <a:pPr algn="ctr">
              <a:defRPr/>
            </a:pP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Develop</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the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project</a:t>
            </a:r>
            <a:endPar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ndParaRPr>
          </a:p>
        </p:txBody>
      </p:sp>
      <p:sp>
        <p:nvSpPr>
          <p:cNvPr id="7" name="6 Rectángulo"/>
          <p:cNvSpPr/>
          <p:nvPr/>
        </p:nvSpPr>
        <p:spPr>
          <a:xfrm>
            <a:off x="5405150" y="4707632"/>
            <a:ext cx="3410272" cy="369332"/>
          </a:xfrm>
          <a:prstGeom prst="rect">
            <a:avLst/>
          </a:prstGeom>
          <a:solidFill>
            <a:schemeClr val="accent1"/>
          </a:solidFill>
        </p:spPr>
        <p:txBody>
          <a:bodyPr>
            <a:spAutoFit/>
          </a:bodyPr>
          <a:lstStyle/>
          <a:p>
            <a:pPr algn="ctr">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Observe and listen students</a:t>
            </a:r>
          </a:p>
        </p:txBody>
      </p:sp>
      <p:sp>
        <p:nvSpPr>
          <p:cNvPr id="9" name="8 Rectángulo"/>
          <p:cNvSpPr/>
          <p:nvPr/>
        </p:nvSpPr>
        <p:spPr>
          <a:xfrm>
            <a:off x="6208929" y="5445224"/>
            <a:ext cx="2304256" cy="646331"/>
          </a:xfrm>
          <a:prstGeom prst="rect">
            <a:avLst/>
          </a:prstGeom>
          <a:solidFill>
            <a:schemeClr val="accent1"/>
          </a:solidFill>
        </p:spPr>
        <p:txBody>
          <a:bodyPr wrap="square">
            <a:spAutoFit/>
          </a:bodyPr>
          <a:lstStyle/>
          <a:p>
            <a:pPr algn="ctr">
              <a:defRPr/>
            </a:pP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Evaluate</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es-ES" b="1" dirty="0" err="1">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student’s</a:t>
            </a:r>
            <a:r>
              <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es-ES"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work</a:t>
            </a:r>
            <a:endParaRPr lang="es-ES"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ndParaRPr>
          </a:p>
        </p:txBody>
      </p:sp>
      <p:cxnSp>
        <p:nvCxnSpPr>
          <p:cNvPr id="10" name="9 Forma"/>
          <p:cNvCxnSpPr>
            <a:stCxn id="5" idx="2"/>
            <a:endCxn id="6" idx="1"/>
          </p:cNvCxnSpPr>
          <p:nvPr/>
        </p:nvCxnSpPr>
        <p:spPr>
          <a:xfrm rot="16200000" flipH="1">
            <a:off x="6367518" y="3282050"/>
            <a:ext cx="227856" cy="125341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Forma"/>
          <p:cNvCxnSpPr/>
          <p:nvPr/>
        </p:nvCxnSpPr>
        <p:spPr>
          <a:xfrm rot="10800000" flipV="1">
            <a:off x="6532089" y="4293096"/>
            <a:ext cx="576066" cy="288032"/>
          </a:xfrm>
          <a:prstGeom prst="bentConnector3">
            <a:avLst>
              <a:gd name="adj1" fmla="val 11633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angular"/>
          <p:cNvCxnSpPr/>
          <p:nvPr/>
        </p:nvCxnSpPr>
        <p:spPr>
          <a:xfrm>
            <a:off x="5704873" y="5085184"/>
            <a:ext cx="552450" cy="48895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Forma"/>
          <p:cNvCxnSpPr>
            <a:stCxn id="4" idx="1"/>
          </p:cNvCxnSpPr>
          <p:nvPr/>
        </p:nvCxnSpPr>
        <p:spPr>
          <a:xfrm rot="10800000" flipV="1">
            <a:off x="5796258" y="2893070"/>
            <a:ext cx="287338" cy="4254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Flecha arriba"/>
          <p:cNvSpPr/>
          <p:nvPr/>
        </p:nvSpPr>
        <p:spPr>
          <a:xfrm>
            <a:off x="2987824" y="5517232"/>
            <a:ext cx="215900" cy="119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Rectángulo"/>
          <p:cNvSpPr/>
          <p:nvPr/>
        </p:nvSpPr>
        <p:spPr>
          <a:xfrm>
            <a:off x="2267744" y="5733256"/>
            <a:ext cx="1680268" cy="276999"/>
          </a:xfrm>
          <a:prstGeom prst="rect">
            <a:avLst/>
          </a:prstGeom>
          <a:noFill/>
        </p:spPr>
        <p:txBody>
          <a:bodyPr wrap="none">
            <a:spAutoFit/>
          </a:bodyPr>
          <a:lstStyle/>
          <a:p>
            <a:pPr algn="ctr">
              <a:defRPr/>
            </a:pPr>
            <a:r>
              <a:rPr lang="es-E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STEPHEN KEMMINS</a:t>
            </a:r>
          </a:p>
        </p:txBody>
      </p:sp>
      <p:sp>
        <p:nvSpPr>
          <p:cNvPr id="17" name="16 Rectángulo"/>
          <p:cNvSpPr/>
          <p:nvPr/>
        </p:nvSpPr>
        <p:spPr>
          <a:xfrm>
            <a:off x="2915816" y="764704"/>
            <a:ext cx="3781805" cy="523220"/>
          </a:xfrm>
          <a:prstGeom prst="rect">
            <a:avLst/>
          </a:prstGeom>
          <a:noFill/>
        </p:spPr>
        <p:txBody>
          <a:bodyPr wrap="none">
            <a:spAutoFit/>
          </a:bodyPr>
          <a:lstStyle/>
          <a:p>
            <a:pPr algn="ctr">
              <a:defRPr/>
            </a:pPr>
            <a:r>
              <a:rPr lang="es-ES" sz="28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Independent variable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052736"/>
            <a:ext cx="3260829" cy="461665"/>
          </a:xfrm>
          <a:prstGeom prst="rect">
            <a:avLst/>
          </a:prstGeom>
          <a:noFill/>
        </p:spPr>
        <p:txBody>
          <a:bodyPr wrap="none">
            <a:spAutoFit/>
          </a:bodyPr>
          <a:lstStyle/>
          <a:p>
            <a:pPr algn="ctr">
              <a:defRPr/>
            </a:pPr>
            <a:r>
              <a:rPr lang="es-ES" sz="24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Independent variable</a:t>
            </a:r>
          </a:p>
        </p:txBody>
      </p:sp>
      <p:sp>
        <p:nvSpPr>
          <p:cNvPr id="3" name="2 Rectángulo"/>
          <p:cNvSpPr>
            <a:spLocks noChangeArrowheads="1"/>
          </p:cNvSpPr>
          <p:nvPr/>
        </p:nvSpPr>
        <p:spPr bwMode="auto">
          <a:xfrm>
            <a:off x="827584" y="1628800"/>
            <a:ext cx="3492500" cy="954087"/>
          </a:xfrm>
          <a:prstGeom prst="rect">
            <a:avLst/>
          </a:prstGeom>
          <a:noFill/>
          <a:ln w="9525">
            <a:noFill/>
            <a:miter lim="800000"/>
            <a:headEnd/>
            <a:tailEnd/>
          </a:ln>
        </p:spPr>
        <p:txBody>
          <a:bodyPr>
            <a:spAutoFit/>
          </a:bodyPr>
          <a:lstStyle/>
          <a:p>
            <a:pPr algn="just"/>
            <a:r>
              <a:rPr lang="en-US" sz="1400" b="1" dirty="0">
                <a:latin typeface="Arial" pitchFamily="34" charset="0"/>
                <a:cs typeface="Arial" pitchFamily="34" charset="0"/>
              </a:rPr>
              <a:t>Methodology:</a:t>
            </a:r>
            <a:br>
              <a:rPr lang="en-US" sz="1400" b="1" dirty="0">
                <a:latin typeface="Arial" pitchFamily="34" charset="0"/>
                <a:cs typeface="Arial" pitchFamily="34" charset="0"/>
              </a:rPr>
            </a:br>
            <a:r>
              <a:rPr lang="en-US" sz="1400" dirty="0">
                <a:latin typeface="Arial" pitchFamily="34" charset="0"/>
                <a:cs typeface="Arial" pitchFamily="34" charset="0"/>
              </a:rPr>
              <a:t>Guideline for solving a problem, with specific components such as tasks, methods, techniques and tools</a:t>
            </a:r>
          </a:p>
        </p:txBody>
      </p:sp>
      <p:graphicFrame>
        <p:nvGraphicFramePr>
          <p:cNvPr id="4" name="4 Marcador de contenido"/>
          <p:cNvGraphicFramePr>
            <a:graphicFrameLocks/>
          </p:cNvGraphicFramePr>
          <p:nvPr/>
        </p:nvGraphicFramePr>
        <p:xfrm>
          <a:off x="1259632" y="2708920"/>
          <a:ext cx="39964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7 Rectángulo"/>
          <p:cNvSpPr>
            <a:spLocks noChangeArrowheads="1"/>
          </p:cNvSpPr>
          <p:nvPr/>
        </p:nvSpPr>
        <p:spPr bwMode="auto">
          <a:xfrm>
            <a:off x="827584" y="2636912"/>
            <a:ext cx="2232025" cy="277813"/>
          </a:xfrm>
          <a:prstGeom prst="rect">
            <a:avLst/>
          </a:prstGeom>
          <a:noFill/>
          <a:ln w="9525">
            <a:noFill/>
            <a:miter lim="800000"/>
            <a:headEnd/>
            <a:tailEnd/>
          </a:ln>
        </p:spPr>
        <p:txBody>
          <a:bodyPr>
            <a:spAutoFit/>
          </a:bodyPr>
          <a:lstStyle/>
          <a:p>
            <a:pPr algn="ctr"/>
            <a:r>
              <a:rPr lang="en-US" sz="1200" dirty="0">
                <a:solidFill>
                  <a:srgbClr val="FF0000"/>
                </a:solidFill>
              </a:rPr>
              <a:t>The principle of triangulation </a:t>
            </a:r>
          </a:p>
        </p:txBody>
      </p:sp>
      <p:sp>
        <p:nvSpPr>
          <p:cNvPr id="6" name="1 Título"/>
          <p:cNvSpPr txBox="1">
            <a:spLocks/>
          </p:cNvSpPr>
          <p:nvPr/>
        </p:nvSpPr>
        <p:spPr>
          <a:xfrm>
            <a:off x="5257800" y="533400"/>
            <a:ext cx="1981200" cy="533400"/>
          </a:xfrm>
          <a:prstGeom prst="rect">
            <a:avLst/>
          </a:prstGeom>
          <a:solidFill>
            <a:srgbClr val="FFFF00"/>
          </a:solidFill>
          <a:ln>
            <a:solidFill>
              <a:srgbClr val="C00000"/>
            </a:solidFill>
          </a:ln>
        </p:spPr>
        <p:txBody>
          <a:bodyPr/>
          <a:lstStyle/>
          <a:p>
            <a:pPr algn="ctr" eaLnBrk="0" hangingPunct="0">
              <a:defRPr/>
            </a:pPr>
            <a:r>
              <a:rPr lang="en-US" sz="1600" b="1" kern="0">
                <a:effectLst>
                  <a:outerShdw blurRad="38100" dist="38100" dir="2700000" algn="tl">
                    <a:srgbClr val="C0C0C0"/>
                  </a:outerShdw>
                </a:effectLst>
                <a:latin typeface="Arial" charset="0"/>
                <a:ea typeface="ＭＳ Ｐゴシック" pitchFamily="-65" charset="-128"/>
                <a:cs typeface="ＭＳ Ｐゴシック" pitchFamily="-65" charset="-128"/>
              </a:rPr>
              <a:t>Communicates high expectations.</a:t>
            </a:r>
            <a:endParaRPr lang="en-US" sz="1600" b="1" kern="0" dirty="0">
              <a:effectLst>
                <a:outerShdw blurRad="38100" dist="38100" dir="2700000" algn="tl">
                  <a:srgbClr val="C0C0C0"/>
                </a:outerShdw>
              </a:effectLst>
              <a:latin typeface="Arial" charset="0"/>
              <a:ea typeface="ＭＳ Ｐゴシック" pitchFamily="-65" charset="-128"/>
              <a:cs typeface="ＭＳ Ｐゴシック" pitchFamily="-65" charset="-128"/>
            </a:endParaRPr>
          </a:p>
        </p:txBody>
      </p:sp>
      <p:sp>
        <p:nvSpPr>
          <p:cNvPr id="7" name="6 Rectángulo"/>
          <p:cNvSpPr/>
          <p:nvPr/>
        </p:nvSpPr>
        <p:spPr>
          <a:xfrm>
            <a:off x="4860032" y="2744924"/>
            <a:ext cx="4038600" cy="830997"/>
          </a:xfrm>
          <a:prstGeom prst="rect">
            <a:avLst/>
          </a:prstGeom>
          <a:noFill/>
        </p:spPr>
        <p:txBody>
          <a:bodyPr>
            <a:spAutoFit/>
          </a:bodyPr>
          <a:lstStyle/>
          <a:p>
            <a:pPr algn="ctr">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GOOD PRACTICES IN ACTION LEARNING</a:t>
            </a:r>
          </a:p>
        </p:txBody>
      </p:sp>
      <p:sp>
        <p:nvSpPr>
          <p:cNvPr id="8" name="7 Rectángulo"/>
          <p:cNvSpPr/>
          <p:nvPr/>
        </p:nvSpPr>
        <p:spPr>
          <a:xfrm>
            <a:off x="5652120" y="5373216"/>
            <a:ext cx="2268252" cy="584775"/>
          </a:xfrm>
          <a:prstGeom prst="rect">
            <a:avLst/>
          </a:prstGeom>
          <a:solidFill>
            <a:srgbClr val="FFFF00"/>
          </a:solidFill>
          <a:ln>
            <a:solidFill>
              <a:srgbClr val="C00000"/>
            </a:solidFill>
          </a:ln>
        </p:spPr>
        <p:txBody>
          <a:bodyPr>
            <a:spAutoFit/>
          </a:bodyPr>
          <a:lstStyle/>
          <a:p>
            <a:pPr algn="ctr">
              <a:defRPr/>
            </a:pPr>
            <a:r>
              <a:rPr lang="en-US" sz="1600" b="1" dirty="0">
                <a:effectLst>
                  <a:reflection blurRad="12700" stA="48000" endA="300" endPos="55000" dir="5400000" sy="-90000" algn="bl" rotWithShape="0"/>
                </a:effectLst>
                <a:latin typeface="Franklin Gothic Medium"/>
                <a:ea typeface="+mj-ea"/>
                <a:cs typeface="+mj-cs"/>
              </a:rPr>
              <a:t>Interaction </a:t>
            </a:r>
            <a:r>
              <a:rPr lang="en-US" sz="1600" b="1" dirty="0" smtClean="0">
                <a:effectLst>
                  <a:reflection blurRad="12700" stA="48000" endA="300" endPos="55000" dir="5400000" sy="-90000" algn="bl" rotWithShape="0"/>
                </a:effectLst>
                <a:latin typeface="Franklin Gothic Medium"/>
                <a:ea typeface="+mj-ea"/>
                <a:cs typeface="+mj-cs"/>
              </a:rPr>
              <a:t>among </a:t>
            </a:r>
            <a:r>
              <a:rPr lang="en-US" sz="1600" b="1" dirty="0">
                <a:effectLst>
                  <a:reflection blurRad="12700" stA="48000" endA="300" endPos="55000" dir="5400000" sy="-90000" algn="bl" rotWithShape="0"/>
                </a:effectLst>
                <a:latin typeface="Franklin Gothic Medium"/>
                <a:ea typeface="+mj-ea"/>
                <a:cs typeface="+mj-cs"/>
              </a:rPr>
              <a:t>students and teachers </a:t>
            </a:r>
            <a:endParaRPr lang="en-US" sz="1600" dirty="0">
              <a:latin typeface="Arial" charset="0"/>
            </a:endParaRPr>
          </a:p>
        </p:txBody>
      </p:sp>
      <p:sp>
        <p:nvSpPr>
          <p:cNvPr id="9" name="8 Rectángulo"/>
          <p:cNvSpPr/>
          <p:nvPr/>
        </p:nvSpPr>
        <p:spPr>
          <a:xfrm>
            <a:off x="6804248" y="4257092"/>
            <a:ext cx="2133600" cy="830997"/>
          </a:xfrm>
          <a:prstGeom prst="rect">
            <a:avLst/>
          </a:prstGeom>
          <a:solidFill>
            <a:srgbClr val="FFFF00"/>
          </a:solidFill>
          <a:ln>
            <a:solidFill>
              <a:srgbClr val="C00000"/>
            </a:solidFill>
          </a:ln>
        </p:spPr>
        <p:txBody>
          <a:bodyPr>
            <a:spAutoFit/>
          </a:bodyPr>
          <a:lstStyle/>
          <a:p>
            <a:pPr algn="ctr">
              <a:defRPr/>
            </a:pPr>
            <a:r>
              <a:rPr lang="en-US" sz="1600" b="1" dirty="0">
                <a:effectLst>
                  <a:reflection blurRad="12700" stA="48000" endA="300" endPos="55000" dir="5400000" sy="-90000" algn="bl" rotWithShape="0"/>
                </a:effectLst>
                <a:latin typeface="Franklin Gothic Medium"/>
                <a:ea typeface="+mj-ea"/>
                <a:cs typeface="+mj-cs"/>
              </a:rPr>
              <a:t>Interaction and collaboration </a:t>
            </a:r>
            <a:r>
              <a:rPr lang="en-US" sz="1600" b="1" dirty="0" smtClean="0">
                <a:effectLst>
                  <a:reflection blurRad="12700" stA="48000" endA="300" endPos="55000" dir="5400000" sy="-90000" algn="bl" rotWithShape="0"/>
                </a:effectLst>
                <a:latin typeface="Franklin Gothic Medium"/>
                <a:ea typeface="+mj-ea"/>
                <a:cs typeface="+mj-cs"/>
              </a:rPr>
              <a:t>among </a:t>
            </a:r>
            <a:r>
              <a:rPr lang="en-US" sz="1600" b="1" dirty="0">
                <a:effectLst>
                  <a:reflection blurRad="12700" stA="48000" endA="300" endPos="55000" dir="5400000" sy="-90000" algn="bl" rotWithShape="0"/>
                </a:effectLst>
                <a:latin typeface="Franklin Gothic Medium"/>
                <a:ea typeface="+mj-ea"/>
                <a:cs typeface="+mj-cs"/>
              </a:rPr>
              <a:t>students </a:t>
            </a:r>
            <a:endParaRPr lang="en-US" sz="1600" dirty="0">
              <a:latin typeface="Arial" charset="0"/>
            </a:endParaRPr>
          </a:p>
        </p:txBody>
      </p:sp>
      <p:sp>
        <p:nvSpPr>
          <p:cNvPr id="10" name="9 Rectángulo"/>
          <p:cNvSpPr/>
          <p:nvPr/>
        </p:nvSpPr>
        <p:spPr>
          <a:xfrm>
            <a:off x="6336196" y="1232756"/>
            <a:ext cx="2057400" cy="584775"/>
          </a:xfrm>
          <a:prstGeom prst="rect">
            <a:avLst/>
          </a:prstGeom>
          <a:solidFill>
            <a:srgbClr val="FFFF00"/>
          </a:solidFill>
          <a:ln>
            <a:solidFill>
              <a:srgbClr val="C00000"/>
            </a:solidFill>
          </a:ln>
        </p:spPr>
        <p:txBody>
          <a:bodyPr>
            <a:spAutoFit/>
          </a:bodyPr>
          <a:lstStyle/>
          <a:p>
            <a:pPr algn="ctr">
              <a:defRPr/>
            </a:pPr>
            <a:r>
              <a:rPr lang="en-US" sz="1600" b="1" dirty="0">
                <a:effectLst>
                  <a:reflection blurRad="12700" stA="48000" endA="300" endPos="55000" dir="5400000" sy="-90000" algn="bl" rotWithShape="0"/>
                </a:effectLst>
                <a:latin typeface="Franklin Gothic Medium"/>
                <a:ea typeface="+mj-ea"/>
                <a:cs typeface="+mj-cs"/>
              </a:rPr>
              <a:t>Uses active learning techniques</a:t>
            </a:r>
            <a:endParaRPr lang="en-US" sz="1600" dirty="0">
              <a:latin typeface="Arial" charset="0"/>
            </a:endParaRPr>
          </a:p>
        </p:txBody>
      </p:sp>
      <p:sp>
        <p:nvSpPr>
          <p:cNvPr id="11" name="10 Rectángulo"/>
          <p:cNvSpPr/>
          <p:nvPr/>
        </p:nvSpPr>
        <p:spPr>
          <a:xfrm>
            <a:off x="7452320" y="1952836"/>
            <a:ext cx="1523815" cy="338554"/>
          </a:xfrm>
          <a:prstGeom prst="rect">
            <a:avLst/>
          </a:prstGeom>
          <a:solidFill>
            <a:srgbClr val="FFFF00"/>
          </a:solidFill>
          <a:ln>
            <a:solidFill>
              <a:srgbClr val="C00000"/>
            </a:solidFill>
          </a:ln>
        </p:spPr>
        <p:txBody>
          <a:bodyPr wrap="none">
            <a:spAutoFit/>
          </a:bodyPr>
          <a:lstStyle/>
          <a:p>
            <a:pPr>
              <a:defRPr/>
            </a:pPr>
            <a:r>
              <a:rPr lang="en-US" sz="1600" b="1" dirty="0">
                <a:effectLst>
                  <a:reflection blurRad="12700" stA="48000" endA="300" endPos="55000" dir="5400000" sy="-90000" algn="bl" rotWithShape="0"/>
                </a:effectLst>
                <a:latin typeface="Franklin Gothic Medium"/>
                <a:ea typeface="+mj-ea"/>
                <a:cs typeface="+mj-cs"/>
              </a:rPr>
              <a:t>Gives feedback</a:t>
            </a:r>
            <a:endParaRPr lang="en-US" sz="1600" dirty="0">
              <a:latin typeface="Arial" charset="0"/>
            </a:endParaRPr>
          </a:p>
        </p:txBody>
      </p:sp>
      <p:cxnSp>
        <p:nvCxnSpPr>
          <p:cNvPr id="12" name="11 Conector recto de flecha"/>
          <p:cNvCxnSpPr/>
          <p:nvPr/>
        </p:nvCxnSpPr>
        <p:spPr>
          <a:xfrm flipV="1">
            <a:off x="6840538" y="1881188"/>
            <a:ext cx="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7632700" y="23495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5791200" y="1066800"/>
            <a:ext cx="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7559675" y="3465513"/>
            <a:ext cx="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192838" y="3500438"/>
            <a:ext cx="0" cy="1836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403648" y="2420888"/>
          <a:ext cx="3924436"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nvGraphicFramePr>
        <p:xfrm>
          <a:off x="4364088" y="908720"/>
          <a:ext cx="4779912" cy="4140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899592" y="1340768"/>
            <a:ext cx="4104456" cy="769441"/>
          </a:xfrm>
          <a:prstGeom prst="rect">
            <a:avLst/>
          </a:prstGeom>
          <a:noFill/>
        </p:spPr>
        <p:txBody>
          <a:bodyPr wrap="square">
            <a:spAutoFit/>
          </a:bodyPr>
          <a:lstStyle/>
          <a:p>
            <a:pPr algn="ctr">
              <a:defRPr/>
            </a:pPr>
            <a:r>
              <a:rPr lang="es-ES" sz="2800" b="1" i="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Reflective</a:t>
            </a:r>
            <a:r>
              <a:rPr lang="es-ES" sz="2800" b="1" i="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 </a:t>
            </a:r>
            <a:r>
              <a:rPr lang="es-ES" sz="2800" b="1" i="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process</a:t>
            </a:r>
            <a:endParaRPr lang="es-ES" sz="2800" b="1" i="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a:p>
            <a:pPr algn="just">
              <a:defRPr/>
            </a:pPr>
            <a:r>
              <a:rPr lang="en-US" sz="1600" i="0" dirty="0">
                <a:latin typeface="Arial" charset="0"/>
              </a:rPr>
              <a:t>Helps educators to develop new strategies.</a:t>
            </a:r>
            <a:endParaRPr lang="es-ES" sz="1600" b="1" i="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p:txBody>
      </p:sp>
      <p:sp>
        <p:nvSpPr>
          <p:cNvPr id="5" name="4 Rectángulo"/>
          <p:cNvSpPr/>
          <p:nvPr/>
        </p:nvSpPr>
        <p:spPr>
          <a:xfrm>
            <a:off x="899592" y="1052736"/>
            <a:ext cx="2749471" cy="400110"/>
          </a:xfrm>
          <a:prstGeom prst="rect">
            <a:avLst/>
          </a:prstGeom>
          <a:noFill/>
        </p:spPr>
        <p:txBody>
          <a:bodyPr wrap="none">
            <a:spAutoFit/>
          </a:bodyPr>
          <a:lstStyle/>
          <a:p>
            <a:pPr algn="ctr">
              <a:defRPr/>
            </a:pPr>
            <a:r>
              <a:rPr lang="es-ES" sz="2000" b="1" dirty="0">
                <a:ln w="17780" cmpd="sng">
                  <a:solidFill>
                    <a:srgbClr val="FFFFFF"/>
                  </a:solidFill>
                  <a:prstDash val="solid"/>
                  <a:miter lim="800000"/>
                </a:ln>
                <a:solidFill>
                  <a:srgbClr val="FF0000"/>
                </a:solidFill>
                <a:effectLst>
                  <a:outerShdw blurRad="50800" algn="tl" rotWithShape="0">
                    <a:srgbClr val="000000"/>
                  </a:outerShdw>
                </a:effectLst>
                <a:latin typeface="Arial" charset="0"/>
              </a:rPr>
              <a:t>Independent variable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1256</Words>
  <Application>Microsoft Office PowerPoint</Application>
  <PresentationFormat>Presentación en pantalla (4:3)</PresentationFormat>
  <Paragraphs>230</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SPEAKING  Fluency  Which is the best description for the above picture? And explain a) Holiday beach b)beautiful beach c)Activity of people       </vt:lpstr>
      <vt:lpstr>READING   Look this family tree. Read four relationships.          (CAROL/PAMELA) ---------------------------------­­­­­­­­­­­­­­­­­ (MARY/XAVIER) ---------------------------------­­­­­­­­­­­­­­­­­ (PAMELA/JHON) ---------------------------------­­­­­­­­­­­­­­­­­ (PETER/CAROL) -------------------------------------------------- </vt:lpstr>
      <vt:lpstr>WRITING Making a sentence in simple present and a sentence in present continuous, writing a paragraph of any topic (four lines)?                             -------------------------------------------------------------------------------------------------- ---------------------------------------------------------------------------------------------------- ----------------------------------------------------------------------------------------------------- ------------------------------------------------------------------------------------------------------       </vt:lpstr>
      <vt:lpstr>PRONUNCIATION Listen each picture and write under each image to hear the sound.  </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casa</cp:lastModifiedBy>
  <cp:revision>90</cp:revision>
  <dcterms:created xsi:type="dcterms:W3CDTF">2011-10-03T23:20:34Z</dcterms:created>
  <dcterms:modified xsi:type="dcterms:W3CDTF">2011-10-17T19:40:04Z</dcterms:modified>
</cp:coreProperties>
</file>