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notesSlides/notesSlide16.xml" ContentType="application/vnd.openxmlformats-officedocument.presentationml.notesSlid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Default Extension="bin" ContentType="application/vnd.openxmlformats-officedocument.oleObject"/>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ata21.xml" ContentType="application/vnd.openxmlformats-officedocument.drawingml.diagramData+xml"/>
  <Override PartName="/ppt/notesSlides/notesSlide17.xml" ContentType="application/vnd.openxmlformats-officedocument.presentationml.notesSlide+xml"/>
  <Override PartName="/ppt/diagrams/quickStyle29.xml" ContentType="application/vnd.openxmlformats-officedocument.drawingml.diagramStyl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notesSlides/notesSlide13.xml" ContentType="application/vnd.openxmlformats-officedocument.presentationml.notesSlide+xml"/>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diagrams/layout25.xml" ContentType="application/vnd.openxmlformats-officedocument.drawingml.diagramLayout+xml"/>
  <Override PartName="/ppt/diagrams/colors28.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11.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notesSlides/notesSlide14.xml" ContentType="application/vnd.openxmlformats-officedocument.presentationml.notesSlid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23.xml" ContentType="application/vnd.ms-office.drawingml.diagramDrawing+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notesSlides/notesSlide15.xml" ContentType="application/vnd.openxmlformats-officedocument.presentationml.notesSlide+xml"/>
  <Override PartName="/ppt/diagrams/drawing28.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13.xml" ContentType="application/vnd.ms-office.drawingml.diagramDrawing+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handoutMasterIdLst>
    <p:handoutMasterId r:id="rId47"/>
  </p:handoutMasterIdLst>
  <p:sldIdLst>
    <p:sldId id="256" r:id="rId2"/>
    <p:sldId id="258" r:id="rId3"/>
    <p:sldId id="260" r:id="rId4"/>
    <p:sldId id="262" r:id="rId5"/>
    <p:sldId id="271" r:id="rId6"/>
    <p:sldId id="344" r:id="rId7"/>
    <p:sldId id="290" r:id="rId8"/>
    <p:sldId id="291" r:id="rId9"/>
    <p:sldId id="362" r:id="rId10"/>
    <p:sldId id="363" r:id="rId11"/>
    <p:sldId id="364" r:id="rId12"/>
    <p:sldId id="365" r:id="rId13"/>
    <p:sldId id="345" r:id="rId14"/>
    <p:sldId id="346" r:id="rId15"/>
    <p:sldId id="347" r:id="rId16"/>
    <p:sldId id="306" r:id="rId17"/>
    <p:sldId id="309" r:id="rId18"/>
    <p:sldId id="310" r:id="rId19"/>
    <p:sldId id="312" r:id="rId20"/>
    <p:sldId id="313" r:id="rId21"/>
    <p:sldId id="314" r:id="rId22"/>
    <p:sldId id="366" r:id="rId23"/>
    <p:sldId id="316" r:id="rId24"/>
    <p:sldId id="349" r:id="rId25"/>
    <p:sldId id="351" r:id="rId26"/>
    <p:sldId id="353" r:id="rId27"/>
    <p:sldId id="355" r:id="rId28"/>
    <p:sldId id="317" r:id="rId29"/>
    <p:sldId id="320" r:id="rId30"/>
    <p:sldId id="367" r:id="rId31"/>
    <p:sldId id="333" r:id="rId32"/>
    <p:sldId id="335" r:id="rId33"/>
    <p:sldId id="343" r:id="rId34"/>
    <p:sldId id="337" r:id="rId35"/>
    <p:sldId id="339" r:id="rId36"/>
    <p:sldId id="338" r:id="rId37"/>
    <p:sldId id="340" r:id="rId38"/>
    <p:sldId id="357" r:id="rId39"/>
    <p:sldId id="358" r:id="rId40"/>
    <p:sldId id="359" r:id="rId41"/>
    <p:sldId id="360" r:id="rId42"/>
    <p:sldId id="361" r:id="rId43"/>
    <p:sldId id="341" r:id="rId44"/>
    <p:sldId id="342"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54D6"/>
    <a:srgbClr val="B46BD5"/>
  </p:clrMru>
</p:presentationPr>
</file>

<file path=ppt/tableStyles.xml><?xml version="1.0" encoding="utf-8"?>
<a:tblStyleLst xmlns:a="http://schemas.openxmlformats.org/drawingml/2006/main" def="{5C22544A-7EE6-4342-B048-85BDC9FD1C3A}">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9" autoAdjust="0"/>
    <p:restoredTop sz="94660"/>
  </p:normalViewPr>
  <p:slideViewPr>
    <p:cSldViewPr>
      <p:cViewPr>
        <p:scale>
          <a:sx n="60" d="100"/>
          <a:sy n="60" d="100"/>
        </p:scale>
        <p:origin x="-768" y="-288"/>
      </p:cViewPr>
      <p:guideLst>
        <p:guide orient="horz" pos="2160"/>
        <p:guide pos="2880"/>
      </p:guideLst>
    </p:cSldViewPr>
  </p:slideViewPr>
  <p:notesTextViewPr>
    <p:cViewPr>
      <p:scale>
        <a:sx n="150" d="100"/>
        <a:sy n="15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19.jpeg"/></Relationships>
</file>

<file path=ppt/diagrams/_rels/data25.xml.rels><?xml version="1.0" encoding="UTF-8" standalone="yes"?>
<Relationships xmlns="http://schemas.openxmlformats.org/package/2006/relationships"><Relationship Id="rId1" Type="http://schemas.openxmlformats.org/officeDocument/2006/relationships/image" Target="../media/image22.jpeg"/></Relationships>
</file>

<file path=ppt/diagrams/_rels/data26.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1" Type="http://schemas.openxmlformats.org/officeDocument/2006/relationships/image" Target="../media/image18.gif"/></Relationships>
</file>

<file path=ppt/diagrams/_rels/drawing1.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image" Target="../media/image7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1.png"/><Relationship Id="rId1" Type="http://schemas.openxmlformats.org/officeDocument/2006/relationships/image" Target="../media/image15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A72CF-276D-46F3-993E-7ADB3474984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C"/>
        </a:p>
      </dgm:t>
    </dgm:pt>
    <dgm:pt modelId="{55966F40-1413-4CAF-909B-E089D9187D73}">
      <dgm:prSet phldrT="[Text]" custT="1">
        <dgm:style>
          <a:lnRef idx="2">
            <a:schemeClr val="accent4"/>
          </a:lnRef>
          <a:fillRef idx="1">
            <a:schemeClr val="lt1"/>
          </a:fillRef>
          <a:effectRef idx="0">
            <a:schemeClr val="accent4"/>
          </a:effectRef>
          <a:fontRef idx="minor">
            <a:schemeClr val="dk1"/>
          </a:fontRef>
        </dgm:style>
      </dgm:prSet>
      <dgm:spPr/>
      <dgm:t>
        <a:bodyPr/>
        <a:lstStyle/>
        <a:p>
          <a:r>
            <a:rPr lang="es-EC" sz="3200" smtClean="0">
              <a:latin typeface="Constantia" pitchFamily="18" charset="0"/>
            </a:rPr>
            <a:t>Antecedentes</a:t>
          </a:r>
          <a:endParaRPr lang="es-EC" sz="3200" dirty="0">
            <a:latin typeface="Constantia" pitchFamily="18" charset="0"/>
          </a:endParaRPr>
        </a:p>
      </dgm:t>
    </dgm:pt>
    <dgm:pt modelId="{32ACAC64-3E28-4F8B-8C11-5F1CC86B8AF8}" type="parTrans" cxnId="{A8AF85F5-8080-49C5-BEEF-C18F855C25FA}">
      <dgm:prSet/>
      <dgm:spPr/>
      <dgm:t>
        <a:bodyPr/>
        <a:lstStyle/>
        <a:p>
          <a:endParaRPr lang="es-EC" sz="1800">
            <a:latin typeface="Constantia" pitchFamily="18" charset="0"/>
          </a:endParaRPr>
        </a:p>
      </dgm:t>
    </dgm:pt>
    <dgm:pt modelId="{A337CB79-CE2F-415E-8A88-D286C87D8DAE}" type="sibTrans" cxnId="{A8AF85F5-8080-49C5-BEEF-C18F855C25FA}">
      <dgm:prSet/>
      <dgm:spPr/>
      <dgm:t>
        <a:bodyPr/>
        <a:lstStyle/>
        <a:p>
          <a:endParaRPr lang="es-EC" sz="1800">
            <a:latin typeface="Constantia" pitchFamily="18" charset="0"/>
          </a:endParaRPr>
        </a:p>
      </dgm:t>
    </dgm:pt>
    <dgm:pt modelId="{5B51BBC0-2B40-4011-9E83-D438FFD13D5D}">
      <dgm:prSet phldrT="[Text]" custT="1"/>
      <dgm:spPr>
        <a:solidFill>
          <a:schemeClr val="accent4">
            <a:lumMod val="60000"/>
            <a:lumOff val="40000"/>
            <a:alpha val="90000"/>
          </a:schemeClr>
        </a:solidFill>
      </dgm:spPr>
      <dgm:t>
        <a:bodyPr/>
        <a:lstStyle/>
        <a:p>
          <a:pPr algn="l"/>
          <a:r>
            <a:rPr lang="es-EC" sz="2000" b="1" dirty="0" smtClean="0">
              <a:latin typeface="Arial" pitchFamily="34" charset="0"/>
              <a:cs typeface="Arial" pitchFamily="34" charset="0"/>
            </a:rPr>
            <a:t>Se crea el 20 de agosto del 2002</a:t>
          </a:r>
          <a:endParaRPr lang="es-EC" sz="2000" b="1" dirty="0">
            <a:latin typeface="Arial" pitchFamily="34" charset="0"/>
            <a:cs typeface="Arial" pitchFamily="34" charset="0"/>
          </a:endParaRPr>
        </a:p>
      </dgm:t>
    </dgm:pt>
    <dgm:pt modelId="{B79BA5CA-7383-4057-8DD9-AD5C73FBA685}" type="parTrans" cxnId="{1867C6D9-18E3-4F4C-A510-4F9F0ACCB3A5}">
      <dgm:prSet/>
      <dgm:spPr/>
      <dgm:t>
        <a:bodyPr/>
        <a:lstStyle/>
        <a:p>
          <a:endParaRPr lang="es-EC" sz="1800">
            <a:latin typeface="Constantia" pitchFamily="18" charset="0"/>
          </a:endParaRPr>
        </a:p>
      </dgm:t>
    </dgm:pt>
    <dgm:pt modelId="{9A4FB780-AADA-46D6-BA4B-29CBAC747953}" type="sibTrans" cxnId="{1867C6D9-18E3-4F4C-A510-4F9F0ACCB3A5}">
      <dgm:prSet/>
      <dgm:spPr/>
      <dgm:t>
        <a:bodyPr/>
        <a:lstStyle/>
        <a:p>
          <a:endParaRPr lang="es-EC" sz="1800">
            <a:latin typeface="Constantia" pitchFamily="18" charset="0"/>
          </a:endParaRPr>
        </a:p>
      </dgm:t>
    </dgm:pt>
    <dgm:pt modelId="{8329117A-613A-4360-8D3C-E933B9FFB2CF}">
      <dgm:prSet phldrT="[Text]" custT="1">
        <dgm:style>
          <a:lnRef idx="2">
            <a:schemeClr val="accent3"/>
          </a:lnRef>
          <a:fillRef idx="1">
            <a:schemeClr val="lt1"/>
          </a:fillRef>
          <a:effectRef idx="0">
            <a:schemeClr val="accent3"/>
          </a:effectRef>
          <a:fontRef idx="minor">
            <a:schemeClr val="dk1"/>
          </a:fontRef>
        </dgm:style>
      </dgm:prSet>
      <dgm:spPr/>
      <dgm:t>
        <a:bodyPr/>
        <a:lstStyle/>
        <a:p>
          <a:r>
            <a:rPr lang="es-EC" sz="3200" smtClean="0">
              <a:latin typeface="Constantia" pitchFamily="18" charset="0"/>
            </a:rPr>
            <a:t>Giro del Negocio</a:t>
          </a:r>
          <a:endParaRPr lang="es-EC" sz="3200" dirty="0">
            <a:latin typeface="Constantia" pitchFamily="18" charset="0"/>
          </a:endParaRPr>
        </a:p>
      </dgm:t>
    </dgm:pt>
    <dgm:pt modelId="{BC6CF4E5-F575-4996-94CC-CCE8C46D1511}" type="parTrans" cxnId="{D90FD18B-4E98-4FE5-8011-226A28E00E4F}">
      <dgm:prSet/>
      <dgm:spPr/>
      <dgm:t>
        <a:bodyPr/>
        <a:lstStyle/>
        <a:p>
          <a:endParaRPr lang="es-EC" sz="1800">
            <a:latin typeface="Constantia" pitchFamily="18" charset="0"/>
          </a:endParaRPr>
        </a:p>
      </dgm:t>
    </dgm:pt>
    <dgm:pt modelId="{DE49CDA6-06E3-4265-85E4-55A658C5D58C}" type="sibTrans" cxnId="{D90FD18B-4E98-4FE5-8011-226A28E00E4F}">
      <dgm:prSet/>
      <dgm:spPr/>
      <dgm:t>
        <a:bodyPr/>
        <a:lstStyle/>
        <a:p>
          <a:endParaRPr lang="es-EC" sz="1800">
            <a:latin typeface="Constantia" pitchFamily="18" charset="0"/>
          </a:endParaRPr>
        </a:p>
      </dgm:t>
    </dgm:pt>
    <dgm:pt modelId="{835A0D9E-D88B-46F2-B365-74E7CA685804}">
      <dgm:prSet phldrT="[Text]" custT="1">
        <dgm:style>
          <a:lnRef idx="2">
            <a:schemeClr val="accent1"/>
          </a:lnRef>
          <a:fillRef idx="1">
            <a:schemeClr val="lt1"/>
          </a:fillRef>
          <a:effectRef idx="0">
            <a:schemeClr val="accent1"/>
          </a:effectRef>
          <a:fontRef idx="minor">
            <a:schemeClr val="dk1"/>
          </a:fontRef>
        </dgm:style>
      </dgm:prSet>
      <dgm:spPr/>
      <dgm:t>
        <a:bodyPr/>
        <a:lstStyle/>
        <a:p>
          <a:r>
            <a:rPr lang="es-EC" sz="3200" dirty="0" smtClean="0">
              <a:latin typeface="Constantia" pitchFamily="18" charset="0"/>
            </a:rPr>
            <a:t>Clientes</a:t>
          </a:r>
          <a:endParaRPr lang="es-EC" sz="3200" dirty="0">
            <a:latin typeface="Constantia" pitchFamily="18" charset="0"/>
          </a:endParaRPr>
        </a:p>
      </dgm:t>
    </dgm:pt>
    <dgm:pt modelId="{81CB9D9A-D545-41E3-957F-E98FC5E9A5E3}" type="parTrans" cxnId="{153A9E1A-4BF6-41A1-8247-89CAD2518DEC}">
      <dgm:prSet/>
      <dgm:spPr/>
      <dgm:t>
        <a:bodyPr/>
        <a:lstStyle/>
        <a:p>
          <a:endParaRPr lang="es-EC" sz="1800">
            <a:latin typeface="Constantia" pitchFamily="18" charset="0"/>
          </a:endParaRPr>
        </a:p>
      </dgm:t>
    </dgm:pt>
    <dgm:pt modelId="{FC5333C6-534B-48EC-8D8C-C5922A21C396}" type="sibTrans" cxnId="{153A9E1A-4BF6-41A1-8247-89CAD2518DEC}">
      <dgm:prSet/>
      <dgm:spPr/>
      <dgm:t>
        <a:bodyPr/>
        <a:lstStyle/>
        <a:p>
          <a:endParaRPr lang="es-EC" sz="1800">
            <a:latin typeface="Constantia" pitchFamily="18" charset="0"/>
          </a:endParaRPr>
        </a:p>
      </dgm:t>
    </dgm:pt>
    <dgm:pt modelId="{6C6F4D6A-606D-4175-9B7C-4ABA8F96DD43}">
      <dgm:prSet phldrT="[Text]" custT="1"/>
      <dgm:spPr>
        <a:blipFill rotWithShape="0">
          <a:blip xmlns:r="http://schemas.openxmlformats.org/officeDocument/2006/relationships" r:embed="rId1"/>
          <a:stretch>
            <a:fillRect/>
          </a:stretch>
        </a:blipFill>
      </dgm:spPr>
      <dgm:t>
        <a:bodyPr/>
        <a:lstStyle/>
        <a:p>
          <a:pPr algn="l"/>
          <a:endParaRPr lang="es-EC" sz="2000" dirty="0">
            <a:latin typeface="Constantia" pitchFamily="18" charset="0"/>
          </a:endParaRPr>
        </a:p>
      </dgm:t>
    </dgm:pt>
    <dgm:pt modelId="{98B6909F-E4CA-4A47-92FE-37EF1735AF8A}" type="sibTrans" cxnId="{968D0E03-55D1-43D3-813D-928C4133C500}">
      <dgm:prSet/>
      <dgm:spPr/>
      <dgm:t>
        <a:bodyPr/>
        <a:lstStyle/>
        <a:p>
          <a:endParaRPr lang="es-EC" sz="1800">
            <a:latin typeface="Constantia" pitchFamily="18" charset="0"/>
          </a:endParaRPr>
        </a:p>
      </dgm:t>
    </dgm:pt>
    <dgm:pt modelId="{11E3DE6B-4E2D-47DD-89B3-4BCFE39D3381}" type="parTrans" cxnId="{968D0E03-55D1-43D3-813D-928C4133C500}">
      <dgm:prSet/>
      <dgm:spPr/>
      <dgm:t>
        <a:bodyPr/>
        <a:lstStyle/>
        <a:p>
          <a:endParaRPr lang="es-EC" sz="1800">
            <a:latin typeface="Constantia" pitchFamily="18" charset="0"/>
          </a:endParaRPr>
        </a:p>
      </dgm:t>
    </dgm:pt>
    <dgm:pt modelId="{0E2B8B72-1278-4D22-AB9C-26DF2980E07C}" type="pres">
      <dgm:prSet presAssocID="{BCDA72CF-276D-46F3-993E-7ADB34749849}" presName="Name0" presStyleCnt="0">
        <dgm:presLayoutVars>
          <dgm:dir/>
          <dgm:animLvl val="lvl"/>
          <dgm:resizeHandles val="exact"/>
        </dgm:presLayoutVars>
      </dgm:prSet>
      <dgm:spPr/>
      <dgm:t>
        <a:bodyPr/>
        <a:lstStyle/>
        <a:p>
          <a:endParaRPr lang="es-EC"/>
        </a:p>
      </dgm:t>
    </dgm:pt>
    <dgm:pt modelId="{6C8A6B4B-0F32-4025-99BB-356AA823223C}" type="pres">
      <dgm:prSet presAssocID="{55966F40-1413-4CAF-909B-E089D9187D73}" presName="linNode" presStyleCnt="0"/>
      <dgm:spPr/>
      <dgm:t>
        <a:bodyPr/>
        <a:lstStyle/>
        <a:p>
          <a:endParaRPr lang="es-EC"/>
        </a:p>
      </dgm:t>
    </dgm:pt>
    <dgm:pt modelId="{4C2DD616-52D2-423A-992D-536A725764C1}" type="pres">
      <dgm:prSet presAssocID="{55966F40-1413-4CAF-909B-E089D9187D73}" presName="parentText" presStyleLbl="node1" presStyleIdx="0" presStyleCnt="3" custLinFactNeighborY="-4783">
        <dgm:presLayoutVars>
          <dgm:chMax val="1"/>
          <dgm:bulletEnabled val="1"/>
        </dgm:presLayoutVars>
      </dgm:prSet>
      <dgm:spPr/>
      <dgm:t>
        <a:bodyPr/>
        <a:lstStyle/>
        <a:p>
          <a:endParaRPr lang="es-EC"/>
        </a:p>
      </dgm:t>
    </dgm:pt>
    <dgm:pt modelId="{71D29A99-6D1D-4D00-A62D-BE4E00EFC3F7}" type="pres">
      <dgm:prSet presAssocID="{55966F40-1413-4CAF-909B-E089D9187D73}" presName="descendantText" presStyleLbl="alignAccFollowNode1" presStyleIdx="0" presStyleCnt="2">
        <dgm:presLayoutVars>
          <dgm:bulletEnabled val="1"/>
        </dgm:presLayoutVars>
      </dgm:prSet>
      <dgm:spPr/>
      <dgm:t>
        <a:bodyPr/>
        <a:lstStyle/>
        <a:p>
          <a:endParaRPr lang="es-EC"/>
        </a:p>
      </dgm:t>
    </dgm:pt>
    <dgm:pt modelId="{AC08A35C-C5ED-4EF5-92E4-6EA67A1ECCEB}" type="pres">
      <dgm:prSet presAssocID="{A337CB79-CE2F-415E-8A88-D286C87D8DAE}" presName="sp" presStyleCnt="0"/>
      <dgm:spPr/>
      <dgm:t>
        <a:bodyPr/>
        <a:lstStyle/>
        <a:p>
          <a:endParaRPr lang="es-EC"/>
        </a:p>
      </dgm:t>
    </dgm:pt>
    <dgm:pt modelId="{825240BF-F57F-44E8-9CD4-2CFCD75AA586}" type="pres">
      <dgm:prSet presAssocID="{8329117A-613A-4360-8D3C-E933B9FFB2CF}" presName="linNode" presStyleCnt="0"/>
      <dgm:spPr/>
      <dgm:t>
        <a:bodyPr/>
        <a:lstStyle/>
        <a:p>
          <a:endParaRPr lang="es-EC"/>
        </a:p>
      </dgm:t>
    </dgm:pt>
    <dgm:pt modelId="{FD0245D9-0313-40D6-9213-FC5FFA77DBE9}" type="pres">
      <dgm:prSet presAssocID="{8329117A-613A-4360-8D3C-E933B9FFB2CF}" presName="parentText" presStyleLbl="node1" presStyleIdx="1" presStyleCnt="3" custLinFactNeighborX="18229" custLinFactNeighborY="-3261">
        <dgm:presLayoutVars>
          <dgm:chMax val="1"/>
          <dgm:bulletEnabled val="1"/>
        </dgm:presLayoutVars>
      </dgm:prSet>
      <dgm:spPr/>
      <dgm:t>
        <a:bodyPr/>
        <a:lstStyle/>
        <a:p>
          <a:endParaRPr lang="es-EC"/>
        </a:p>
      </dgm:t>
    </dgm:pt>
    <dgm:pt modelId="{862B1F3B-6F61-4BE3-8466-18F489A5D3BF}" type="pres">
      <dgm:prSet presAssocID="{DE49CDA6-06E3-4265-85E4-55A658C5D58C}" presName="sp" presStyleCnt="0"/>
      <dgm:spPr/>
      <dgm:t>
        <a:bodyPr/>
        <a:lstStyle/>
        <a:p>
          <a:endParaRPr lang="es-EC"/>
        </a:p>
      </dgm:t>
    </dgm:pt>
    <dgm:pt modelId="{7CFDF2BB-4DE0-4725-B047-3DD75FA16870}" type="pres">
      <dgm:prSet presAssocID="{835A0D9E-D88B-46F2-B365-74E7CA685804}" presName="linNode" presStyleCnt="0"/>
      <dgm:spPr/>
      <dgm:t>
        <a:bodyPr/>
        <a:lstStyle/>
        <a:p>
          <a:endParaRPr lang="es-EC"/>
        </a:p>
      </dgm:t>
    </dgm:pt>
    <dgm:pt modelId="{F0847D10-33B4-4B2F-B59D-69746A8FCE96}" type="pres">
      <dgm:prSet presAssocID="{835A0D9E-D88B-46F2-B365-74E7CA685804}" presName="parentText" presStyleLbl="node1" presStyleIdx="2" presStyleCnt="3" custLinFactNeighborX="55990" custLinFactNeighborY="-1739">
        <dgm:presLayoutVars>
          <dgm:chMax val="1"/>
          <dgm:bulletEnabled val="1"/>
        </dgm:presLayoutVars>
      </dgm:prSet>
      <dgm:spPr/>
      <dgm:t>
        <a:bodyPr/>
        <a:lstStyle/>
        <a:p>
          <a:endParaRPr lang="es-EC"/>
        </a:p>
      </dgm:t>
    </dgm:pt>
    <dgm:pt modelId="{D240890F-8535-426C-A0CE-06E6C774FFB4}" type="pres">
      <dgm:prSet presAssocID="{835A0D9E-D88B-46F2-B365-74E7CA685804}" presName="descendantText" presStyleLbl="alignAccFollowNode1" presStyleIdx="1" presStyleCnt="2" custScaleX="34897" custScaleY="111579" custLinFactX="3385" custLinFactNeighborX="100000" custLinFactNeighborY="-3095">
        <dgm:presLayoutVars>
          <dgm:bulletEnabled val="1"/>
        </dgm:presLayoutVars>
      </dgm:prSet>
      <dgm:spPr/>
      <dgm:t>
        <a:bodyPr/>
        <a:lstStyle/>
        <a:p>
          <a:endParaRPr lang="es-EC"/>
        </a:p>
      </dgm:t>
    </dgm:pt>
  </dgm:ptLst>
  <dgm:cxnLst>
    <dgm:cxn modelId="{153A9E1A-4BF6-41A1-8247-89CAD2518DEC}" srcId="{BCDA72CF-276D-46F3-993E-7ADB34749849}" destId="{835A0D9E-D88B-46F2-B365-74E7CA685804}" srcOrd="2" destOrd="0" parTransId="{81CB9D9A-D545-41E3-957F-E98FC5E9A5E3}" sibTransId="{FC5333C6-534B-48EC-8D8C-C5922A21C396}"/>
    <dgm:cxn modelId="{40736EDE-83FC-4E29-8E76-0ECD10D1E6C1}" type="presOf" srcId="{8329117A-613A-4360-8D3C-E933B9FFB2CF}" destId="{FD0245D9-0313-40D6-9213-FC5FFA77DBE9}" srcOrd="0" destOrd="0" presId="urn:microsoft.com/office/officeart/2005/8/layout/vList5"/>
    <dgm:cxn modelId="{C5777C04-5A40-4EBF-86A3-99AEDC87CF03}" type="presOf" srcId="{BCDA72CF-276D-46F3-993E-7ADB34749849}" destId="{0E2B8B72-1278-4D22-AB9C-26DF2980E07C}" srcOrd="0" destOrd="0" presId="urn:microsoft.com/office/officeart/2005/8/layout/vList5"/>
    <dgm:cxn modelId="{968D0E03-55D1-43D3-813D-928C4133C500}" srcId="{835A0D9E-D88B-46F2-B365-74E7CA685804}" destId="{6C6F4D6A-606D-4175-9B7C-4ABA8F96DD43}" srcOrd="0" destOrd="0" parTransId="{11E3DE6B-4E2D-47DD-89B3-4BCFE39D3381}" sibTransId="{98B6909F-E4CA-4A47-92FE-37EF1735AF8A}"/>
    <dgm:cxn modelId="{965012F5-F68F-4612-A938-E2833C71D7CA}" type="presOf" srcId="{6C6F4D6A-606D-4175-9B7C-4ABA8F96DD43}" destId="{D240890F-8535-426C-A0CE-06E6C774FFB4}" srcOrd="0" destOrd="0" presId="urn:microsoft.com/office/officeart/2005/8/layout/vList5"/>
    <dgm:cxn modelId="{A8AF85F5-8080-49C5-BEEF-C18F855C25FA}" srcId="{BCDA72CF-276D-46F3-993E-7ADB34749849}" destId="{55966F40-1413-4CAF-909B-E089D9187D73}" srcOrd="0" destOrd="0" parTransId="{32ACAC64-3E28-4F8B-8C11-5F1CC86B8AF8}" sibTransId="{A337CB79-CE2F-415E-8A88-D286C87D8DAE}"/>
    <dgm:cxn modelId="{C58F1BCE-EA65-4EDB-ADAE-A2458EB64485}" type="presOf" srcId="{835A0D9E-D88B-46F2-B365-74E7CA685804}" destId="{F0847D10-33B4-4B2F-B59D-69746A8FCE96}" srcOrd="0" destOrd="0" presId="urn:microsoft.com/office/officeart/2005/8/layout/vList5"/>
    <dgm:cxn modelId="{1867C6D9-18E3-4F4C-A510-4F9F0ACCB3A5}" srcId="{55966F40-1413-4CAF-909B-E089D9187D73}" destId="{5B51BBC0-2B40-4011-9E83-D438FFD13D5D}" srcOrd="0" destOrd="0" parTransId="{B79BA5CA-7383-4057-8DD9-AD5C73FBA685}" sibTransId="{9A4FB780-AADA-46D6-BA4B-29CBAC747953}"/>
    <dgm:cxn modelId="{63AE7E2F-006E-4F5B-A3DC-98A447198E9A}" type="presOf" srcId="{55966F40-1413-4CAF-909B-E089D9187D73}" destId="{4C2DD616-52D2-423A-992D-536A725764C1}" srcOrd="0" destOrd="0" presId="urn:microsoft.com/office/officeart/2005/8/layout/vList5"/>
    <dgm:cxn modelId="{91C5C205-5231-4CE6-AECE-0C17641CFEE1}" type="presOf" srcId="{5B51BBC0-2B40-4011-9E83-D438FFD13D5D}" destId="{71D29A99-6D1D-4D00-A62D-BE4E00EFC3F7}" srcOrd="0" destOrd="0" presId="urn:microsoft.com/office/officeart/2005/8/layout/vList5"/>
    <dgm:cxn modelId="{D90FD18B-4E98-4FE5-8011-226A28E00E4F}" srcId="{BCDA72CF-276D-46F3-993E-7ADB34749849}" destId="{8329117A-613A-4360-8D3C-E933B9FFB2CF}" srcOrd="1" destOrd="0" parTransId="{BC6CF4E5-F575-4996-94CC-CCE8C46D1511}" sibTransId="{DE49CDA6-06E3-4265-85E4-55A658C5D58C}"/>
    <dgm:cxn modelId="{A41523F0-936F-407F-BDE2-7957B7054A96}" type="presParOf" srcId="{0E2B8B72-1278-4D22-AB9C-26DF2980E07C}" destId="{6C8A6B4B-0F32-4025-99BB-356AA823223C}" srcOrd="0" destOrd="0" presId="urn:microsoft.com/office/officeart/2005/8/layout/vList5"/>
    <dgm:cxn modelId="{D06EF27B-EFC7-4298-9445-7E46A8883689}" type="presParOf" srcId="{6C8A6B4B-0F32-4025-99BB-356AA823223C}" destId="{4C2DD616-52D2-423A-992D-536A725764C1}" srcOrd="0" destOrd="0" presId="urn:microsoft.com/office/officeart/2005/8/layout/vList5"/>
    <dgm:cxn modelId="{6777F304-05C9-4F7E-B836-949FBADE4169}" type="presParOf" srcId="{6C8A6B4B-0F32-4025-99BB-356AA823223C}" destId="{71D29A99-6D1D-4D00-A62D-BE4E00EFC3F7}" srcOrd="1" destOrd="0" presId="urn:microsoft.com/office/officeart/2005/8/layout/vList5"/>
    <dgm:cxn modelId="{5D792F56-030F-499D-9256-FC9914F6D571}" type="presParOf" srcId="{0E2B8B72-1278-4D22-AB9C-26DF2980E07C}" destId="{AC08A35C-C5ED-4EF5-92E4-6EA67A1ECCEB}" srcOrd="1" destOrd="0" presId="urn:microsoft.com/office/officeart/2005/8/layout/vList5"/>
    <dgm:cxn modelId="{788DDC67-3FA7-476D-9452-AEFCFB2BEEE2}" type="presParOf" srcId="{0E2B8B72-1278-4D22-AB9C-26DF2980E07C}" destId="{825240BF-F57F-44E8-9CD4-2CFCD75AA586}" srcOrd="2" destOrd="0" presId="urn:microsoft.com/office/officeart/2005/8/layout/vList5"/>
    <dgm:cxn modelId="{1317B546-51F9-4C1C-9504-FD37D46B2AAC}" type="presParOf" srcId="{825240BF-F57F-44E8-9CD4-2CFCD75AA586}" destId="{FD0245D9-0313-40D6-9213-FC5FFA77DBE9}" srcOrd="0" destOrd="0" presId="urn:microsoft.com/office/officeart/2005/8/layout/vList5"/>
    <dgm:cxn modelId="{6465F2A2-007B-41F0-872F-EB6DA89F7C5D}" type="presParOf" srcId="{0E2B8B72-1278-4D22-AB9C-26DF2980E07C}" destId="{862B1F3B-6F61-4BE3-8466-18F489A5D3BF}" srcOrd="3" destOrd="0" presId="urn:microsoft.com/office/officeart/2005/8/layout/vList5"/>
    <dgm:cxn modelId="{E6054CA6-A3B4-48F0-A75A-3E3F193AFBC4}" type="presParOf" srcId="{0E2B8B72-1278-4D22-AB9C-26DF2980E07C}" destId="{7CFDF2BB-4DE0-4725-B047-3DD75FA16870}" srcOrd="4" destOrd="0" presId="urn:microsoft.com/office/officeart/2005/8/layout/vList5"/>
    <dgm:cxn modelId="{103898C6-D7B2-4324-9514-33A5F96E65A8}" type="presParOf" srcId="{7CFDF2BB-4DE0-4725-B047-3DD75FA16870}" destId="{F0847D10-33B4-4B2F-B59D-69746A8FCE96}" srcOrd="0" destOrd="0" presId="urn:microsoft.com/office/officeart/2005/8/layout/vList5"/>
    <dgm:cxn modelId="{56170DD2-9B27-41DE-B2EB-4BBDCC5105EB}" type="presParOf" srcId="{7CFDF2BB-4DE0-4725-B047-3DD75FA16870}" destId="{D240890F-8535-426C-A0CE-06E6C774FFB4}" srcOrd="1" destOrd="0" presId="urn:microsoft.com/office/officeart/2005/8/layout/vList5"/>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383092-E314-45D3-8666-797DF1DE778F}" type="doc">
      <dgm:prSet loTypeId="urn:microsoft.com/office/officeart/2005/8/layout/gear1" loCatId="process" qsTypeId="urn:microsoft.com/office/officeart/2005/8/quickstyle/simple2" qsCatId="simple" csTypeId="urn:microsoft.com/office/officeart/2005/8/colors/colorful1" csCatId="colorful" phldr="1"/>
      <dgm:spPr/>
    </dgm:pt>
    <dgm:pt modelId="{746E90EB-DDE4-4B17-A888-100B6D6A6903}" type="pres">
      <dgm:prSet presAssocID="{5F383092-E314-45D3-8666-797DF1DE778F}" presName="composite" presStyleCnt="0">
        <dgm:presLayoutVars>
          <dgm:chMax val="3"/>
          <dgm:animLvl val="lvl"/>
          <dgm:resizeHandles val="exact"/>
        </dgm:presLayoutVars>
      </dgm:prSet>
      <dgm:spPr/>
    </dgm:pt>
  </dgm:ptLst>
  <dgm:cxnLst>
    <dgm:cxn modelId="{45C8B27F-38DF-4C7C-AE48-E2C42C338B0C}" type="presOf" srcId="{5F383092-E314-45D3-8666-797DF1DE778F}" destId="{746E90EB-DDE4-4B17-A888-100B6D6A6903}" srcOrd="0" destOrd="0" presId="urn:microsoft.com/office/officeart/2005/8/layout/gear1"/>
  </dgm:cxnLst>
  <dgm:bg>
    <a:blipFill>
      <a:blip xmlns:r="http://schemas.openxmlformats.org/officeDocument/2006/relationships" r:embed="rId1"/>
      <a:stretch>
        <a:fillRect/>
      </a:stretch>
    </a:blip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A7E982-1259-48FB-82A4-E0E7D487CE0B}" type="doc">
      <dgm:prSet loTypeId="urn:microsoft.com/office/officeart/2005/8/layout/venn1" loCatId="relationship" qsTypeId="urn:microsoft.com/office/officeart/2005/8/quickstyle/simple1" qsCatId="simple" csTypeId="urn:microsoft.com/office/officeart/2005/8/colors/colorful2" csCatId="colorful" phldr="1"/>
      <dgm:spPr/>
    </dgm:pt>
    <dgm:pt modelId="{9E0F14F5-6281-4E73-B5D7-88D3F2DC4F8C}">
      <dgm:prSet phldrT="[Texto]" custT="1">
        <dgm:style>
          <a:lnRef idx="3">
            <a:schemeClr val="lt1"/>
          </a:lnRef>
          <a:fillRef idx="1">
            <a:schemeClr val="accent2"/>
          </a:fillRef>
          <a:effectRef idx="1">
            <a:schemeClr val="accent2"/>
          </a:effectRef>
          <a:fontRef idx="minor">
            <a:schemeClr val="lt1"/>
          </a:fontRef>
        </dgm:style>
      </dgm:prSet>
      <dgm:spPr/>
      <dgm:t>
        <a:bodyPr/>
        <a:lstStyle/>
        <a:p>
          <a:pPr algn="ctr" rtl="0"/>
          <a:r>
            <a:rPr kumimoji="0" lang="es-EC" sz="2000" b="1" i="0" u="none" strike="noStrike" cap="none" normalizeH="0" baseline="0" dirty="0" smtClean="0">
              <a:ln/>
              <a:solidFill>
                <a:srgbClr val="C00000"/>
              </a:solidFill>
              <a:effectLst/>
              <a:latin typeface="Arial" pitchFamily="34" charset="0"/>
              <a:cs typeface="Arial" pitchFamily="34" charset="0"/>
            </a:rPr>
            <a:t>VISIÓN  </a:t>
          </a:r>
        </a:p>
        <a:p>
          <a:pPr algn="l" rtl="0"/>
          <a:r>
            <a:rPr kumimoji="0" lang="es-EC" sz="2000" b="1" i="0" u="none" strike="noStrike" cap="none" normalizeH="0" baseline="0" dirty="0" smtClean="0">
              <a:ln/>
              <a:effectLst/>
              <a:latin typeface="Arial" pitchFamily="34" charset="0"/>
              <a:cs typeface="Arial" pitchFamily="34" charset="0"/>
            </a:rPr>
            <a:t>                                                          </a:t>
          </a:r>
          <a:r>
            <a:rPr kumimoji="0" lang="es-EC" sz="2000" b="0" i="0" u="none" strike="noStrike" cap="none" normalizeH="0" baseline="0" dirty="0" smtClean="0">
              <a:ln/>
              <a:solidFill>
                <a:schemeClr val="tx1">
                  <a:lumMod val="95000"/>
                  <a:lumOff val="5000"/>
                </a:schemeClr>
              </a:solidFill>
              <a:effectLst/>
              <a:latin typeface="Arial" pitchFamily="34" charset="0"/>
              <a:cs typeface="Arial" pitchFamily="34" charset="0"/>
            </a:rPr>
            <a:t>La Comisión Metropolitana de Lucha Contra la Corrupción    lidera la construcción de una cultura de transparencia, contribuyendo a la disminución de las causas y los efectos de la corrupción y al incremento de la confianza ciudadana en la Gestión Municipal.</a:t>
          </a:r>
          <a:endParaRPr lang="es-EC" sz="2000" dirty="0">
            <a:solidFill>
              <a:schemeClr val="tx1">
                <a:lumMod val="95000"/>
                <a:lumOff val="5000"/>
              </a:schemeClr>
            </a:solidFill>
          </a:endParaRPr>
        </a:p>
      </dgm:t>
    </dgm:pt>
    <dgm:pt modelId="{CFEBE233-2170-4073-92BF-9AB283E3AFE6}" type="parTrans" cxnId="{3C554890-20BA-4D36-AC0A-41A2A54F928A}">
      <dgm:prSet/>
      <dgm:spPr/>
      <dgm:t>
        <a:bodyPr/>
        <a:lstStyle/>
        <a:p>
          <a:endParaRPr lang="es-EC"/>
        </a:p>
      </dgm:t>
    </dgm:pt>
    <dgm:pt modelId="{C70910A8-7C8C-4F3C-AE9D-E4628C9D05DB}" type="sibTrans" cxnId="{3C554890-20BA-4D36-AC0A-41A2A54F928A}">
      <dgm:prSet/>
      <dgm:spPr/>
      <dgm:t>
        <a:bodyPr/>
        <a:lstStyle/>
        <a:p>
          <a:endParaRPr lang="es-EC"/>
        </a:p>
      </dgm:t>
    </dgm:pt>
    <dgm:pt modelId="{F75D2990-EB59-4148-930F-780E42D23D05}" type="pres">
      <dgm:prSet presAssocID="{37A7E982-1259-48FB-82A4-E0E7D487CE0B}" presName="compositeShape" presStyleCnt="0">
        <dgm:presLayoutVars>
          <dgm:chMax val="7"/>
          <dgm:dir/>
          <dgm:resizeHandles val="exact"/>
        </dgm:presLayoutVars>
      </dgm:prSet>
      <dgm:spPr/>
    </dgm:pt>
    <dgm:pt modelId="{36BA1C81-C3C4-44C4-A6DC-E28CC0258357}" type="pres">
      <dgm:prSet presAssocID="{9E0F14F5-6281-4E73-B5D7-88D3F2DC4F8C}" presName="circ1TxSh" presStyleLbl="vennNode1" presStyleIdx="0" presStyleCnt="1" custLinFactNeighborX="-17361" custLinFactNeighborY="8333"/>
      <dgm:spPr/>
      <dgm:t>
        <a:bodyPr/>
        <a:lstStyle/>
        <a:p>
          <a:endParaRPr lang="es-EC"/>
        </a:p>
      </dgm:t>
    </dgm:pt>
  </dgm:ptLst>
  <dgm:cxnLst>
    <dgm:cxn modelId="{3C554890-20BA-4D36-AC0A-41A2A54F928A}" srcId="{37A7E982-1259-48FB-82A4-E0E7D487CE0B}" destId="{9E0F14F5-6281-4E73-B5D7-88D3F2DC4F8C}" srcOrd="0" destOrd="0" parTransId="{CFEBE233-2170-4073-92BF-9AB283E3AFE6}" sibTransId="{C70910A8-7C8C-4F3C-AE9D-E4628C9D05DB}"/>
    <dgm:cxn modelId="{526B166E-02E1-4690-BA28-E03D6DD025ED}" type="presOf" srcId="{37A7E982-1259-48FB-82A4-E0E7D487CE0B}" destId="{F75D2990-EB59-4148-930F-780E42D23D05}" srcOrd="0" destOrd="0" presId="urn:microsoft.com/office/officeart/2005/8/layout/venn1"/>
    <dgm:cxn modelId="{6760B5B0-BC04-4535-9A11-E928223B8542}" type="presOf" srcId="{9E0F14F5-6281-4E73-B5D7-88D3F2DC4F8C}" destId="{36BA1C81-C3C4-44C4-A6DC-E28CC0258357}" srcOrd="0" destOrd="0" presId="urn:microsoft.com/office/officeart/2005/8/layout/venn1"/>
    <dgm:cxn modelId="{B89E60EA-EE1D-48F0-8754-5C05A6C36F9F}" type="presParOf" srcId="{F75D2990-EB59-4148-930F-780E42D23D05}" destId="{36BA1C81-C3C4-44C4-A6DC-E28CC0258357}" srcOrd="0" destOrd="0" presId="urn:microsoft.com/office/officeart/2005/8/layout/venn1"/>
  </dgm:cxnLst>
  <dgm:bg>
    <a:noFill/>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F8036D-4EC2-443E-A73E-A8F8DD832AC8}" type="doc">
      <dgm:prSet loTypeId="urn:microsoft.com/office/officeart/2005/8/layout/default" loCatId="list" qsTypeId="urn:microsoft.com/office/officeart/2005/8/quickstyle/3d5" qsCatId="3D" csTypeId="urn:microsoft.com/office/officeart/2005/8/colors/colorful2" csCatId="colorful" phldr="1"/>
      <dgm:spPr/>
      <dgm:t>
        <a:bodyPr/>
        <a:lstStyle/>
        <a:p>
          <a:endParaRPr lang="es-EC"/>
        </a:p>
      </dgm:t>
    </dgm:pt>
    <dgm:pt modelId="{FBF48CCE-F919-43AE-84C1-27E927591EC0}">
      <dgm:prSet phldrT="[Texto]" custT="1"/>
      <dgm:spPr>
        <a:solidFill>
          <a:schemeClr val="accent2">
            <a:lumMod val="50000"/>
          </a:schemeClr>
        </a:solidFill>
      </dgm:spPr>
      <dgm:t>
        <a:bodyPr/>
        <a:lstStyle/>
        <a:p>
          <a:r>
            <a:rPr lang="es-EC" sz="1800" b="1" dirty="0" smtClean="0">
              <a:solidFill>
                <a:schemeClr val="tx1"/>
              </a:solidFill>
              <a:latin typeface="Arial"/>
              <a:ea typeface="Times New Roman"/>
              <a:cs typeface="Times New Roman"/>
            </a:rPr>
            <a:t>Respeto</a:t>
          </a:r>
          <a:endParaRPr lang="es-EC" sz="1800" b="1" dirty="0">
            <a:solidFill>
              <a:schemeClr val="tx1"/>
            </a:solidFill>
          </a:endParaRPr>
        </a:p>
      </dgm:t>
    </dgm:pt>
    <dgm:pt modelId="{230B6ED2-630D-4D25-B827-817815650B2B}" type="parTrans" cxnId="{5C006B8C-989E-4769-B0B1-3FEC7FDC47C7}">
      <dgm:prSet/>
      <dgm:spPr/>
      <dgm:t>
        <a:bodyPr/>
        <a:lstStyle/>
        <a:p>
          <a:endParaRPr lang="es-EC"/>
        </a:p>
      </dgm:t>
    </dgm:pt>
    <dgm:pt modelId="{03C7C696-90E6-4E3C-AA75-D900CA84C2B4}" type="sibTrans" cxnId="{5C006B8C-989E-4769-B0B1-3FEC7FDC47C7}">
      <dgm:prSet/>
      <dgm:spPr/>
      <dgm:t>
        <a:bodyPr/>
        <a:lstStyle/>
        <a:p>
          <a:endParaRPr lang="es-EC"/>
        </a:p>
      </dgm:t>
    </dgm:pt>
    <dgm:pt modelId="{329DB978-12BD-42D3-B904-ED157FB9C9AF}">
      <dgm:prSet phldrT="[Texto]" custT="1"/>
      <dgm:spPr>
        <a:solidFill>
          <a:schemeClr val="accent2">
            <a:lumMod val="60000"/>
            <a:lumOff val="40000"/>
          </a:schemeClr>
        </a:solidFill>
      </dgm:spPr>
      <dgm:t>
        <a:bodyPr/>
        <a:lstStyle/>
        <a:p>
          <a:r>
            <a:rPr lang="es-EC" sz="1800" b="1" dirty="0" smtClean="0">
              <a:solidFill>
                <a:schemeClr val="tx1"/>
              </a:solidFill>
              <a:latin typeface="Arial"/>
              <a:ea typeface="Times New Roman"/>
              <a:cs typeface="Times New Roman"/>
            </a:rPr>
            <a:t>Transparencia</a:t>
          </a:r>
          <a:endParaRPr lang="es-EC" sz="1800" b="1" dirty="0">
            <a:solidFill>
              <a:schemeClr val="tx1"/>
            </a:solidFill>
          </a:endParaRPr>
        </a:p>
      </dgm:t>
    </dgm:pt>
    <dgm:pt modelId="{D96C4DCB-BF28-4108-83C3-F630F93B5341}" type="parTrans" cxnId="{5401A20C-6FEC-4198-B41A-345BD819D3CC}">
      <dgm:prSet/>
      <dgm:spPr/>
      <dgm:t>
        <a:bodyPr/>
        <a:lstStyle/>
        <a:p>
          <a:endParaRPr lang="es-EC"/>
        </a:p>
      </dgm:t>
    </dgm:pt>
    <dgm:pt modelId="{2F6BAA95-4712-4A60-92FE-785EA691EA3E}" type="sibTrans" cxnId="{5401A20C-6FEC-4198-B41A-345BD819D3CC}">
      <dgm:prSet/>
      <dgm:spPr/>
      <dgm:t>
        <a:bodyPr/>
        <a:lstStyle/>
        <a:p>
          <a:endParaRPr lang="es-EC"/>
        </a:p>
      </dgm:t>
    </dgm:pt>
    <dgm:pt modelId="{D32AFC99-50DF-404B-8042-B06DEB233769}">
      <dgm:prSet phldrT="[Texto]" custT="1"/>
      <dgm:spPr>
        <a:solidFill>
          <a:schemeClr val="accent4">
            <a:lumMod val="75000"/>
          </a:schemeClr>
        </a:solidFill>
      </dgm:spPr>
      <dgm:t>
        <a:bodyPr/>
        <a:lstStyle/>
        <a:p>
          <a:r>
            <a:rPr lang="es-EC" sz="1800" b="1" dirty="0" smtClean="0">
              <a:solidFill>
                <a:schemeClr val="tx1"/>
              </a:solidFill>
              <a:latin typeface="Arial"/>
              <a:ea typeface="Times New Roman"/>
              <a:cs typeface="Times New Roman"/>
            </a:rPr>
            <a:t>Solidaridad</a:t>
          </a:r>
          <a:endParaRPr lang="es-EC" sz="1800" b="1" dirty="0">
            <a:solidFill>
              <a:schemeClr val="tx1"/>
            </a:solidFill>
          </a:endParaRPr>
        </a:p>
      </dgm:t>
    </dgm:pt>
    <dgm:pt modelId="{FA4661A6-04D0-4492-93FE-D8C89E58DD13}" type="parTrans" cxnId="{83754D9C-820D-4705-94F5-1E8ED95D3F5C}">
      <dgm:prSet/>
      <dgm:spPr/>
      <dgm:t>
        <a:bodyPr/>
        <a:lstStyle/>
        <a:p>
          <a:endParaRPr lang="es-EC"/>
        </a:p>
      </dgm:t>
    </dgm:pt>
    <dgm:pt modelId="{87A92233-3AE5-4B10-92F9-9803ACB36EDD}" type="sibTrans" cxnId="{83754D9C-820D-4705-94F5-1E8ED95D3F5C}">
      <dgm:prSet/>
      <dgm:spPr/>
      <dgm:t>
        <a:bodyPr/>
        <a:lstStyle/>
        <a:p>
          <a:endParaRPr lang="es-EC"/>
        </a:p>
      </dgm:t>
    </dgm:pt>
    <dgm:pt modelId="{6BFD6A5F-DC9A-4DDE-8ADF-50D46BA52FBA}">
      <dgm:prSet phldrT="[Texto]" custT="1"/>
      <dgm:spPr>
        <a:solidFill>
          <a:schemeClr val="accent4">
            <a:lumMod val="75000"/>
          </a:schemeClr>
        </a:solidFill>
      </dgm:spPr>
      <dgm:t>
        <a:bodyPr/>
        <a:lstStyle/>
        <a:p>
          <a:r>
            <a:rPr lang="es-EC" sz="1800" b="1" dirty="0" smtClean="0">
              <a:solidFill>
                <a:schemeClr val="tx1"/>
              </a:solidFill>
              <a:latin typeface="Arial"/>
              <a:ea typeface="Times New Roman"/>
              <a:cs typeface="Times New Roman"/>
            </a:rPr>
            <a:t>Equidad</a:t>
          </a:r>
          <a:endParaRPr lang="es-EC" sz="1800" b="1" dirty="0">
            <a:solidFill>
              <a:schemeClr val="tx1"/>
            </a:solidFill>
          </a:endParaRPr>
        </a:p>
      </dgm:t>
    </dgm:pt>
    <dgm:pt modelId="{A9F7D882-E509-4F7B-9D1D-DA3859808858}" type="parTrans" cxnId="{90EDE762-3D63-4821-B9E2-AC2C8A1BF62B}">
      <dgm:prSet/>
      <dgm:spPr/>
      <dgm:t>
        <a:bodyPr/>
        <a:lstStyle/>
        <a:p>
          <a:endParaRPr lang="es-EC"/>
        </a:p>
      </dgm:t>
    </dgm:pt>
    <dgm:pt modelId="{CAE42ACB-3A3F-4FF4-AC61-F82F2B56EF05}" type="sibTrans" cxnId="{90EDE762-3D63-4821-B9E2-AC2C8A1BF62B}">
      <dgm:prSet/>
      <dgm:spPr/>
      <dgm:t>
        <a:bodyPr/>
        <a:lstStyle/>
        <a:p>
          <a:endParaRPr lang="es-EC"/>
        </a:p>
      </dgm:t>
    </dgm:pt>
    <dgm:pt modelId="{52000D3B-D757-42B3-A505-5728DF51FE61}">
      <dgm:prSet phldrT="[Texto]" custT="1"/>
      <dgm:spPr>
        <a:solidFill>
          <a:schemeClr val="accent4">
            <a:lumMod val="75000"/>
          </a:schemeClr>
        </a:solidFill>
      </dgm:spPr>
      <dgm:t>
        <a:bodyPr/>
        <a:lstStyle/>
        <a:p>
          <a:r>
            <a:rPr lang="es-EC" sz="1800" b="1" dirty="0" smtClean="0">
              <a:solidFill>
                <a:schemeClr val="tx1"/>
              </a:solidFill>
              <a:latin typeface="Arial"/>
              <a:ea typeface="Calibri"/>
              <a:cs typeface="Times New Roman"/>
            </a:rPr>
            <a:t>Lealtad</a:t>
          </a:r>
          <a:endParaRPr lang="es-EC" sz="1800" b="1" dirty="0">
            <a:solidFill>
              <a:schemeClr val="tx1"/>
            </a:solidFill>
          </a:endParaRPr>
        </a:p>
      </dgm:t>
    </dgm:pt>
    <dgm:pt modelId="{EA1C0E82-93D4-46CE-B1F9-4FBF2DDB1868}" type="parTrans" cxnId="{5C03B104-AC15-4821-B253-8CB63B63AD65}">
      <dgm:prSet/>
      <dgm:spPr/>
      <dgm:t>
        <a:bodyPr/>
        <a:lstStyle/>
        <a:p>
          <a:endParaRPr lang="es-EC"/>
        </a:p>
      </dgm:t>
    </dgm:pt>
    <dgm:pt modelId="{29CACD1E-59A5-4953-BE22-3FDBF0099157}" type="sibTrans" cxnId="{5C03B104-AC15-4821-B253-8CB63B63AD65}">
      <dgm:prSet/>
      <dgm:spPr/>
      <dgm:t>
        <a:bodyPr/>
        <a:lstStyle/>
        <a:p>
          <a:endParaRPr lang="es-EC"/>
        </a:p>
      </dgm:t>
    </dgm:pt>
    <dgm:pt modelId="{85AF3A13-337A-4085-9426-C47FF28502A5}">
      <dgm:prSet custT="1"/>
      <dgm:spPr>
        <a:solidFill>
          <a:schemeClr val="accent2"/>
        </a:solidFill>
      </dgm:spPr>
      <dgm:t>
        <a:bodyPr/>
        <a:lstStyle/>
        <a:p>
          <a:r>
            <a:rPr lang="es-EC" sz="1800" b="1" dirty="0" smtClean="0">
              <a:solidFill>
                <a:schemeClr val="tx1"/>
              </a:solidFill>
              <a:latin typeface="Arial"/>
              <a:ea typeface="Times New Roman"/>
              <a:cs typeface="Times New Roman"/>
            </a:rPr>
            <a:t>Honestidad</a:t>
          </a:r>
          <a:endParaRPr lang="es-EC" sz="1800" b="1" dirty="0">
            <a:solidFill>
              <a:schemeClr val="tx1"/>
            </a:solidFill>
            <a:latin typeface="Calibri"/>
            <a:ea typeface="Calibri"/>
            <a:cs typeface="Times New Roman"/>
          </a:endParaRPr>
        </a:p>
      </dgm:t>
    </dgm:pt>
    <dgm:pt modelId="{EF4D09D3-6D4E-4F69-8EE7-412F750ADF31}" type="parTrans" cxnId="{218645B1-6C32-45C8-B0E5-6AAB3B0B720C}">
      <dgm:prSet/>
      <dgm:spPr/>
      <dgm:t>
        <a:bodyPr/>
        <a:lstStyle/>
        <a:p>
          <a:endParaRPr lang="es-EC"/>
        </a:p>
      </dgm:t>
    </dgm:pt>
    <dgm:pt modelId="{227FD9FB-02AC-407B-82DF-B0CE485CC05F}" type="sibTrans" cxnId="{218645B1-6C32-45C8-B0E5-6AAB3B0B720C}">
      <dgm:prSet/>
      <dgm:spPr/>
      <dgm:t>
        <a:bodyPr/>
        <a:lstStyle/>
        <a:p>
          <a:endParaRPr lang="es-EC"/>
        </a:p>
      </dgm:t>
    </dgm:pt>
    <dgm:pt modelId="{40B806C9-1D2D-40C4-92A0-12C7F719E6E7}">
      <dgm:prSet custT="1"/>
      <dgm:spPr>
        <a:solidFill>
          <a:schemeClr val="accent2">
            <a:lumMod val="75000"/>
          </a:schemeClr>
        </a:solidFill>
      </dgm:spPr>
      <dgm:t>
        <a:bodyPr/>
        <a:lstStyle/>
        <a:p>
          <a:r>
            <a:rPr lang="es-EC" sz="1800" b="1" dirty="0" smtClean="0">
              <a:solidFill>
                <a:schemeClr val="tx1"/>
              </a:solidFill>
              <a:latin typeface="Arial"/>
              <a:ea typeface="Times New Roman"/>
              <a:cs typeface="Times New Roman"/>
            </a:rPr>
            <a:t>Responsabilidad</a:t>
          </a:r>
          <a:endParaRPr lang="es-EC" sz="1800" b="1" dirty="0">
            <a:solidFill>
              <a:schemeClr val="tx1"/>
            </a:solidFill>
            <a:latin typeface="Calibri"/>
            <a:ea typeface="Calibri"/>
            <a:cs typeface="Times New Roman"/>
          </a:endParaRPr>
        </a:p>
      </dgm:t>
    </dgm:pt>
    <dgm:pt modelId="{DC9346BD-9C47-4244-BA82-F296207A685A}" type="parTrans" cxnId="{373B9C9A-9A29-46FF-B018-8CF728B8E572}">
      <dgm:prSet/>
      <dgm:spPr/>
      <dgm:t>
        <a:bodyPr/>
        <a:lstStyle/>
        <a:p>
          <a:endParaRPr lang="es-EC"/>
        </a:p>
      </dgm:t>
    </dgm:pt>
    <dgm:pt modelId="{733C9C65-9825-46E5-A9FB-2AA71B24937A}" type="sibTrans" cxnId="{373B9C9A-9A29-46FF-B018-8CF728B8E572}">
      <dgm:prSet/>
      <dgm:spPr/>
      <dgm:t>
        <a:bodyPr/>
        <a:lstStyle/>
        <a:p>
          <a:endParaRPr lang="es-EC"/>
        </a:p>
      </dgm:t>
    </dgm:pt>
    <dgm:pt modelId="{16F9FBF2-79BB-4C2A-8BDC-29FFF4361A02}">
      <dgm:prSet custT="1"/>
      <dgm:spPr>
        <a:solidFill>
          <a:schemeClr val="accent2">
            <a:lumMod val="40000"/>
            <a:lumOff val="60000"/>
          </a:schemeClr>
        </a:solidFill>
      </dgm:spPr>
      <dgm:t>
        <a:bodyPr/>
        <a:lstStyle/>
        <a:p>
          <a:r>
            <a:rPr lang="es-EC" sz="1800" b="1" dirty="0" smtClean="0">
              <a:solidFill>
                <a:schemeClr val="tx1"/>
              </a:solidFill>
              <a:latin typeface="Arial"/>
              <a:ea typeface="Calibri"/>
              <a:cs typeface="Times New Roman"/>
            </a:rPr>
            <a:t>Entereza</a:t>
          </a:r>
          <a:endParaRPr lang="es-EC" sz="1800" b="1" dirty="0">
            <a:solidFill>
              <a:schemeClr val="tx1"/>
            </a:solidFill>
            <a:latin typeface="Calibri"/>
            <a:ea typeface="Calibri"/>
            <a:cs typeface="Times New Roman"/>
          </a:endParaRPr>
        </a:p>
      </dgm:t>
    </dgm:pt>
    <dgm:pt modelId="{7419CAE9-D9D2-4515-97A9-587967AC2017}" type="parTrans" cxnId="{0A084871-DF9F-4D22-A294-E695FB730469}">
      <dgm:prSet/>
      <dgm:spPr/>
      <dgm:t>
        <a:bodyPr/>
        <a:lstStyle/>
        <a:p>
          <a:endParaRPr lang="es-EC"/>
        </a:p>
      </dgm:t>
    </dgm:pt>
    <dgm:pt modelId="{6D4CD2AF-3374-4933-BCEE-18383BFE83B7}" type="sibTrans" cxnId="{0A084871-DF9F-4D22-A294-E695FB730469}">
      <dgm:prSet/>
      <dgm:spPr/>
      <dgm:t>
        <a:bodyPr/>
        <a:lstStyle/>
        <a:p>
          <a:endParaRPr lang="es-EC"/>
        </a:p>
      </dgm:t>
    </dgm:pt>
    <dgm:pt modelId="{B8ED3DD2-49F6-48DB-B482-FBFCFC7C6175}">
      <dgm:prSet custT="1"/>
      <dgm:spPr>
        <a:solidFill>
          <a:schemeClr val="accent4">
            <a:lumMod val="75000"/>
          </a:schemeClr>
        </a:solidFill>
      </dgm:spPr>
      <dgm:t>
        <a:bodyPr/>
        <a:lstStyle/>
        <a:p>
          <a:r>
            <a:rPr lang="es-EC" sz="1800" b="1" dirty="0" smtClean="0">
              <a:solidFill>
                <a:schemeClr val="tx1"/>
              </a:solidFill>
              <a:latin typeface="Arial"/>
              <a:ea typeface="Times New Roman"/>
              <a:cs typeface="Times New Roman"/>
            </a:rPr>
            <a:t>Prudencia</a:t>
          </a:r>
          <a:endParaRPr lang="es-EC" sz="1800" b="1" dirty="0">
            <a:solidFill>
              <a:schemeClr val="tx1"/>
            </a:solidFill>
            <a:latin typeface="Calibri"/>
            <a:ea typeface="Calibri"/>
            <a:cs typeface="Times New Roman"/>
          </a:endParaRPr>
        </a:p>
      </dgm:t>
    </dgm:pt>
    <dgm:pt modelId="{9DB7C3BA-5D1C-450F-8016-C87A8E83B11B}" type="parTrans" cxnId="{843CB583-AD12-4615-9150-2D00C07B0370}">
      <dgm:prSet/>
      <dgm:spPr/>
      <dgm:t>
        <a:bodyPr/>
        <a:lstStyle/>
        <a:p>
          <a:endParaRPr lang="es-EC"/>
        </a:p>
      </dgm:t>
    </dgm:pt>
    <dgm:pt modelId="{72FC5AB5-9C2D-4073-AEAD-6392E29EC6A3}" type="sibTrans" cxnId="{843CB583-AD12-4615-9150-2D00C07B0370}">
      <dgm:prSet/>
      <dgm:spPr/>
      <dgm:t>
        <a:bodyPr/>
        <a:lstStyle/>
        <a:p>
          <a:endParaRPr lang="es-EC"/>
        </a:p>
      </dgm:t>
    </dgm:pt>
    <dgm:pt modelId="{692CCFE9-1E21-4C05-B34D-940886EDEE4D}">
      <dgm:prSet custT="1"/>
      <dgm:spPr>
        <a:solidFill>
          <a:schemeClr val="accent4">
            <a:lumMod val="75000"/>
          </a:schemeClr>
        </a:solidFill>
      </dgm:spPr>
      <dgm:t>
        <a:bodyPr/>
        <a:lstStyle/>
        <a:p>
          <a:r>
            <a:rPr lang="es-EC" sz="1800" b="1" dirty="0" smtClean="0">
              <a:solidFill>
                <a:schemeClr val="tx1"/>
              </a:solidFill>
              <a:latin typeface="Arial"/>
              <a:ea typeface="Calibri"/>
              <a:cs typeface="Times New Roman"/>
            </a:rPr>
            <a:t>Confidencialidad</a:t>
          </a:r>
          <a:endParaRPr lang="es-EC" sz="1800" b="1" dirty="0">
            <a:solidFill>
              <a:schemeClr val="tx1"/>
            </a:solidFill>
            <a:latin typeface="Calibri"/>
            <a:ea typeface="Calibri"/>
            <a:cs typeface="Times New Roman"/>
          </a:endParaRPr>
        </a:p>
      </dgm:t>
    </dgm:pt>
    <dgm:pt modelId="{F805313F-4E80-4143-A773-A03D810EFE90}" type="parTrans" cxnId="{A2A519EC-022E-49A9-8D92-024A118F9F4A}">
      <dgm:prSet/>
      <dgm:spPr/>
      <dgm:t>
        <a:bodyPr/>
        <a:lstStyle/>
        <a:p>
          <a:endParaRPr lang="es-EC"/>
        </a:p>
      </dgm:t>
    </dgm:pt>
    <dgm:pt modelId="{FB58CE98-FB9C-403F-9A47-9DBA80849194}" type="sibTrans" cxnId="{A2A519EC-022E-49A9-8D92-024A118F9F4A}">
      <dgm:prSet/>
      <dgm:spPr/>
      <dgm:t>
        <a:bodyPr/>
        <a:lstStyle/>
        <a:p>
          <a:endParaRPr lang="es-EC"/>
        </a:p>
      </dgm:t>
    </dgm:pt>
    <dgm:pt modelId="{225611E9-B21F-4307-957C-B0E9581BE74E}" type="pres">
      <dgm:prSet presAssocID="{F1F8036D-4EC2-443E-A73E-A8F8DD832AC8}" presName="diagram" presStyleCnt="0">
        <dgm:presLayoutVars>
          <dgm:dir/>
          <dgm:resizeHandles val="exact"/>
        </dgm:presLayoutVars>
      </dgm:prSet>
      <dgm:spPr/>
      <dgm:t>
        <a:bodyPr/>
        <a:lstStyle/>
        <a:p>
          <a:endParaRPr lang="es-EC"/>
        </a:p>
      </dgm:t>
    </dgm:pt>
    <dgm:pt modelId="{ADE29132-ED35-4768-8D71-526F2DA42336}" type="pres">
      <dgm:prSet presAssocID="{FBF48CCE-F919-43AE-84C1-27E927591EC0}" presName="node" presStyleLbl="node1" presStyleIdx="0" presStyleCnt="10">
        <dgm:presLayoutVars>
          <dgm:bulletEnabled val="1"/>
        </dgm:presLayoutVars>
      </dgm:prSet>
      <dgm:spPr/>
      <dgm:t>
        <a:bodyPr/>
        <a:lstStyle/>
        <a:p>
          <a:endParaRPr lang="es-EC"/>
        </a:p>
      </dgm:t>
    </dgm:pt>
    <dgm:pt modelId="{65689AC5-8C50-4B13-9F0A-D500B7EB1A9D}" type="pres">
      <dgm:prSet presAssocID="{03C7C696-90E6-4E3C-AA75-D900CA84C2B4}" presName="sibTrans" presStyleCnt="0"/>
      <dgm:spPr/>
    </dgm:pt>
    <dgm:pt modelId="{78838D8D-2527-4D6B-9199-51F95267BE71}" type="pres">
      <dgm:prSet presAssocID="{40B806C9-1D2D-40C4-92A0-12C7F719E6E7}" presName="node" presStyleLbl="node1" presStyleIdx="1" presStyleCnt="10">
        <dgm:presLayoutVars>
          <dgm:bulletEnabled val="1"/>
        </dgm:presLayoutVars>
      </dgm:prSet>
      <dgm:spPr/>
      <dgm:t>
        <a:bodyPr/>
        <a:lstStyle/>
        <a:p>
          <a:endParaRPr lang="es-EC"/>
        </a:p>
      </dgm:t>
    </dgm:pt>
    <dgm:pt modelId="{2B8FB81C-B4CD-4849-BC32-8DA80E9F6871}" type="pres">
      <dgm:prSet presAssocID="{733C9C65-9825-46E5-A9FB-2AA71B24937A}" presName="sibTrans" presStyleCnt="0"/>
      <dgm:spPr/>
    </dgm:pt>
    <dgm:pt modelId="{C6474247-6DDA-4530-950D-7916093932ED}" type="pres">
      <dgm:prSet presAssocID="{85AF3A13-337A-4085-9426-C47FF28502A5}" presName="node" presStyleLbl="node1" presStyleIdx="2" presStyleCnt="10">
        <dgm:presLayoutVars>
          <dgm:bulletEnabled val="1"/>
        </dgm:presLayoutVars>
      </dgm:prSet>
      <dgm:spPr/>
      <dgm:t>
        <a:bodyPr/>
        <a:lstStyle/>
        <a:p>
          <a:endParaRPr lang="es-EC"/>
        </a:p>
      </dgm:t>
    </dgm:pt>
    <dgm:pt modelId="{4C70298B-B5ED-4765-B728-5576B0B0ED64}" type="pres">
      <dgm:prSet presAssocID="{227FD9FB-02AC-407B-82DF-B0CE485CC05F}" presName="sibTrans" presStyleCnt="0"/>
      <dgm:spPr/>
    </dgm:pt>
    <dgm:pt modelId="{31DB5792-F507-49D9-A159-6F4606D17563}" type="pres">
      <dgm:prSet presAssocID="{329DB978-12BD-42D3-B904-ED157FB9C9AF}" presName="node" presStyleLbl="node1" presStyleIdx="3" presStyleCnt="10">
        <dgm:presLayoutVars>
          <dgm:bulletEnabled val="1"/>
        </dgm:presLayoutVars>
      </dgm:prSet>
      <dgm:spPr/>
      <dgm:t>
        <a:bodyPr/>
        <a:lstStyle/>
        <a:p>
          <a:endParaRPr lang="es-EC"/>
        </a:p>
      </dgm:t>
    </dgm:pt>
    <dgm:pt modelId="{9C1B0E89-23FC-4D0B-8AE3-0F03393D9414}" type="pres">
      <dgm:prSet presAssocID="{2F6BAA95-4712-4A60-92FE-785EA691EA3E}" presName="sibTrans" presStyleCnt="0"/>
      <dgm:spPr/>
    </dgm:pt>
    <dgm:pt modelId="{FAFD60D6-7024-4889-BE57-7955C8703C5B}" type="pres">
      <dgm:prSet presAssocID="{D32AFC99-50DF-404B-8042-B06DEB233769}" presName="node" presStyleLbl="node1" presStyleIdx="4" presStyleCnt="10">
        <dgm:presLayoutVars>
          <dgm:bulletEnabled val="1"/>
        </dgm:presLayoutVars>
      </dgm:prSet>
      <dgm:spPr/>
      <dgm:t>
        <a:bodyPr/>
        <a:lstStyle/>
        <a:p>
          <a:endParaRPr lang="es-EC"/>
        </a:p>
      </dgm:t>
    </dgm:pt>
    <dgm:pt modelId="{DF8D26D0-B5DD-4919-9639-630946C1E809}" type="pres">
      <dgm:prSet presAssocID="{87A92233-3AE5-4B10-92F9-9803ACB36EDD}" presName="sibTrans" presStyleCnt="0"/>
      <dgm:spPr/>
    </dgm:pt>
    <dgm:pt modelId="{9B3B6CFF-16EB-4009-A004-EBF99678FD11}" type="pres">
      <dgm:prSet presAssocID="{16F9FBF2-79BB-4C2A-8BDC-29FFF4361A02}" presName="node" presStyleLbl="node1" presStyleIdx="5" presStyleCnt="10" custLinFactNeighborY="251">
        <dgm:presLayoutVars>
          <dgm:bulletEnabled val="1"/>
        </dgm:presLayoutVars>
      </dgm:prSet>
      <dgm:spPr/>
      <dgm:t>
        <a:bodyPr/>
        <a:lstStyle/>
        <a:p>
          <a:endParaRPr lang="es-EC"/>
        </a:p>
      </dgm:t>
    </dgm:pt>
    <dgm:pt modelId="{3726D047-4D7F-4209-9746-94BD79C2E59E}" type="pres">
      <dgm:prSet presAssocID="{6D4CD2AF-3374-4933-BCEE-18383BFE83B7}" presName="sibTrans" presStyleCnt="0"/>
      <dgm:spPr/>
    </dgm:pt>
    <dgm:pt modelId="{5C060F2D-BD42-4D7D-B2D1-D5203FC4C014}" type="pres">
      <dgm:prSet presAssocID="{6BFD6A5F-DC9A-4DDE-8ADF-50D46BA52FBA}" presName="node" presStyleLbl="node1" presStyleIdx="6" presStyleCnt="10">
        <dgm:presLayoutVars>
          <dgm:bulletEnabled val="1"/>
        </dgm:presLayoutVars>
      </dgm:prSet>
      <dgm:spPr/>
      <dgm:t>
        <a:bodyPr/>
        <a:lstStyle/>
        <a:p>
          <a:endParaRPr lang="es-EC"/>
        </a:p>
      </dgm:t>
    </dgm:pt>
    <dgm:pt modelId="{9A4091FD-B866-4182-A03D-8AD3DE48A901}" type="pres">
      <dgm:prSet presAssocID="{CAE42ACB-3A3F-4FF4-AC61-F82F2B56EF05}" presName="sibTrans" presStyleCnt="0"/>
      <dgm:spPr/>
    </dgm:pt>
    <dgm:pt modelId="{12CB52C4-E2CB-4E13-AFF8-897CCBECC3C2}" type="pres">
      <dgm:prSet presAssocID="{52000D3B-D757-42B3-A505-5728DF51FE61}" presName="node" presStyleLbl="node1" presStyleIdx="7" presStyleCnt="10">
        <dgm:presLayoutVars>
          <dgm:bulletEnabled val="1"/>
        </dgm:presLayoutVars>
      </dgm:prSet>
      <dgm:spPr/>
      <dgm:t>
        <a:bodyPr/>
        <a:lstStyle/>
        <a:p>
          <a:endParaRPr lang="es-EC"/>
        </a:p>
      </dgm:t>
    </dgm:pt>
    <dgm:pt modelId="{4F1721E1-29E1-4BAB-B000-82F6C8651C12}" type="pres">
      <dgm:prSet presAssocID="{29CACD1E-59A5-4953-BE22-3FDBF0099157}" presName="sibTrans" presStyleCnt="0"/>
      <dgm:spPr/>
    </dgm:pt>
    <dgm:pt modelId="{708124F4-FDFB-4222-A605-1116D9D196C7}" type="pres">
      <dgm:prSet presAssocID="{B8ED3DD2-49F6-48DB-B482-FBFCFC7C6175}" presName="node" presStyleLbl="node1" presStyleIdx="8" presStyleCnt="10">
        <dgm:presLayoutVars>
          <dgm:bulletEnabled val="1"/>
        </dgm:presLayoutVars>
      </dgm:prSet>
      <dgm:spPr/>
      <dgm:t>
        <a:bodyPr/>
        <a:lstStyle/>
        <a:p>
          <a:endParaRPr lang="es-EC"/>
        </a:p>
      </dgm:t>
    </dgm:pt>
    <dgm:pt modelId="{8266D788-A60F-4FF9-A50C-236AACE57A8B}" type="pres">
      <dgm:prSet presAssocID="{72FC5AB5-9C2D-4073-AEAD-6392E29EC6A3}" presName="sibTrans" presStyleCnt="0"/>
      <dgm:spPr/>
    </dgm:pt>
    <dgm:pt modelId="{A1758C8A-3BFE-41B6-84AD-0D497598C441}" type="pres">
      <dgm:prSet presAssocID="{692CCFE9-1E21-4C05-B34D-940886EDEE4D}" presName="node" presStyleLbl="node1" presStyleIdx="9" presStyleCnt="10" custLinFactNeighborY="2171">
        <dgm:presLayoutVars>
          <dgm:bulletEnabled val="1"/>
        </dgm:presLayoutVars>
      </dgm:prSet>
      <dgm:spPr/>
      <dgm:t>
        <a:bodyPr/>
        <a:lstStyle/>
        <a:p>
          <a:endParaRPr lang="es-EC"/>
        </a:p>
      </dgm:t>
    </dgm:pt>
  </dgm:ptLst>
  <dgm:cxnLst>
    <dgm:cxn modelId="{5401A20C-6FEC-4198-B41A-345BD819D3CC}" srcId="{F1F8036D-4EC2-443E-A73E-A8F8DD832AC8}" destId="{329DB978-12BD-42D3-B904-ED157FB9C9AF}" srcOrd="3" destOrd="0" parTransId="{D96C4DCB-BF28-4108-83C3-F630F93B5341}" sibTransId="{2F6BAA95-4712-4A60-92FE-785EA691EA3E}"/>
    <dgm:cxn modelId="{4819C950-D7FA-44D2-9C4F-B767D758E117}" type="presOf" srcId="{40B806C9-1D2D-40C4-92A0-12C7F719E6E7}" destId="{78838D8D-2527-4D6B-9199-51F95267BE71}" srcOrd="0" destOrd="0" presId="urn:microsoft.com/office/officeart/2005/8/layout/default"/>
    <dgm:cxn modelId="{83754D9C-820D-4705-94F5-1E8ED95D3F5C}" srcId="{F1F8036D-4EC2-443E-A73E-A8F8DD832AC8}" destId="{D32AFC99-50DF-404B-8042-B06DEB233769}" srcOrd="4" destOrd="0" parTransId="{FA4661A6-04D0-4492-93FE-D8C89E58DD13}" sibTransId="{87A92233-3AE5-4B10-92F9-9803ACB36EDD}"/>
    <dgm:cxn modelId="{C9799F74-E255-4708-831D-E00AAC47A787}" type="presOf" srcId="{52000D3B-D757-42B3-A505-5728DF51FE61}" destId="{12CB52C4-E2CB-4E13-AFF8-897CCBECC3C2}" srcOrd="0" destOrd="0" presId="urn:microsoft.com/office/officeart/2005/8/layout/default"/>
    <dgm:cxn modelId="{373B9C9A-9A29-46FF-B018-8CF728B8E572}" srcId="{F1F8036D-4EC2-443E-A73E-A8F8DD832AC8}" destId="{40B806C9-1D2D-40C4-92A0-12C7F719E6E7}" srcOrd="1" destOrd="0" parTransId="{DC9346BD-9C47-4244-BA82-F296207A685A}" sibTransId="{733C9C65-9825-46E5-A9FB-2AA71B24937A}"/>
    <dgm:cxn modelId="{843CB583-AD12-4615-9150-2D00C07B0370}" srcId="{F1F8036D-4EC2-443E-A73E-A8F8DD832AC8}" destId="{B8ED3DD2-49F6-48DB-B482-FBFCFC7C6175}" srcOrd="8" destOrd="0" parTransId="{9DB7C3BA-5D1C-450F-8016-C87A8E83B11B}" sibTransId="{72FC5AB5-9C2D-4073-AEAD-6392E29EC6A3}"/>
    <dgm:cxn modelId="{2D722B56-6EF5-4A42-89F8-CA77349156A0}" type="presOf" srcId="{FBF48CCE-F919-43AE-84C1-27E927591EC0}" destId="{ADE29132-ED35-4768-8D71-526F2DA42336}" srcOrd="0" destOrd="0" presId="urn:microsoft.com/office/officeart/2005/8/layout/default"/>
    <dgm:cxn modelId="{D6177C8B-5EF6-4F38-8041-A74E3BB5B3C9}" type="presOf" srcId="{329DB978-12BD-42D3-B904-ED157FB9C9AF}" destId="{31DB5792-F507-49D9-A159-6F4606D17563}" srcOrd="0" destOrd="0" presId="urn:microsoft.com/office/officeart/2005/8/layout/default"/>
    <dgm:cxn modelId="{744DC08D-6FC6-4922-ACB2-D26179B9A2B8}" type="presOf" srcId="{85AF3A13-337A-4085-9426-C47FF28502A5}" destId="{C6474247-6DDA-4530-950D-7916093932ED}" srcOrd="0" destOrd="0" presId="urn:microsoft.com/office/officeart/2005/8/layout/default"/>
    <dgm:cxn modelId="{603CA0BB-56B5-4B19-AC83-974A1BE105DC}" type="presOf" srcId="{B8ED3DD2-49F6-48DB-B482-FBFCFC7C6175}" destId="{708124F4-FDFB-4222-A605-1116D9D196C7}" srcOrd="0" destOrd="0" presId="urn:microsoft.com/office/officeart/2005/8/layout/default"/>
    <dgm:cxn modelId="{5C006B8C-989E-4769-B0B1-3FEC7FDC47C7}" srcId="{F1F8036D-4EC2-443E-A73E-A8F8DD832AC8}" destId="{FBF48CCE-F919-43AE-84C1-27E927591EC0}" srcOrd="0" destOrd="0" parTransId="{230B6ED2-630D-4D25-B827-817815650B2B}" sibTransId="{03C7C696-90E6-4E3C-AA75-D900CA84C2B4}"/>
    <dgm:cxn modelId="{78DF1E0F-3E00-4F82-8333-EFB0C2A99C39}" type="presOf" srcId="{16F9FBF2-79BB-4C2A-8BDC-29FFF4361A02}" destId="{9B3B6CFF-16EB-4009-A004-EBF99678FD11}" srcOrd="0" destOrd="0" presId="urn:microsoft.com/office/officeart/2005/8/layout/default"/>
    <dgm:cxn modelId="{5C03B104-AC15-4821-B253-8CB63B63AD65}" srcId="{F1F8036D-4EC2-443E-A73E-A8F8DD832AC8}" destId="{52000D3B-D757-42B3-A505-5728DF51FE61}" srcOrd="7" destOrd="0" parTransId="{EA1C0E82-93D4-46CE-B1F9-4FBF2DDB1868}" sibTransId="{29CACD1E-59A5-4953-BE22-3FDBF0099157}"/>
    <dgm:cxn modelId="{A2A519EC-022E-49A9-8D92-024A118F9F4A}" srcId="{F1F8036D-4EC2-443E-A73E-A8F8DD832AC8}" destId="{692CCFE9-1E21-4C05-B34D-940886EDEE4D}" srcOrd="9" destOrd="0" parTransId="{F805313F-4E80-4143-A773-A03D810EFE90}" sibTransId="{FB58CE98-FB9C-403F-9A47-9DBA80849194}"/>
    <dgm:cxn modelId="{D94D693C-D633-44AB-8F25-B5197EC34E16}" type="presOf" srcId="{D32AFC99-50DF-404B-8042-B06DEB233769}" destId="{FAFD60D6-7024-4889-BE57-7955C8703C5B}" srcOrd="0" destOrd="0" presId="urn:microsoft.com/office/officeart/2005/8/layout/default"/>
    <dgm:cxn modelId="{0D85E4E3-7203-489B-AD5F-EEC048F6E186}" type="presOf" srcId="{F1F8036D-4EC2-443E-A73E-A8F8DD832AC8}" destId="{225611E9-B21F-4307-957C-B0E9581BE74E}" srcOrd="0" destOrd="0" presId="urn:microsoft.com/office/officeart/2005/8/layout/default"/>
    <dgm:cxn modelId="{0A084871-DF9F-4D22-A294-E695FB730469}" srcId="{F1F8036D-4EC2-443E-A73E-A8F8DD832AC8}" destId="{16F9FBF2-79BB-4C2A-8BDC-29FFF4361A02}" srcOrd="5" destOrd="0" parTransId="{7419CAE9-D9D2-4515-97A9-587967AC2017}" sibTransId="{6D4CD2AF-3374-4933-BCEE-18383BFE83B7}"/>
    <dgm:cxn modelId="{218645B1-6C32-45C8-B0E5-6AAB3B0B720C}" srcId="{F1F8036D-4EC2-443E-A73E-A8F8DD832AC8}" destId="{85AF3A13-337A-4085-9426-C47FF28502A5}" srcOrd="2" destOrd="0" parTransId="{EF4D09D3-6D4E-4F69-8EE7-412F750ADF31}" sibTransId="{227FD9FB-02AC-407B-82DF-B0CE485CC05F}"/>
    <dgm:cxn modelId="{4C0B8527-9FCD-4B83-8660-BC740BF273DA}" type="presOf" srcId="{6BFD6A5F-DC9A-4DDE-8ADF-50D46BA52FBA}" destId="{5C060F2D-BD42-4D7D-B2D1-D5203FC4C014}" srcOrd="0" destOrd="0" presId="urn:microsoft.com/office/officeart/2005/8/layout/default"/>
    <dgm:cxn modelId="{D5233048-F1DD-44BB-ACCC-1E97D5D922DF}" type="presOf" srcId="{692CCFE9-1E21-4C05-B34D-940886EDEE4D}" destId="{A1758C8A-3BFE-41B6-84AD-0D497598C441}" srcOrd="0" destOrd="0" presId="urn:microsoft.com/office/officeart/2005/8/layout/default"/>
    <dgm:cxn modelId="{90EDE762-3D63-4821-B9E2-AC2C8A1BF62B}" srcId="{F1F8036D-4EC2-443E-A73E-A8F8DD832AC8}" destId="{6BFD6A5F-DC9A-4DDE-8ADF-50D46BA52FBA}" srcOrd="6" destOrd="0" parTransId="{A9F7D882-E509-4F7B-9D1D-DA3859808858}" sibTransId="{CAE42ACB-3A3F-4FF4-AC61-F82F2B56EF05}"/>
    <dgm:cxn modelId="{50E0E61B-64DB-4105-A137-AFB4C4B3BB9F}" type="presParOf" srcId="{225611E9-B21F-4307-957C-B0E9581BE74E}" destId="{ADE29132-ED35-4768-8D71-526F2DA42336}" srcOrd="0" destOrd="0" presId="urn:microsoft.com/office/officeart/2005/8/layout/default"/>
    <dgm:cxn modelId="{A79811E1-7085-4192-9C42-C75752B66D3F}" type="presParOf" srcId="{225611E9-B21F-4307-957C-B0E9581BE74E}" destId="{65689AC5-8C50-4B13-9F0A-D500B7EB1A9D}" srcOrd="1" destOrd="0" presId="urn:microsoft.com/office/officeart/2005/8/layout/default"/>
    <dgm:cxn modelId="{67D6996A-5642-4EAD-953B-854AAD6B00E8}" type="presParOf" srcId="{225611E9-B21F-4307-957C-B0E9581BE74E}" destId="{78838D8D-2527-4D6B-9199-51F95267BE71}" srcOrd="2" destOrd="0" presId="urn:microsoft.com/office/officeart/2005/8/layout/default"/>
    <dgm:cxn modelId="{63D7A60F-5778-472E-AA80-F9C0EE3B472D}" type="presParOf" srcId="{225611E9-B21F-4307-957C-B0E9581BE74E}" destId="{2B8FB81C-B4CD-4849-BC32-8DA80E9F6871}" srcOrd="3" destOrd="0" presId="urn:microsoft.com/office/officeart/2005/8/layout/default"/>
    <dgm:cxn modelId="{B4F86BEC-12BA-4E12-973C-FC2DDEEAB497}" type="presParOf" srcId="{225611E9-B21F-4307-957C-B0E9581BE74E}" destId="{C6474247-6DDA-4530-950D-7916093932ED}" srcOrd="4" destOrd="0" presId="urn:microsoft.com/office/officeart/2005/8/layout/default"/>
    <dgm:cxn modelId="{63077278-2D4A-4EFE-9D62-F00BC397B09D}" type="presParOf" srcId="{225611E9-B21F-4307-957C-B0E9581BE74E}" destId="{4C70298B-B5ED-4765-B728-5576B0B0ED64}" srcOrd="5" destOrd="0" presId="urn:microsoft.com/office/officeart/2005/8/layout/default"/>
    <dgm:cxn modelId="{8507FD79-7561-4012-A3BE-E46CF315C587}" type="presParOf" srcId="{225611E9-B21F-4307-957C-B0E9581BE74E}" destId="{31DB5792-F507-49D9-A159-6F4606D17563}" srcOrd="6" destOrd="0" presId="urn:microsoft.com/office/officeart/2005/8/layout/default"/>
    <dgm:cxn modelId="{6D84CFA8-F1CE-4402-8E73-D546E620C03A}" type="presParOf" srcId="{225611E9-B21F-4307-957C-B0E9581BE74E}" destId="{9C1B0E89-23FC-4D0B-8AE3-0F03393D9414}" srcOrd="7" destOrd="0" presId="urn:microsoft.com/office/officeart/2005/8/layout/default"/>
    <dgm:cxn modelId="{105A22F3-1C9C-43C6-B4A3-B8294BCE140C}" type="presParOf" srcId="{225611E9-B21F-4307-957C-B0E9581BE74E}" destId="{FAFD60D6-7024-4889-BE57-7955C8703C5B}" srcOrd="8" destOrd="0" presId="urn:microsoft.com/office/officeart/2005/8/layout/default"/>
    <dgm:cxn modelId="{DB98F72A-6877-4DE6-914F-5F19490744FF}" type="presParOf" srcId="{225611E9-B21F-4307-957C-B0E9581BE74E}" destId="{DF8D26D0-B5DD-4919-9639-630946C1E809}" srcOrd="9" destOrd="0" presId="urn:microsoft.com/office/officeart/2005/8/layout/default"/>
    <dgm:cxn modelId="{BDBC8A0E-DA35-4C2E-9F8D-906844D931B4}" type="presParOf" srcId="{225611E9-B21F-4307-957C-B0E9581BE74E}" destId="{9B3B6CFF-16EB-4009-A004-EBF99678FD11}" srcOrd="10" destOrd="0" presId="urn:microsoft.com/office/officeart/2005/8/layout/default"/>
    <dgm:cxn modelId="{60E8DB9A-1A4F-43D1-9439-B5CD8F73CD91}" type="presParOf" srcId="{225611E9-B21F-4307-957C-B0E9581BE74E}" destId="{3726D047-4D7F-4209-9746-94BD79C2E59E}" srcOrd="11" destOrd="0" presId="urn:microsoft.com/office/officeart/2005/8/layout/default"/>
    <dgm:cxn modelId="{0E220459-BF99-4F0C-BDC0-24F50A419C6F}" type="presParOf" srcId="{225611E9-B21F-4307-957C-B0E9581BE74E}" destId="{5C060F2D-BD42-4D7D-B2D1-D5203FC4C014}" srcOrd="12" destOrd="0" presId="urn:microsoft.com/office/officeart/2005/8/layout/default"/>
    <dgm:cxn modelId="{59A83B38-1AE8-4AD6-A47C-5E7AD9FB00B5}" type="presParOf" srcId="{225611E9-B21F-4307-957C-B0E9581BE74E}" destId="{9A4091FD-B866-4182-A03D-8AD3DE48A901}" srcOrd="13" destOrd="0" presId="urn:microsoft.com/office/officeart/2005/8/layout/default"/>
    <dgm:cxn modelId="{9DAA82E5-9FF8-472A-A25A-C4368FB7CE9D}" type="presParOf" srcId="{225611E9-B21F-4307-957C-B0E9581BE74E}" destId="{12CB52C4-E2CB-4E13-AFF8-897CCBECC3C2}" srcOrd="14" destOrd="0" presId="urn:microsoft.com/office/officeart/2005/8/layout/default"/>
    <dgm:cxn modelId="{A68C62F0-47F9-4361-B17D-CACD464581EF}" type="presParOf" srcId="{225611E9-B21F-4307-957C-B0E9581BE74E}" destId="{4F1721E1-29E1-4BAB-B000-82F6C8651C12}" srcOrd="15" destOrd="0" presId="urn:microsoft.com/office/officeart/2005/8/layout/default"/>
    <dgm:cxn modelId="{8C6CAA5B-CD36-494D-9C0D-ADA1BAEB5942}" type="presParOf" srcId="{225611E9-B21F-4307-957C-B0E9581BE74E}" destId="{708124F4-FDFB-4222-A605-1116D9D196C7}" srcOrd="16" destOrd="0" presId="urn:microsoft.com/office/officeart/2005/8/layout/default"/>
    <dgm:cxn modelId="{8C0D02B8-2998-4403-B528-6A195E03AA32}" type="presParOf" srcId="{225611E9-B21F-4307-957C-B0E9581BE74E}" destId="{8266D788-A60F-4FF9-A50C-236AACE57A8B}" srcOrd="17" destOrd="0" presId="urn:microsoft.com/office/officeart/2005/8/layout/default"/>
    <dgm:cxn modelId="{C0545B59-B8F2-4AA5-98AE-A805CD700B3A}" type="presParOf" srcId="{225611E9-B21F-4307-957C-B0E9581BE74E}" destId="{A1758C8A-3BFE-41B6-84AD-0D497598C441}" srcOrd="18" destOrd="0" presId="urn:microsoft.com/office/officeart/2005/8/layout/default"/>
  </dgm:cxnLst>
  <dgm:bg>
    <a:solidFill>
      <a:srgbClr val="002060"/>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5131FA-FB2D-481D-BBD3-61D20A7FAD36}" type="doc">
      <dgm:prSet loTypeId="urn:microsoft.com/office/officeart/2005/8/layout/process1" loCatId="process" qsTypeId="urn:microsoft.com/office/officeart/2005/8/quickstyle/simple1" qsCatId="simple" csTypeId="urn:microsoft.com/office/officeart/2005/8/colors/colorful2" csCatId="colorful" phldr="1"/>
      <dgm:spPr/>
    </dgm:pt>
    <dgm:pt modelId="{52EAFFAD-F259-41AB-ADDF-0401D12F2AC8}">
      <dgm:prSet phldrT="[Texto]"/>
      <dgm:spPr/>
      <dgm:t>
        <a:bodyPr/>
        <a:lstStyle/>
        <a:p>
          <a:pPr algn="ctr"/>
          <a:r>
            <a:rPr lang="es-EC" b="1" dirty="0" smtClean="0">
              <a:solidFill>
                <a:schemeClr val="bg1">
                  <a:lumMod val="95000"/>
                  <a:lumOff val="5000"/>
                </a:schemeClr>
              </a:solidFill>
            </a:rPr>
            <a:t>OBJETIVO ESTRATÉGICO</a:t>
          </a:r>
        </a:p>
        <a:p>
          <a:pPr algn="l"/>
          <a:r>
            <a:rPr lang="es-ES" b="1" dirty="0" smtClean="0">
              <a:solidFill>
                <a:schemeClr val="bg1">
                  <a:lumMod val="95000"/>
                  <a:lumOff val="5000"/>
                </a:schemeClr>
              </a:solidFill>
            </a:rPr>
            <a:t>Fortalecer el seguimiento, control y evaluación presupuestaria que permita una gestión efectiva de los recursos.</a:t>
          </a:r>
          <a:endParaRPr lang="es-EC" b="1" dirty="0">
            <a:solidFill>
              <a:schemeClr val="bg1">
                <a:lumMod val="95000"/>
                <a:lumOff val="5000"/>
              </a:schemeClr>
            </a:solidFill>
          </a:endParaRPr>
        </a:p>
      </dgm:t>
    </dgm:pt>
    <dgm:pt modelId="{3ED5D63C-CA8C-4FB7-8573-21EC43C9AB1F}" type="parTrans" cxnId="{0E7F20A6-B4DB-43B6-87B6-520A8A176EB4}">
      <dgm:prSet/>
      <dgm:spPr/>
      <dgm:t>
        <a:bodyPr/>
        <a:lstStyle/>
        <a:p>
          <a:endParaRPr lang="es-EC"/>
        </a:p>
      </dgm:t>
    </dgm:pt>
    <dgm:pt modelId="{3F488B2E-5E49-489A-9D4F-F8DAE53EC3EE}" type="sibTrans" cxnId="{0E7F20A6-B4DB-43B6-87B6-520A8A176EB4}">
      <dgm:prSet/>
      <dgm:spPr/>
      <dgm:t>
        <a:bodyPr/>
        <a:lstStyle/>
        <a:p>
          <a:endParaRPr lang="es-EC"/>
        </a:p>
      </dgm:t>
    </dgm:pt>
    <dgm:pt modelId="{00C086BC-E31F-4E68-9E97-F56C75A1F0FA}">
      <dgm:prSet phldrT="[Texto]"/>
      <dgm:spPr/>
      <dgm:t>
        <a:bodyPr/>
        <a:lstStyle/>
        <a:p>
          <a:r>
            <a:rPr lang="es-EC" b="1" dirty="0" smtClean="0">
              <a:solidFill>
                <a:schemeClr val="bg1">
                  <a:lumMod val="95000"/>
                  <a:lumOff val="5000"/>
                </a:schemeClr>
              </a:solidFill>
            </a:rPr>
            <a:t>KPI</a:t>
          </a:r>
        </a:p>
        <a:p>
          <a:r>
            <a:rPr lang="es-ES" b="1" dirty="0" smtClean="0">
              <a:solidFill>
                <a:schemeClr val="bg1">
                  <a:lumMod val="95000"/>
                  <a:lumOff val="5000"/>
                </a:schemeClr>
              </a:solidFill>
            </a:rPr>
            <a:t>Nivel de cumplimiento</a:t>
          </a:r>
          <a:endParaRPr lang="es-EC" b="1" dirty="0">
            <a:solidFill>
              <a:schemeClr val="bg1">
                <a:lumMod val="95000"/>
                <a:lumOff val="5000"/>
              </a:schemeClr>
            </a:solidFill>
          </a:endParaRPr>
        </a:p>
      </dgm:t>
    </dgm:pt>
    <dgm:pt modelId="{4FAF4802-7A40-45B4-B8B5-644397C8AD3B}" type="parTrans" cxnId="{93B05D88-F580-4A18-B94C-5067343372D4}">
      <dgm:prSet/>
      <dgm:spPr/>
      <dgm:t>
        <a:bodyPr/>
        <a:lstStyle/>
        <a:p>
          <a:endParaRPr lang="es-EC"/>
        </a:p>
      </dgm:t>
    </dgm:pt>
    <dgm:pt modelId="{242215A1-B708-4573-90F8-F5F57035A107}" type="sibTrans" cxnId="{93B05D88-F580-4A18-B94C-5067343372D4}">
      <dgm:prSet/>
      <dgm:spPr/>
      <dgm:t>
        <a:bodyPr/>
        <a:lstStyle/>
        <a:p>
          <a:endParaRPr lang="es-EC"/>
        </a:p>
      </dgm:t>
    </dgm:pt>
    <dgm:pt modelId="{EDA88CA9-2BE6-4854-9CDA-D1B800C89D67}">
      <dgm:prSet phldrT="[Texto]"/>
      <dgm:spPr/>
      <dgm:t>
        <a:bodyPr/>
        <a:lstStyle/>
        <a:p>
          <a:r>
            <a:rPr lang="es-EC" b="1" dirty="0" smtClean="0">
              <a:solidFill>
                <a:schemeClr val="bg1">
                  <a:lumMod val="95000"/>
                  <a:lumOff val="5000"/>
                </a:schemeClr>
              </a:solidFill>
            </a:rPr>
            <a:t>DEFINICIÓN OPERACIONAL</a:t>
          </a:r>
        </a:p>
        <a:p>
          <a:r>
            <a:rPr lang="es-ES" b="1" dirty="0" smtClean="0">
              <a:solidFill>
                <a:schemeClr val="bg1">
                  <a:lumMod val="95000"/>
                  <a:lumOff val="5000"/>
                </a:schemeClr>
              </a:solidFill>
            </a:rPr>
            <a:t>(presupuesto ejecutado / presupuesto planificado)</a:t>
          </a:r>
          <a:endParaRPr lang="es-EC" b="1" dirty="0">
            <a:solidFill>
              <a:schemeClr val="bg1">
                <a:lumMod val="95000"/>
                <a:lumOff val="5000"/>
              </a:schemeClr>
            </a:solidFill>
          </a:endParaRPr>
        </a:p>
      </dgm:t>
    </dgm:pt>
    <dgm:pt modelId="{5039D92A-7DA6-4417-9152-E7F77CFD1795}" type="parTrans" cxnId="{192052EA-7841-4F46-A7A6-F840C726BA6F}">
      <dgm:prSet/>
      <dgm:spPr/>
      <dgm:t>
        <a:bodyPr/>
        <a:lstStyle/>
        <a:p>
          <a:endParaRPr lang="es-EC"/>
        </a:p>
      </dgm:t>
    </dgm:pt>
    <dgm:pt modelId="{45A5DA94-6C4E-4299-9EED-C4334A08C1A4}" type="sibTrans" cxnId="{192052EA-7841-4F46-A7A6-F840C726BA6F}">
      <dgm:prSet/>
      <dgm:spPr/>
      <dgm:t>
        <a:bodyPr/>
        <a:lstStyle/>
        <a:p>
          <a:endParaRPr lang="es-EC"/>
        </a:p>
      </dgm:t>
    </dgm:pt>
    <dgm:pt modelId="{68249183-3835-499B-B17E-508CE2BEC0F3}" type="pres">
      <dgm:prSet presAssocID="{D75131FA-FB2D-481D-BBD3-61D20A7FAD36}" presName="Name0" presStyleCnt="0">
        <dgm:presLayoutVars>
          <dgm:dir/>
          <dgm:resizeHandles val="exact"/>
        </dgm:presLayoutVars>
      </dgm:prSet>
      <dgm:spPr/>
    </dgm:pt>
    <dgm:pt modelId="{461DC294-ABB9-48B4-8E0A-C2CFAC31A6F5}" type="pres">
      <dgm:prSet presAssocID="{52EAFFAD-F259-41AB-ADDF-0401D12F2AC8}" presName="node" presStyleLbl="node1" presStyleIdx="0" presStyleCnt="3" custLinFactNeighborX="-20607" custLinFactNeighborY="-226">
        <dgm:presLayoutVars>
          <dgm:bulletEnabled val="1"/>
        </dgm:presLayoutVars>
      </dgm:prSet>
      <dgm:spPr/>
      <dgm:t>
        <a:bodyPr/>
        <a:lstStyle/>
        <a:p>
          <a:endParaRPr lang="es-EC"/>
        </a:p>
      </dgm:t>
    </dgm:pt>
    <dgm:pt modelId="{8B7D5290-8538-4D93-B325-76D13FBBE3B5}" type="pres">
      <dgm:prSet presAssocID="{3F488B2E-5E49-489A-9D4F-F8DAE53EC3EE}" presName="sibTrans" presStyleLbl="sibTrans2D1" presStyleIdx="0" presStyleCnt="2"/>
      <dgm:spPr/>
      <dgm:t>
        <a:bodyPr/>
        <a:lstStyle/>
        <a:p>
          <a:endParaRPr lang="es-ES_tradnl"/>
        </a:p>
      </dgm:t>
    </dgm:pt>
    <dgm:pt modelId="{77FEE2EF-F5B3-4136-BB4D-26E1EABC1507}" type="pres">
      <dgm:prSet presAssocID="{3F488B2E-5E49-489A-9D4F-F8DAE53EC3EE}" presName="connectorText" presStyleLbl="sibTrans2D1" presStyleIdx="0" presStyleCnt="2"/>
      <dgm:spPr/>
      <dgm:t>
        <a:bodyPr/>
        <a:lstStyle/>
        <a:p>
          <a:endParaRPr lang="es-ES_tradnl"/>
        </a:p>
      </dgm:t>
    </dgm:pt>
    <dgm:pt modelId="{D8690AAF-8393-4ADF-85D3-A91C91403EAF}" type="pres">
      <dgm:prSet presAssocID="{00C086BC-E31F-4E68-9E97-F56C75A1F0FA}" presName="node" presStyleLbl="node1" presStyleIdx="1" presStyleCnt="3">
        <dgm:presLayoutVars>
          <dgm:bulletEnabled val="1"/>
        </dgm:presLayoutVars>
      </dgm:prSet>
      <dgm:spPr/>
      <dgm:t>
        <a:bodyPr/>
        <a:lstStyle/>
        <a:p>
          <a:endParaRPr lang="es-EC"/>
        </a:p>
      </dgm:t>
    </dgm:pt>
    <dgm:pt modelId="{63811998-671E-432C-80EC-63286CB1E4CE}" type="pres">
      <dgm:prSet presAssocID="{242215A1-B708-4573-90F8-F5F57035A107}" presName="sibTrans" presStyleLbl="sibTrans2D1" presStyleIdx="1" presStyleCnt="2"/>
      <dgm:spPr/>
      <dgm:t>
        <a:bodyPr/>
        <a:lstStyle/>
        <a:p>
          <a:endParaRPr lang="es-ES_tradnl"/>
        </a:p>
      </dgm:t>
    </dgm:pt>
    <dgm:pt modelId="{80329459-D719-4B56-A3CB-4A2140D59439}" type="pres">
      <dgm:prSet presAssocID="{242215A1-B708-4573-90F8-F5F57035A107}" presName="connectorText" presStyleLbl="sibTrans2D1" presStyleIdx="1" presStyleCnt="2"/>
      <dgm:spPr/>
      <dgm:t>
        <a:bodyPr/>
        <a:lstStyle/>
        <a:p>
          <a:endParaRPr lang="es-ES_tradnl"/>
        </a:p>
      </dgm:t>
    </dgm:pt>
    <dgm:pt modelId="{40CB5942-0FE5-4373-B615-946FF4DEBCC4}" type="pres">
      <dgm:prSet presAssocID="{EDA88CA9-2BE6-4854-9CDA-D1B800C89D67}" presName="node" presStyleLbl="node1" presStyleIdx="2" presStyleCnt="3">
        <dgm:presLayoutVars>
          <dgm:bulletEnabled val="1"/>
        </dgm:presLayoutVars>
      </dgm:prSet>
      <dgm:spPr/>
      <dgm:t>
        <a:bodyPr/>
        <a:lstStyle/>
        <a:p>
          <a:endParaRPr lang="es-EC"/>
        </a:p>
      </dgm:t>
    </dgm:pt>
  </dgm:ptLst>
  <dgm:cxnLst>
    <dgm:cxn modelId="{10420DE4-2557-4A0A-832E-B3814A55DACF}" type="presOf" srcId="{3F488B2E-5E49-489A-9D4F-F8DAE53EC3EE}" destId="{77FEE2EF-F5B3-4136-BB4D-26E1EABC1507}" srcOrd="1" destOrd="0" presId="urn:microsoft.com/office/officeart/2005/8/layout/process1"/>
    <dgm:cxn modelId="{CE5C4C68-9C33-4EE8-AA55-52E9A63A83CB}" type="presOf" srcId="{52EAFFAD-F259-41AB-ADDF-0401D12F2AC8}" destId="{461DC294-ABB9-48B4-8E0A-C2CFAC31A6F5}" srcOrd="0" destOrd="0" presId="urn:microsoft.com/office/officeart/2005/8/layout/process1"/>
    <dgm:cxn modelId="{FB0DEFC1-961A-4ABB-A0AA-D212E1EFEE92}" type="presOf" srcId="{D75131FA-FB2D-481D-BBD3-61D20A7FAD36}" destId="{68249183-3835-499B-B17E-508CE2BEC0F3}" srcOrd="0" destOrd="0" presId="urn:microsoft.com/office/officeart/2005/8/layout/process1"/>
    <dgm:cxn modelId="{C75F6F48-32F3-462C-B91D-AD311E9091AB}" type="presOf" srcId="{EDA88CA9-2BE6-4854-9CDA-D1B800C89D67}" destId="{40CB5942-0FE5-4373-B615-946FF4DEBCC4}" srcOrd="0" destOrd="0" presId="urn:microsoft.com/office/officeart/2005/8/layout/process1"/>
    <dgm:cxn modelId="{93B05D88-F580-4A18-B94C-5067343372D4}" srcId="{D75131FA-FB2D-481D-BBD3-61D20A7FAD36}" destId="{00C086BC-E31F-4E68-9E97-F56C75A1F0FA}" srcOrd="1" destOrd="0" parTransId="{4FAF4802-7A40-45B4-B8B5-644397C8AD3B}" sibTransId="{242215A1-B708-4573-90F8-F5F57035A107}"/>
    <dgm:cxn modelId="{0E7F20A6-B4DB-43B6-87B6-520A8A176EB4}" srcId="{D75131FA-FB2D-481D-BBD3-61D20A7FAD36}" destId="{52EAFFAD-F259-41AB-ADDF-0401D12F2AC8}" srcOrd="0" destOrd="0" parTransId="{3ED5D63C-CA8C-4FB7-8573-21EC43C9AB1F}" sibTransId="{3F488B2E-5E49-489A-9D4F-F8DAE53EC3EE}"/>
    <dgm:cxn modelId="{69681334-02D3-4D4D-A9D5-A3774555E1C5}" type="presOf" srcId="{242215A1-B708-4573-90F8-F5F57035A107}" destId="{80329459-D719-4B56-A3CB-4A2140D59439}" srcOrd="1" destOrd="0" presId="urn:microsoft.com/office/officeart/2005/8/layout/process1"/>
    <dgm:cxn modelId="{192052EA-7841-4F46-A7A6-F840C726BA6F}" srcId="{D75131FA-FB2D-481D-BBD3-61D20A7FAD36}" destId="{EDA88CA9-2BE6-4854-9CDA-D1B800C89D67}" srcOrd="2" destOrd="0" parTransId="{5039D92A-7DA6-4417-9152-E7F77CFD1795}" sibTransId="{45A5DA94-6C4E-4299-9EED-C4334A08C1A4}"/>
    <dgm:cxn modelId="{A015BFF8-8E2F-4DF8-A682-F2DA0CAC110D}" type="presOf" srcId="{242215A1-B708-4573-90F8-F5F57035A107}" destId="{63811998-671E-432C-80EC-63286CB1E4CE}" srcOrd="0" destOrd="0" presId="urn:microsoft.com/office/officeart/2005/8/layout/process1"/>
    <dgm:cxn modelId="{81C4A788-EFE0-4DD1-BD1F-2714246C63FA}" type="presOf" srcId="{3F488B2E-5E49-489A-9D4F-F8DAE53EC3EE}" destId="{8B7D5290-8538-4D93-B325-76D13FBBE3B5}" srcOrd="0" destOrd="0" presId="urn:microsoft.com/office/officeart/2005/8/layout/process1"/>
    <dgm:cxn modelId="{81AC9373-1651-491A-95BC-7BD1CF4BBFCA}" type="presOf" srcId="{00C086BC-E31F-4E68-9E97-F56C75A1F0FA}" destId="{D8690AAF-8393-4ADF-85D3-A91C91403EAF}" srcOrd="0" destOrd="0" presId="urn:microsoft.com/office/officeart/2005/8/layout/process1"/>
    <dgm:cxn modelId="{DD661301-683A-411E-B3CD-3AF08C1DE882}" type="presParOf" srcId="{68249183-3835-499B-B17E-508CE2BEC0F3}" destId="{461DC294-ABB9-48B4-8E0A-C2CFAC31A6F5}" srcOrd="0" destOrd="0" presId="urn:microsoft.com/office/officeart/2005/8/layout/process1"/>
    <dgm:cxn modelId="{14A4AA43-590B-48FA-BA01-2F88352A996A}" type="presParOf" srcId="{68249183-3835-499B-B17E-508CE2BEC0F3}" destId="{8B7D5290-8538-4D93-B325-76D13FBBE3B5}" srcOrd="1" destOrd="0" presId="urn:microsoft.com/office/officeart/2005/8/layout/process1"/>
    <dgm:cxn modelId="{4FD67D02-56F6-433A-80A6-25B0DF7E35C9}" type="presParOf" srcId="{8B7D5290-8538-4D93-B325-76D13FBBE3B5}" destId="{77FEE2EF-F5B3-4136-BB4D-26E1EABC1507}" srcOrd="0" destOrd="0" presId="urn:microsoft.com/office/officeart/2005/8/layout/process1"/>
    <dgm:cxn modelId="{923C10AE-21AC-4F20-B862-D477336665B3}" type="presParOf" srcId="{68249183-3835-499B-B17E-508CE2BEC0F3}" destId="{D8690AAF-8393-4ADF-85D3-A91C91403EAF}" srcOrd="2" destOrd="0" presId="urn:microsoft.com/office/officeart/2005/8/layout/process1"/>
    <dgm:cxn modelId="{6C3B3CC8-8378-4700-9F70-1D7A98C379C7}" type="presParOf" srcId="{68249183-3835-499B-B17E-508CE2BEC0F3}" destId="{63811998-671E-432C-80EC-63286CB1E4CE}" srcOrd="3" destOrd="0" presId="urn:microsoft.com/office/officeart/2005/8/layout/process1"/>
    <dgm:cxn modelId="{55FF5291-DB63-425B-82D0-7A9DF38D69F7}" type="presParOf" srcId="{63811998-671E-432C-80EC-63286CB1E4CE}" destId="{80329459-D719-4B56-A3CB-4A2140D59439}" srcOrd="0" destOrd="0" presId="urn:microsoft.com/office/officeart/2005/8/layout/process1"/>
    <dgm:cxn modelId="{5A68DE58-8E5B-4CD7-ADD5-B0BA3C367BDF}" type="presParOf" srcId="{68249183-3835-499B-B17E-508CE2BEC0F3}" destId="{40CB5942-0FE5-4373-B615-946FF4DEBCC4}"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444706-5F4D-4B7C-9FF4-B5B71E8C7B92}" type="doc">
      <dgm:prSet loTypeId="urn:microsoft.com/office/officeart/2005/8/layout/process1" loCatId="process" qsTypeId="urn:microsoft.com/office/officeart/2005/8/quickstyle/simple1" qsCatId="simple" csTypeId="urn:microsoft.com/office/officeart/2005/8/colors/colorful4" csCatId="colorful" phldr="1"/>
      <dgm:spPr/>
    </dgm:pt>
    <dgm:pt modelId="{A77BE065-904E-4727-B7E3-BBA3FA33BDC1}">
      <dgm:prSet phldrT="[Texto]"/>
      <dgm:spPr/>
      <dgm:t>
        <a:bodyPr/>
        <a:lstStyle/>
        <a:p>
          <a:r>
            <a:rPr lang="es-EC" b="1" dirty="0" smtClean="0">
              <a:solidFill>
                <a:schemeClr val="bg1">
                  <a:lumMod val="95000"/>
                  <a:lumOff val="5000"/>
                </a:schemeClr>
              </a:solidFill>
            </a:rPr>
            <a:t>M1</a:t>
          </a:r>
        </a:p>
        <a:p>
          <a:r>
            <a:rPr lang="es-EC" b="1" dirty="0" smtClean="0">
              <a:solidFill>
                <a:schemeClr val="bg1">
                  <a:lumMod val="95000"/>
                  <a:lumOff val="5000"/>
                </a:schemeClr>
              </a:solidFill>
            </a:rPr>
            <a:t>60%</a:t>
          </a:r>
          <a:endParaRPr lang="es-EC" b="1" dirty="0">
            <a:solidFill>
              <a:schemeClr val="bg1">
                <a:lumMod val="95000"/>
                <a:lumOff val="5000"/>
              </a:schemeClr>
            </a:solidFill>
          </a:endParaRPr>
        </a:p>
      </dgm:t>
    </dgm:pt>
    <dgm:pt modelId="{DE230030-9938-4F92-A635-349C7BECA9CD}" type="parTrans" cxnId="{808651B0-C167-4868-9592-A056B7AC2E29}">
      <dgm:prSet/>
      <dgm:spPr/>
      <dgm:t>
        <a:bodyPr/>
        <a:lstStyle/>
        <a:p>
          <a:endParaRPr lang="es-EC"/>
        </a:p>
      </dgm:t>
    </dgm:pt>
    <dgm:pt modelId="{FDE7940E-4714-4F66-BB08-87A6374246B0}" type="sibTrans" cxnId="{808651B0-C167-4868-9592-A056B7AC2E29}">
      <dgm:prSet/>
      <dgm:spPr/>
      <dgm:t>
        <a:bodyPr/>
        <a:lstStyle/>
        <a:p>
          <a:endParaRPr lang="es-EC"/>
        </a:p>
      </dgm:t>
    </dgm:pt>
    <dgm:pt modelId="{F40B898B-940A-4A75-840D-F8CC91A08580}">
      <dgm:prSet phldrT="[Texto]"/>
      <dgm:spPr/>
      <dgm:t>
        <a:bodyPr/>
        <a:lstStyle/>
        <a:p>
          <a:r>
            <a:rPr lang="es-EC" b="1" dirty="0" smtClean="0">
              <a:solidFill>
                <a:schemeClr val="bg1">
                  <a:lumMod val="95000"/>
                  <a:lumOff val="5000"/>
                </a:schemeClr>
              </a:solidFill>
            </a:rPr>
            <a:t>M2</a:t>
          </a:r>
        </a:p>
        <a:p>
          <a:r>
            <a:rPr lang="es-EC" b="1" dirty="0" smtClean="0">
              <a:solidFill>
                <a:schemeClr val="bg1">
                  <a:lumMod val="95000"/>
                  <a:lumOff val="5000"/>
                </a:schemeClr>
              </a:solidFill>
            </a:rPr>
            <a:t>75%</a:t>
          </a:r>
          <a:endParaRPr lang="es-EC" b="1" dirty="0">
            <a:solidFill>
              <a:schemeClr val="bg1">
                <a:lumMod val="95000"/>
                <a:lumOff val="5000"/>
              </a:schemeClr>
            </a:solidFill>
          </a:endParaRPr>
        </a:p>
      </dgm:t>
    </dgm:pt>
    <dgm:pt modelId="{A30F9352-40D2-4293-A84B-457B8D904A60}" type="parTrans" cxnId="{35AAC9A7-6507-4DC6-903B-4B38147A3364}">
      <dgm:prSet/>
      <dgm:spPr/>
      <dgm:t>
        <a:bodyPr/>
        <a:lstStyle/>
        <a:p>
          <a:endParaRPr lang="es-EC"/>
        </a:p>
      </dgm:t>
    </dgm:pt>
    <dgm:pt modelId="{EE825ADC-6794-4A7D-8D14-971148D41C37}" type="sibTrans" cxnId="{35AAC9A7-6507-4DC6-903B-4B38147A3364}">
      <dgm:prSet/>
      <dgm:spPr/>
      <dgm:t>
        <a:bodyPr/>
        <a:lstStyle/>
        <a:p>
          <a:endParaRPr lang="es-EC"/>
        </a:p>
      </dgm:t>
    </dgm:pt>
    <dgm:pt modelId="{25D1AD89-D254-4F70-814A-FE7F5D935331}">
      <dgm:prSet phldrT="[Texto]"/>
      <dgm:spPr/>
      <dgm:t>
        <a:bodyPr/>
        <a:lstStyle/>
        <a:p>
          <a:r>
            <a:rPr lang="es-EC" b="1" dirty="0" smtClean="0">
              <a:solidFill>
                <a:schemeClr val="bg1">
                  <a:lumMod val="95000"/>
                  <a:lumOff val="5000"/>
                </a:schemeClr>
              </a:solidFill>
            </a:rPr>
            <a:t>M3</a:t>
          </a:r>
        </a:p>
        <a:p>
          <a:r>
            <a:rPr lang="es-EC" b="1" dirty="0" smtClean="0">
              <a:solidFill>
                <a:schemeClr val="bg1">
                  <a:lumMod val="95000"/>
                  <a:lumOff val="5000"/>
                </a:schemeClr>
              </a:solidFill>
            </a:rPr>
            <a:t>85%</a:t>
          </a:r>
          <a:endParaRPr lang="es-EC" b="1" dirty="0">
            <a:solidFill>
              <a:schemeClr val="bg1">
                <a:lumMod val="95000"/>
                <a:lumOff val="5000"/>
              </a:schemeClr>
            </a:solidFill>
          </a:endParaRPr>
        </a:p>
      </dgm:t>
    </dgm:pt>
    <dgm:pt modelId="{B0C427C4-E2D3-469A-BF0D-989FD4E0644D}" type="parTrans" cxnId="{B9A29D84-D239-4D84-A1A9-FA758675DD89}">
      <dgm:prSet/>
      <dgm:spPr/>
      <dgm:t>
        <a:bodyPr/>
        <a:lstStyle/>
        <a:p>
          <a:endParaRPr lang="es-EC"/>
        </a:p>
      </dgm:t>
    </dgm:pt>
    <dgm:pt modelId="{4A2BF8A7-5CD6-4951-8F39-1A67CF33AD0A}" type="sibTrans" cxnId="{B9A29D84-D239-4D84-A1A9-FA758675DD89}">
      <dgm:prSet/>
      <dgm:spPr/>
      <dgm:t>
        <a:bodyPr/>
        <a:lstStyle/>
        <a:p>
          <a:endParaRPr lang="es-EC"/>
        </a:p>
      </dgm:t>
    </dgm:pt>
    <dgm:pt modelId="{D00871AB-5D03-4594-8807-25621186F891}" type="pres">
      <dgm:prSet presAssocID="{8F444706-5F4D-4B7C-9FF4-B5B71E8C7B92}" presName="Name0" presStyleCnt="0">
        <dgm:presLayoutVars>
          <dgm:dir/>
          <dgm:resizeHandles val="exact"/>
        </dgm:presLayoutVars>
      </dgm:prSet>
      <dgm:spPr/>
    </dgm:pt>
    <dgm:pt modelId="{E630CF88-D635-416A-89BF-68A37EC2D72D}" type="pres">
      <dgm:prSet presAssocID="{A77BE065-904E-4727-B7E3-BBA3FA33BDC1}" presName="node" presStyleLbl="node1" presStyleIdx="0" presStyleCnt="3">
        <dgm:presLayoutVars>
          <dgm:bulletEnabled val="1"/>
        </dgm:presLayoutVars>
      </dgm:prSet>
      <dgm:spPr/>
      <dgm:t>
        <a:bodyPr/>
        <a:lstStyle/>
        <a:p>
          <a:endParaRPr lang="es-EC"/>
        </a:p>
      </dgm:t>
    </dgm:pt>
    <dgm:pt modelId="{F2D78D95-E24E-4AAB-85DC-56210EECC07C}" type="pres">
      <dgm:prSet presAssocID="{FDE7940E-4714-4F66-BB08-87A6374246B0}" presName="sibTrans" presStyleLbl="sibTrans2D1" presStyleIdx="0" presStyleCnt="2"/>
      <dgm:spPr/>
      <dgm:t>
        <a:bodyPr/>
        <a:lstStyle/>
        <a:p>
          <a:endParaRPr lang="es-ES_tradnl"/>
        </a:p>
      </dgm:t>
    </dgm:pt>
    <dgm:pt modelId="{6956FABE-3947-4576-8ED6-FEA46C17975B}" type="pres">
      <dgm:prSet presAssocID="{FDE7940E-4714-4F66-BB08-87A6374246B0}" presName="connectorText" presStyleLbl="sibTrans2D1" presStyleIdx="0" presStyleCnt="2"/>
      <dgm:spPr/>
      <dgm:t>
        <a:bodyPr/>
        <a:lstStyle/>
        <a:p>
          <a:endParaRPr lang="es-ES_tradnl"/>
        </a:p>
      </dgm:t>
    </dgm:pt>
    <dgm:pt modelId="{BD9AB401-D570-4F85-BE83-EBDC7DFC70B7}" type="pres">
      <dgm:prSet presAssocID="{F40B898B-940A-4A75-840D-F8CC91A08580}" presName="node" presStyleLbl="node1" presStyleIdx="1" presStyleCnt="3">
        <dgm:presLayoutVars>
          <dgm:bulletEnabled val="1"/>
        </dgm:presLayoutVars>
      </dgm:prSet>
      <dgm:spPr/>
      <dgm:t>
        <a:bodyPr/>
        <a:lstStyle/>
        <a:p>
          <a:endParaRPr lang="es-EC"/>
        </a:p>
      </dgm:t>
    </dgm:pt>
    <dgm:pt modelId="{AA01F53D-FD39-4893-B3C6-C31711708E97}" type="pres">
      <dgm:prSet presAssocID="{EE825ADC-6794-4A7D-8D14-971148D41C37}" presName="sibTrans" presStyleLbl="sibTrans2D1" presStyleIdx="1" presStyleCnt="2"/>
      <dgm:spPr/>
      <dgm:t>
        <a:bodyPr/>
        <a:lstStyle/>
        <a:p>
          <a:endParaRPr lang="es-ES_tradnl"/>
        </a:p>
      </dgm:t>
    </dgm:pt>
    <dgm:pt modelId="{C59FE567-E909-4D11-AACC-54320C07B9CD}" type="pres">
      <dgm:prSet presAssocID="{EE825ADC-6794-4A7D-8D14-971148D41C37}" presName="connectorText" presStyleLbl="sibTrans2D1" presStyleIdx="1" presStyleCnt="2"/>
      <dgm:spPr/>
      <dgm:t>
        <a:bodyPr/>
        <a:lstStyle/>
        <a:p>
          <a:endParaRPr lang="es-ES_tradnl"/>
        </a:p>
      </dgm:t>
    </dgm:pt>
    <dgm:pt modelId="{DA9EDED4-581C-4BE4-9BB7-D9E1F5A1DA03}" type="pres">
      <dgm:prSet presAssocID="{25D1AD89-D254-4F70-814A-FE7F5D935331}" presName="node" presStyleLbl="node1" presStyleIdx="2" presStyleCnt="3">
        <dgm:presLayoutVars>
          <dgm:bulletEnabled val="1"/>
        </dgm:presLayoutVars>
      </dgm:prSet>
      <dgm:spPr/>
      <dgm:t>
        <a:bodyPr/>
        <a:lstStyle/>
        <a:p>
          <a:endParaRPr lang="es-ES_tradnl"/>
        </a:p>
      </dgm:t>
    </dgm:pt>
  </dgm:ptLst>
  <dgm:cxnLst>
    <dgm:cxn modelId="{D6A46F07-A1BE-480B-A96A-8FBD6224A373}" type="presOf" srcId="{FDE7940E-4714-4F66-BB08-87A6374246B0}" destId="{6956FABE-3947-4576-8ED6-FEA46C17975B}" srcOrd="1" destOrd="0" presId="urn:microsoft.com/office/officeart/2005/8/layout/process1"/>
    <dgm:cxn modelId="{C583ACEC-632B-4375-AB59-07BD5B24098C}" type="presOf" srcId="{25D1AD89-D254-4F70-814A-FE7F5D935331}" destId="{DA9EDED4-581C-4BE4-9BB7-D9E1F5A1DA03}" srcOrd="0" destOrd="0" presId="urn:microsoft.com/office/officeart/2005/8/layout/process1"/>
    <dgm:cxn modelId="{35AAC9A7-6507-4DC6-903B-4B38147A3364}" srcId="{8F444706-5F4D-4B7C-9FF4-B5B71E8C7B92}" destId="{F40B898B-940A-4A75-840D-F8CC91A08580}" srcOrd="1" destOrd="0" parTransId="{A30F9352-40D2-4293-A84B-457B8D904A60}" sibTransId="{EE825ADC-6794-4A7D-8D14-971148D41C37}"/>
    <dgm:cxn modelId="{E7AA1C43-99CB-4E31-9457-E11EFE96AE6C}" type="presOf" srcId="{EE825ADC-6794-4A7D-8D14-971148D41C37}" destId="{AA01F53D-FD39-4893-B3C6-C31711708E97}" srcOrd="0" destOrd="0" presId="urn:microsoft.com/office/officeart/2005/8/layout/process1"/>
    <dgm:cxn modelId="{ABE76B32-6829-419E-AAC6-118CF1E22E9E}" type="presOf" srcId="{8F444706-5F4D-4B7C-9FF4-B5B71E8C7B92}" destId="{D00871AB-5D03-4594-8807-25621186F891}" srcOrd="0" destOrd="0" presId="urn:microsoft.com/office/officeart/2005/8/layout/process1"/>
    <dgm:cxn modelId="{3C8DAF70-7088-4494-BB07-B2DB3FD63FCA}" type="presOf" srcId="{F40B898B-940A-4A75-840D-F8CC91A08580}" destId="{BD9AB401-D570-4F85-BE83-EBDC7DFC70B7}" srcOrd="0" destOrd="0" presId="urn:microsoft.com/office/officeart/2005/8/layout/process1"/>
    <dgm:cxn modelId="{DB1085C7-1215-4424-9340-4CF692A268FC}" type="presOf" srcId="{A77BE065-904E-4727-B7E3-BBA3FA33BDC1}" destId="{E630CF88-D635-416A-89BF-68A37EC2D72D}" srcOrd="0" destOrd="0" presId="urn:microsoft.com/office/officeart/2005/8/layout/process1"/>
    <dgm:cxn modelId="{976F349E-D016-43DA-8F6B-0320EA2E1C25}" type="presOf" srcId="{FDE7940E-4714-4F66-BB08-87A6374246B0}" destId="{F2D78D95-E24E-4AAB-85DC-56210EECC07C}" srcOrd="0" destOrd="0" presId="urn:microsoft.com/office/officeart/2005/8/layout/process1"/>
    <dgm:cxn modelId="{33242991-5258-428B-A843-1AD23ECB1BC0}" type="presOf" srcId="{EE825ADC-6794-4A7D-8D14-971148D41C37}" destId="{C59FE567-E909-4D11-AACC-54320C07B9CD}" srcOrd="1" destOrd="0" presId="urn:microsoft.com/office/officeart/2005/8/layout/process1"/>
    <dgm:cxn modelId="{B9A29D84-D239-4D84-A1A9-FA758675DD89}" srcId="{8F444706-5F4D-4B7C-9FF4-B5B71E8C7B92}" destId="{25D1AD89-D254-4F70-814A-FE7F5D935331}" srcOrd="2" destOrd="0" parTransId="{B0C427C4-E2D3-469A-BF0D-989FD4E0644D}" sibTransId="{4A2BF8A7-5CD6-4951-8F39-1A67CF33AD0A}"/>
    <dgm:cxn modelId="{808651B0-C167-4868-9592-A056B7AC2E29}" srcId="{8F444706-5F4D-4B7C-9FF4-B5B71E8C7B92}" destId="{A77BE065-904E-4727-B7E3-BBA3FA33BDC1}" srcOrd="0" destOrd="0" parTransId="{DE230030-9938-4F92-A635-349C7BECA9CD}" sibTransId="{FDE7940E-4714-4F66-BB08-87A6374246B0}"/>
    <dgm:cxn modelId="{DFD0DAD4-BC56-4A35-8013-96DBDFFDF9CD}" type="presParOf" srcId="{D00871AB-5D03-4594-8807-25621186F891}" destId="{E630CF88-D635-416A-89BF-68A37EC2D72D}" srcOrd="0" destOrd="0" presId="urn:microsoft.com/office/officeart/2005/8/layout/process1"/>
    <dgm:cxn modelId="{64C0CF26-03F5-4DB9-9A31-600FAD5BCEE5}" type="presParOf" srcId="{D00871AB-5D03-4594-8807-25621186F891}" destId="{F2D78D95-E24E-4AAB-85DC-56210EECC07C}" srcOrd="1" destOrd="0" presId="urn:microsoft.com/office/officeart/2005/8/layout/process1"/>
    <dgm:cxn modelId="{4376A8D9-E49B-4FBA-975C-BD72FE0BEAEB}" type="presParOf" srcId="{F2D78D95-E24E-4AAB-85DC-56210EECC07C}" destId="{6956FABE-3947-4576-8ED6-FEA46C17975B}" srcOrd="0" destOrd="0" presId="urn:microsoft.com/office/officeart/2005/8/layout/process1"/>
    <dgm:cxn modelId="{2FFBBF1E-0EA8-4FE4-A985-F2798B2FE194}" type="presParOf" srcId="{D00871AB-5D03-4594-8807-25621186F891}" destId="{BD9AB401-D570-4F85-BE83-EBDC7DFC70B7}" srcOrd="2" destOrd="0" presId="urn:microsoft.com/office/officeart/2005/8/layout/process1"/>
    <dgm:cxn modelId="{DCBB009C-B182-4684-8C45-27D99FCA45E5}" type="presParOf" srcId="{D00871AB-5D03-4594-8807-25621186F891}" destId="{AA01F53D-FD39-4893-B3C6-C31711708E97}" srcOrd="3" destOrd="0" presId="urn:microsoft.com/office/officeart/2005/8/layout/process1"/>
    <dgm:cxn modelId="{03499FEA-4E99-4C89-BCA6-A42645BAF6A0}" type="presParOf" srcId="{AA01F53D-FD39-4893-B3C6-C31711708E97}" destId="{C59FE567-E909-4D11-AACC-54320C07B9CD}" srcOrd="0" destOrd="0" presId="urn:microsoft.com/office/officeart/2005/8/layout/process1"/>
    <dgm:cxn modelId="{CB578C2C-841C-4C7B-835D-C04451800B25}" type="presParOf" srcId="{D00871AB-5D03-4594-8807-25621186F891}" destId="{DA9EDED4-581C-4BE4-9BB7-D9E1F5A1DA03}" srcOrd="4" destOrd="0" presId="urn:microsoft.com/office/officeart/2005/8/layout/process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434B69-7C1C-4522-969D-7BE51E74D5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1EF25AAC-4D1E-42C4-BA25-95A9E7A3D139}">
      <dgm:prSet phldrT="[Texto]" custT="1"/>
      <dgm:spPr>
        <a:solidFill>
          <a:srgbClr val="FF0000"/>
        </a:solidFill>
      </dgm:spPr>
      <dgm:t>
        <a:bodyPr/>
        <a:lstStyle/>
        <a:p>
          <a:r>
            <a:rPr lang="es-ES" sz="1600" b="1" dirty="0" smtClean="0">
              <a:solidFill>
                <a:schemeClr val="bg1">
                  <a:lumMod val="95000"/>
                  <a:lumOff val="5000"/>
                </a:schemeClr>
              </a:solidFill>
              <a:latin typeface="Arial" pitchFamily="34" charset="0"/>
              <a:cs typeface="Arial" pitchFamily="34" charset="0"/>
            </a:rPr>
            <a:t>&lt; 60 %</a:t>
          </a:r>
          <a:endParaRPr lang="es-ES" sz="1600" b="1" dirty="0">
            <a:solidFill>
              <a:schemeClr val="bg1">
                <a:lumMod val="95000"/>
                <a:lumOff val="5000"/>
              </a:schemeClr>
            </a:solidFill>
            <a:latin typeface="Arial" pitchFamily="34" charset="0"/>
            <a:cs typeface="Arial" pitchFamily="34" charset="0"/>
          </a:endParaRPr>
        </a:p>
      </dgm:t>
    </dgm:pt>
    <dgm:pt modelId="{30C8B61C-0099-4A51-A7F9-F09D81C18981}" type="parTrans" cxnId="{06CE35AB-87BB-4241-9A3C-449CC5E42F7B}">
      <dgm:prSet/>
      <dgm:spPr/>
      <dgm:t>
        <a:bodyPr/>
        <a:lstStyle/>
        <a:p>
          <a:endParaRPr lang="es-ES"/>
        </a:p>
      </dgm:t>
    </dgm:pt>
    <dgm:pt modelId="{63D75D7D-5360-49DF-8AD2-1F5C06DB03DB}" type="sibTrans" cxnId="{06CE35AB-87BB-4241-9A3C-449CC5E42F7B}">
      <dgm:prSet/>
      <dgm:spPr/>
      <dgm:t>
        <a:bodyPr/>
        <a:lstStyle/>
        <a:p>
          <a:endParaRPr lang="es-ES"/>
        </a:p>
      </dgm:t>
    </dgm:pt>
    <dgm:pt modelId="{E5CC7DDF-9992-41B9-B9E4-6B846F1F5564}">
      <dgm:prSet phldrT="[Texto]" custT="1"/>
      <dgm:spPr>
        <a:solidFill>
          <a:srgbClr val="FFFF00"/>
        </a:solidFill>
      </dgm:spPr>
      <dgm:t>
        <a:bodyPr/>
        <a:lstStyle/>
        <a:p>
          <a:r>
            <a:rPr lang="es-ES" sz="1600" b="1" dirty="0" smtClean="0">
              <a:solidFill>
                <a:schemeClr val="bg1">
                  <a:lumMod val="95000"/>
                  <a:lumOff val="5000"/>
                </a:schemeClr>
              </a:solidFill>
              <a:latin typeface="Arial" pitchFamily="34" charset="0"/>
              <a:cs typeface="Arial" pitchFamily="34" charset="0"/>
            </a:rPr>
            <a:t>= 60%</a:t>
          </a:r>
          <a:endParaRPr lang="es-ES" sz="1600" b="1" dirty="0">
            <a:solidFill>
              <a:schemeClr val="bg1">
                <a:lumMod val="95000"/>
                <a:lumOff val="5000"/>
              </a:schemeClr>
            </a:solidFill>
            <a:latin typeface="Arial" pitchFamily="34" charset="0"/>
            <a:cs typeface="Arial" pitchFamily="34" charset="0"/>
          </a:endParaRPr>
        </a:p>
      </dgm:t>
    </dgm:pt>
    <dgm:pt modelId="{20F69B6B-4A04-4CA9-8BBE-886477A2E783}" type="parTrans" cxnId="{2DB6B44D-7ABB-4E91-AC34-309F4FF784E9}">
      <dgm:prSet/>
      <dgm:spPr/>
      <dgm:t>
        <a:bodyPr/>
        <a:lstStyle/>
        <a:p>
          <a:endParaRPr lang="es-ES"/>
        </a:p>
      </dgm:t>
    </dgm:pt>
    <dgm:pt modelId="{8FA5E0B7-C2D8-4460-A14C-57CCB1A569DE}" type="sibTrans" cxnId="{2DB6B44D-7ABB-4E91-AC34-309F4FF784E9}">
      <dgm:prSet/>
      <dgm:spPr/>
      <dgm:t>
        <a:bodyPr/>
        <a:lstStyle/>
        <a:p>
          <a:endParaRPr lang="es-ES"/>
        </a:p>
      </dgm:t>
    </dgm:pt>
    <dgm:pt modelId="{38057091-759E-494A-938A-6458F40E83E7}">
      <dgm:prSet phldrT="[Texto]" custT="1"/>
      <dgm:spPr>
        <a:solidFill>
          <a:srgbClr val="92D050"/>
        </a:solidFill>
      </dgm:spPr>
      <dgm:t>
        <a:bodyPr/>
        <a:lstStyle/>
        <a:p>
          <a:r>
            <a:rPr lang="es-ES" sz="1600" b="1" dirty="0" smtClean="0">
              <a:solidFill>
                <a:schemeClr val="bg1">
                  <a:lumMod val="95000"/>
                  <a:lumOff val="5000"/>
                </a:schemeClr>
              </a:solidFill>
              <a:latin typeface="Arial" pitchFamily="34" charset="0"/>
              <a:cs typeface="Arial" pitchFamily="34" charset="0"/>
            </a:rPr>
            <a:t>&gt; 60%</a:t>
          </a:r>
          <a:endParaRPr lang="es-ES" sz="1600" b="1" dirty="0">
            <a:solidFill>
              <a:schemeClr val="bg1">
                <a:lumMod val="95000"/>
                <a:lumOff val="5000"/>
              </a:schemeClr>
            </a:solidFill>
            <a:latin typeface="Arial" pitchFamily="34" charset="0"/>
            <a:cs typeface="Arial" pitchFamily="34" charset="0"/>
          </a:endParaRPr>
        </a:p>
      </dgm:t>
    </dgm:pt>
    <dgm:pt modelId="{78FAD349-D692-4777-A0E5-FE615BFECB69}" type="parTrans" cxnId="{F3CF9ADC-3955-44C1-9469-D0E9EA2F7A8B}">
      <dgm:prSet/>
      <dgm:spPr/>
      <dgm:t>
        <a:bodyPr/>
        <a:lstStyle/>
        <a:p>
          <a:endParaRPr lang="es-ES"/>
        </a:p>
      </dgm:t>
    </dgm:pt>
    <dgm:pt modelId="{33DCA797-DEC0-43D6-8907-12381F1376CF}" type="sibTrans" cxnId="{F3CF9ADC-3955-44C1-9469-D0E9EA2F7A8B}">
      <dgm:prSet/>
      <dgm:spPr/>
      <dgm:t>
        <a:bodyPr/>
        <a:lstStyle/>
        <a:p>
          <a:endParaRPr lang="es-ES"/>
        </a:p>
      </dgm:t>
    </dgm:pt>
    <dgm:pt modelId="{914B6B3A-53A8-4FC1-BD1E-630DDDA00D12}" type="pres">
      <dgm:prSet presAssocID="{C4434B69-7C1C-4522-969D-7BE51E74D562}" presName="linear" presStyleCnt="0">
        <dgm:presLayoutVars>
          <dgm:dir/>
          <dgm:animLvl val="lvl"/>
          <dgm:resizeHandles val="exact"/>
        </dgm:presLayoutVars>
      </dgm:prSet>
      <dgm:spPr/>
      <dgm:t>
        <a:bodyPr/>
        <a:lstStyle/>
        <a:p>
          <a:endParaRPr lang="es-ES_tradnl"/>
        </a:p>
      </dgm:t>
    </dgm:pt>
    <dgm:pt modelId="{CBEFC612-F2F7-437D-BFD3-05DED0399906}" type="pres">
      <dgm:prSet presAssocID="{1EF25AAC-4D1E-42C4-BA25-95A9E7A3D139}" presName="parentLin" presStyleCnt="0"/>
      <dgm:spPr/>
    </dgm:pt>
    <dgm:pt modelId="{4705320A-B9CD-4B27-98D2-C3AA8B688DDA}" type="pres">
      <dgm:prSet presAssocID="{1EF25AAC-4D1E-42C4-BA25-95A9E7A3D139}" presName="parentLeftMargin" presStyleLbl="node1" presStyleIdx="0" presStyleCnt="3"/>
      <dgm:spPr/>
      <dgm:t>
        <a:bodyPr/>
        <a:lstStyle/>
        <a:p>
          <a:endParaRPr lang="es-ES_tradnl"/>
        </a:p>
      </dgm:t>
    </dgm:pt>
    <dgm:pt modelId="{3C7CCF9B-AE0C-4E39-A120-B9DBCA8E83F9}" type="pres">
      <dgm:prSet presAssocID="{1EF25AAC-4D1E-42C4-BA25-95A9E7A3D139}" presName="parentText" presStyleLbl="node1" presStyleIdx="0" presStyleCnt="3">
        <dgm:presLayoutVars>
          <dgm:chMax val="0"/>
          <dgm:bulletEnabled val="1"/>
        </dgm:presLayoutVars>
      </dgm:prSet>
      <dgm:spPr/>
      <dgm:t>
        <a:bodyPr/>
        <a:lstStyle/>
        <a:p>
          <a:endParaRPr lang="es-ES_tradnl"/>
        </a:p>
      </dgm:t>
    </dgm:pt>
    <dgm:pt modelId="{825337C5-D559-4DC6-A23F-6CFCACF14E4F}" type="pres">
      <dgm:prSet presAssocID="{1EF25AAC-4D1E-42C4-BA25-95A9E7A3D139}" presName="negativeSpace" presStyleCnt="0"/>
      <dgm:spPr/>
    </dgm:pt>
    <dgm:pt modelId="{CC65A277-F4A8-45EB-8DF0-050601140C53}" type="pres">
      <dgm:prSet presAssocID="{1EF25AAC-4D1E-42C4-BA25-95A9E7A3D139}" presName="childText" presStyleLbl="conFgAcc1" presStyleIdx="0" presStyleCnt="3">
        <dgm:presLayoutVars>
          <dgm:bulletEnabled val="1"/>
        </dgm:presLayoutVars>
      </dgm:prSet>
      <dgm:spPr>
        <a:solidFill>
          <a:schemeClr val="bg1">
            <a:alpha val="90000"/>
          </a:schemeClr>
        </a:solidFill>
        <a:ln>
          <a:solidFill>
            <a:schemeClr val="bg1">
              <a:lumMod val="95000"/>
              <a:lumOff val="5000"/>
            </a:schemeClr>
          </a:solidFill>
        </a:ln>
      </dgm:spPr>
      <dgm:t>
        <a:bodyPr/>
        <a:lstStyle/>
        <a:p>
          <a:endParaRPr lang="es-ES"/>
        </a:p>
      </dgm:t>
    </dgm:pt>
    <dgm:pt modelId="{5720198E-2EE6-4CAB-85CF-758C9DBBC269}" type="pres">
      <dgm:prSet presAssocID="{63D75D7D-5360-49DF-8AD2-1F5C06DB03DB}" presName="spaceBetweenRectangles" presStyleCnt="0"/>
      <dgm:spPr/>
    </dgm:pt>
    <dgm:pt modelId="{D28C7071-A05E-48DC-AB6D-4F80D8B8BC21}" type="pres">
      <dgm:prSet presAssocID="{E5CC7DDF-9992-41B9-B9E4-6B846F1F5564}" presName="parentLin" presStyleCnt="0"/>
      <dgm:spPr/>
    </dgm:pt>
    <dgm:pt modelId="{56A4DE12-32E8-4F0D-9C03-FF38CD891878}" type="pres">
      <dgm:prSet presAssocID="{E5CC7DDF-9992-41B9-B9E4-6B846F1F5564}" presName="parentLeftMargin" presStyleLbl="node1" presStyleIdx="0" presStyleCnt="3"/>
      <dgm:spPr/>
      <dgm:t>
        <a:bodyPr/>
        <a:lstStyle/>
        <a:p>
          <a:endParaRPr lang="es-ES_tradnl"/>
        </a:p>
      </dgm:t>
    </dgm:pt>
    <dgm:pt modelId="{C6447620-1BCA-4126-BE52-768483810097}" type="pres">
      <dgm:prSet presAssocID="{E5CC7DDF-9992-41B9-B9E4-6B846F1F5564}" presName="parentText" presStyleLbl="node1" presStyleIdx="1" presStyleCnt="3">
        <dgm:presLayoutVars>
          <dgm:chMax val="0"/>
          <dgm:bulletEnabled val="1"/>
        </dgm:presLayoutVars>
      </dgm:prSet>
      <dgm:spPr/>
      <dgm:t>
        <a:bodyPr/>
        <a:lstStyle/>
        <a:p>
          <a:endParaRPr lang="es-ES_tradnl"/>
        </a:p>
      </dgm:t>
    </dgm:pt>
    <dgm:pt modelId="{F88D0310-BFA1-4D16-B4E9-B7B8504ECE3D}" type="pres">
      <dgm:prSet presAssocID="{E5CC7DDF-9992-41B9-B9E4-6B846F1F5564}" presName="negativeSpace" presStyleCnt="0"/>
      <dgm:spPr/>
    </dgm:pt>
    <dgm:pt modelId="{9745B475-D01C-40E4-8F77-1317208639B0}" type="pres">
      <dgm:prSet presAssocID="{E5CC7DDF-9992-41B9-B9E4-6B846F1F5564}" presName="childText" presStyleLbl="conFgAcc1" presStyleIdx="1" presStyleCnt="3">
        <dgm:presLayoutVars>
          <dgm:bulletEnabled val="1"/>
        </dgm:presLayoutVars>
      </dgm:prSet>
      <dgm:spPr>
        <a:solidFill>
          <a:schemeClr val="bg1">
            <a:alpha val="90000"/>
          </a:schemeClr>
        </a:solidFill>
        <a:ln>
          <a:solidFill>
            <a:schemeClr val="bg1">
              <a:lumMod val="95000"/>
              <a:lumOff val="5000"/>
            </a:schemeClr>
          </a:solidFill>
        </a:ln>
      </dgm:spPr>
      <dgm:t>
        <a:bodyPr/>
        <a:lstStyle/>
        <a:p>
          <a:endParaRPr lang="es-ES"/>
        </a:p>
      </dgm:t>
    </dgm:pt>
    <dgm:pt modelId="{A0CB0E7D-65E3-4A43-A8E0-F9DA66507E6A}" type="pres">
      <dgm:prSet presAssocID="{8FA5E0B7-C2D8-4460-A14C-57CCB1A569DE}" presName="spaceBetweenRectangles" presStyleCnt="0"/>
      <dgm:spPr/>
    </dgm:pt>
    <dgm:pt modelId="{B8A60F7C-772E-4BDE-A02F-A5A50238305E}" type="pres">
      <dgm:prSet presAssocID="{38057091-759E-494A-938A-6458F40E83E7}" presName="parentLin" presStyleCnt="0"/>
      <dgm:spPr/>
    </dgm:pt>
    <dgm:pt modelId="{849CF0C9-6AD2-4E49-AEEA-89F5C0F87084}" type="pres">
      <dgm:prSet presAssocID="{38057091-759E-494A-938A-6458F40E83E7}" presName="parentLeftMargin" presStyleLbl="node1" presStyleIdx="1" presStyleCnt="3"/>
      <dgm:spPr/>
      <dgm:t>
        <a:bodyPr/>
        <a:lstStyle/>
        <a:p>
          <a:endParaRPr lang="es-ES_tradnl"/>
        </a:p>
      </dgm:t>
    </dgm:pt>
    <dgm:pt modelId="{56B83BD4-1C34-4271-A707-8DC6C9C1CFAC}" type="pres">
      <dgm:prSet presAssocID="{38057091-759E-494A-938A-6458F40E83E7}" presName="parentText" presStyleLbl="node1" presStyleIdx="2" presStyleCnt="3">
        <dgm:presLayoutVars>
          <dgm:chMax val="0"/>
          <dgm:bulletEnabled val="1"/>
        </dgm:presLayoutVars>
      </dgm:prSet>
      <dgm:spPr/>
      <dgm:t>
        <a:bodyPr/>
        <a:lstStyle/>
        <a:p>
          <a:endParaRPr lang="es-ES_tradnl"/>
        </a:p>
      </dgm:t>
    </dgm:pt>
    <dgm:pt modelId="{529A1133-8EB9-44DF-B1B9-12A37DFB8750}" type="pres">
      <dgm:prSet presAssocID="{38057091-759E-494A-938A-6458F40E83E7}" presName="negativeSpace" presStyleCnt="0"/>
      <dgm:spPr/>
    </dgm:pt>
    <dgm:pt modelId="{E84EAB9C-7BE7-4DD6-8F88-AF5A2B301655}" type="pres">
      <dgm:prSet presAssocID="{38057091-759E-494A-938A-6458F40E83E7}" presName="childText" presStyleLbl="conFgAcc1" presStyleIdx="2" presStyleCnt="3">
        <dgm:presLayoutVars>
          <dgm:bulletEnabled val="1"/>
        </dgm:presLayoutVars>
      </dgm:prSet>
      <dgm:spPr>
        <a:solidFill>
          <a:schemeClr val="bg1">
            <a:alpha val="90000"/>
          </a:schemeClr>
        </a:solidFill>
        <a:ln>
          <a:solidFill>
            <a:schemeClr val="bg1">
              <a:lumMod val="95000"/>
              <a:lumOff val="5000"/>
            </a:schemeClr>
          </a:solidFill>
        </a:ln>
      </dgm:spPr>
      <dgm:t>
        <a:bodyPr/>
        <a:lstStyle/>
        <a:p>
          <a:endParaRPr lang="es-ES"/>
        </a:p>
      </dgm:t>
    </dgm:pt>
  </dgm:ptLst>
  <dgm:cxnLst>
    <dgm:cxn modelId="{2255E235-6C5B-44EE-B199-426E3D5BCAB7}" type="presOf" srcId="{1EF25AAC-4D1E-42C4-BA25-95A9E7A3D139}" destId="{3C7CCF9B-AE0C-4E39-A120-B9DBCA8E83F9}" srcOrd="1" destOrd="0" presId="urn:microsoft.com/office/officeart/2005/8/layout/list1"/>
    <dgm:cxn modelId="{2DB6B44D-7ABB-4E91-AC34-309F4FF784E9}" srcId="{C4434B69-7C1C-4522-969D-7BE51E74D562}" destId="{E5CC7DDF-9992-41B9-B9E4-6B846F1F5564}" srcOrd="1" destOrd="0" parTransId="{20F69B6B-4A04-4CA9-8BBE-886477A2E783}" sibTransId="{8FA5E0B7-C2D8-4460-A14C-57CCB1A569DE}"/>
    <dgm:cxn modelId="{8C71C127-E010-408A-8DF8-D31D4D7CDB48}" type="presOf" srcId="{E5CC7DDF-9992-41B9-B9E4-6B846F1F5564}" destId="{C6447620-1BCA-4126-BE52-768483810097}" srcOrd="1" destOrd="0" presId="urn:microsoft.com/office/officeart/2005/8/layout/list1"/>
    <dgm:cxn modelId="{FC7571F8-7B7F-4000-B3AA-6EB646BD1CA0}" type="presOf" srcId="{E5CC7DDF-9992-41B9-B9E4-6B846F1F5564}" destId="{56A4DE12-32E8-4F0D-9C03-FF38CD891878}" srcOrd="0" destOrd="0" presId="urn:microsoft.com/office/officeart/2005/8/layout/list1"/>
    <dgm:cxn modelId="{87647B24-8FDE-476C-80A2-305291B985D2}" type="presOf" srcId="{38057091-759E-494A-938A-6458F40E83E7}" destId="{849CF0C9-6AD2-4E49-AEEA-89F5C0F87084}" srcOrd="0" destOrd="0" presId="urn:microsoft.com/office/officeart/2005/8/layout/list1"/>
    <dgm:cxn modelId="{6F5D40F0-EF9A-4C43-984E-27445F7652A3}" type="presOf" srcId="{1EF25AAC-4D1E-42C4-BA25-95A9E7A3D139}" destId="{4705320A-B9CD-4B27-98D2-C3AA8B688DDA}" srcOrd="0" destOrd="0" presId="urn:microsoft.com/office/officeart/2005/8/layout/list1"/>
    <dgm:cxn modelId="{F3CF9ADC-3955-44C1-9469-D0E9EA2F7A8B}" srcId="{C4434B69-7C1C-4522-969D-7BE51E74D562}" destId="{38057091-759E-494A-938A-6458F40E83E7}" srcOrd="2" destOrd="0" parTransId="{78FAD349-D692-4777-A0E5-FE615BFECB69}" sibTransId="{33DCA797-DEC0-43D6-8907-12381F1376CF}"/>
    <dgm:cxn modelId="{06CE35AB-87BB-4241-9A3C-449CC5E42F7B}" srcId="{C4434B69-7C1C-4522-969D-7BE51E74D562}" destId="{1EF25AAC-4D1E-42C4-BA25-95A9E7A3D139}" srcOrd="0" destOrd="0" parTransId="{30C8B61C-0099-4A51-A7F9-F09D81C18981}" sibTransId="{63D75D7D-5360-49DF-8AD2-1F5C06DB03DB}"/>
    <dgm:cxn modelId="{C7F164A5-1A1E-4F6A-8083-39D0C4D2B4E3}" type="presOf" srcId="{C4434B69-7C1C-4522-969D-7BE51E74D562}" destId="{914B6B3A-53A8-4FC1-BD1E-630DDDA00D12}" srcOrd="0" destOrd="0" presId="urn:microsoft.com/office/officeart/2005/8/layout/list1"/>
    <dgm:cxn modelId="{AE1F0C3D-730E-41A2-A344-CEA3A1CDC98B}" type="presOf" srcId="{38057091-759E-494A-938A-6458F40E83E7}" destId="{56B83BD4-1C34-4271-A707-8DC6C9C1CFAC}" srcOrd="1" destOrd="0" presId="urn:microsoft.com/office/officeart/2005/8/layout/list1"/>
    <dgm:cxn modelId="{ECB056B4-2199-43B5-8FCB-5965D61F53AD}" type="presParOf" srcId="{914B6B3A-53A8-4FC1-BD1E-630DDDA00D12}" destId="{CBEFC612-F2F7-437D-BFD3-05DED0399906}" srcOrd="0" destOrd="0" presId="urn:microsoft.com/office/officeart/2005/8/layout/list1"/>
    <dgm:cxn modelId="{AD6166FD-B008-4DFC-BF0A-FF7AE8FCC173}" type="presParOf" srcId="{CBEFC612-F2F7-437D-BFD3-05DED0399906}" destId="{4705320A-B9CD-4B27-98D2-C3AA8B688DDA}" srcOrd="0" destOrd="0" presId="urn:microsoft.com/office/officeart/2005/8/layout/list1"/>
    <dgm:cxn modelId="{C0433233-287E-4B61-A774-86D7EDD5B2F8}" type="presParOf" srcId="{CBEFC612-F2F7-437D-BFD3-05DED0399906}" destId="{3C7CCF9B-AE0C-4E39-A120-B9DBCA8E83F9}" srcOrd="1" destOrd="0" presId="urn:microsoft.com/office/officeart/2005/8/layout/list1"/>
    <dgm:cxn modelId="{4A9EBCE1-C597-4A43-93A2-2B2532A69CDA}" type="presParOf" srcId="{914B6B3A-53A8-4FC1-BD1E-630DDDA00D12}" destId="{825337C5-D559-4DC6-A23F-6CFCACF14E4F}" srcOrd="1" destOrd="0" presId="urn:microsoft.com/office/officeart/2005/8/layout/list1"/>
    <dgm:cxn modelId="{A5A948CB-CA5E-40C7-BBBF-6FE0B4C83165}" type="presParOf" srcId="{914B6B3A-53A8-4FC1-BD1E-630DDDA00D12}" destId="{CC65A277-F4A8-45EB-8DF0-050601140C53}" srcOrd="2" destOrd="0" presId="urn:microsoft.com/office/officeart/2005/8/layout/list1"/>
    <dgm:cxn modelId="{5199AE88-41C4-4DF5-A592-C9DB287B1066}" type="presParOf" srcId="{914B6B3A-53A8-4FC1-BD1E-630DDDA00D12}" destId="{5720198E-2EE6-4CAB-85CF-758C9DBBC269}" srcOrd="3" destOrd="0" presId="urn:microsoft.com/office/officeart/2005/8/layout/list1"/>
    <dgm:cxn modelId="{F103ADA1-CA97-43FC-A323-ADE110357682}" type="presParOf" srcId="{914B6B3A-53A8-4FC1-BD1E-630DDDA00D12}" destId="{D28C7071-A05E-48DC-AB6D-4F80D8B8BC21}" srcOrd="4" destOrd="0" presId="urn:microsoft.com/office/officeart/2005/8/layout/list1"/>
    <dgm:cxn modelId="{1FA91457-0BEB-4F6C-8886-182424779889}" type="presParOf" srcId="{D28C7071-A05E-48DC-AB6D-4F80D8B8BC21}" destId="{56A4DE12-32E8-4F0D-9C03-FF38CD891878}" srcOrd="0" destOrd="0" presId="urn:microsoft.com/office/officeart/2005/8/layout/list1"/>
    <dgm:cxn modelId="{6F284085-F647-45F4-9E8F-8EB26E89A801}" type="presParOf" srcId="{D28C7071-A05E-48DC-AB6D-4F80D8B8BC21}" destId="{C6447620-1BCA-4126-BE52-768483810097}" srcOrd="1" destOrd="0" presId="urn:microsoft.com/office/officeart/2005/8/layout/list1"/>
    <dgm:cxn modelId="{4E825B23-113B-4E7F-86BE-64E575C7B13C}" type="presParOf" srcId="{914B6B3A-53A8-4FC1-BD1E-630DDDA00D12}" destId="{F88D0310-BFA1-4D16-B4E9-B7B8504ECE3D}" srcOrd="5" destOrd="0" presId="urn:microsoft.com/office/officeart/2005/8/layout/list1"/>
    <dgm:cxn modelId="{6B614493-CEEB-48BF-BA5B-8A421BFC5696}" type="presParOf" srcId="{914B6B3A-53A8-4FC1-BD1E-630DDDA00D12}" destId="{9745B475-D01C-40E4-8F77-1317208639B0}" srcOrd="6" destOrd="0" presId="urn:microsoft.com/office/officeart/2005/8/layout/list1"/>
    <dgm:cxn modelId="{EE403E7A-3F53-4BDE-9E02-1B54EA268A39}" type="presParOf" srcId="{914B6B3A-53A8-4FC1-BD1E-630DDDA00D12}" destId="{A0CB0E7D-65E3-4A43-A8E0-F9DA66507E6A}" srcOrd="7" destOrd="0" presId="urn:microsoft.com/office/officeart/2005/8/layout/list1"/>
    <dgm:cxn modelId="{A92C9557-ECC8-4DE1-9088-0F587AA11DD3}" type="presParOf" srcId="{914B6B3A-53A8-4FC1-BD1E-630DDDA00D12}" destId="{B8A60F7C-772E-4BDE-A02F-A5A50238305E}" srcOrd="8" destOrd="0" presId="urn:microsoft.com/office/officeart/2005/8/layout/list1"/>
    <dgm:cxn modelId="{A288F8F7-E128-4A37-B8CD-CD0BA6728CEB}" type="presParOf" srcId="{B8A60F7C-772E-4BDE-A02F-A5A50238305E}" destId="{849CF0C9-6AD2-4E49-AEEA-89F5C0F87084}" srcOrd="0" destOrd="0" presId="urn:microsoft.com/office/officeart/2005/8/layout/list1"/>
    <dgm:cxn modelId="{31DFED78-0DC2-436D-B39C-1407CAFA4F1C}" type="presParOf" srcId="{B8A60F7C-772E-4BDE-A02F-A5A50238305E}" destId="{56B83BD4-1C34-4271-A707-8DC6C9C1CFAC}" srcOrd="1" destOrd="0" presId="urn:microsoft.com/office/officeart/2005/8/layout/list1"/>
    <dgm:cxn modelId="{990F30C5-F1DF-43E0-B173-DCF0E23DA506}" type="presParOf" srcId="{914B6B3A-53A8-4FC1-BD1E-630DDDA00D12}" destId="{529A1133-8EB9-44DF-B1B9-12A37DFB8750}" srcOrd="9" destOrd="0" presId="urn:microsoft.com/office/officeart/2005/8/layout/list1"/>
    <dgm:cxn modelId="{D476D7A1-F749-43BE-9E4F-9FE5E234759D}" type="presParOf" srcId="{914B6B3A-53A8-4FC1-BD1E-630DDDA00D12}" destId="{E84EAB9C-7BE7-4DD6-8F88-AF5A2B301655}" srcOrd="10" destOrd="0" presId="urn:microsoft.com/office/officeart/2005/8/layout/list1"/>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75131FA-FB2D-481D-BBD3-61D20A7FAD36}" type="doc">
      <dgm:prSet loTypeId="urn:microsoft.com/office/officeart/2005/8/layout/process1" loCatId="process" qsTypeId="urn:microsoft.com/office/officeart/2005/8/quickstyle/simple1" qsCatId="simple" csTypeId="urn:microsoft.com/office/officeart/2005/8/colors/colorful2" csCatId="colorful" phldr="1"/>
      <dgm:spPr/>
    </dgm:pt>
    <dgm:pt modelId="{52EAFFAD-F259-41AB-ADDF-0401D12F2AC8}">
      <dgm:prSet phldrT="[Texto]"/>
      <dgm:spPr>
        <a:solidFill>
          <a:schemeClr val="accent1">
            <a:lumMod val="50000"/>
          </a:schemeClr>
        </a:solidFill>
      </dgm:spPr>
      <dgm:t>
        <a:bodyPr/>
        <a:lstStyle/>
        <a:p>
          <a:pPr algn="ctr"/>
          <a:r>
            <a:rPr lang="es-EC" b="1" dirty="0" smtClean="0">
              <a:solidFill>
                <a:schemeClr val="bg1">
                  <a:lumMod val="95000"/>
                  <a:lumOff val="5000"/>
                </a:schemeClr>
              </a:solidFill>
            </a:rPr>
            <a:t>OBJETIVO ESTRATÉGICO</a:t>
          </a:r>
        </a:p>
        <a:p>
          <a:pPr algn="l"/>
          <a:r>
            <a:rPr lang="es-ES" b="1" dirty="0" smtClean="0">
              <a:solidFill>
                <a:schemeClr val="bg1"/>
              </a:solidFill>
            </a:rPr>
            <a:t>Construir una cultura de transparencia en el Distrito Metropolitano de Quito.</a:t>
          </a:r>
          <a:endParaRPr lang="es-EC" b="1" dirty="0">
            <a:solidFill>
              <a:schemeClr val="bg1"/>
            </a:solidFill>
          </a:endParaRPr>
        </a:p>
      </dgm:t>
    </dgm:pt>
    <dgm:pt modelId="{3ED5D63C-CA8C-4FB7-8573-21EC43C9AB1F}" type="parTrans" cxnId="{0E7F20A6-B4DB-43B6-87B6-520A8A176EB4}">
      <dgm:prSet/>
      <dgm:spPr/>
      <dgm:t>
        <a:bodyPr/>
        <a:lstStyle/>
        <a:p>
          <a:endParaRPr lang="es-EC"/>
        </a:p>
      </dgm:t>
    </dgm:pt>
    <dgm:pt modelId="{3F488B2E-5E49-489A-9D4F-F8DAE53EC3EE}" type="sibTrans" cxnId="{0E7F20A6-B4DB-43B6-87B6-520A8A176EB4}">
      <dgm:prSet/>
      <dgm:spPr/>
      <dgm:t>
        <a:bodyPr/>
        <a:lstStyle/>
        <a:p>
          <a:endParaRPr lang="es-EC"/>
        </a:p>
      </dgm:t>
    </dgm:pt>
    <dgm:pt modelId="{00C086BC-E31F-4E68-9E97-F56C75A1F0FA}">
      <dgm:prSet phldrT="[Texto]"/>
      <dgm:spPr>
        <a:solidFill>
          <a:schemeClr val="accent4">
            <a:lumMod val="75000"/>
          </a:schemeClr>
        </a:solidFill>
      </dgm:spPr>
      <dgm:t>
        <a:bodyPr/>
        <a:lstStyle/>
        <a:p>
          <a:r>
            <a:rPr lang="es-EC" b="1" dirty="0" smtClean="0">
              <a:solidFill>
                <a:schemeClr val="bg1">
                  <a:lumMod val="95000"/>
                  <a:lumOff val="5000"/>
                </a:schemeClr>
              </a:solidFill>
            </a:rPr>
            <a:t>KPI</a:t>
          </a:r>
        </a:p>
        <a:p>
          <a:r>
            <a:rPr lang="es-ES" b="1" dirty="0" smtClean="0">
              <a:solidFill>
                <a:schemeClr val="bg1"/>
              </a:solidFill>
            </a:rPr>
            <a:t>N° de proyectos de prevención</a:t>
          </a:r>
          <a:endParaRPr lang="es-EC" b="1" dirty="0">
            <a:solidFill>
              <a:schemeClr val="bg1"/>
            </a:solidFill>
          </a:endParaRPr>
        </a:p>
      </dgm:t>
    </dgm:pt>
    <dgm:pt modelId="{4FAF4802-7A40-45B4-B8B5-644397C8AD3B}" type="parTrans" cxnId="{93B05D88-F580-4A18-B94C-5067343372D4}">
      <dgm:prSet/>
      <dgm:spPr/>
      <dgm:t>
        <a:bodyPr/>
        <a:lstStyle/>
        <a:p>
          <a:endParaRPr lang="es-EC"/>
        </a:p>
      </dgm:t>
    </dgm:pt>
    <dgm:pt modelId="{242215A1-B708-4573-90F8-F5F57035A107}" type="sibTrans" cxnId="{93B05D88-F580-4A18-B94C-5067343372D4}">
      <dgm:prSet/>
      <dgm:spPr/>
      <dgm:t>
        <a:bodyPr/>
        <a:lstStyle/>
        <a:p>
          <a:endParaRPr lang="es-EC"/>
        </a:p>
      </dgm:t>
    </dgm:pt>
    <dgm:pt modelId="{EDA88CA9-2BE6-4854-9CDA-D1B800C89D67}">
      <dgm:prSet phldrT="[Texto]"/>
      <dgm:spPr/>
      <dgm:t>
        <a:bodyPr/>
        <a:lstStyle/>
        <a:p>
          <a:r>
            <a:rPr lang="es-EC" b="1" dirty="0" smtClean="0">
              <a:solidFill>
                <a:schemeClr val="bg1">
                  <a:lumMod val="95000"/>
                  <a:lumOff val="5000"/>
                </a:schemeClr>
              </a:solidFill>
            </a:rPr>
            <a:t>DEFINICIÓN OPERACIONAL</a:t>
          </a:r>
        </a:p>
        <a:p>
          <a:r>
            <a:rPr lang="es-ES" b="1" dirty="0" smtClean="0">
              <a:solidFill>
                <a:schemeClr val="bg1"/>
              </a:solidFill>
            </a:rPr>
            <a:t>(proyectos de prevención desarrollados / proyectos de prevención planificados</a:t>
          </a:r>
          <a:r>
            <a:rPr lang="es-ES" dirty="0" smtClean="0">
              <a:solidFill>
                <a:schemeClr val="bg1"/>
              </a:solidFill>
            </a:rPr>
            <a:t>)</a:t>
          </a:r>
          <a:endParaRPr lang="es-EC" b="1" dirty="0">
            <a:solidFill>
              <a:schemeClr val="bg1"/>
            </a:solidFill>
          </a:endParaRPr>
        </a:p>
      </dgm:t>
    </dgm:pt>
    <dgm:pt modelId="{5039D92A-7DA6-4417-9152-E7F77CFD1795}" type="parTrans" cxnId="{192052EA-7841-4F46-A7A6-F840C726BA6F}">
      <dgm:prSet/>
      <dgm:spPr/>
      <dgm:t>
        <a:bodyPr/>
        <a:lstStyle/>
        <a:p>
          <a:endParaRPr lang="es-EC"/>
        </a:p>
      </dgm:t>
    </dgm:pt>
    <dgm:pt modelId="{45A5DA94-6C4E-4299-9EED-C4334A08C1A4}" type="sibTrans" cxnId="{192052EA-7841-4F46-A7A6-F840C726BA6F}">
      <dgm:prSet/>
      <dgm:spPr/>
      <dgm:t>
        <a:bodyPr/>
        <a:lstStyle/>
        <a:p>
          <a:endParaRPr lang="es-EC"/>
        </a:p>
      </dgm:t>
    </dgm:pt>
    <dgm:pt modelId="{68249183-3835-499B-B17E-508CE2BEC0F3}" type="pres">
      <dgm:prSet presAssocID="{D75131FA-FB2D-481D-BBD3-61D20A7FAD36}" presName="Name0" presStyleCnt="0">
        <dgm:presLayoutVars>
          <dgm:dir/>
          <dgm:resizeHandles val="exact"/>
        </dgm:presLayoutVars>
      </dgm:prSet>
      <dgm:spPr/>
    </dgm:pt>
    <dgm:pt modelId="{461DC294-ABB9-48B4-8E0A-C2CFAC31A6F5}" type="pres">
      <dgm:prSet presAssocID="{52EAFFAD-F259-41AB-ADDF-0401D12F2AC8}" presName="node" presStyleLbl="node1" presStyleIdx="0" presStyleCnt="3" custLinFactNeighborX="-20607" custLinFactNeighborY="-226">
        <dgm:presLayoutVars>
          <dgm:bulletEnabled val="1"/>
        </dgm:presLayoutVars>
      </dgm:prSet>
      <dgm:spPr/>
      <dgm:t>
        <a:bodyPr/>
        <a:lstStyle/>
        <a:p>
          <a:endParaRPr lang="es-EC"/>
        </a:p>
      </dgm:t>
    </dgm:pt>
    <dgm:pt modelId="{8B7D5290-8538-4D93-B325-76D13FBBE3B5}" type="pres">
      <dgm:prSet presAssocID="{3F488B2E-5E49-489A-9D4F-F8DAE53EC3EE}" presName="sibTrans" presStyleLbl="sibTrans2D1" presStyleIdx="0" presStyleCnt="2"/>
      <dgm:spPr/>
      <dgm:t>
        <a:bodyPr/>
        <a:lstStyle/>
        <a:p>
          <a:endParaRPr lang="es-ES_tradnl"/>
        </a:p>
      </dgm:t>
    </dgm:pt>
    <dgm:pt modelId="{77FEE2EF-F5B3-4136-BB4D-26E1EABC1507}" type="pres">
      <dgm:prSet presAssocID="{3F488B2E-5E49-489A-9D4F-F8DAE53EC3EE}" presName="connectorText" presStyleLbl="sibTrans2D1" presStyleIdx="0" presStyleCnt="2"/>
      <dgm:spPr/>
      <dgm:t>
        <a:bodyPr/>
        <a:lstStyle/>
        <a:p>
          <a:endParaRPr lang="es-ES_tradnl"/>
        </a:p>
      </dgm:t>
    </dgm:pt>
    <dgm:pt modelId="{D8690AAF-8393-4ADF-85D3-A91C91403EAF}" type="pres">
      <dgm:prSet presAssocID="{00C086BC-E31F-4E68-9E97-F56C75A1F0FA}" presName="node" presStyleLbl="node1" presStyleIdx="1" presStyleCnt="3">
        <dgm:presLayoutVars>
          <dgm:bulletEnabled val="1"/>
        </dgm:presLayoutVars>
      </dgm:prSet>
      <dgm:spPr/>
      <dgm:t>
        <a:bodyPr/>
        <a:lstStyle/>
        <a:p>
          <a:endParaRPr lang="es-EC"/>
        </a:p>
      </dgm:t>
    </dgm:pt>
    <dgm:pt modelId="{63811998-671E-432C-80EC-63286CB1E4CE}" type="pres">
      <dgm:prSet presAssocID="{242215A1-B708-4573-90F8-F5F57035A107}" presName="sibTrans" presStyleLbl="sibTrans2D1" presStyleIdx="1" presStyleCnt="2"/>
      <dgm:spPr/>
      <dgm:t>
        <a:bodyPr/>
        <a:lstStyle/>
        <a:p>
          <a:endParaRPr lang="es-ES_tradnl"/>
        </a:p>
      </dgm:t>
    </dgm:pt>
    <dgm:pt modelId="{80329459-D719-4B56-A3CB-4A2140D59439}" type="pres">
      <dgm:prSet presAssocID="{242215A1-B708-4573-90F8-F5F57035A107}" presName="connectorText" presStyleLbl="sibTrans2D1" presStyleIdx="1" presStyleCnt="2"/>
      <dgm:spPr/>
      <dgm:t>
        <a:bodyPr/>
        <a:lstStyle/>
        <a:p>
          <a:endParaRPr lang="es-ES_tradnl"/>
        </a:p>
      </dgm:t>
    </dgm:pt>
    <dgm:pt modelId="{40CB5942-0FE5-4373-B615-946FF4DEBCC4}" type="pres">
      <dgm:prSet presAssocID="{EDA88CA9-2BE6-4854-9CDA-D1B800C89D67}" presName="node" presStyleLbl="node1" presStyleIdx="2" presStyleCnt="3">
        <dgm:presLayoutVars>
          <dgm:bulletEnabled val="1"/>
        </dgm:presLayoutVars>
      </dgm:prSet>
      <dgm:spPr/>
      <dgm:t>
        <a:bodyPr/>
        <a:lstStyle/>
        <a:p>
          <a:endParaRPr lang="es-EC"/>
        </a:p>
      </dgm:t>
    </dgm:pt>
  </dgm:ptLst>
  <dgm:cxnLst>
    <dgm:cxn modelId="{C82F19E0-09F6-4658-A4C4-D460F44A26CA}" type="presOf" srcId="{3F488B2E-5E49-489A-9D4F-F8DAE53EC3EE}" destId="{77FEE2EF-F5B3-4136-BB4D-26E1EABC1507}" srcOrd="1" destOrd="0" presId="urn:microsoft.com/office/officeart/2005/8/layout/process1"/>
    <dgm:cxn modelId="{639BCCCD-B4E7-4F70-A6AA-37D92BD1E780}" type="presOf" srcId="{EDA88CA9-2BE6-4854-9CDA-D1B800C89D67}" destId="{40CB5942-0FE5-4373-B615-946FF4DEBCC4}" srcOrd="0" destOrd="0" presId="urn:microsoft.com/office/officeart/2005/8/layout/process1"/>
    <dgm:cxn modelId="{60263CA2-931D-433F-ABCD-80E8772484CD}" type="presOf" srcId="{52EAFFAD-F259-41AB-ADDF-0401D12F2AC8}" destId="{461DC294-ABB9-48B4-8E0A-C2CFAC31A6F5}" srcOrd="0" destOrd="0" presId="urn:microsoft.com/office/officeart/2005/8/layout/process1"/>
    <dgm:cxn modelId="{65A25C7E-7B74-4A1B-8FAD-A046BBC0C916}" type="presOf" srcId="{3F488B2E-5E49-489A-9D4F-F8DAE53EC3EE}" destId="{8B7D5290-8538-4D93-B325-76D13FBBE3B5}" srcOrd="0" destOrd="0" presId="urn:microsoft.com/office/officeart/2005/8/layout/process1"/>
    <dgm:cxn modelId="{93B05D88-F580-4A18-B94C-5067343372D4}" srcId="{D75131FA-FB2D-481D-BBD3-61D20A7FAD36}" destId="{00C086BC-E31F-4E68-9E97-F56C75A1F0FA}" srcOrd="1" destOrd="0" parTransId="{4FAF4802-7A40-45B4-B8B5-644397C8AD3B}" sibTransId="{242215A1-B708-4573-90F8-F5F57035A107}"/>
    <dgm:cxn modelId="{0E7F20A6-B4DB-43B6-87B6-520A8A176EB4}" srcId="{D75131FA-FB2D-481D-BBD3-61D20A7FAD36}" destId="{52EAFFAD-F259-41AB-ADDF-0401D12F2AC8}" srcOrd="0" destOrd="0" parTransId="{3ED5D63C-CA8C-4FB7-8573-21EC43C9AB1F}" sibTransId="{3F488B2E-5E49-489A-9D4F-F8DAE53EC3EE}"/>
    <dgm:cxn modelId="{765A9D37-926C-48A1-87D3-34367CDE341B}" type="presOf" srcId="{D75131FA-FB2D-481D-BBD3-61D20A7FAD36}" destId="{68249183-3835-499B-B17E-508CE2BEC0F3}" srcOrd="0" destOrd="0" presId="urn:microsoft.com/office/officeart/2005/8/layout/process1"/>
    <dgm:cxn modelId="{D6B2C198-91F8-4F37-96E9-8159A4333747}" type="presOf" srcId="{00C086BC-E31F-4E68-9E97-F56C75A1F0FA}" destId="{D8690AAF-8393-4ADF-85D3-A91C91403EAF}" srcOrd="0" destOrd="0" presId="urn:microsoft.com/office/officeart/2005/8/layout/process1"/>
    <dgm:cxn modelId="{192052EA-7841-4F46-A7A6-F840C726BA6F}" srcId="{D75131FA-FB2D-481D-BBD3-61D20A7FAD36}" destId="{EDA88CA9-2BE6-4854-9CDA-D1B800C89D67}" srcOrd="2" destOrd="0" parTransId="{5039D92A-7DA6-4417-9152-E7F77CFD1795}" sibTransId="{45A5DA94-6C4E-4299-9EED-C4334A08C1A4}"/>
    <dgm:cxn modelId="{B8338D7D-EC26-4ED7-8A8D-5953A80B36CC}" type="presOf" srcId="{242215A1-B708-4573-90F8-F5F57035A107}" destId="{63811998-671E-432C-80EC-63286CB1E4CE}" srcOrd="0" destOrd="0" presId="urn:microsoft.com/office/officeart/2005/8/layout/process1"/>
    <dgm:cxn modelId="{B715978E-92E5-4C26-BF54-29D61A6A5B42}" type="presOf" srcId="{242215A1-B708-4573-90F8-F5F57035A107}" destId="{80329459-D719-4B56-A3CB-4A2140D59439}" srcOrd="1" destOrd="0" presId="urn:microsoft.com/office/officeart/2005/8/layout/process1"/>
    <dgm:cxn modelId="{782DC197-CE0D-4D3F-9007-CF8023A8C358}" type="presParOf" srcId="{68249183-3835-499B-B17E-508CE2BEC0F3}" destId="{461DC294-ABB9-48B4-8E0A-C2CFAC31A6F5}" srcOrd="0" destOrd="0" presId="urn:microsoft.com/office/officeart/2005/8/layout/process1"/>
    <dgm:cxn modelId="{013D4145-56A3-4B5B-A93B-C0E5F4F86785}" type="presParOf" srcId="{68249183-3835-499B-B17E-508CE2BEC0F3}" destId="{8B7D5290-8538-4D93-B325-76D13FBBE3B5}" srcOrd="1" destOrd="0" presId="urn:microsoft.com/office/officeart/2005/8/layout/process1"/>
    <dgm:cxn modelId="{B8D1CCE1-3414-42D5-A063-584876C260E5}" type="presParOf" srcId="{8B7D5290-8538-4D93-B325-76D13FBBE3B5}" destId="{77FEE2EF-F5B3-4136-BB4D-26E1EABC1507}" srcOrd="0" destOrd="0" presId="urn:microsoft.com/office/officeart/2005/8/layout/process1"/>
    <dgm:cxn modelId="{D1AFE14D-CF46-4B18-B11A-6F8D94BA5948}" type="presParOf" srcId="{68249183-3835-499B-B17E-508CE2BEC0F3}" destId="{D8690AAF-8393-4ADF-85D3-A91C91403EAF}" srcOrd="2" destOrd="0" presId="urn:microsoft.com/office/officeart/2005/8/layout/process1"/>
    <dgm:cxn modelId="{DA57E403-887F-45C6-B42F-22E506B003B8}" type="presParOf" srcId="{68249183-3835-499B-B17E-508CE2BEC0F3}" destId="{63811998-671E-432C-80EC-63286CB1E4CE}" srcOrd="3" destOrd="0" presId="urn:microsoft.com/office/officeart/2005/8/layout/process1"/>
    <dgm:cxn modelId="{7D474606-12E6-4F8F-A168-361C69AC2C21}" type="presParOf" srcId="{63811998-671E-432C-80EC-63286CB1E4CE}" destId="{80329459-D719-4B56-A3CB-4A2140D59439}" srcOrd="0" destOrd="0" presId="urn:microsoft.com/office/officeart/2005/8/layout/process1"/>
    <dgm:cxn modelId="{1FA968C1-A0AA-4F38-948D-58ABE6A5FED3}" type="presParOf" srcId="{68249183-3835-499B-B17E-508CE2BEC0F3}" destId="{40CB5942-0FE5-4373-B615-946FF4DEBCC4}"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444706-5F4D-4B7C-9FF4-B5B71E8C7B92}" type="doc">
      <dgm:prSet loTypeId="urn:microsoft.com/office/officeart/2005/8/layout/process1" loCatId="process" qsTypeId="urn:microsoft.com/office/officeart/2005/8/quickstyle/simple1" qsCatId="simple" csTypeId="urn:microsoft.com/office/officeart/2005/8/colors/colorful4" csCatId="colorful" phldr="1"/>
      <dgm:spPr/>
    </dgm:pt>
    <dgm:pt modelId="{A77BE065-904E-4727-B7E3-BBA3FA33BDC1}">
      <dgm:prSet phldrT="[Texto]"/>
      <dgm:spPr>
        <a:solidFill>
          <a:schemeClr val="accent2">
            <a:lumMod val="75000"/>
          </a:schemeClr>
        </a:solidFill>
      </dgm:spPr>
      <dgm:t>
        <a:bodyPr/>
        <a:lstStyle/>
        <a:p>
          <a:r>
            <a:rPr lang="es-EC" b="1" dirty="0" smtClean="0">
              <a:solidFill>
                <a:schemeClr val="bg1">
                  <a:lumMod val="95000"/>
                  <a:lumOff val="5000"/>
                </a:schemeClr>
              </a:solidFill>
            </a:rPr>
            <a:t>M1</a:t>
          </a:r>
        </a:p>
        <a:p>
          <a:r>
            <a:rPr lang="es-EC" b="1" dirty="0" smtClean="0">
              <a:solidFill>
                <a:schemeClr val="bg1">
                  <a:lumMod val="95000"/>
                  <a:lumOff val="5000"/>
                </a:schemeClr>
              </a:solidFill>
            </a:rPr>
            <a:t>60%</a:t>
          </a:r>
          <a:endParaRPr lang="es-EC" b="1" dirty="0">
            <a:solidFill>
              <a:schemeClr val="bg1">
                <a:lumMod val="95000"/>
                <a:lumOff val="5000"/>
              </a:schemeClr>
            </a:solidFill>
          </a:endParaRPr>
        </a:p>
      </dgm:t>
    </dgm:pt>
    <dgm:pt modelId="{DE230030-9938-4F92-A635-349C7BECA9CD}" type="parTrans" cxnId="{808651B0-C167-4868-9592-A056B7AC2E29}">
      <dgm:prSet/>
      <dgm:spPr/>
      <dgm:t>
        <a:bodyPr/>
        <a:lstStyle/>
        <a:p>
          <a:endParaRPr lang="es-EC"/>
        </a:p>
      </dgm:t>
    </dgm:pt>
    <dgm:pt modelId="{FDE7940E-4714-4F66-BB08-87A6374246B0}" type="sibTrans" cxnId="{808651B0-C167-4868-9592-A056B7AC2E29}">
      <dgm:prSet/>
      <dgm:spPr/>
      <dgm:t>
        <a:bodyPr/>
        <a:lstStyle/>
        <a:p>
          <a:endParaRPr lang="es-EC"/>
        </a:p>
      </dgm:t>
    </dgm:pt>
    <dgm:pt modelId="{F40B898B-940A-4A75-840D-F8CC91A08580}">
      <dgm:prSet phldrT="[Texto]"/>
      <dgm:spPr/>
      <dgm:t>
        <a:bodyPr/>
        <a:lstStyle/>
        <a:p>
          <a:r>
            <a:rPr lang="es-EC" b="1" dirty="0" smtClean="0">
              <a:solidFill>
                <a:schemeClr val="bg1">
                  <a:lumMod val="95000"/>
                  <a:lumOff val="5000"/>
                </a:schemeClr>
              </a:solidFill>
            </a:rPr>
            <a:t>M2</a:t>
          </a:r>
        </a:p>
        <a:p>
          <a:r>
            <a:rPr lang="es-EC" b="1" dirty="0" smtClean="0">
              <a:solidFill>
                <a:schemeClr val="bg1">
                  <a:lumMod val="95000"/>
                  <a:lumOff val="5000"/>
                </a:schemeClr>
              </a:solidFill>
            </a:rPr>
            <a:t>70%</a:t>
          </a:r>
          <a:endParaRPr lang="es-EC" b="1" dirty="0">
            <a:solidFill>
              <a:schemeClr val="bg1">
                <a:lumMod val="95000"/>
                <a:lumOff val="5000"/>
              </a:schemeClr>
            </a:solidFill>
          </a:endParaRPr>
        </a:p>
      </dgm:t>
    </dgm:pt>
    <dgm:pt modelId="{A30F9352-40D2-4293-A84B-457B8D904A60}" type="parTrans" cxnId="{35AAC9A7-6507-4DC6-903B-4B38147A3364}">
      <dgm:prSet/>
      <dgm:spPr/>
      <dgm:t>
        <a:bodyPr/>
        <a:lstStyle/>
        <a:p>
          <a:endParaRPr lang="es-EC"/>
        </a:p>
      </dgm:t>
    </dgm:pt>
    <dgm:pt modelId="{EE825ADC-6794-4A7D-8D14-971148D41C37}" type="sibTrans" cxnId="{35AAC9A7-6507-4DC6-903B-4B38147A3364}">
      <dgm:prSet/>
      <dgm:spPr/>
      <dgm:t>
        <a:bodyPr/>
        <a:lstStyle/>
        <a:p>
          <a:endParaRPr lang="es-EC"/>
        </a:p>
      </dgm:t>
    </dgm:pt>
    <dgm:pt modelId="{25D1AD89-D254-4F70-814A-FE7F5D935331}">
      <dgm:prSet phldrT="[Texto]"/>
      <dgm:spPr/>
      <dgm:t>
        <a:bodyPr/>
        <a:lstStyle/>
        <a:p>
          <a:r>
            <a:rPr lang="es-EC" b="1" dirty="0" smtClean="0">
              <a:solidFill>
                <a:schemeClr val="bg1">
                  <a:lumMod val="95000"/>
                  <a:lumOff val="5000"/>
                </a:schemeClr>
              </a:solidFill>
            </a:rPr>
            <a:t>M3</a:t>
          </a:r>
        </a:p>
        <a:p>
          <a:r>
            <a:rPr lang="es-EC" b="1" dirty="0" smtClean="0">
              <a:solidFill>
                <a:schemeClr val="bg1">
                  <a:lumMod val="95000"/>
                  <a:lumOff val="5000"/>
                </a:schemeClr>
              </a:solidFill>
            </a:rPr>
            <a:t>80%</a:t>
          </a:r>
          <a:endParaRPr lang="es-EC" b="1" dirty="0">
            <a:solidFill>
              <a:schemeClr val="bg1">
                <a:lumMod val="95000"/>
                <a:lumOff val="5000"/>
              </a:schemeClr>
            </a:solidFill>
          </a:endParaRPr>
        </a:p>
      </dgm:t>
    </dgm:pt>
    <dgm:pt modelId="{B0C427C4-E2D3-469A-BF0D-989FD4E0644D}" type="parTrans" cxnId="{B9A29D84-D239-4D84-A1A9-FA758675DD89}">
      <dgm:prSet/>
      <dgm:spPr/>
      <dgm:t>
        <a:bodyPr/>
        <a:lstStyle/>
        <a:p>
          <a:endParaRPr lang="es-EC"/>
        </a:p>
      </dgm:t>
    </dgm:pt>
    <dgm:pt modelId="{4A2BF8A7-5CD6-4951-8F39-1A67CF33AD0A}" type="sibTrans" cxnId="{B9A29D84-D239-4D84-A1A9-FA758675DD89}">
      <dgm:prSet/>
      <dgm:spPr/>
      <dgm:t>
        <a:bodyPr/>
        <a:lstStyle/>
        <a:p>
          <a:endParaRPr lang="es-EC"/>
        </a:p>
      </dgm:t>
    </dgm:pt>
    <dgm:pt modelId="{D00871AB-5D03-4594-8807-25621186F891}" type="pres">
      <dgm:prSet presAssocID="{8F444706-5F4D-4B7C-9FF4-B5B71E8C7B92}" presName="Name0" presStyleCnt="0">
        <dgm:presLayoutVars>
          <dgm:dir/>
          <dgm:resizeHandles val="exact"/>
        </dgm:presLayoutVars>
      </dgm:prSet>
      <dgm:spPr/>
    </dgm:pt>
    <dgm:pt modelId="{E630CF88-D635-416A-89BF-68A37EC2D72D}" type="pres">
      <dgm:prSet presAssocID="{A77BE065-904E-4727-B7E3-BBA3FA33BDC1}" presName="node" presStyleLbl="node1" presStyleIdx="0" presStyleCnt="3">
        <dgm:presLayoutVars>
          <dgm:bulletEnabled val="1"/>
        </dgm:presLayoutVars>
      </dgm:prSet>
      <dgm:spPr/>
      <dgm:t>
        <a:bodyPr/>
        <a:lstStyle/>
        <a:p>
          <a:endParaRPr lang="es-EC"/>
        </a:p>
      </dgm:t>
    </dgm:pt>
    <dgm:pt modelId="{F2D78D95-E24E-4AAB-85DC-56210EECC07C}" type="pres">
      <dgm:prSet presAssocID="{FDE7940E-4714-4F66-BB08-87A6374246B0}" presName="sibTrans" presStyleLbl="sibTrans2D1" presStyleIdx="0" presStyleCnt="2"/>
      <dgm:spPr/>
      <dgm:t>
        <a:bodyPr/>
        <a:lstStyle/>
        <a:p>
          <a:endParaRPr lang="es-ES_tradnl"/>
        </a:p>
      </dgm:t>
    </dgm:pt>
    <dgm:pt modelId="{6956FABE-3947-4576-8ED6-FEA46C17975B}" type="pres">
      <dgm:prSet presAssocID="{FDE7940E-4714-4F66-BB08-87A6374246B0}" presName="connectorText" presStyleLbl="sibTrans2D1" presStyleIdx="0" presStyleCnt="2"/>
      <dgm:spPr/>
      <dgm:t>
        <a:bodyPr/>
        <a:lstStyle/>
        <a:p>
          <a:endParaRPr lang="es-ES_tradnl"/>
        </a:p>
      </dgm:t>
    </dgm:pt>
    <dgm:pt modelId="{BD9AB401-D570-4F85-BE83-EBDC7DFC70B7}" type="pres">
      <dgm:prSet presAssocID="{F40B898B-940A-4A75-840D-F8CC91A08580}" presName="node" presStyleLbl="node1" presStyleIdx="1" presStyleCnt="3">
        <dgm:presLayoutVars>
          <dgm:bulletEnabled val="1"/>
        </dgm:presLayoutVars>
      </dgm:prSet>
      <dgm:spPr/>
      <dgm:t>
        <a:bodyPr/>
        <a:lstStyle/>
        <a:p>
          <a:endParaRPr lang="es-EC"/>
        </a:p>
      </dgm:t>
    </dgm:pt>
    <dgm:pt modelId="{AA01F53D-FD39-4893-B3C6-C31711708E97}" type="pres">
      <dgm:prSet presAssocID="{EE825ADC-6794-4A7D-8D14-971148D41C37}" presName="sibTrans" presStyleLbl="sibTrans2D1" presStyleIdx="1" presStyleCnt="2"/>
      <dgm:spPr/>
      <dgm:t>
        <a:bodyPr/>
        <a:lstStyle/>
        <a:p>
          <a:endParaRPr lang="es-ES_tradnl"/>
        </a:p>
      </dgm:t>
    </dgm:pt>
    <dgm:pt modelId="{C59FE567-E909-4D11-AACC-54320C07B9CD}" type="pres">
      <dgm:prSet presAssocID="{EE825ADC-6794-4A7D-8D14-971148D41C37}" presName="connectorText" presStyleLbl="sibTrans2D1" presStyleIdx="1" presStyleCnt="2"/>
      <dgm:spPr/>
      <dgm:t>
        <a:bodyPr/>
        <a:lstStyle/>
        <a:p>
          <a:endParaRPr lang="es-ES_tradnl"/>
        </a:p>
      </dgm:t>
    </dgm:pt>
    <dgm:pt modelId="{DA9EDED4-581C-4BE4-9BB7-D9E1F5A1DA03}" type="pres">
      <dgm:prSet presAssocID="{25D1AD89-D254-4F70-814A-FE7F5D935331}" presName="node" presStyleLbl="node1" presStyleIdx="2" presStyleCnt="3">
        <dgm:presLayoutVars>
          <dgm:bulletEnabled val="1"/>
        </dgm:presLayoutVars>
      </dgm:prSet>
      <dgm:spPr/>
      <dgm:t>
        <a:bodyPr/>
        <a:lstStyle/>
        <a:p>
          <a:endParaRPr lang="es-EC"/>
        </a:p>
      </dgm:t>
    </dgm:pt>
  </dgm:ptLst>
  <dgm:cxnLst>
    <dgm:cxn modelId="{C33F5CF0-8D5B-457E-935E-43E734E8475F}" type="presOf" srcId="{FDE7940E-4714-4F66-BB08-87A6374246B0}" destId="{F2D78D95-E24E-4AAB-85DC-56210EECC07C}" srcOrd="0" destOrd="0" presId="urn:microsoft.com/office/officeart/2005/8/layout/process1"/>
    <dgm:cxn modelId="{35AAC9A7-6507-4DC6-903B-4B38147A3364}" srcId="{8F444706-5F4D-4B7C-9FF4-B5B71E8C7B92}" destId="{F40B898B-940A-4A75-840D-F8CC91A08580}" srcOrd="1" destOrd="0" parTransId="{A30F9352-40D2-4293-A84B-457B8D904A60}" sibTransId="{EE825ADC-6794-4A7D-8D14-971148D41C37}"/>
    <dgm:cxn modelId="{8227A03B-539C-4DF1-BFB9-6D744BD3E6B0}" type="presOf" srcId="{25D1AD89-D254-4F70-814A-FE7F5D935331}" destId="{DA9EDED4-581C-4BE4-9BB7-D9E1F5A1DA03}" srcOrd="0" destOrd="0" presId="urn:microsoft.com/office/officeart/2005/8/layout/process1"/>
    <dgm:cxn modelId="{C2DB05A7-A922-4291-92AE-BF5A368E2839}" type="presOf" srcId="{EE825ADC-6794-4A7D-8D14-971148D41C37}" destId="{C59FE567-E909-4D11-AACC-54320C07B9CD}" srcOrd="1" destOrd="0" presId="urn:microsoft.com/office/officeart/2005/8/layout/process1"/>
    <dgm:cxn modelId="{73C4E962-D30C-431F-9738-E8D56E842449}" type="presOf" srcId="{FDE7940E-4714-4F66-BB08-87A6374246B0}" destId="{6956FABE-3947-4576-8ED6-FEA46C17975B}" srcOrd="1" destOrd="0" presId="urn:microsoft.com/office/officeart/2005/8/layout/process1"/>
    <dgm:cxn modelId="{8FE0C68C-E976-4611-9406-E13531EC9C37}" type="presOf" srcId="{A77BE065-904E-4727-B7E3-BBA3FA33BDC1}" destId="{E630CF88-D635-416A-89BF-68A37EC2D72D}" srcOrd="0" destOrd="0" presId="urn:microsoft.com/office/officeart/2005/8/layout/process1"/>
    <dgm:cxn modelId="{493C9575-2842-4085-98EB-E0A135CA7FE9}" type="presOf" srcId="{EE825ADC-6794-4A7D-8D14-971148D41C37}" destId="{AA01F53D-FD39-4893-B3C6-C31711708E97}" srcOrd="0" destOrd="0" presId="urn:microsoft.com/office/officeart/2005/8/layout/process1"/>
    <dgm:cxn modelId="{7B65023B-E2EF-4A6C-B520-2DDD81A27681}" type="presOf" srcId="{8F444706-5F4D-4B7C-9FF4-B5B71E8C7B92}" destId="{D00871AB-5D03-4594-8807-25621186F891}" srcOrd="0" destOrd="0" presId="urn:microsoft.com/office/officeart/2005/8/layout/process1"/>
    <dgm:cxn modelId="{B9A29D84-D239-4D84-A1A9-FA758675DD89}" srcId="{8F444706-5F4D-4B7C-9FF4-B5B71E8C7B92}" destId="{25D1AD89-D254-4F70-814A-FE7F5D935331}" srcOrd="2" destOrd="0" parTransId="{B0C427C4-E2D3-469A-BF0D-989FD4E0644D}" sibTransId="{4A2BF8A7-5CD6-4951-8F39-1A67CF33AD0A}"/>
    <dgm:cxn modelId="{D24168EE-04B9-40F3-8EB7-4FBD668F92DC}" type="presOf" srcId="{F40B898B-940A-4A75-840D-F8CC91A08580}" destId="{BD9AB401-D570-4F85-BE83-EBDC7DFC70B7}" srcOrd="0" destOrd="0" presId="urn:microsoft.com/office/officeart/2005/8/layout/process1"/>
    <dgm:cxn modelId="{808651B0-C167-4868-9592-A056B7AC2E29}" srcId="{8F444706-5F4D-4B7C-9FF4-B5B71E8C7B92}" destId="{A77BE065-904E-4727-B7E3-BBA3FA33BDC1}" srcOrd="0" destOrd="0" parTransId="{DE230030-9938-4F92-A635-349C7BECA9CD}" sibTransId="{FDE7940E-4714-4F66-BB08-87A6374246B0}"/>
    <dgm:cxn modelId="{B8D97B64-8DE3-458D-A441-1FA79FF745BE}" type="presParOf" srcId="{D00871AB-5D03-4594-8807-25621186F891}" destId="{E630CF88-D635-416A-89BF-68A37EC2D72D}" srcOrd="0" destOrd="0" presId="urn:microsoft.com/office/officeart/2005/8/layout/process1"/>
    <dgm:cxn modelId="{DFFFA71F-57B4-41CC-9AA7-2DC4647D9961}" type="presParOf" srcId="{D00871AB-5D03-4594-8807-25621186F891}" destId="{F2D78D95-E24E-4AAB-85DC-56210EECC07C}" srcOrd="1" destOrd="0" presId="urn:microsoft.com/office/officeart/2005/8/layout/process1"/>
    <dgm:cxn modelId="{A0BF7620-1164-40A3-9B89-887D03057280}" type="presParOf" srcId="{F2D78D95-E24E-4AAB-85DC-56210EECC07C}" destId="{6956FABE-3947-4576-8ED6-FEA46C17975B}" srcOrd="0" destOrd="0" presId="urn:microsoft.com/office/officeart/2005/8/layout/process1"/>
    <dgm:cxn modelId="{C8123753-1023-49B6-9C68-30EFFC37F585}" type="presParOf" srcId="{D00871AB-5D03-4594-8807-25621186F891}" destId="{BD9AB401-D570-4F85-BE83-EBDC7DFC70B7}" srcOrd="2" destOrd="0" presId="urn:microsoft.com/office/officeart/2005/8/layout/process1"/>
    <dgm:cxn modelId="{277F74ED-762D-4791-B830-1B8A5C0ACD7C}" type="presParOf" srcId="{D00871AB-5D03-4594-8807-25621186F891}" destId="{AA01F53D-FD39-4893-B3C6-C31711708E97}" srcOrd="3" destOrd="0" presId="urn:microsoft.com/office/officeart/2005/8/layout/process1"/>
    <dgm:cxn modelId="{7ED5760D-2BAD-46CA-92FA-1AF157CC6A71}" type="presParOf" srcId="{AA01F53D-FD39-4893-B3C6-C31711708E97}" destId="{C59FE567-E909-4D11-AACC-54320C07B9CD}" srcOrd="0" destOrd="0" presId="urn:microsoft.com/office/officeart/2005/8/layout/process1"/>
    <dgm:cxn modelId="{A0551965-9025-4979-BD00-8AFC0E47A5F9}" type="presParOf" srcId="{D00871AB-5D03-4594-8807-25621186F891}" destId="{DA9EDED4-581C-4BE4-9BB7-D9E1F5A1DA03}" srcOrd="4" destOrd="0" presId="urn:microsoft.com/office/officeart/2005/8/layout/process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434B69-7C1C-4522-969D-7BE51E74D5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1EF25AAC-4D1E-42C4-BA25-95A9E7A3D139}">
      <dgm:prSet phldrT="[Texto]" custT="1"/>
      <dgm:spPr>
        <a:solidFill>
          <a:srgbClr val="FF0000"/>
        </a:solidFill>
      </dgm:spPr>
      <dgm:t>
        <a:bodyPr/>
        <a:lstStyle/>
        <a:p>
          <a:r>
            <a:rPr lang="es-ES" sz="1600" b="1" dirty="0" smtClean="0">
              <a:solidFill>
                <a:schemeClr val="bg1">
                  <a:lumMod val="95000"/>
                  <a:lumOff val="5000"/>
                </a:schemeClr>
              </a:solidFill>
              <a:latin typeface="Arial" pitchFamily="34" charset="0"/>
              <a:cs typeface="Arial" pitchFamily="34" charset="0"/>
            </a:rPr>
            <a:t>&lt; 60 %</a:t>
          </a:r>
          <a:endParaRPr lang="es-ES" sz="1600" b="1" dirty="0">
            <a:solidFill>
              <a:schemeClr val="bg1">
                <a:lumMod val="95000"/>
                <a:lumOff val="5000"/>
              </a:schemeClr>
            </a:solidFill>
            <a:latin typeface="Arial" pitchFamily="34" charset="0"/>
            <a:cs typeface="Arial" pitchFamily="34" charset="0"/>
          </a:endParaRPr>
        </a:p>
      </dgm:t>
    </dgm:pt>
    <dgm:pt modelId="{30C8B61C-0099-4A51-A7F9-F09D81C18981}" type="parTrans" cxnId="{06CE35AB-87BB-4241-9A3C-449CC5E42F7B}">
      <dgm:prSet/>
      <dgm:spPr/>
      <dgm:t>
        <a:bodyPr/>
        <a:lstStyle/>
        <a:p>
          <a:endParaRPr lang="es-ES"/>
        </a:p>
      </dgm:t>
    </dgm:pt>
    <dgm:pt modelId="{63D75D7D-5360-49DF-8AD2-1F5C06DB03DB}" type="sibTrans" cxnId="{06CE35AB-87BB-4241-9A3C-449CC5E42F7B}">
      <dgm:prSet/>
      <dgm:spPr/>
      <dgm:t>
        <a:bodyPr/>
        <a:lstStyle/>
        <a:p>
          <a:endParaRPr lang="es-ES"/>
        </a:p>
      </dgm:t>
    </dgm:pt>
    <dgm:pt modelId="{E5CC7DDF-9992-41B9-B9E4-6B846F1F5564}">
      <dgm:prSet phldrT="[Texto]" custT="1"/>
      <dgm:spPr>
        <a:solidFill>
          <a:srgbClr val="FFFF00"/>
        </a:solidFill>
      </dgm:spPr>
      <dgm:t>
        <a:bodyPr/>
        <a:lstStyle/>
        <a:p>
          <a:r>
            <a:rPr lang="es-ES" sz="1600" b="1" dirty="0" smtClean="0">
              <a:solidFill>
                <a:schemeClr val="bg1">
                  <a:lumMod val="95000"/>
                  <a:lumOff val="5000"/>
                </a:schemeClr>
              </a:solidFill>
              <a:latin typeface="Arial" pitchFamily="34" charset="0"/>
              <a:cs typeface="Arial" pitchFamily="34" charset="0"/>
            </a:rPr>
            <a:t>= 60%</a:t>
          </a:r>
          <a:endParaRPr lang="es-ES" sz="1600" b="1" dirty="0">
            <a:solidFill>
              <a:schemeClr val="bg1">
                <a:lumMod val="95000"/>
                <a:lumOff val="5000"/>
              </a:schemeClr>
            </a:solidFill>
            <a:latin typeface="Arial" pitchFamily="34" charset="0"/>
            <a:cs typeface="Arial" pitchFamily="34" charset="0"/>
          </a:endParaRPr>
        </a:p>
      </dgm:t>
    </dgm:pt>
    <dgm:pt modelId="{20F69B6B-4A04-4CA9-8BBE-886477A2E783}" type="parTrans" cxnId="{2DB6B44D-7ABB-4E91-AC34-309F4FF784E9}">
      <dgm:prSet/>
      <dgm:spPr/>
      <dgm:t>
        <a:bodyPr/>
        <a:lstStyle/>
        <a:p>
          <a:endParaRPr lang="es-ES"/>
        </a:p>
      </dgm:t>
    </dgm:pt>
    <dgm:pt modelId="{8FA5E0B7-C2D8-4460-A14C-57CCB1A569DE}" type="sibTrans" cxnId="{2DB6B44D-7ABB-4E91-AC34-309F4FF784E9}">
      <dgm:prSet/>
      <dgm:spPr/>
      <dgm:t>
        <a:bodyPr/>
        <a:lstStyle/>
        <a:p>
          <a:endParaRPr lang="es-ES"/>
        </a:p>
      </dgm:t>
    </dgm:pt>
    <dgm:pt modelId="{38057091-759E-494A-938A-6458F40E83E7}">
      <dgm:prSet phldrT="[Texto]" custT="1"/>
      <dgm:spPr>
        <a:solidFill>
          <a:srgbClr val="92D050"/>
        </a:solidFill>
      </dgm:spPr>
      <dgm:t>
        <a:bodyPr/>
        <a:lstStyle/>
        <a:p>
          <a:r>
            <a:rPr lang="es-ES" sz="1600" b="1" dirty="0" smtClean="0">
              <a:solidFill>
                <a:schemeClr val="bg1">
                  <a:lumMod val="95000"/>
                  <a:lumOff val="5000"/>
                </a:schemeClr>
              </a:solidFill>
              <a:latin typeface="Arial" pitchFamily="34" charset="0"/>
              <a:cs typeface="Arial" pitchFamily="34" charset="0"/>
            </a:rPr>
            <a:t>&gt; 60%</a:t>
          </a:r>
          <a:endParaRPr lang="es-ES" sz="1600" b="1" dirty="0">
            <a:solidFill>
              <a:schemeClr val="bg1">
                <a:lumMod val="95000"/>
                <a:lumOff val="5000"/>
              </a:schemeClr>
            </a:solidFill>
            <a:latin typeface="Arial" pitchFamily="34" charset="0"/>
            <a:cs typeface="Arial" pitchFamily="34" charset="0"/>
          </a:endParaRPr>
        </a:p>
      </dgm:t>
    </dgm:pt>
    <dgm:pt modelId="{78FAD349-D692-4777-A0E5-FE615BFECB69}" type="parTrans" cxnId="{F3CF9ADC-3955-44C1-9469-D0E9EA2F7A8B}">
      <dgm:prSet/>
      <dgm:spPr/>
      <dgm:t>
        <a:bodyPr/>
        <a:lstStyle/>
        <a:p>
          <a:endParaRPr lang="es-ES"/>
        </a:p>
      </dgm:t>
    </dgm:pt>
    <dgm:pt modelId="{33DCA797-DEC0-43D6-8907-12381F1376CF}" type="sibTrans" cxnId="{F3CF9ADC-3955-44C1-9469-D0E9EA2F7A8B}">
      <dgm:prSet/>
      <dgm:spPr/>
      <dgm:t>
        <a:bodyPr/>
        <a:lstStyle/>
        <a:p>
          <a:endParaRPr lang="es-ES"/>
        </a:p>
      </dgm:t>
    </dgm:pt>
    <dgm:pt modelId="{914B6B3A-53A8-4FC1-BD1E-630DDDA00D12}" type="pres">
      <dgm:prSet presAssocID="{C4434B69-7C1C-4522-969D-7BE51E74D562}" presName="linear" presStyleCnt="0">
        <dgm:presLayoutVars>
          <dgm:dir/>
          <dgm:animLvl val="lvl"/>
          <dgm:resizeHandles val="exact"/>
        </dgm:presLayoutVars>
      </dgm:prSet>
      <dgm:spPr/>
      <dgm:t>
        <a:bodyPr/>
        <a:lstStyle/>
        <a:p>
          <a:endParaRPr lang="es-ES_tradnl"/>
        </a:p>
      </dgm:t>
    </dgm:pt>
    <dgm:pt modelId="{CBEFC612-F2F7-437D-BFD3-05DED0399906}" type="pres">
      <dgm:prSet presAssocID="{1EF25AAC-4D1E-42C4-BA25-95A9E7A3D139}" presName="parentLin" presStyleCnt="0"/>
      <dgm:spPr/>
    </dgm:pt>
    <dgm:pt modelId="{4705320A-B9CD-4B27-98D2-C3AA8B688DDA}" type="pres">
      <dgm:prSet presAssocID="{1EF25AAC-4D1E-42C4-BA25-95A9E7A3D139}" presName="parentLeftMargin" presStyleLbl="node1" presStyleIdx="0" presStyleCnt="3"/>
      <dgm:spPr/>
      <dgm:t>
        <a:bodyPr/>
        <a:lstStyle/>
        <a:p>
          <a:endParaRPr lang="es-ES_tradnl"/>
        </a:p>
      </dgm:t>
    </dgm:pt>
    <dgm:pt modelId="{3C7CCF9B-AE0C-4E39-A120-B9DBCA8E83F9}" type="pres">
      <dgm:prSet presAssocID="{1EF25AAC-4D1E-42C4-BA25-95A9E7A3D139}" presName="parentText" presStyleLbl="node1" presStyleIdx="0" presStyleCnt="3">
        <dgm:presLayoutVars>
          <dgm:chMax val="0"/>
          <dgm:bulletEnabled val="1"/>
        </dgm:presLayoutVars>
      </dgm:prSet>
      <dgm:spPr/>
      <dgm:t>
        <a:bodyPr/>
        <a:lstStyle/>
        <a:p>
          <a:endParaRPr lang="es-ES_tradnl"/>
        </a:p>
      </dgm:t>
    </dgm:pt>
    <dgm:pt modelId="{825337C5-D559-4DC6-A23F-6CFCACF14E4F}" type="pres">
      <dgm:prSet presAssocID="{1EF25AAC-4D1E-42C4-BA25-95A9E7A3D139}" presName="negativeSpace" presStyleCnt="0"/>
      <dgm:spPr/>
    </dgm:pt>
    <dgm:pt modelId="{CC65A277-F4A8-45EB-8DF0-050601140C53}" type="pres">
      <dgm:prSet presAssocID="{1EF25AAC-4D1E-42C4-BA25-95A9E7A3D139}" presName="childText" presStyleLbl="conFgAcc1" presStyleIdx="0" presStyleCnt="3">
        <dgm:presLayoutVars>
          <dgm:bulletEnabled val="1"/>
        </dgm:presLayoutVars>
      </dgm:prSet>
      <dgm:spPr>
        <a:solidFill>
          <a:schemeClr val="bg1">
            <a:alpha val="90000"/>
          </a:schemeClr>
        </a:solidFill>
        <a:ln>
          <a:solidFill>
            <a:schemeClr val="bg1">
              <a:lumMod val="95000"/>
              <a:lumOff val="5000"/>
            </a:schemeClr>
          </a:solidFill>
        </a:ln>
      </dgm:spPr>
      <dgm:t>
        <a:bodyPr/>
        <a:lstStyle/>
        <a:p>
          <a:endParaRPr lang="es-ES"/>
        </a:p>
      </dgm:t>
    </dgm:pt>
    <dgm:pt modelId="{5720198E-2EE6-4CAB-85CF-758C9DBBC269}" type="pres">
      <dgm:prSet presAssocID="{63D75D7D-5360-49DF-8AD2-1F5C06DB03DB}" presName="spaceBetweenRectangles" presStyleCnt="0"/>
      <dgm:spPr/>
    </dgm:pt>
    <dgm:pt modelId="{D28C7071-A05E-48DC-AB6D-4F80D8B8BC21}" type="pres">
      <dgm:prSet presAssocID="{E5CC7DDF-9992-41B9-B9E4-6B846F1F5564}" presName="parentLin" presStyleCnt="0"/>
      <dgm:spPr/>
    </dgm:pt>
    <dgm:pt modelId="{56A4DE12-32E8-4F0D-9C03-FF38CD891878}" type="pres">
      <dgm:prSet presAssocID="{E5CC7DDF-9992-41B9-B9E4-6B846F1F5564}" presName="parentLeftMargin" presStyleLbl="node1" presStyleIdx="0" presStyleCnt="3"/>
      <dgm:spPr/>
      <dgm:t>
        <a:bodyPr/>
        <a:lstStyle/>
        <a:p>
          <a:endParaRPr lang="es-ES_tradnl"/>
        </a:p>
      </dgm:t>
    </dgm:pt>
    <dgm:pt modelId="{C6447620-1BCA-4126-BE52-768483810097}" type="pres">
      <dgm:prSet presAssocID="{E5CC7DDF-9992-41B9-B9E4-6B846F1F5564}" presName="parentText" presStyleLbl="node1" presStyleIdx="1" presStyleCnt="3">
        <dgm:presLayoutVars>
          <dgm:chMax val="0"/>
          <dgm:bulletEnabled val="1"/>
        </dgm:presLayoutVars>
      </dgm:prSet>
      <dgm:spPr/>
      <dgm:t>
        <a:bodyPr/>
        <a:lstStyle/>
        <a:p>
          <a:endParaRPr lang="es-ES_tradnl"/>
        </a:p>
      </dgm:t>
    </dgm:pt>
    <dgm:pt modelId="{F88D0310-BFA1-4D16-B4E9-B7B8504ECE3D}" type="pres">
      <dgm:prSet presAssocID="{E5CC7DDF-9992-41B9-B9E4-6B846F1F5564}" presName="negativeSpace" presStyleCnt="0"/>
      <dgm:spPr/>
    </dgm:pt>
    <dgm:pt modelId="{9745B475-D01C-40E4-8F77-1317208639B0}" type="pres">
      <dgm:prSet presAssocID="{E5CC7DDF-9992-41B9-B9E4-6B846F1F5564}" presName="childText" presStyleLbl="conFgAcc1" presStyleIdx="1" presStyleCnt="3">
        <dgm:presLayoutVars>
          <dgm:bulletEnabled val="1"/>
        </dgm:presLayoutVars>
      </dgm:prSet>
      <dgm:spPr>
        <a:solidFill>
          <a:schemeClr val="bg1">
            <a:alpha val="90000"/>
          </a:schemeClr>
        </a:solidFill>
        <a:ln>
          <a:solidFill>
            <a:schemeClr val="bg1">
              <a:lumMod val="95000"/>
              <a:lumOff val="5000"/>
            </a:schemeClr>
          </a:solidFill>
        </a:ln>
      </dgm:spPr>
      <dgm:t>
        <a:bodyPr/>
        <a:lstStyle/>
        <a:p>
          <a:endParaRPr lang="es-ES"/>
        </a:p>
      </dgm:t>
    </dgm:pt>
    <dgm:pt modelId="{A0CB0E7D-65E3-4A43-A8E0-F9DA66507E6A}" type="pres">
      <dgm:prSet presAssocID="{8FA5E0B7-C2D8-4460-A14C-57CCB1A569DE}" presName="spaceBetweenRectangles" presStyleCnt="0"/>
      <dgm:spPr/>
    </dgm:pt>
    <dgm:pt modelId="{B8A60F7C-772E-4BDE-A02F-A5A50238305E}" type="pres">
      <dgm:prSet presAssocID="{38057091-759E-494A-938A-6458F40E83E7}" presName="parentLin" presStyleCnt="0"/>
      <dgm:spPr/>
    </dgm:pt>
    <dgm:pt modelId="{849CF0C9-6AD2-4E49-AEEA-89F5C0F87084}" type="pres">
      <dgm:prSet presAssocID="{38057091-759E-494A-938A-6458F40E83E7}" presName="parentLeftMargin" presStyleLbl="node1" presStyleIdx="1" presStyleCnt="3"/>
      <dgm:spPr/>
      <dgm:t>
        <a:bodyPr/>
        <a:lstStyle/>
        <a:p>
          <a:endParaRPr lang="es-ES_tradnl"/>
        </a:p>
      </dgm:t>
    </dgm:pt>
    <dgm:pt modelId="{56B83BD4-1C34-4271-A707-8DC6C9C1CFAC}" type="pres">
      <dgm:prSet presAssocID="{38057091-759E-494A-938A-6458F40E83E7}" presName="parentText" presStyleLbl="node1" presStyleIdx="2" presStyleCnt="3">
        <dgm:presLayoutVars>
          <dgm:chMax val="0"/>
          <dgm:bulletEnabled val="1"/>
        </dgm:presLayoutVars>
      </dgm:prSet>
      <dgm:spPr/>
      <dgm:t>
        <a:bodyPr/>
        <a:lstStyle/>
        <a:p>
          <a:endParaRPr lang="es-ES_tradnl"/>
        </a:p>
      </dgm:t>
    </dgm:pt>
    <dgm:pt modelId="{529A1133-8EB9-44DF-B1B9-12A37DFB8750}" type="pres">
      <dgm:prSet presAssocID="{38057091-759E-494A-938A-6458F40E83E7}" presName="negativeSpace" presStyleCnt="0"/>
      <dgm:spPr/>
    </dgm:pt>
    <dgm:pt modelId="{E84EAB9C-7BE7-4DD6-8F88-AF5A2B301655}" type="pres">
      <dgm:prSet presAssocID="{38057091-759E-494A-938A-6458F40E83E7}" presName="childText" presStyleLbl="conFgAcc1" presStyleIdx="2" presStyleCnt="3">
        <dgm:presLayoutVars>
          <dgm:bulletEnabled val="1"/>
        </dgm:presLayoutVars>
      </dgm:prSet>
      <dgm:spPr>
        <a:solidFill>
          <a:schemeClr val="bg1">
            <a:alpha val="90000"/>
          </a:schemeClr>
        </a:solidFill>
        <a:ln>
          <a:solidFill>
            <a:schemeClr val="bg1">
              <a:lumMod val="95000"/>
              <a:lumOff val="5000"/>
            </a:schemeClr>
          </a:solidFill>
        </a:ln>
      </dgm:spPr>
      <dgm:t>
        <a:bodyPr/>
        <a:lstStyle/>
        <a:p>
          <a:endParaRPr lang="es-ES"/>
        </a:p>
      </dgm:t>
    </dgm:pt>
  </dgm:ptLst>
  <dgm:cxnLst>
    <dgm:cxn modelId="{2DB6B44D-7ABB-4E91-AC34-309F4FF784E9}" srcId="{C4434B69-7C1C-4522-969D-7BE51E74D562}" destId="{E5CC7DDF-9992-41B9-B9E4-6B846F1F5564}" srcOrd="1" destOrd="0" parTransId="{20F69B6B-4A04-4CA9-8BBE-886477A2E783}" sibTransId="{8FA5E0B7-C2D8-4460-A14C-57CCB1A569DE}"/>
    <dgm:cxn modelId="{A5E3A12A-7629-42A0-B12B-FFFE687E63A7}" type="presOf" srcId="{1EF25AAC-4D1E-42C4-BA25-95A9E7A3D139}" destId="{4705320A-B9CD-4B27-98D2-C3AA8B688DDA}" srcOrd="0" destOrd="0" presId="urn:microsoft.com/office/officeart/2005/8/layout/list1"/>
    <dgm:cxn modelId="{44FF15F0-D03D-4CFF-BCA1-185B6D0B02A7}" type="presOf" srcId="{C4434B69-7C1C-4522-969D-7BE51E74D562}" destId="{914B6B3A-53A8-4FC1-BD1E-630DDDA00D12}" srcOrd="0" destOrd="0" presId="urn:microsoft.com/office/officeart/2005/8/layout/list1"/>
    <dgm:cxn modelId="{69E34555-13CB-4919-9541-B9DD39879A4B}" type="presOf" srcId="{1EF25AAC-4D1E-42C4-BA25-95A9E7A3D139}" destId="{3C7CCF9B-AE0C-4E39-A120-B9DBCA8E83F9}" srcOrd="1" destOrd="0" presId="urn:microsoft.com/office/officeart/2005/8/layout/list1"/>
    <dgm:cxn modelId="{F3CF9ADC-3955-44C1-9469-D0E9EA2F7A8B}" srcId="{C4434B69-7C1C-4522-969D-7BE51E74D562}" destId="{38057091-759E-494A-938A-6458F40E83E7}" srcOrd="2" destOrd="0" parTransId="{78FAD349-D692-4777-A0E5-FE615BFECB69}" sibTransId="{33DCA797-DEC0-43D6-8907-12381F1376CF}"/>
    <dgm:cxn modelId="{445A3D71-B734-44F2-A87A-B8CDAD89B201}" type="presOf" srcId="{E5CC7DDF-9992-41B9-B9E4-6B846F1F5564}" destId="{C6447620-1BCA-4126-BE52-768483810097}" srcOrd="1" destOrd="0" presId="urn:microsoft.com/office/officeart/2005/8/layout/list1"/>
    <dgm:cxn modelId="{B9CB2375-0252-4114-A083-A92F81E1931C}" type="presOf" srcId="{E5CC7DDF-9992-41B9-B9E4-6B846F1F5564}" destId="{56A4DE12-32E8-4F0D-9C03-FF38CD891878}" srcOrd="0" destOrd="0" presId="urn:microsoft.com/office/officeart/2005/8/layout/list1"/>
    <dgm:cxn modelId="{6B93745C-372B-4AEC-9D56-1344EBF5C926}" type="presOf" srcId="{38057091-759E-494A-938A-6458F40E83E7}" destId="{849CF0C9-6AD2-4E49-AEEA-89F5C0F87084}" srcOrd="0" destOrd="0" presId="urn:microsoft.com/office/officeart/2005/8/layout/list1"/>
    <dgm:cxn modelId="{166897EC-2388-4FE4-BDA5-47EE6146C235}" type="presOf" srcId="{38057091-759E-494A-938A-6458F40E83E7}" destId="{56B83BD4-1C34-4271-A707-8DC6C9C1CFAC}" srcOrd="1" destOrd="0" presId="urn:microsoft.com/office/officeart/2005/8/layout/list1"/>
    <dgm:cxn modelId="{06CE35AB-87BB-4241-9A3C-449CC5E42F7B}" srcId="{C4434B69-7C1C-4522-969D-7BE51E74D562}" destId="{1EF25AAC-4D1E-42C4-BA25-95A9E7A3D139}" srcOrd="0" destOrd="0" parTransId="{30C8B61C-0099-4A51-A7F9-F09D81C18981}" sibTransId="{63D75D7D-5360-49DF-8AD2-1F5C06DB03DB}"/>
    <dgm:cxn modelId="{30A3C716-D47F-451E-9D8C-AA65E181C72D}" type="presParOf" srcId="{914B6B3A-53A8-4FC1-BD1E-630DDDA00D12}" destId="{CBEFC612-F2F7-437D-BFD3-05DED0399906}" srcOrd="0" destOrd="0" presId="urn:microsoft.com/office/officeart/2005/8/layout/list1"/>
    <dgm:cxn modelId="{DF8362E7-79F2-476F-94DC-EFD179CF5090}" type="presParOf" srcId="{CBEFC612-F2F7-437D-BFD3-05DED0399906}" destId="{4705320A-B9CD-4B27-98D2-C3AA8B688DDA}" srcOrd="0" destOrd="0" presId="urn:microsoft.com/office/officeart/2005/8/layout/list1"/>
    <dgm:cxn modelId="{67895DB2-1D1B-4D53-A00A-B4E577814789}" type="presParOf" srcId="{CBEFC612-F2F7-437D-BFD3-05DED0399906}" destId="{3C7CCF9B-AE0C-4E39-A120-B9DBCA8E83F9}" srcOrd="1" destOrd="0" presId="urn:microsoft.com/office/officeart/2005/8/layout/list1"/>
    <dgm:cxn modelId="{8AFBE881-AB3F-4730-B318-EC616365D17B}" type="presParOf" srcId="{914B6B3A-53A8-4FC1-BD1E-630DDDA00D12}" destId="{825337C5-D559-4DC6-A23F-6CFCACF14E4F}" srcOrd="1" destOrd="0" presId="urn:microsoft.com/office/officeart/2005/8/layout/list1"/>
    <dgm:cxn modelId="{EFDF6159-752C-466C-AE15-95018BD0D05E}" type="presParOf" srcId="{914B6B3A-53A8-4FC1-BD1E-630DDDA00D12}" destId="{CC65A277-F4A8-45EB-8DF0-050601140C53}" srcOrd="2" destOrd="0" presId="urn:microsoft.com/office/officeart/2005/8/layout/list1"/>
    <dgm:cxn modelId="{6CDC35D9-DB5F-4596-A7EE-AAA111DAF527}" type="presParOf" srcId="{914B6B3A-53A8-4FC1-BD1E-630DDDA00D12}" destId="{5720198E-2EE6-4CAB-85CF-758C9DBBC269}" srcOrd="3" destOrd="0" presId="urn:microsoft.com/office/officeart/2005/8/layout/list1"/>
    <dgm:cxn modelId="{73B8207B-5E06-4489-BDB8-392894B32C40}" type="presParOf" srcId="{914B6B3A-53A8-4FC1-BD1E-630DDDA00D12}" destId="{D28C7071-A05E-48DC-AB6D-4F80D8B8BC21}" srcOrd="4" destOrd="0" presId="urn:microsoft.com/office/officeart/2005/8/layout/list1"/>
    <dgm:cxn modelId="{4E775E75-114E-4B77-AEEB-701C5813A40A}" type="presParOf" srcId="{D28C7071-A05E-48DC-AB6D-4F80D8B8BC21}" destId="{56A4DE12-32E8-4F0D-9C03-FF38CD891878}" srcOrd="0" destOrd="0" presId="urn:microsoft.com/office/officeart/2005/8/layout/list1"/>
    <dgm:cxn modelId="{D9A8C981-F6B7-464B-9D8A-8CCF7DC81C68}" type="presParOf" srcId="{D28C7071-A05E-48DC-AB6D-4F80D8B8BC21}" destId="{C6447620-1BCA-4126-BE52-768483810097}" srcOrd="1" destOrd="0" presId="urn:microsoft.com/office/officeart/2005/8/layout/list1"/>
    <dgm:cxn modelId="{F0AAF39A-002B-44B2-8E72-49F9FB27C516}" type="presParOf" srcId="{914B6B3A-53A8-4FC1-BD1E-630DDDA00D12}" destId="{F88D0310-BFA1-4D16-B4E9-B7B8504ECE3D}" srcOrd="5" destOrd="0" presId="urn:microsoft.com/office/officeart/2005/8/layout/list1"/>
    <dgm:cxn modelId="{AF7CE1B4-B01F-4C8B-B583-0BFA1C526BDA}" type="presParOf" srcId="{914B6B3A-53A8-4FC1-BD1E-630DDDA00D12}" destId="{9745B475-D01C-40E4-8F77-1317208639B0}" srcOrd="6" destOrd="0" presId="urn:microsoft.com/office/officeart/2005/8/layout/list1"/>
    <dgm:cxn modelId="{52F1D8F7-5E3E-4285-809E-AB3E49230381}" type="presParOf" srcId="{914B6B3A-53A8-4FC1-BD1E-630DDDA00D12}" destId="{A0CB0E7D-65E3-4A43-A8E0-F9DA66507E6A}" srcOrd="7" destOrd="0" presId="urn:microsoft.com/office/officeart/2005/8/layout/list1"/>
    <dgm:cxn modelId="{98632453-7441-40A4-83A8-24664302B9B9}" type="presParOf" srcId="{914B6B3A-53A8-4FC1-BD1E-630DDDA00D12}" destId="{B8A60F7C-772E-4BDE-A02F-A5A50238305E}" srcOrd="8" destOrd="0" presId="urn:microsoft.com/office/officeart/2005/8/layout/list1"/>
    <dgm:cxn modelId="{F2633AD4-6618-45EE-A6AD-BB0924ED3EE3}" type="presParOf" srcId="{B8A60F7C-772E-4BDE-A02F-A5A50238305E}" destId="{849CF0C9-6AD2-4E49-AEEA-89F5C0F87084}" srcOrd="0" destOrd="0" presId="urn:microsoft.com/office/officeart/2005/8/layout/list1"/>
    <dgm:cxn modelId="{9A62C502-B1F8-496F-9AEC-D95B6DDA3D9D}" type="presParOf" srcId="{B8A60F7C-772E-4BDE-A02F-A5A50238305E}" destId="{56B83BD4-1C34-4271-A707-8DC6C9C1CFAC}" srcOrd="1" destOrd="0" presId="urn:microsoft.com/office/officeart/2005/8/layout/list1"/>
    <dgm:cxn modelId="{BD6E7152-D462-45F5-A9E5-96B1E6563DD2}" type="presParOf" srcId="{914B6B3A-53A8-4FC1-BD1E-630DDDA00D12}" destId="{529A1133-8EB9-44DF-B1B9-12A37DFB8750}" srcOrd="9" destOrd="0" presId="urn:microsoft.com/office/officeart/2005/8/layout/list1"/>
    <dgm:cxn modelId="{51F81EAE-47BF-47C1-B888-B1686ADF2B10}" type="presParOf" srcId="{914B6B3A-53A8-4FC1-BD1E-630DDDA00D12}" destId="{E84EAB9C-7BE7-4DD6-8F88-AF5A2B301655}" srcOrd="10" destOrd="0" presId="urn:microsoft.com/office/officeart/2005/8/layout/list1"/>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75131FA-FB2D-481D-BBD3-61D20A7FAD36}" type="doc">
      <dgm:prSet loTypeId="urn:microsoft.com/office/officeart/2005/8/layout/process1" loCatId="process" qsTypeId="urn:microsoft.com/office/officeart/2005/8/quickstyle/simple1" qsCatId="simple" csTypeId="urn:microsoft.com/office/officeart/2005/8/colors/colorful2" csCatId="colorful" phldr="1"/>
      <dgm:spPr/>
    </dgm:pt>
    <dgm:pt modelId="{52EAFFAD-F259-41AB-ADDF-0401D12F2AC8}">
      <dgm:prSet phldrT="[Texto]"/>
      <dgm:spPr/>
      <dgm:t>
        <a:bodyPr/>
        <a:lstStyle/>
        <a:p>
          <a:pPr algn="ctr"/>
          <a:r>
            <a:rPr lang="es-EC" b="1" dirty="0" smtClean="0">
              <a:solidFill>
                <a:schemeClr val="tx1">
                  <a:lumMod val="95000"/>
                  <a:lumOff val="5000"/>
                </a:schemeClr>
              </a:solidFill>
            </a:rPr>
            <a:t>OBJETIVO ESTRATÉGICO</a:t>
          </a:r>
        </a:p>
        <a:p>
          <a:pPr algn="l"/>
          <a:r>
            <a:rPr lang="es-ES" b="1" dirty="0" smtClean="0">
              <a:solidFill>
                <a:schemeClr val="tx1">
                  <a:lumMod val="95000"/>
                  <a:lumOff val="5000"/>
                </a:schemeClr>
              </a:solidFill>
            </a:rPr>
            <a:t>Difundir  el servicio que ofrece la CMLCC.</a:t>
          </a:r>
          <a:endParaRPr lang="es-EC" b="1" dirty="0">
            <a:solidFill>
              <a:schemeClr val="tx1">
                <a:lumMod val="95000"/>
                <a:lumOff val="5000"/>
              </a:schemeClr>
            </a:solidFill>
          </a:endParaRPr>
        </a:p>
      </dgm:t>
    </dgm:pt>
    <dgm:pt modelId="{3ED5D63C-CA8C-4FB7-8573-21EC43C9AB1F}" type="parTrans" cxnId="{0E7F20A6-B4DB-43B6-87B6-520A8A176EB4}">
      <dgm:prSet/>
      <dgm:spPr/>
      <dgm:t>
        <a:bodyPr/>
        <a:lstStyle/>
        <a:p>
          <a:endParaRPr lang="es-EC"/>
        </a:p>
      </dgm:t>
    </dgm:pt>
    <dgm:pt modelId="{3F488B2E-5E49-489A-9D4F-F8DAE53EC3EE}" type="sibTrans" cxnId="{0E7F20A6-B4DB-43B6-87B6-520A8A176EB4}">
      <dgm:prSet/>
      <dgm:spPr/>
      <dgm:t>
        <a:bodyPr/>
        <a:lstStyle/>
        <a:p>
          <a:endParaRPr lang="es-EC"/>
        </a:p>
      </dgm:t>
    </dgm:pt>
    <dgm:pt modelId="{00C086BC-E31F-4E68-9E97-F56C75A1F0FA}">
      <dgm:prSet phldrT="[Texto]"/>
      <dgm:spPr/>
      <dgm:t>
        <a:bodyPr/>
        <a:lstStyle/>
        <a:p>
          <a:r>
            <a:rPr lang="es-EC" b="1" dirty="0" smtClean="0">
              <a:solidFill>
                <a:schemeClr val="tx1">
                  <a:lumMod val="95000"/>
                  <a:lumOff val="5000"/>
                </a:schemeClr>
              </a:solidFill>
            </a:rPr>
            <a:t>KPI</a:t>
          </a:r>
        </a:p>
        <a:p>
          <a:r>
            <a:rPr lang="es-ES" b="1" dirty="0" smtClean="0">
              <a:solidFill>
                <a:schemeClr val="tx1">
                  <a:lumMod val="95000"/>
                  <a:lumOff val="5000"/>
                </a:schemeClr>
              </a:solidFill>
            </a:rPr>
            <a:t>Conocimiento sobre la CMLCC</a:t>
          </a:r>
          <a:endParaRPr lang="es-EC" b="1" dirty="0">
            <a:solidFill>
              <a:schemeClr val="tx1">
                <a:lumMod val="95000"/>
                <a:lumOff val="5000"/>
              </a:schemeClr>
            </a:solidFill>
          </a:endParaRPr>
        </a:p>
      </dgm:t>
    </dgm:pt>
    <dgm:pt modelId="{4FAF4802-7A40-45B4-B8B5-644397C8AD3B}" type="parTrans" cxnId="{93B05D88-F580-4A18-B94C-5067343372D4}">
      <dgm:prSet/>
      <dgm:spPr/>
      <dgm:t>
        <a:bodyPr/>
        <a:lstStyle/>
        <a:p>
          <a:endParaRPr lang="es-EC"/>
        </a:p>
      </dgm:t>
    </dgm:pt>
    <dgm:pt modelId="{242215A1-B708-4573-90F8-F5F57035A107}" type="sibTrans" cxnId="{93B05D88-F580-4A18-B94C-5067343372D4}">
      <dgm:prSet/>
      <dgm:spPr/>
      <dgm:t>
        <a:bodyPr/>
        <a:lstStyle/>
        <a:p>
          <a:endParaRPr lang="es-EC"/>
        </a:p>
      </dgm:t>
    </dgm:pt>
    <dgm:pt modelId="{EDA88CA9-2BE6-4854-9CDA-D1B800C89D67}">
      <dgm:prSet phldrT="[Texto]"/>
      <dgm:spPr/>
      <dgm:t>
        <a:bodyPr/>
        <a:lstStyle/>
        <a:p>
          <a:r>
            <a:rPr lang="es-EC" b="1" dirty="0" smtClean="0">
              <a:solidFill>
                <a:schemeClr val="tx1">
                  <a:lumMod val="95000"/>
                  <a:lumOff val="5000"/>
                </a:schemeClr>
              </a:solidFill>
            </a:rPr>
            <a:t>DEFINICIÓN OPERACIONAL</a:t>
          </a:r>
        </a:p>
        <a:p>
          <a:r>
            <a:rPr lang="es-ES" b="1" dirty="0" smtClean="0">
              <a:solidFill>
                <a:schemeClr val="tx1">
                  <a:lumMod val="95000"/>
                  <a:lumOff val="5000"/>
                </a:schemeClr>
              </a:solidFill>
            </a:rPr>
            <a:t>(# personas que conocen la CMLCC / # entrevistas)</a:t>
          </a:r>
          <a:endParaRPr lang="es-EC" b="1" dirty="0">
            <a:solidFill>
              <a:schemeClr val="tx1">
                <a:lumMod val="95000"/>
                <a:lumOff val="5000"/>
              </a:schemeClr>
            </a:solidFill>
          </a:endParaRPr>
        </a:p>
      </dgm:t>
    </dgm:pt>
    <dgm:pt modelId="{5039D92A-7DA6-4417-9152-E7F77CFD1795}" type="parTrans" cxnId="{192052EA-7841-4F46-A7A6-F840C726BA6F}">
      <dgm:prSet/>
      <dgm:spPr/>
      <dgm:t>
        <a:bodyPr/>
        <a:lstStyle/>
        <a:p>
          <a:endParaRPr lang="es-EC"/>
        </a:p>
      </dgm:t>
    </dgm:pt>
    <dgm:pt modelId="{45A5DA94-6C4E-4299-9EED-C4334A08C1A4}" type="sibTrans" cxnId="{192052EA-7841-4F46-A7A6-F840C726BA6F}">
      <dgm:prSet/>
      <dgm:spPr/>
      <dgm:t>
        <a:bodyPr/>
        <a:lstStyle/>
        <a:p>
          <a:endParaRPr lang="es-EC"/>
        </a:p>
      </dgm:t>
    </dgm:pt>
    <dgm:pt modelId="{68249183-3835-499B-B17E-508CE2BEC0F3}" type="pres">
      <dgm:prSet presAssocID="{D75131FA-FB2D-481D-BBD3-61D20A7FAD36}" presName="Name0" presStyleCnt="0">
        <dgm:presLayoutVars>
          <dgm:dir/>
          <dgm:resizeHandles val="exact"/>
        </dgm:presLayoutVars>
      </dgm:prSet>
      <dgm:spPr/>
    </dgm:pt>
    <dgm:pt modelId="{461DC294-ABB9-48B4-8E0A-C2CFAC31A6F5}" type="pres">
      <dgm:prSet presAssocID="{52EAFFAD-F259-41AB-ADDF-0401D12F2AC8}" presName="node" presStyleLbl="node1" presStyleIdx="0" presStyleCnt="3" custLinFactNeighborX="-20607" custLinFactNeighborY="-226">
        <dgm:presLayoutVars>
          <dgm:bulletEnabled val="1"/>
        </dgm:presLayoutVars>
      </dgm:prSet>
      <dgm:spPr/>
      <dgm:t>
        <a:bodyPr/>
        <a:lstStyle/>
        <a:p>
          <a:endParaRPr lang="es-EC"/>
        </a:p>
      </dgm:t>
    </dgm:pt>
    <dgm:pt modelId="{8B7D5290-8538-4D93-B325-76D13FBBE3B5}" type="pres">
      <dgm:prSet presAssocID="{3F488B2E-5E49-489A-9D4F-F8DAE53EC3EE}" presName="sibTrans" presStyleLbl="sibTrans2D1" presStyleIdx="0" presStyleCnt="2"/>
      <dgm:spPr/>
      <dgm:t>
        <a:bodyPr/>
        <a:lstStyle/>
        <a:p>
          <a:endParaRPr lang="es-ES_tradnl"/>
        </a:p>
      </dgm:t>
    </dgm:pt>
    <dgm:pt modelId="{77FEE2EF-F5B3-4136-BB4D-26E1EABC1507}" type="pres">
      <dgm:prSet presAssocID="{3F488B2E-5E49-489A-9D4F-F8DAE53EC3EE}" presName="connectorText" presStyleLbl="sibTrans2D1" presStyleIdx="0" presStyleCnt="2"/>
      <dgm:spPr/>
      <dgm:t>
        <a:bodyPr/>
        <a:lstStyle/>
        <a:p>
          <a:endParaRPr lang="es-ES_tradnl"/>
        </a:p>
      </dgm:t>
    </dgm:pt>
    <dgm:pt modelId="{D8690AAF-8393-4ADF-85D3-A91C91403EAF}" type="pres">
      <dgm:prSet presAssocID="{00C086BC-E31F-4E68-9E97-F56C75A1F0FA}" presName="node" presStyleLbl="node1" presStyleIdx="1" presStyleCnt="3">
        <dgm:presLayoutVars>
          <dgm:bulletEnabled val="1"/>
        </dgm:presLayoutVars>
      </dgm:prSet>
      <dgm:spPr/>
      <dgm:t>
        <a:bodyPr/>
        <a:lstStyle/>
        <a:p>
          <a:endParaRPr lang="es-EC"/>
        </a:p>
      </dgm:t>
    </dgm:pt>
    <dgm:pt modelId="{63811998-671E-432C-80EC-63286CB1E4CE}" type="pres">
      <dgm:prSet presAssocID="{242215A1-B708-4573-90F8-F5F57035A107}" presName="sibTrans" presStyleLbl="sibTrans2D1" presStyleIdx="1" presStyleCnt="2"/>
      <dgm:spPr/>
      <dgm:t>
        <a:bodyPr/>
        <a:lstStyle/>
        <a:p>
          <a:endParaRPr lang="es-ES_tradnl"/>
        </a:p>
      </dgm:t>
    </dgm:pt>
    <dgm:pt modelId="{80329459-D719-4B56-A3CB-4A2140D59439}" type="pres">
      <dgm:prSet presAssocID="{242215A1-B708-4573-90F8-F5F57035A107}" presName="connectorText" presStyleLbl="sibTrans2D1" presStyleIdx="1" presStyleCnt="2"/>
      <dgm:spPr/>
      <dgm:t>
        <a:bodyPr/>
        <a:lstStyle/>
        <a:p>
          <a:endParaRPr lang="es-ES_tradnl"/>
        </a:p>
      </dgm:t>
    </dgm:pt>
    <dgm:pt modelId="{40CB5942-0FE5-4373-B615-946FF4DEBCC4}" type="pres">
      <dgm:prSet presAssocID="{EDA88CA9-2BE6-4854-9CDA-D1B800C89D67}" presName="node" presStyleLbl="node1" presStyleIdx="2" presStyleCnt="3">
        <dgm:presLayoutVars>
          <dgm:bulletEnabled val="1"/>
        </dgm:presLayoutVars>
      </dgm:prSet>
      <dgm:spPr/>
      <dgm:t>
        <a:bodyPr/>
        <a:lstStyle/>
        <a:p>
          <a:endParaRPr lang="es-EC"/>
        </a:p>
      </dgm:t>
    </dgm:pt>
  </dgm:ptLst>
  <dgm:cxnLst>
    <dgm:cxn modelId="{01AD8BB9-D046-40BC-B092-4591CF5F2E12}" type="presOf" srcId="{D75131FA-FB2D-481D-BBD3-61D20A7FAD36}" destId="{68249183-3835-499B-B17E-508CE2BEC0F3}" srcOrd="0" destOrd="0" presId="urn:microsoft.com/office/officeart/2005/8/layout/process1"/>
    <dgm:cxn modelId="{66D00170-88C6-44F1-8284-E97885B6B635}" type="presOf" srcId="{52EAFFAD-F259-41AB-ADDF-0401D12F2AC8}" destId="{461DC294-ABB9-48B4-8E0A-C2CFAC31A6F5}" srcOrd="0" destOrd="0" presId="urn:microsoft.com/office/officeart/2005/8/layout/process1"/>
    <dgm:cxn modelId="{2CA9D2BC-9BF4-4399-B5D9-E0A8664F4EED}" type="presOf" srcId="{242215A1-B708-4573-90F8-F5F57035A107}" destId="{63811998-671E-432C-80EC-63286CB1E4CE}" srcOrd="0" destOrd="0" presId="urn:microsoft.com/office/officeart/2005/8/layout/process1"/>
    <dgm:cxn modelId="{362394CE-7EBD-47FD-BA1B-1934C6CFD305}" type="presOf" srcId="{3F488B2E-5E49-489A-9D4F-F8DAE53EC3EE}" destId="{8B7D5290-8538-4D93-B325-76D13FBBE3B5}" srcOrd="0" destOrd="0" presId="urn:microsoft.com/office/officeart/2005/8/layout/process1"/>
    <dgm:cxn modelId="{93B05D88-F580-4A18-B94C-5067343372D4}" srcId="{D75131FA-FB2D-481D-BBD3-61D20A7FAD36}" destId="{00C086BC-E31F-4E68-9E97-F56C75A1F0FA}" srcOrd="1" destOrd="0" parTransId="{4FAF4802-7A40-45B4-B8B5-644397C8AD3B}" sibTransId="{242215A1-B708-4573-90F8-F5F57035A107}"/>
    <dgm:cxn modelId="{0E7F20A6-B4DB-43B6-87B6-520A8A176EB4}" srcId="{D75131FA-FB2D-481D-BBD3-61D20A7FAD36}" destId="{52EAFFAD-F259-41AB-ADDF-0401D12F2AC8}" srcOrd="0" destOrd="0" parTransId="{3ED5D63C-CA8C-4FB7-8573-21EC43C9AB1F}" sibTransId="{3F488B2E-5E49-489A-9D4F-F8DAE53EC3EE}"/>
    <dgm:cxn modelId="{8234A68C-134A-4809-B7F6-A30B69B31D8D}" type="presOf" srcId="{3F488B2E-5E49-489A-9D4F-F8DAE53EC3EE}" destId="{77FEE2EF-F5B3-4136-BB4D-26E1EABC1507}" srcOrd="1" destOrd="0" presId="urn:microsoft.com/office/officeart/2005/8/layout/process1"/>
    <dgm:cxn modelId="{1373A42E-5019-4A65-985E-33835C681C98}" type="presOf" srcId="{242215A1-B708-4573-90F8-F5F57035A107}" destId="{80329459-D719-4B56-A3CB-4A2140D59439}" srcOrd="1" destOrd="0" presId="urn:microsoft.com/office/officeart/2005/8/layout/process1"/>
    <dgm:cxn modelId="{192052EA-7841-4F46-A7A6-F840C726BA6F}" srcId="{D75131FA-FB2D-481D-BBD3-61D20A7FAD36}" destId="{EDA88CA9-2BE6-4854-9CDA-D1B800C89D67}" srcOrd="2" destOrd="0" parTransId="{5039D92A-7DA6-4417-9152-E7F77CFD1795}" sibTransId="{45A5DA94-6C4E-4299-9EED-C4334A08C1A4}"/>
    <dgm:cxn modelId="{78ECC895-45B9-4789-93D9-28D85F4CD685}" type="presOf" srcId="{00C086BC-E31F-4E68-9E97-F56C75A1F0FA}" destId="{D8690AAF-8393-4ADF-85D3-A91C91403EAF}" srcOrd="0" destOrd="0" presId="urn:microsoft.com/office/officeart/2005/8/layout/process1"/>
    <dgm:cxn modelId="{5785608F-8469-49B1-8B3E-FA96EC484DAD}" type="presOf" srcId="{EDA88CA9-2BE6-4854-9CDA-D1B800C89D67}" destId="{40CB5942-0FE5-4373-B615-946FF4DEBCC4}" srcOrd="0" destOrd="0" presId="urn:microsoft.com/office/officeart/2005/8/layout/process1"/>
    <dgm:cxn modelId="{E271A8BB-B575-439B-BD08-F4545F92BBF8}" type="presParOf" srcId="{68249183-3835-499B-B17E-508CE2BEC0F3}" destId="{461DC294-ABB9-48B4-8E0A-C2CFAC31A6F5}" srcOrd="0" destOrd="0" presId="urn:microsoft.com/office/officeart/2005/8/layout/process1"/>
    <dgm:cxn modelId="{504B8EC6-F0AE-49E1-A343-D473536C0628}" type="presParOf" srcId="{68249183-3835-499B-B17E-508CE2BEC0F3}" destId="{8B7D5290-8538-4D93-B325-76D13FBBE3B5}" srcOrd="1" destOrd="0" presId="urn:microsoft.com/office/officeart/2005/8/layout/process1"/>
    <dgm:cxn modelId="{837834F0-4EFB-4248-AE3D-48814EBA944E}" type="presParOf" srcId="{8B7D5290-8538-4D93-B325-76D13FBBE3B5}" destId="{77FEE2EF-F5B3-4136-BB4D-26E1EABC1507}" srcOrd="0" destOrd="0" presId="urn:microsoft.com/office/officeart/2005/8/layout/process1"/>
    <dgm:cxn modelId="{7BD9F3F5-4EFF-4C02-A469-A79AEE525DF9}" type="presParOf" srcId="{68249183-3835-499B-B17E-508CE2BEC0F3}" destId="{D8690AAF-8393-4ADF-85D3-A91C91403EAF}" srcOrd="2" destOrd="0" presId="urn:microsoft.com/office/officeart/2005/8/layout/process1"/>
    <dgm:cxn modelId="{89BDCE45-CAC8-44AC-BEBA-A28F03F841CA}" type="presParOf" srcId="{68249183-3835-499B-B17E-508CE2BEC0F3}" destId="{63811998-671E-432C-80EC-63286CB1E4CE}" srcOrd="3" destOrd="0" presId="urn:microsoft.com/office/officeart/2005/8/layout/process1"/>
    <dgm:cxn modelId="{C29A9E28-7602-460E-B82B-EF1FF3D1F2FD}" type="presParOf" srcId="{63811998-671E-432C-80EC-63286CB1E4CE}" destId="{80329459-D719-4B56-A3CB-4A2140D59439}" srcOrd="0" destOrd="0" presId="urn:microsoft.com/office/officeart/2005/8/layout/process1"/>
    <dgm:cxn modelId="{38F8C932-4BDA-4182-A16F-BCEC2ED9858F}" type="presParOf" srcId="{68249183-3835-499B-B17E-508CE2BEC0F3}" destId="{40CB5942-0FE5-4373-B615-946FF4DEBCC4}" srcOrd="4" destOrd="0" presId="urn:microsoft.com/office/officeart/2005/8/layout/process1"/>
  </dgm:cxnLst>
  <dgm:bg>
    <a:solidFill>
      <a:schemeClr val="accent1">
        <a:lumMod val="60000"/>
        <a:lumOff val="40000"/>
      </a:schemeClr>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F8B87-8293-42DF-BF53-4EEED1A8322F}"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es-EC"/>
        </a:p>
      </dgm:t>
    </dgm:pt>
    <dgm:pt modelId="{58312F5D-AAC2-4BDD-927B-A14C2ED38DB7}">
      <dgm:prSet phldrT="[Texto]" custT="1"/>
      <dgm:spPr/>
      <dgm:t>
        <a:bodyPr/>
        <a:lstStyle/>
        <a:p>
          <a:r>
            <a:rPr lang="es-EC" sz="1600" b="1" dirty="0" smtClean="0">
              <a:solidFill>
                <a:schemeClr val="tx2">
                  <a:lumMod val="10000"/>
                </a:schemeClr>
              </a:solidFill>
              <a:latin typeface="Arial" pitchFamily="34" charset="0"/>
              <a:cs typeface="Arial" pitchFamily="34" charset="0"/>
            </a:rPr>
            <a:t>PROBLEMAS</a:t>
          </a:r>
          <a:endParaRPr lang="es-EC" sz="1600" b="1" dirty="0">
            <a:solidFill>
              <a:schemeClr val="tx2">
                <a:lumMod val="10000"/>
              </a:schemeClr>
            </a:solidFill>
            <a:latin typeface="Arial" pitchFamily="34" charset="0"/>
            <a:cs typeface="Arial" pitchFamily="34" charset="0"/>
          </a:endParaRPr>
        </a:p>
      </dgm:t>
    </dgm:pt>
    <dgm:pt modelId="{A6B35907-DFFD-4EB9-BCC0-48F4FC5D29A0}" type="parTrans" cxnId="{69739FB5-DD24-4868-B3EA-5AFF91CD3544}">
      <dgm:prSet/>
      <dgm:spPr/>
      <dgm:t>
        <a:bodyPr/>
        <a:lstStyle/>
        <a:p>
          <a:endParaRPr lang="es-EC"/>
        </a:p>
      </dgm:t>
    </dgm:pt>
    <dgm:pt modelId="{28A63068-1ABB-4A37-81EE-623105CEEDDB}" type="sibTrans" cxnId="{69739FB5-DD24-4868-B3EA-5AFF91CD3544}">
      <dgm:prSet/>
      <dgm:spPr/>
      <dgm:t>
        <a:bodyPr/>
        <a:lstStyle/>
        <a:p>
          <a:endParaRPr lang="es-EC"/>
        </a:p>
      </dgm:t>
    </dgm:pt>
    <dgm:pt modelId="{DAB7FB84-9E27-43FA-967E-877D86DCC43D}">
      <dgm:prSet phldrT="[Texto]" custT="1"/>
      <dgm:spPr/>
      <dgm:t>
        <a:bodyPr/>
        <a:lstStyle/>
        <a:p>
          <a:r>
            <a:rPr lang="es-EC" sz="1600" b="1" dirty="0" smtClean="0">
              <a:solidFill>
                <a:schemeClr val="bg1">
                  <a:lumMod val="95000"/>
                  <a:lumOff val="5000"/>
                </a:schemeClr>
              </a:solidFill>
              <a:latin typeface="Arial" pitchFamily="34" charset="0"/>
              <a:cs typeface="Arial" pitchFamily="34" charset="0"/>
            </a:rPr>
            <a:t>Ausencia de manuales de procesos</a:t>
          </a:r>
          <a:endParaRPr lang="es-EC" sz="1600" b="1" dirty="0">
            <a:solidFill>
              <a:schemeClr val="bg1">
                <a:lumMod val="95000"/>
                <a:lumOff val="5000"/>
              </a:schemeClr>
            </a:solidFill>
            <a:latin typeface="Arial" pitchFamily="34" charset="0"/>
            <a:cs typeface="Arial" pitchFamily="34" charset="0"/>
          </a:endParaRPr>
        </a:p>
      </dgm:t>
    </dgm:pt>
    <dgm:pt modelId="{5F9D9118-61BA-464B-8F3A-AE36CAE690D5}" type="parTrans" cxnId="{DFEA0425-DECA-4B7B-9A83-0B3F5B2AE68F}">
      <dgm:prSet/>
      <dgm:spPr/>
      <dgm:t>
        <a:bodyPr/>
        <a:lstStyle/>
        <a:p>
          <a:endParaRPr lang="es-EC"/>
        </a:p>
      </dgm:t>
    </dgm:pt>
    <dgm:pt modelId="{D550CABE-ECCA-4B02-B78F-169D2E820E64}" type="sibTrans" cxnId="{DFEA0425-DECA-4B7B-9A83-0B3F5B2AE68F}">
      <dgm:prSet/>
      <dgm:spPr/>
      <dgm:t>
        <a:bodyPr/>
        <a:lstStyle/>
        <a:p>
          <a:endParaRPr lang="es-EC"/>
        </a:p>
      </dgm:t>
    </dgm:pt>
    <dgm:pt modelId="{9039EA08-9F01-408C-B2D1-07833C0E44A3}">
      <dgm:prSet phldrT="[Texto]" custT="1"/>
      <dgm:spPr/>
      <dgm:t>
        <a:bodyPr/>
        <a:lstStyle/>
        <a:p>
          <a:r>
            <a:rPr lang="es-EC" sz="1600" b="1" dirty="0" smtClean="0">
              <a:solidFill>
                <a:schemeClr val="bg1">
                  <a:lumMod val="95000"/>
                  <a:lumOff val="5000"/>
                </a:schemeClr>
              </a:solidFill>
              <a:latin typeface="Arial" pitchFamily="34" charset="0"/>
              <a:cs typeface="Arial" pitchFamily="34" charset="0"/>
            </a:rPr>
            <a:t>Planificación estratégica desactualizada</a:t>
          </a:r>
          <a:endParaRPr lang="es-EC" sz="1600" b="1" dirty="0">
            <a:solidFill>
              <a:schemeClr val="bg1">
                <a:lumMod val="95000"/>
                <a:lumOff val="5000"/>
              </a:schemeClr>
            </a:solidFill>
            <a:latin typeface="Arial" pitchFamily="34" charset="0"/>
            <a:cs typeface="Arial" pitchFamily="34" charset="0"/>
          </a:endParaRPr>
        </a:p>
      </dgm:t>
    </dgm:pt>
    <dgm:pt modelId="{F5BE9BBB-E443-41BD-A8E1-8C44DBED1719}" type="parTrans" cxnId="{86D3DEAD-67EF-451A-AD5C-DC1358198635}">
      <dgm:prSet/>
      <dgm:spPr/>
      <dgm:t>
        <a:bodyPr/>
        <a:lstStyle/>
        <a:p>
          <a:endParaRPr lang="es-EC"/>
        </a:p>
      </dgm:t>
    </dgm:pt>
    <dgm:pt modelId="{A25E41B6-1C13-4A9C-BD2D-61D424A15A91}" type="sibTrans" cxnId="{86D3DEAD-67EF-451A-AD5C-DC1358198635}">
      <dgm:prSet/>
      <dgm:spPr/>
      <dgm:t>
        <a:bodyPr/>
        <a:lstStyle/>
        <a:p>
          <a:endParaRPr lang="es-EC"/>
        </a:p>
      </dgm:t>
    </dgm:pt>
    <dgm:pt modelId="{0622D186-215A-4F7A-ACFE-9B3270F690C6}">
      <dgm:prSet phldrT="[Texto]" custT="1"/>
      <dgm:spPr/>
      <dgm:t>
        <a:bodyPr/>
        <a:lstStyle/>
        <a:p>
          <a:r>
            <a:rPr lang="es-EC" sz="1600" b="1" dirty="0" smtClean="0">
              <a:solidFill>
                <a:schemeClr val="bg1">
                  <a:lumMod val="95000"/>
                  <a:lumOff val="5000"/>
                </a:schemeClr>
              </a:solidFill>
            </a:rPr>
            <a:t>Falta de medición en la Gestión </a:t>
          </a:r>
          <a:endParaRPr lang="es-EC" sz="1600" b="1" dirty="0">
            <a:solidFill>
              <a:schemeClr val="bg1">
                <a:lumMod val="95000"/>
                <a:lumOff val="5000"/>
              </a:schemeClr>
            </a:solidFill>
            <a:latin typeface="Arial" pitchFamily="34" charset="0"/>
            <a:cs typeface="Arial" pitchFamily="34" charset="0"/>
          </a:endParaRPr>
        </a:p>
      </dgm:t>
    </dgm:pt>
    <dgm:pt modelId="{57703F74-1546-4B98-A4B9-6D058CB3E843}" type="parTrans" cxnId="{171478E3-2AD0-4A85-AB37-C95EFF8E2684}">
      <dgm:prSet/>
      <dgm:spPr/>
      <dgm:t>
        <a:bodyPr/>
        <a:lstStyle/>
        <a:p>
          <a:endParaRPr lang="es-EC"/>
        </a:p>
      </dgm:t>
    </dgm:pt>
    <dgm:pt modelId="{E41ED123-8CD2-4699-8C18-1A9651F246F1}" type="sibTrans" cxnId="{171478E3-2AD0-4A85-AB37-C95EFF8E2684}">
      <dgm:prSet/>
      <dgm:spPr/>
      <dgm:t>
        <a:bodyPr/>
        <a:lstStyle/>
        <a:p>
          <a:endParaRPr lang="es-EC"/>
        </a:p>
      </dgm:t>
    </dgm:pt>
    <dgm:pt modelId="{93DB952C-83FA-42D7-899C-42F14838C56E}">
      <dgm:prSet phldrT="[Texto]" custT="1"/>
      <dgm:spPr/>
      <dgm:t>
        <a:bodyPr/>
        <a:lstStyle/>
        <a:p>
          <a:r>
            <a:rPr lang="es-EC" sz="1600" b="1" dirty="0" smtClean="0">
              <a:solidFill>
                <a:schemeClr val="bg1">
                  <a:lumMod val="95000"/>
                  <a:lumOff val="5000"/>
                </a:schemeClr>
              </a:solidFill>
            </a:rPr>
            <a:t>Direccionamiento Estratégico  desactualizado</a:t>
          </a:r>
          <a:endParaRPr lang="es-EC" sz="1600" b="1" dirty="0">
            <a:solidFill>
              <a:schemeClr val="bg1">
                <a:lumMod val="95000"/>
                <a:lumOff val="5000"/>
              </a:schemeClr>
            </a:solidFill>
            <a:latin typeface="Arial" pitchFamily="34" charset="0"/>
            <a:cs typeface="Arial" pitchFamily="34" charset="0"/>
          </a:endParaRPr>
        </a:p>
      </dgm:t>
    </dgm:pt>
    <dgm:pt modelId="{5BD78464-E0A4-4578-8B00-F79CD55B6840}" type="parTrans" cxnId="{546A74AE-EB69-48A5-BCF2-C1F8E5EB90F0}">
      <dgm:prSet/>
      <dgm:spPr/>
      <dgm:t>
        <a:bodyPr/>
        <a:lstStyle/>
        <a:p>
          <a:endParaRPr lang="es-EC"/>
        </a:p>
      </dgm:t>
    </dgm:pt>
    <dgm:pt modelId="{1AE21FDA-9123-4FAE-904A-D911FC3343C4}" type="sibTrans" cxnId="{546A74AE-EB69-48A5-BCF2-C1F8E5EB90F0}">
      <dgm:prSet/>
      <dgm:spPr/>
      <dgm:t>
        <a:bodyPr/>
        <a:lstStyle/>
        <a:p>
          <a:endParaRPr lang="es-EC"/>
        </a:p>
      </dgm:t>
    </dgm:pt>
    <dgm:pt modelId="{81E7C8A5-DF68-487E-9D73-1D53326AC756}" type="pres">
      <dgm:prSet presAssocID="{11DF8B87-8293-42DF-BF53-4EEED1A8322F}" presName="Name0" presStyleCnt="0">
        <dgm:presLayoutVars>
          <dgm:chMax val="1"/>
          <dgm:dir/>
          <dgm:animLvl val="ctr"/>
          <dgm:resizeHandles val="exact"/>
        </dgm:presLayoutVars>
      </dgm:prSet>
      <dgm:spPr/>
      <dgm:t>
        <a:bodyPr/>
        <a:lstStyle/>
        <a:p>
          <a:endParaRPr lang="es-EC"/>
        </a:p>
      </dgm:t>
    </dgm:pt>
    <dgm:pt modelId="{CB0D640A-3E8E-4B27-AB41-5CF0898293C1}" type="pres">
      <dgm:prSet presAssocID="{58312F5D-AAC2-4BDD-927B-A14C2ED38DB7}" presName="centerShape" presStyleLbl="node0" presStyleIdx="0" presStyleCnt="1" custScaleX="161892" custScaleY="98787" custLinFactNeighborX="-176" custLinFactNeighborY="3951"/>
      <dgm:spPr/>
      <dgm:t>
        <a:bodyPr/>
        <a:lstStyle/>
        <a:p>
          <a:endParaRPr lang="es-EC"/>
        </a:p>
      </dgm:t>
    </dgm:pt>
    <dgm:pt modelId="{2D8192DB-D429-4ECA-B680-F9E4CD0AE281}" type="pres">
      <dgm:prSet presAssocID="{5F9D9118-61BA-464B-8F3A-AE36CAE690D5}" presName="parTrans" presStyleLbl="sibTrans2D1" presStyleIdx="0" presStyleCnt="4"/>
      <dgm:spPr/>
      <dgm:t>
        <a:bodyPr/>
        <a:lstStyle/>
        <a:p>
          <a:endParaRPr lang="es-EC"/>
        </a:p>
      </dgm:t>
    </dgm:pt>
    <dgm:pt modelId="{DEFF0F01-69F1-471F-A741-3D0732851766}" type="pres">
      <dgm:prSet presAssocID="{5F9D9118-61BA-464B-8F3A-AE36CAE690D5}" presName="connectorText" presStyleLbl="sibTrans2D1" presStyleIdx="0" presStyleCnt="4"/>
      <dgm:spPr/>
      <dgm:t>
        <a:bodyPr/>
        <a:lstStyle/>
        <a:p>
          <a:endParaRPr lang="es-EC"/>
        </a:p>
      </dgm:t>
    </dgm:pt>
    <dgm:pt modelId="{C1D068A6-8157-49D6-B5F6-A340AB884EC9}" type="pres">
      <dgm:prSet presAssocID="{DAB7FB84-9E27-43FA-967E-877D86DCC43D}" presName="node" presStyleLbl="node1" presStyleIdx="0" presStyleCnt="4" custScaleX="114556" custScaleY="114229" custRadScaleRad="88128" custRadScaleInc="-3206">
        <dgm:presLayoutVars>
          <dgm:bulletEnabled val="1"/>
        </dgm:presLayoutVars>
      </dgm:prSet>
      <dgm:spPr/>
      <dgm:t>
        <a:bodyPr/>
        <a:lstStyle/>
        <a:p>
          <a:endParaRPr lang="es-EC"/>
        </a:p>
      </dgm:t>
    </dgm:pt>
    <dgm:pt modelId="{070B4C5A-EC3E-40CA-B16D-0A5E87103CDF}" type="pres">
      <dgm:prSet presAssocID="{F5BE9BBB-E443-41BD-A8E1-8C44DBED1719}" presName="parTrans" presStyleLbl="sibTrans2D1" presStyleIdx="1" presStyleCnt="4"/>
      <dgm:spPr/>
      <dgm:t>
        <a:bodyPr/>
        <a:lstStyle/>
        <a:p>
          <a:endParaRPr lang="es-EC"/>
        </a:p>
      </dgm:t>
    </dgm:pt>
    <dgm:pt modelId="{36D0C5A2-0DD8-49CD-B283-1EB370DC31E2}" type="pres">
      <dgm:prSet presAssocID="{F5BE9BBB-E443-41BD-A8E1-8C44DBED1719}" presName="connectorText" presStyleLbl="sibTrans2D1" presStyleIdx="1" presStyleCnt="4"/>
      <dgm:spPr/>
      <dgm:t>
        <a:bodyPr/>
        <a:lstStyle/>
        <a:p>
          <a:endParaRPr lang="es-EC"/>
        </a:p>
      </dgm:t>
    </dgm:pt>
    <dgm:pt modelId="{186745B1-7A38-4850-854C-7A374F1291A1}" type="pres">
      <dgm:prSet presAssocID="{9039EA08-9F01-408C-B2D1-07833C0E44A3}" presName="node" presStyleLbl="node1" presStyleIdx="1" presStyleCnt="4" custScaleX="159873" custScaleY="115003" custRadScaleRad="139172" custRadScaleInc="-3072">
        <dgm:presLayoutVars>
          <dgm:bulletEnabled val="1"/>
        </dgm:presLayoutVars>
      </dgm:prSet>
      <dgm:spPr/>
      <dgm:t>
        <a:bodyPr/>
        <a:lstStyle/>
        <a:p>
          <a:endParaRPr lang="es-EC"/>
        </a:p>
      </dgm:t>
    </dgm:pt>
    <dgm:pt modelId="{FA08E48E-91C1-4748-B05C-88C33DBCF2D6}" type="pres">
      <dgm:prSet presAssocID="{57703F74-1546-4B98-A4B9-6D058CB3E843}" presName="parTrans" presStyleLbl="sibTrans2D1" presStyleIdx="2" presStyleCnt="4"/>
      <dgm:spPr/>
      <dgm:t>
        <a:bodyPr/>
        <a:lstStyle/>
        <a:p>
          <a:endParaRPr lang="es-EC"/>
        </a:p>
      </dgm:t>
    </dgm:pt>
    <dgm:pt modelId="{290C44E3-3CED-4656-B6B4-ABEFF4C5A35D}" type="pres">
      <dgm:prSet presAssocID="{57703F74-1546-4B98-A4B9-6D058CB3E843}" presName="connectorText" presStyleLbl="sibTrans2D1" presStyleIdx="2" presStyleCnt="4"/>
      <dgm:spPr/>
      <dgm:t>
        <a:bodyPr/>
        <a:lstStyle/>
        <a:p>
          <a:endParaRPr lang="es-EC"/>
        </a:p>
      </dgm:t>
    </dgm:pt>
    <dgm:pt modelId="{9E6B703B-58CF-4590-9A92-78329C64C890}" type="pres">
      <dgm:prSet presAssocID="{0622D186-215A-4F7A-ACFE-9B3270F690C6}" presName="node" presStyleLbl="node1" presStyleIdx="2" presStyleCnt="4" custScaleX="113265" custScaleY="99716" custRadScaleRad="97686" custRadScaleInc="-4778">
        <dgm:presLayoutVars>
          <dgm:bulletEnabled val="1"/>
        </dgm:presLayoutVars>
      </dgm:prSet>
      <dgm:spPr/>
      <dgm:t>
        <a:bodyPr/>
        <a:lstStyle/>
        <a:p>
          <a:endParaRPr lang="es-EC"/>
        </a:p>
      </dgm:t>
    </dgm:pt>
    <dgm:pt modelId="{2FC04A4B-2A8B-4B07-BFE7-9A59D8179D0D}" type="pres">
      <dgm:prSet presAssocID="{5BD78464-E0A4-4578-8B00-F79CD55B6840}" presName="parTrans" presStyleLbl="sibTrans2D1" presStyleIdx="3" presStyleCnt="4"/>
      <dgm:spPr/>
      <dgm:t>
        <a:bodyPr/>
        <a:lstStyle/>
        <a:p>
          <a:endParaRPr lang="es-EC"/>
        </a:p>
      </dgm:t>
    </dgm:pt>
    <dgm:pt modelId="{EDB6041D-07FC-4EDF-95FE-72F7D6A321A1}" type="pres">
      <dgm:prSet presAssocID="{5BD78464-E0A4-4578-8B00-F79CD55B6840}" presName="connectorText" presStyleLbl="sibTrans2D1" presStyleIdx="3" presStyleCnt="4"/>
      <dgm:spPr/>
      <dgm:t>
        <a:bodyPr/>
        <a:lstStyle/>
        <a:p>
          <a:endParaRPr lang="es-EC"/>
        </a:p>
      </dgm:t>
    </dgm:pt>
    <dgm:pt modelId="{094F66C0-F545-4DCC-B898-3660AC492D15}" type="pres">
      <dgm:prSet presAssocID="{93DB952C-83FA-42D7-899C-42F14838C56E}" presName="node" presStyleLbl="node1" presStyleIdx="3" presStyleCnt="4" custScaleX="152610" custScaleY="115112" custRadScaleRad="155253" custRadScaleInc="0">
        <dgm:presLayoutVars>
          <dgm:bulletEnabled val="1"/>
        </dgm:presLayoutVars>
      </dgm:prSet>
      <dgm:spPr/>
      <dgm:t>
        <a:bodyPr/>
        <a:lstStyle/>
        <a:p>
          <a:endParaRPr lang="es-EC"/>
        </a:p>
      </dgm:t>
    </dgm:pt>
  </dgm:ptLst>
  <dgm:cxnLst>
    <dgm:cxn modelId="{055C00EF-E088-445D-8E3A-B4C8D1169773}" type="presOf" srcId="{5F9D9118-61BA-464B-8F3A-AE36CAE690D5}" destId="{DEFF0F01-69F1-471F-A741-3D0732851766}" srcOrd="1" destOrd="0" presId="urn:microsoft.com/office/officeart/2005/8/layout/radial5"/>
    <dgm:cxn modelId="{E5F6A5E7-E6EC-4534-B43F-43056FD983E1}" type="presOf" srcId="{DAB7FB84-9E27-43FA-967E-877D86DCC43D}" destId="{C1D068A6-8157-49D6-B5F6-A340AB884EC9}" srcOrd="0" destOrd="0" presId="urn:microsoft.com/office/officeart/2005/8/layout/radial5"/>
    <dgm:cxn modelId="{86D3DEAD-67EF-451A-AD5C-DC1358198635}" srcId="{58312F5D-AAC2-4BDD-927B-A14C2ED38DB7}" destId="{9039EA08-9F01-408C-B2D1-07833C0E44A3}" srcOrd="1" destOrd="0" parTransId="{F5BE9BBB-E443-41BD-A8E1-8C44DBED1719}" sibTransId="{A25E41B6-1C13-4A9C-BD2D-61D424A15A91}"/>
    <dgm:cxn modelId="{7469ACF5-F081-4FBF-91B4-BA3100D7F486}" type="presOf" srcId="{5F9D9118-61BA-464B-8F3A-AE36CAE690D5}" destId="{2D8192DB-D429-4ECA-B680-F9E4CD0AE281}" srcOrd="0" destOrd="0" presId="urn:microsoft.com/office/officeart/2005/8/layout/radial5"/>
    <dgm:cxn modelId="{A9E08305-F359-4FE6-B8A8-213F2645E530}" type="presOf" srcId="{57703F74-1546-4B98-A4B9-6D058CB3E843}" destId="{290C44E3-3CED-4656-B6B4-ABEFF4C5A35D}" srcOrd="1" destOrd="0" presId="urn:microsoft.com/office/officeart/2005/8/layout/radial5"/>
    <dgm:cxn modelId="{61CABD71-25AC-4268-95F0-8F517358BCA6}" type="presOf" srcId="{57703F74-1546-4B98-A4B9-6D058CB3E843}" destId="{FA08E48E-91C1-4748-B05C-88C33DBCF2D6}" srcOrd="0" destOrd="0" presId="urn:microsoft.com/office/officeart/2005/8/layout/radial5"/>
    <dgm:cxn modelId="{0077DD0E-3FF3-4174-8D8D-0E606E4760C9}" type="presOf" srcId="{11DF8B87-8293-42DF-BF53-4EEED1A8322F}" destId="{81E7C8A5-DF68-487E-9D73-1D53326AC756}" srcOrd="0" destOrd="0" presId="urn:microsoft.com/office/officeart/2005/8/layout/radial5"/>
    <dgm:cxn modelId="{209E5AC1-5A13-45AA-8794-CBD93682662A}" type="presOf" srcId="{F5BE9BBB-E443-41BD-A8E1-8C44DBED1719}" destId="{36D0C5A2-0DD8-49CD-B283-1EB370DC31E2}" srcOrd="1" destOrd="0" presId="urn:microsoft.com/office/officeart/2005/8/layout/radial5"/>
    <dgm:cxn modelId="{5628DC48-23A1-4DA2-A6E7-238C08FEB594}" type="presOf" srcId="{93DB952C-83FA-42D7-899C-42F14838C56E}" destId="{094F66C0-F545-4DCC-B898-3660AC492D15}" srcOrd="0" destOrd="0" presId="urn:microsoft.com/office/officeart/2005/8/layout/radial5"/>
    <dgm:cxn modelId="{171478E3-2AD0-4A85-AB37-C95EFF8E2684}" srcId="{58312F5D-AAC2-4BDD-927B-A14C2ED38DB7}" destId="{0622D186-215A-4F7A-ACFE-9B3270F690C6}" srcOrd="2" destOrd="0" parTransId="{57703F74-1546-4B98-A4B9-6D058CB3E843}" sibTransId="{E41ED123-8CD2-4699-8C18-1A9651F246F1}"/>
    <dgm:cxn modelId="{C9D982FD-DB1A-47DC-A9B4-0E76C7B7DC26}" type="presOf" srcId="{58312F5D-AAC2-4BDD-927B-A14C2ED38DB7}" destId="{CB0D640A-3E8E-4B27-AB41-5CF0898293C1}" srcOrd="0" destOrd="0" presId="urn:microsoft.com/office/officeart/2005/8/layout/radial5"/>
    <dgm:cxn modelId="{1DD28E66-6690-4928-9DDA-B26C2E5BF40C}" type="presOf" srcId="{F5BE9BBB-E443-41BD-A8E1-8C44DBED1719}" destId="{070B4C5A-EC3E-40CA-B16D-0A5E87103CDF}" srcOrd="0" destOrd="0" presId="urn:microsoft.com/office/officeart/2005/8/layout/radial5"/>
    <dgm:cxn modelId="{3CB6CF74-CFA9-40DB-9180-83AB0CD27994}" type="presOf" srcId="{5BD78464-E0A4-4578-8B00-F79CD55B6840}" destId="{EDB6041D-07FC-4EDF-95FE-72F7D6A321A1}" srcOrd="1" destOrd="0" presId="urn:microsoft.com/office/officeart/2005/8/layout/radial5"/>
    <dgm:cxn modelId="{DFEA0425-DECA-4B7B-9A83-0B3F5B2AE68F}" srcId="{58312F5D-AAC2-4BDD-927B-A14C2ED38DB7}" destId="{DAB7FB84-9E27-43FA-967E-877D86DCC43D}" srcOrd="0" destOrd="0" parTransId="{5F9D9118-61BA-464B-8F3A-AE36CAE690D5}" sibTransId="{D550CABE-ECCA-4B02-B78F-169D2E820E64}"/>
    <dgm:cxn modelId="{192A2F7A-3923-4C3C-AABA-8E08D649F6A5}" type="presOf" srcId="{9039EA08-9F01-408C-B2D1-07833C0E44A3}" destId="{186745B1-7A38-4850-854C-7A374F1291A1}" srcOrd="0" destOrd="0" presId="urn:microsoft.com/office/officeart/2005/8/layout/radial5"/>
    <dgm:cxn modelId="{69739FB5-DD24-4868-B3EA-5AFF91CD3544}" srcId="{11DF8B87-8293-42DF-BF53-4EEED1A8322F}" destId="{58312F5D-AAC2-4BDD-927B-A14C2ED38DB7}" srcOrd="0" destOrd="0" parTransId="{A6B35907-DFFD-4EB9-BCC0-48F4FC5D29A0}" sibTransId="{28A63068-1ABB-4A37-81EE-623105CEEDDB}"/>
    <dgm:cxn modelId="{3D4FAC0B-9D86-45FA-8518-78287DC1D81D}" type="presOf" srcId="{5BD78464-E0A4-4578-8B00-F79CD55B6840}" destId="{2FC04A4B-2A8B-4B07-BFE7-9A59D8179D0D}" srcOrd="0" destOrd="0" presId="urn:microsoft.com/office/officeart/2005/8/layout/radial5"/>
    <dgm:cxn modelId="{546A74AE-EB69-48A5-BCF2-C1F8E5EB90F0}" srcId="{58312F5D-AAC2-4BDD-927B-A14C2ED38DB7}" destId="{93DB952C-83FA-42D7-899C-42F14838C56E}" srcOrd="3" destOrd="0" parTransId="{5BD78464-E0A4-4578-8B00-F79CD55B6840}" sibTransId="{1AE21FDA-9123-4FAE-904A-D911FC3343C4}"/>
    <dgm:cxn modelId="{CB99B1DE-3FC5-45FC-B004-72CDF4AB3BBA}" type="presOf" srcId="{0622D186-215A-4F7A-ACFE-9B3270F690C6}" destId="{9E6B703B-58CF-4590-9A92-78329C64C890}" srcOrd="0" destOrd="0" presId="urn:microsoft.com/office/officeart/2005/8/layout/radial5"/>
    <dgm:cxn modelId="{6C09C648-CB98-44D0-A113-6282D685E45D}" type="presParOf" srcId="{81E7C8A5-DF68-487E-9D73-1D53326AC756}" destId="{CB0D640A-3E8E-4B27-AB41-5CF0898293C1}" srcOrd="0" destOrd="0" presId="urn:microsoft.com/office/officeart/2005/8/layout/radial5"/>
    <dgm:cxn modelId="{796C2CE5-2B23-49B5-BF52-C76C922C9194}" type="presParOf" srcId="{81E7C8A5-DF68-487E-9D73-1D53326AC756}" destId="{2D8192DB-D429-4ECA-B680-F9E4CD0AE281}" srcOrd="1" destOrd="0" presId="urn:microsoft.com/office/officeart/2005/8/layout/radial5"/>
    <dgm:cxn modelId="{76693FD4-B92E-40EE-AD07-AB7105D19BF4}" type="presParOf" srcId="{2D8192DB-D429-4ECA-B680-F9E4CD0AE281}" destId="{DEFF0F01-69F1-471F-A741-3D0732851766}" srcOrd="0" destOrd="0" presId="urn:microsoft.com/office/officeart/2005/8/layout/radial5"/>
    <dgm:cxn modelId="{D99EDB34-BE19-47B8-B617-821FD0CF43DA}" type="presParOf" srcId="{81E7C8A5-DF68-487E-9D73-1D53326AC756}" destId="{C1D068A6-8157-49D6-B5F6-A340AB884EC9}" srcOrd="2" destOrd="0" presId="urn:microsoft.com/office/officeart/2005/8/layout/radial5"/>
    <dgm:cxn modelId="{AF0DF127-0AC6-4BCC-B033-4B211660E630}" type="presParOf" srcId="{81E7C8A5-DF68-487E-9D73-1D53326AC756}" destId="{070B4C5A-EC3E-40CA-B16D-0A5E87103CDF}" srcOrd="3" destOrd="0" presId="urn:microsoft.com/office/officeart/2005/8/layout/radial5"/>
    <dgm:cxn modelId="{2536D78D-019B-426D-BF1A-A0D3B3057C99}" type="presParOf" srcId="{070B4C5A-EC3E-40CA-B16D-0A5E87103CDF}" destId="{36D0C5A2-0DD8-49CD-B283-1EB370DC31E2}" srcOrd="0" destOrd="0" presId="urn:microsoft.com/office/officeart/2005/8/layout/radial5"/>
    <dgm:cxn modelId="{E6169ED6-C97F-4C0C-8E81-40F06F5A9782}" type="presParOf" srcId="{81E7C8A5-DF68-487E-9D73-1D53326AC756}" destId="{186745B1-7A38-4850-854C-7A374F1291A1}" srcOrd="4" destOrd="0" presId="urn:microsoft.com/office/officeart/2005/8/layout/radial5"/>
    <dgm:cxn modelId="{38ADC858-9077-4D87-A6C0-94629B2A63DC}" type="presParOf" srcId="{81E7C8A5-DF68-487E-9D73-1D53326AC756}" destId="{FA08E48E-91C1-4748-B05C-88C33DBCF2D6}" srcOrd="5" destOrd="0" presId="urn:microsoft.com/office/officeart/2005/8/layout/radial5"/>
    <dgm:cxn modelId="{3AB9AA45-DB38-4D5B-B10E-602FF9E0D155}" type="presParOf" srcId="{FA08E48E-91C1-4748-B05C-88C33DBCF2D6}" destId="{290C44E3-3CED-4656-B6B4-ABEFF4C5A35D}" srcOrd="0" destOrd="0" presId="urn:microsoft.com/office/officeart/2005/8/layout/radial5"/>
    <dgm:cxn modelId="{6489B371-F08E-4B1E-8DD4-B6D4382B152E}" type="presParOf" srcId="{81E7C8A5-DF68-487E-9D73-1D53326AC756}" destId="{9E6B703B-58CF-4590-9A92-78329C64C890}" srcOrd="6" destOrd="0" presId="urn:microsoft.com/office/officeart/2005/8/layout/radial5"/>
    <dgm:cxn modelId="{2B32DC8E-F9EA-4AF8-A4B6-D69875826EAD}" type="presParOf" srcId="{81E7C8A5-DF68-487E-9D73-1D53326AC756}" destId="{2FC04A4B-2A8B-4B07-BFE7-9A59D8179D0D}" srcOrd="7" destOrd="0" presId="urn:microsoft.com/office/officeart/2005/8/layout/radial5"/>
    <dgm:cxn modelId="{FD42FBEC-A83B-4AF7-906C-C3E61C816574}" type="presParOf" srcId="{2FC04A4B-2A8B-4B07-BFE7-9A59D8179D0D}" destId="{EDB6041D-07FC-4EDF-95FE-72F7D6A321A1}" srcOrd="0" destOrd="0" presId="urn:microsoft.com/office/officeart/2005/8/layout/radial5"/>
    <dgm:cxn modelId="{9DBD1BE3-DCDB-4CCF-B875-809EB475EACE}" type="presParOf" srcId="{81E7C8A5-DF68-487E-9D73-1D53326AC756}" destId="{094F66C0-F545-4DCC-B898-3660AC492D15}" srcOrd="8"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F444706-5F4D-4B7C-9FF4-B5B71E8C7B92}" type="doc">
      <dgm:prSet loTypeId="urn:microsoft.com/office/officeart/2005/8/layout/process1" loCatId="process" qsTypeId="urn:microsoft.com/office/officeart/2005/8/quickstyle/simple1" qsCatId="simple" csTypeId="urn:microsoft.com/office/officeart/2005/8/colors/colorful4" csCatId="colorful" phldr="1"/>
      <dgm:spPr/>
    </dgm:pt>
    <dgm:pt modelId="{A77BE065-904E-4727-B7E3-BBA3FA33BDC1}">
      <dgm:prSet phldrT="[Texto]"/>
      <dgm:spPr/>
      <dgm:t>
        <a:bodyPr/>
        <a:lstStyle/>
        <a:p>
          <a:r>
            <a:rPr lang="es-EC" b="1" dirty="0" smtClean="0">
              <a:solidFill>
                <a:schemeClr val="tx1">
                  <a:lumMod val="95000"/>
                  <a:lumOff val="5000"/>
                </a:schemeClr>
              </a:solidFill>
            </a:rPr>
            <a:t>M1</a:t>
          </a:r>
        </a:p>
        <a:p>
          <a:r>
            <a:rPr lang="es-EC" b="1" dirty="0" smtClean="0">
              <a:solidFill>
                <a:schemeClr val="tx1">
                  <a:lumMod val="95000"/>
                  <a:lumOff val="5000"/>
                </a:schemeClr>
              </a:solidFill>
            </a:rPr>
            <a:t>1%</a:t>
          </a:r>
          <a:endParaRPr lang="es-EC" b="1" dirty="0">
            <a:solidFill>
              <a:schemeClr val="tx1">
                <a:lumMod val="95000"/>
                <a:lumOff val="5000"/>
              </a:schemeClr>
            </a:solidFill>
          </a:endParaRPr>
        </a:p>
      </dgm:t>
    </dgm:pt>
    <dgm:pt modelId="{DE230030-9938-4F92-A635-349C7BECA9CD}" type="parTrans" cxnId="{808651B0-C167-4868-9592-A056B7AC2E29}">
      <dgm:prSet/>
      <dgm:spPr/>
      <dgm:t>
        <a:bodyPr/>
        <a:lstStyle/>
        <a:p>
          <a:endParaRPr lang="es-EC"/>
        </a:p>
      </dgm:t>
    </dgm:pt>
    <dgm:pt modelId="{FDE7940E-4714-4F66-BB08-87A6374246B0}" type="sibTrans" cxnId="{808651B0-C167-4868-9592-A056B7AC2E29}">
      <dgm:prSet/>
      <dgm:spPr/>
      <dgm:t>
        <a:bodyPr/>
        <a:lstStyle/>
        <a:p>
          <a:endParaRPr lang="es-EC"/>
        </a:p>
      </dgm:t>
    </dgm:pt>
    <dgm:pt modelId="{F40B898B-940A-4A75-840D-F8CC91A08580}">
      <dgm:prSet phldrT="[Texto]"/>
      <dgm:spPr/>
      <dgm:t>
        <a:bodyPr/>
        <a:lstStyle/>
        <a:p>
          <a:r>
            <a:rPr lang="es-EC" b="1" dirty="0" smtClean="0">
              <a:solidFill>
                <a:schemeClr val="tx1">
                  <a:lumMod val="95000"/>
                  <a:lumOff val="5000"/>
                </a:schemeClr>
              </a:solidFill>
            </a:rPr>
            <a:t>M2</a:t>
          </a:r>
        </a:p>
        <a:p>
          <a:r>
            <a:rPr lang="es-EC" b="1" dirty="0" smtClean="0">
              <a:solidFill>
                <a:schemeClr val="tx1">
                  <a:lumMod val="95000"/>
                  <a:lumOff val="5000"/>
                </a:schemeClr>
              </a:solidFill>
            </a:rPr>
            <a:t>2%</a:t>
          </a:r>
          <a:endParaRPr lang="es-EC" b="1" dirty="0">
            <a:solidFill>
              <a:schemeClr val="tx1">
                <a:lumMod val="95000"/>
                <a:lumOff val="5000"/>
              </a:schemeClr>
            </a:solidFill>
          </a:endParaRPr>
        </a:p>
      </dgm:t>
    </dgm:pt>
    <dgm:pt modelId="{A30F9352-40D2-4293-A84B-457B8D904A60}" type="parTrans" cxnId="{35AAC9A7-6507-4DC6-903B-4B38147A3364}">
      <dgm:prSet/>
      <dgm:spPr/>
      <dgm:t>
        <a:bodyPr/>
        <a:lstStyle/>
        <a:p>
          <a:endParaRPr lang="es-EC"/>
        </a:p>
      </dgm:t>
    </dgm:pt>
    <dgm:pt modelId="{EE825ADC-6794-4A7D-8D14-971148D41C37}" type="sibTrans" cxnId="{35AAC9A7-6507-4DC6-903B-4B38147A3364}">
      <dgm:prSet/>
      <dgm:spPr/>
      <dgm:t>
        <a:bodyPr/>
        <a:lstStyle/>
        <a:p>
          <a:endParaRPr lang="es-EC"/>
        </a:p>
      </dgm:t>
    </dgm:pt>
    <dgm:pt modelId="{25D1AD89-D254-4F70-814A-FE7F5D935331}">
      <dgm:prSet phldrT="[Texto]"/>
      <dgm:spPr/>
      <dgm:t>
        <a:bodyPr/>
        <a:lstStyle/>
        <a:p>
          <a:r>
            <a:rPr lang="es-EC" b="1" dirty="0" smtClean="0">
              <a:solidFill>
                <a:schemeClr val="tx1">
                  <a:lumMod val="95000"/>
                  <a:lumOff val="5000"/>
                </a:schemeClr>
              </a:solidFill>
            </a:rPr>
            <a:t>M3</a:t>
          </a:r>
        </a:p>
        <a:p>
          <a:r>
            <a:rPr lang="es-EC" b="1" dirty="0" smtClean="0">
              <a:solidFill>
                <a:schemeClr val="tx1">
                  <a:lumMod val="95000"/>
                  <a:lumOff val="5000"/>
                </a:schemeClr>
              </a:solidFill>
            </a:rPr>
            <a:t>5%</a:t>
          </a:r>
          <a:endParaRPr lang="es-EC" b="1" dirty="0">
            <a:solidFill>
              <a:schemeClr val="tx1">
                <a:lumMod val="95000"/>
                <a:lumOff val="5000"/>
              </a:schemeClr>
            </a:solidFill>
          </a:endParaRPr>
        </a:p>
      </dgm:t>
    </dgm:pt>
    <dgm:pt modelId="{B0C427C4-E2D3-469A-BF0D-989FD4E0644D}" type="parTrans" cxnId="{B9A29D84-D239-4D84-A1A9-FA758675DD89}">
      <dgm:prSet/>
      <dgm:spPr/>
      <dgm:t>
        <a:bodyPr/>
        <a:lstStyle/>
        <a:p>
          <a:endParaRPr lang="es-EC"/>
        </a:p>
      </dgm:t>
    </dgm:pt>
    <dgm:pt modelId="{4A2BF8A7-5CD6-4951-8F39-1A67CF33AD0A}" type="sibTrans" cxnId="{B9A29D84-D239-4D84-A1A9-FA758675DD89}">
      <dgm:prSet/>
      <dgm:spPr/>
      <dgm:t>
        <a:bodyPr/>
        <a:lstStyle/>
        <a:p>
          <a:endParaRPr lang="es-EC"/>
        </a:p>
      </dgm:t>
    </dgm:pt>
    <dgm:pt modelId="{D00871AB-5D03-4594-8807-25621186F891}" type="pres">
      <dgm:prSet presAssocID="{8F444706-5F4D-4B7C-9FF4-B5B71E8C7B92}" presName="Name0" presStyleCnt="0">
        <dgm:presLayoutVars>
          <dgm:dir/>
          <dgm:resizeHandles val="exact"/>
        </dgm:presLayoutVars>
      </dgm:prSet>
      <dgm:spPr/>
    </dgm:pt>
    <dgm:pt modelId="{E630CF88-D635-416A-89BF-68A37EC2D72D}" type="pres">
      <dgm:prSet presAssocID="{A77BE065-904E-4727-B7E3-BBA3FA33BDC1}" presName="node" presStyleLbl="node1" presStyleIdx="0" presStyleCnt="3">
        <dgm:presLayoutVars>
          <dgm:bulletEnabled val="1"/>
        </dgm:presLayoutVars>
      </dgm:prSet>
      <dgm:spPr/>
      <dgm:t>
        <a:bodyPr/>
        <a:lstStyle/>
        <a:p>
          <a:endParaRPr lang="es-EC"/>
        </a:p>
      </dgm:t>
    </dgm:pt>
    <dgm:pt modelId="{F2D78D95-E24E-4AAB-85DC-56210EECC07C}" type="pres">
      <dgm:prSet presAssocID="{FDE7940E-4714-4F66-BB08-87A6374246B0}" presName="sibTrans" presStyleLbl="sibTrans2D1" presStyleIdx="0" presStyleCnt="2"/>
      <dgm:spPr/>
      <dgm:t>
        <a:bodyPr/>
        <a:lstStyle/>
        <a:p>
          <a:endParaRPr lang="es-ES_tradnl"/>
        </a:p>
      </dgm:t>
    </dgm:pt>
    <dgm:pt modelId="{6956FABE-3947-4576-8ED6-FEA46C17975B}" type="pres">
      <dgm:prSet presAssocID="{FDE7940E-4714-4F66-BB08-87A6374246B0}" presName="connectorText" presStyleLbl="sibTrans2D1" presStyleIdx="0" presStyleCnt="2"/>
      <dgm:spPr/>
      <dgm:t>
        <a:bodyPr/>
        <a:lstStyle/>
        <a:p>
          <a:endParaRPr lang="es-ES_tradnl"/>
        </a:p>
      </dgm:t>
    </dgm:pt>
    <dgm:pt modelId="{BD9AB401-D570-4F85-BE83-EBDC7DFC70B7}" type="pres">
      <dgm:prSet presAssocID="{F40B898B-940A-4A75-840D-F8CC91A08580}" presName="node" presStyleLbl="node1" presStyleIdx="1" presStyleCnt="3">
        <dgm:presLayoutVars>
          <dgm:bulletEnabled val="1"/>
        </dgm:presLayoutVars>
      </dgm:prSet>
      <dgm:spPr/>
      <dgm:t>
        <a:bodyPr/>
        <a:lstStyle/>
        <a:p>
          <a:endParaRPr lang="es-EC"/>
        </a:p>
      </dgm:t>
    </dgm:pt>
    <dgm:pt modelId="{AA01F53D-FD39-4893-B3C6-C31711708E97}" type="pres">
      <dgm:prSet presAssocID="{EE825ADC-6794-4A7D-8D14-971148D41C37}" presName="sibTrans" presStyleLbl="sibTrans2D1" presStyleIdx="1" presStyleCnt="2"/>
      <dgm:spPr/>
      <dgm:t>
        <a:bodyPr/>
        <a:lstStyle/>
        <a:p>
          <a:endParaRPr lang="es-ES_tradnl"/>
        </a:p>
      </dgm:t>
    </dgm:pt>
    <dgm:pt modelId="{C59FE567-E909-4D11-AACC-54320C07B9CD}" type="pres">
      <dgm:prSet presAssocID="{EE825ADC-6794-4A7D-8D14-971148D41C37}" presName="connectorText" presStyleLbl="sibTrans2D1" presStyleIdx="1" presStyleCnt="2"/>
      <dgm:spPr/>
      <dgm:t>
        <a:bodyPr/>
        <a:lstStyle/>
        <a:p>
          <a:endParaRPr lang="es-ES_tradnl"/>
        </a:p>
      </dgm:t>
    </dgm:pt>
    <dgm:pt modelId="{DA9EDED4-581C-4BE4-9BB7-D9E1F5A1DA03}" type="pres">
      <dgm:prSet presAssocID="{25D1AD89-D254-4F70-814A-FE7F5D935331}" presName="node" presStyleLbl="node1" presStyleIdx="2" presStyleCnt="3">
        <dgm:presLayoutVars>
          <dgm:bulletEnabled val="1"/>
        </dgm:presLayoutVars>
      </dgm:prSet>
      <dgm:spPr/>
      <dgm:t>
        <a:bodyPr/>
        <a:lstStyle/>
        <a:p>
          <a:endParaRPr lang="es-EC"/>
        </a:p>
      </dgm:t>
    </dgm:pt>
  </dgm:ptLst>
  <dgm:cxnLst>
    <dgm:cxn modelId="{92D1F166-EE6F-4CE7-AC80-03FCA4888A43}" type="presOf" srcId="{EE825ADC-6794-4A7D-8D14-971148D41C37}" destId="{AA01F53D-FD39-4893-B3C6-C31711708E97}" srcOrd="0" destOrd="0" presId="urn:microsoft.com/office/officeart/2005/8/layout/process1"/>
    <dgm:cxn modelId="{1FADAEBF-1554-464D-A829-4C5B579FF232}" type="presOf" srcId="{8F444706-5F4D-4B7C-9FF4-B5B71E8C7B92}" destId="{D00871AB-5D03-4594-8807-25621186F891}" srcOrd="0" destOrd="0" presId="urn:microsoft.com/office/officeart/2005/8/layout/process1"/>
    <dgm:cxn modelId="{A3D441A9-68FF-49EF-98CE-E15E21F02169}" type="presOf" srcId="{A77BE065-904E-4727-B7E3-BBA3FA33BDC1}" destId="{E630CF88-D635-416A-89BF-68A37EC2D72D}" srcOrd="0" destOrd="0" presId="urn:microsoft.com/office/officeart/2005/8/layout/process1"/>
    <dgm:cxn modelId="{35AAC9A7-6507-4DC6-903B-4B38147A3364}" srcId="{8F444706-5F4D-4B7C-9FF4-B5B71E8C7B92}" destId="{F40B898B-940A-4A75-840D-F8CC91A08580}" srcOrd="1" destOrd="0" parTransId="{A30F9352-40D2-4293-A84B-457B8D904A60}" sibTransId="{EE825ADC-6794-4A7D-8D14-971148D41C37}"/>
    <dgm:cxn modelId="{2E390072-0FDE-487F-A18E-8A9A2971711E}" type="presOf" srcId="{FDE7940E-4714-4F66-BB08-87A6374246B0}" destId="{F2D78D95-E24E-4AAB-85DC-56210EECC07C}" srcOrd="0" destOrd="0" presId="urn:microsoft.com/office/officeart/2005/8/layout/process1"/>
    <dgm:cxn modelId="{2AAD8305-A145-4E67-8E4B-7795CBAC08DF}" type="presOf" srcId="{25D1AD89-D254-4F70-814A-FE7F5D935331}" destId="{DA9EDED4-581C-4BE4-9BB7-D9E1F5A1DA03}" srcOrd="0" destOrd="0" presId="urn:microsoft.com/office/officeart/2005/8/layout/process1"/>
    <dgm:cxn modelId="{C9E0480A-F494-42D4-9337-C1D8D0B6EEA5}" type="presOf" srcId="{F40B898B-940A-4A75-840D-F8CC91A08580}" destId="{BD9AB401-D570-4F85-BE83-EBDC7DFC70B7}" srcOrd="0" destOrd="0" presId="urn:microsoft.com/office/officeart/2005/8/layout/process1"/>
    <dgm:cxn modelId="{475333B8-DBA3-44DA-AE41-0949A0DC3DA7}" type="presOf" srcId="{FDE7940E-4714-4F66-BB08-87A6374246B0}" destId="{6956FABE-3947-4576-8ED6-FEA46C17975B}" srcOrd="1" destOrd="0" presId="urn:microsoft.com/office/officeart/2005/8/layout/process1"/>
    <dgm:cxn modelId="{B9A29D84-D239-4D84-A1A9-FA758675DD89}" srcId="{8F444706-5F4D-4B7C-9FF4-B5B71E8C7B92}" destId="{25D1AD89-D254-4F70-814A-FE7F5D935331}" srcOrd="2" destOrd="0" parTransId="{B0C427C4-E2D3-469A-BF0D-989FD4E0644D}" sibTransId="{4A2BF8A7-5CD6-4951-8F39-1A67CF33AD0A}"/>
    <dgm:cxn modelId="{808651B0-C167-4868-9592-A056B7AC2E29}" srcId="{8F444706-5F4D-4B7C-9FF4-B5B71E8C7B92}" destId="{A77BE065-904E-4727-B7E3-BBA3FA33BDC1}" srcOrd="0" destOrd="0" parTransId="{DE230030-9938-4F92-A635-349C7BECA9CD}" sibTransId="{FDE7940E-4714-4F66-BB08-87A6374246B0}"/>
    <dgm:cxn modelId="{5BC35A2F-1364-437E-BCDD-AD2B03FBD21B}" type="presOf" srcId="{EE825ADC-6794-4A7D-8D14-971148D41C37}" destId="{C59FE567-E909-4D11-AACC-54320C07B9CD}" srcOrd="1" destOrd="0" presId="urn:microsoft.com/office/officeart/2005/8/layout/process1"/>
    <dgm:cxn modelId="{5CCF0E63-C0DD-4082-8DFD-3E5531537DF1}" type="presParOf" srcId="{D00871AB-5D03-4594-8807-25621186F891}" destId="{E630CF88-D635-416A-89BF-68A37EC2D72D}" srcOrd="0" destOrd="0" presId="urn:microsoft.com/office/officeart/2005/8/layout/process1"/>
    <dgm:cxn modelId="{9375742D-2B7B-4D22-8871-A01BE0E7A599}" type="presParOf" srcId="{D00871AB-5D03-4594-8807-25621186F891}" destId="{F2D78D95-E24E-4AAB-85DC-56210EECC07C}" srcOrd="1" destOrd="0" presId="urn:microsoft.com/office/officeart/2005/8/layout/process1"/>
    <dgm:cxn modelId="{7CDF2610-C298-4F29-992D-069001598855}" type="presParOf" srcId="{F2D78D95-E24E-4AAB-85DC-56210EECC07C}" destId="{6956FABE-3947-4576-8ED6-FEA46C17975B}" srcOrd="0" destOrd="0" presId="urn:microsoft.com/office/officeart/2005/8/layout/process1"/>
    <dgm:cxn modelId="{613ADA94-3BCE-4178-B2F3-8FE43F105A4A}" type="presParOf" srcId="{D00871AB-5D03-4594-8807-25621186F891}" destId="{BD9AB401-D570-4F85-BE83-EBDC7DFC70B7}" srcOrd="2" destOrd="0" presId="urn:microsoft.com/office/officeart/2005/8/layout/process1"/>
    <dgm:cxn modelId="{5C6353A9-0976-4C5C-AB8D-D6982F0D105B}" type="presParOf" srcId="{D00871AB-5D03-4594-8807-25621186F891}" destId="{AA01F53D-FD39-4893-B3C6-C31711708E97}" srcOrd="3" destOrd="0" presId="urn:microsoft.com/office/officeart/2005/8/layout/process1"/>
    <dgm:cxn modelId="{A8E927A1-5C5B-4D8A-BD0B-C79AB9A857A9}" type="presParOf" srcId="{AA01F53D-FD39-4893-B3C6-C31711708E97}" destId="{C59FE567-E909-4D11-AACC-54320C07B9CD}" srcOrd="0" destOrd="0" presId="urn:microsoft.com/office/officeart/2005/8/layout/process1"/>
    <dgm:cxn modelId="{2AD6C476-67EF-4D8C-BCE0-4182A20A2F41}" type="presParOf" srcId="{D00871AB-5D03-4594-8807-25621186F891}" destId="{DA9EDED4-581C-4BE4-9BB7-D9E1F5A1DA03}" srcOrd="4" destOrd="0" presId="urn:microsoft.com/office/officeart/2005/8/layout/process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4434B69-7C1C-4522-969D-7BE51E74D5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1EF25AAC-4D1E-42C4-BA25-95A9E7A3D139}">
      <dgm:prSet phldrT="[Texto]" custT="1"/>
      <dgm:spPr>
        <a:solidFill>
          <a:srgbClr val="FF0000"/>
        </a:solidFill>
      </dgm:spPr>
      <dgm:t>
        <a:bodyPr/>
        <a:lstStyle/>
        <a:p>
          <a:r>
            <a:rPr lang="es-ES" sz="1600" b="1" dirty="0" smtClean="0">
              <a:solidFill>
                <a:schemeClr val="tx1">
                  <a:lumMod val="95000"/>
                  <a:lumOff val="5000"/>
                </a:schemeClr>
              </a:solidFill>
              <a:latin typeface="Arial" pitchFamily="34" charset="0"/>
              <a:cs typeface="Arial" pitchFamily="34" charset="0"/>
            </a:rPr>
            <a:t>&lt; 1 %</a:t>
          </a:r>
          <a:endParaRPr lang="es-ES" sz="1600" b="1" dirty="0">
            <a:solidFill>
              <a:schemeClr val="tx1">
                <a:lumMod val="95000"/>
                <a:lumOff val="5000"/>
              </a:schemeClr>
            </a:solidFill>
            <a:latin typeface="Arial" pitchFamily="34" charset="0"/>
            <a:cs typeface="Arial" pitchFamily="34" charset="0"/>
          </a:endParaRPr>
        </a:p>
      </dgm:t>
    </dgm:pt>
    <dgm:pt modelId="{30C8B61C-0099-4A51-A7F9-F09D81C18981}" type="parTrans" cxnId="{06CE35AB-87BB-4241-9A3C-449CC5E42F7B}">
      <dgm:prSet/>
      <dgm:spPr/>
      <dgm:t>
        <a:bodyPr/>
        <a:lstStyle/>
        <a:p>
          <a:endParaRPr lang="es-ES"/>
        </a:p>
      </dgm:t>
    </dgm:pt>
    <dgm:pt modelId="{63D75D7D-5360-49DF-8AD2-1F5C06DB03DB}" type="sibTrans" cxnId="{06CE35AB-87BB-4241-9A3C-449CC5E42F7B}">
      <dgm:prSet/>
      <dgm:spPr/>
      <dgm:t>
        <a:bodyPr/>
        <a:lstStyle/>
        <a:p>
          <a:endParaRPr lang="es-ES"/>
        </a:p>
      </dgm:t>
    </dgm:pt>
    <dgm:pt modelId="{E5CC7DDF-9992-41B9-B9E4-6B846F1F5564}">
      <dgm:prSet phldrT="[Texto]" custT="1"/>
      <dgm:spPr>
        <a:solidFill>
          <a:srgbClr val="FFFF00"/>
        </a:solidFill>
      </dgm:spPr>
      <dgm:t>
        <a:bodyPr/>
        <a:lstStyle/>
        <a:p>
          <a:r>
            <a:rPr lang="es-ES" sz="1600" b="1" dirty="0" smtClean="0">
              <a:solidFill>
                <a:schemeClr val="tx1">
                  <a:lumMod val="95000"/>
                  <a:lumOff val="5000"/>
                </a:schemeClr>
              </a:solidFill>
              <a:latin typeface="Arial" pitchFamily="34" charset="0"/>
              <a:cs typeface="Arial" pitchFamily="34" charset="0"/>
            </a:rPr>
            <a:t>= 1%</a:t>
          </a:r>
          <a:endParaRPr lang="es-ES" sz="1600" b="1" dirty="0">
            <a:solidFill>
              <a:schemeClr val="tx1">
                <a:lumMod val="95000"/>
                <a:lumOff val="5000"/>
              </a:schemeClr>
            </a:solidFill>
            <a:latin typeface="Arial" pitchFamily="34" charset="0"/>
            <a:cs typeface="Arial" pitchFamily="34" charset="0"/>
          </a:endParaRPr>
        </a:p>
      </dgm:t>
    </dgm:pt>
    <dgm:pt modelId="{20F69B6B-4A04-4CA9-8BBE-886477A2E783}" type="parTrans" cxnId="{2DB6B44D-7ABB-4E91-AC34-309F4FF784E9}">
      <dgm:prSet/>
      <dgm:spPr/>
      <dgm:t>
        <a:bodyPr/>
        <a:lstStyle/>
        <a:p>
          <a:endParaRPr lang="es-ES"/>
        </a:p>
      </dgm:t>
    </dgm:pt>
    <dgm:pt modelId="{8FA5E0B7-C2D8-4460-A14C-57CCB1A569DE}" type="sibTrans" cxnId="{2DB6B44D-7ABB-4E91-AC34-309F4FF784E9}">
      <dgm:prSet/>
      <dgm:spPr/>
      <dgm:t>
        <a:bodyPr/>
        <a:lstStyle/>
        <a:p>
          <a:endParaRPr lang="es-ES"/>
        </a:p>
      </dgm:t>
    </dgm:pt>
    <dgm:pt modelId="{38057091-759E-494A-938A-6458F40E83E7}">
      <dgm:prSet phldrT="[Texto]" custT="1"/>
      <dgm:spPr>
        <a:solidFill>
          <a:srgbClr val="92D050"/>
        </a:solidFill>
      </dgm:spPr>
      <dgm:t>
        <a:bodyPr/>
        <a:lstStyle/>
        <a:p>
          <a:r>
            <a:rPr lang="es-ES" sz="1600" b="1" dirty="0" smtClean="0">
              <a:solidFill>
                <a:schemeClr val="tx1">
                  <a:lumMod val="95000"/>
                  <a:lumOff val="5000"/>
                </a:schemeClr>
              </a:solidFill>
              <a:latin typeface="Arial" pitchFamily="34" charset="0"/>
              <a:cs typeface="Arial" pitchFamily="34" charset="0"/>
            </a:rPr>
            <a:t>&gt; 1%</a:t>
          </a:r>
          <a:endParaRPr lang="es-ES" sz="1600" b="1" dirty="0">
            <a:solidFill>
              <a:schemeClr val="tx1">
                <a:lumMod val="95000"/>
                <a:lumOff val="5000"/>
              </a:schemeClr>
            </a:solidFill>
            <a:latin typeface="Arial" pitchFamily="34" charset="0"/>
            <a:cs typeface="Arial" pitchFamily="34" charset="0"/>
          </a:endParaRPr>
        </a:p>
      </dgm:t>
    </dgm:pt>
    <dgm:pt modelId="{78FAD349-D692-4777-A0E5-FE615BFECB69}" type="parTrans" cxnId="{F3CF9ADC-3955-44C1-9469-D0E9EA2F7A8B}">
      <dgm:prSet/>
      <dgm:spPr/>
      <dgm:t>
        <a:bodyPr/>
        <a:lstStyle/>
        <a:p>
          <a:endParaRPr lang="es-ES"/>
        </a:p>
      </dgm:t>
    </dgm:pt>
    <dgm:pt modelId="{33DCA797-DEC0-43D6-8907-12381F1376CF}" type="sibTrans" cxnId="{F3CF9ADC-3955-44C1-9469-D0E9EA2F7A8B}">
      <dgm:prSet/>
      <dgm:spPr/>
      <dgm:t>
        <a:bodyPr/>
        <a:lstStyle/>
        <a:p>
          <a:endParaRPr lang="es-ES"/>
        </a:p>
      </dgm:t>
    </dgm:pt>
    <dgm:pt modelId="{914B6B3A-53A8-4FC1-BD1E-630DDDA00D12}" type="pres">
      <dgm:prSet presAssocID="{C4434B69-7C1C-4522-969D-7BE51E74D562}" presName="linear" presStyleCnt="0">
        <dgm:presLayoutVars>
          <dgm:dir/>
          <dgm:animLvl val="lvl"/>
          <dgm:resizeHandles val="exact"/>
        </dgm:presLayoutVars>
      </dgm:prSet>
      <dgm:spPr/>
      <dgm:t>
        <a:bodyPr/>
        <a:lstStyle/>
        <a:p>
          <a:endParaRPr lang="es-ES_tradnl"/>
        </a:p>
      </dgm:t>
    </dgm:pt>
    <dgm:pt modelId="{CBEFC612-F2F7-437D-BFD3-05DED0399906}" type="pres">
      <dgm:prSet presAssocID="{1EF25AAC-4D1E-42C4-BA25-95A9E7A3D139}" presName="parentLin" presStyleCnt="0"/>
      <dgm:spPr/>
    </dgm:pt>
    <dgm:pt modelId="{4705320A-B9CD-4B27-98D2-C3AA8B688DDA}" type="pres">
      <dgm:prSet presAssocID="{1EF25AAC-4D1E-42C4-BA25-95A9E7A3D139}" presName="parentLeftMargin" presStyleLbl="node1" presStyleIdx="0" presStyleCnt="3"/>
      <dgm:spPr/>
      <dgm:t>
        <a:bodyPr/>
        <a:lstStyle/>
        <a:p>
          <a:endParaRPr lang="es-ES_tradnl"/>
        </a:p>
      </dgm:t>
    </dgm:pt>
    <dgm:pt modelId="{3C7CCF9B-AE0C-4E39-A120-B9DBCA8E83F9}" type="pres">
      <dgm:prSet presAssocID="{1EF25AAC-4D1E-42C4-BA25-95A9E7A3D139}" presName="parentText" presStyleLbl="node1" presStyleIdx="0" presStyleCnt="3">
        <dgm:presLayoutVars>
          <dgm:chMax val="0"/>
          <dgm:bulletEnabled val="1"/>
        </dgm:presLayoutVars>
      </dgm:prSet>
      <dgm:spPr/>
      <dgm:t>
        <a:bodyPr/>
        <a:lstStyle/>
        <a:p>
          <a:endParaRPr lang="es-ES_tradnl"/>
        </a:p>
      </dgm:t>
    </dgm:pt>
    <dgm:pt modelId="{825337C5-D559-4DC6-A23F-6CFCACF14E4F}" type="pres">
      <dgm:prSet presAssocID="{1EF25AAC-4D1E-42C4-BA25-95A9E7A3D139}" presName="negativeSpace" presStyleCnt="0"/>
      <dgm:spPr/>
    </dgm:pt>
    <dgm:pt modelId="{CC65A277-F4A8-45EB-8DF0-050601140C53}" type="pres">
      <dgm:prSet presAssocID="{1EF25AAC-4D1E-42C4-BA25-95A9E7A3D139}" presName="childText" presStyleLbl="conFgAcc1" presStyleIdx="0" presStyleCnt="3">
        <dgm:presLayoutVars>
          <dgm:bulletEnabled val="1"/>
        </dgm:presLayoutVars>
      </dgm:prSet>
      <dgm:spPr>
        <a:ln>
          <a:solidFill>
            <a:schemeClr val="bg1"/>
          </a:solidFill>
        </a:ln>
      </dgm:spPr>
      <dgm:t>
        <a:bodyPr/>
        <a:lstStyle/>
        <a:p>
          <a:endParaRPr lang="es-ES"/>
        </a:p>
      </dgm:t>
    </dgm:pt>
    <dgm:pt modelId="{5720198E-2EE6-4CAB-85CF-758C9DBBC269}" type="pres">
      <dgm:prSet presAssocID="{63D75D7D-5360-49DF-8AD2-1F5C06DB03DB}" presName="spaceBetweenRectangles" presStyleCnt="0"/>
      <dgm:spPr/>
    </dgm:pt>
    <dgm:pt modelId="{D28C7071-A05E-48DC-AB6D-4F80D8B8BC21}" type="pres">
      <dgm:prSet presAssocID="{E5CC7DDF-9992-41B9-B9E4-6B846F1F5564}" presName="parentLin" presStyleCnt="0"/>
      <dgm:spPr/>
    </dgm:pt>
    <dgm:pt modelId="{56A4DE12-32E8-4F0D-9C03-FF38CD891878}" type="pres">
      <dgm:prSet presAssocID="{E5CC7DDF-9992-41B9-B9E4-6B846F1F5564}" presName="parentLeftMargin" presStyleLbl="node1" presStyleIdx="0" presStyleCnt="3"/>
      <dgm:spPr/>
      <dgm:t>
        <a:bodyPr/>
        <a:lstStyle/>
        <a:p>
          <a:endParaRPr lang="es-ES_tradnl"/>
        </a:p>
      </dgm:t>
    </dgm:pt>
    <dgm:pt modelId="{C6447620-1BCA-4126-BE52-768483810097}" type="pres">
      <dgm:prSet presAssocID="{E5CC7DDF-9992-41B9-B9E4-6B846F1F5564}" presName="parentText" presStyleLbl="node1" presStyleIdx="1" presStyleCnt="3">
        <dgm:presLayoutVars>
          <dgm:chMax val="0"/>
          <dgm:bulletEnabled val="1"/>
        </dgm:presLayoutVars>
      </dgm:prSet>
      <dgm:spPr/>
      <dgm:t>
        <a:bodyPr/>
        <a:lstStyle/>
        <a:p>
          <a:endParaRPr lang="es-ES_tradnl"/>
        </a:p>
      </dgm:t>
    </dgm:pt>
    <dgm:pt modelId="{F88D0310-BFA1-4D16-B4E9-B7B8504ECE3D}" type="pres">
      <dgm:prSet presAssocID="{E5CC7DDF-9992-41B9-B9E4-6B846F1F5564}" presName="negativeSpace" presStyleCnt="0"/>
      <dgm:spPr/>
    </dgm:pt>
    <dgm:pt modelId="{9745B475-D01C-40E4-8F77-1317208639B0}" type="pres">
      <dgm:prSet presAssocID="{E5CC7DDF-9992-41B9-B9E4-6B846F1F5564}" presName="childText" presStyleLbl="conFgAcc1" presStyleIdx="1" presStyleCnt="3">
        <dgm:presLayoutVars>
          <dgm:bulletEnabled val="1"/>
        </dgm:presLayoutVars>
      </dgm:prSet>
      <dgm:spPr>
        <a:ln>
          <a:solidFill>
            <a:schemeClr val="bg1"/>
          </a:solidFill>
        </a:ln>
      </dgm:spPr>
      <dgm:t>
        <a:bodyPr/>
        <a:lstStyle/>
        <a:p>
          <a:endParaRPr lang="es-ES"/>
        </a:p>
      </dgm:t>
    </dgm:pt>
    <dgm:pt modelId="{A0CB0E7D-65E3-4A43-A8E0-F9DA66507E6A}" type="pres">
      <dgm:prSet presAssocID="{8FA5E0B7-C2D8-4460-A14C-57CCB1A569DE}" presName="spaceBetweenRectangles" presStyleCnt="0"/>
      <dgm:spPr/>
    </dgm:pt>
    <dgm:pt modelId="{B8A60F7C-772E-4BDE-A02F-A5A50238305E}" type="pres">
      <dgm:prSet presAssocID="{38057091-759E-494A-938A-6458F40E83E7}" presName="parentLin" presStyleCnt="0"/>
      <dgm:spPr/>
    </dgm:pt>
    <dgm:pt modelId="{849CF0C9-6AD2-4E49-AEEA-89F5C0F87084}" type="pres">
      <dgm:prSet presAssocID="{38057091-759E-494A-938A-6458F40E83E7}" presName="parentLeftMargin" presStyleLbl="node1" presStyleIdx="1" presStyleCnt="3"/>
      <dgm:spPr/>
      <dgm:t>
        <a:bodyPr/>
        <a:lstStyle/>
        <a:p>
          <a:endParaRPr lang="es-ES_tradnl"/>
        </a:p>
      </dgm:t>
    </dgm:pt>
    <dgm:pt modelId="{56B83BD4-1C34-4271-A707-8DC6C9C1CFAC}" type="pres">
      <dgm:prSet presAssocID="{38057091-759E-494A-938A-6458F40E83E7}" presName="parentText" presStyleLbl="node1" presStyleIdx="2" presStyleCnt="3">
        <dgm:presLayoutVars>
          <dgm:chMax val="0"/>
          <dgm:bulletEnabled val="1"/>
        </dgm:presLayoutVars>
      </dgm:prSet>
      <dgm:spPr/>
      <dgm:t>
        <a:bodyPr/>
        <a:lstStyle/>
        <a:p>
          <a:endParaRPr lang="es-ES_tradnl"/>
        </a:p>
      </dgm:t>
    </dgm:pt>
    <dgm:pt modelId="{529A1133-8EB9-44DF-B1B9-12A37DFB8750}" type="pres">
      <dgm:prSet presAssocID="{38057091-759E-494A-938A-6458F40E83E7}" presName="negativeSpace" presStyleCnt="0"/>
      <dgm:spPr/>
    </dgm:pt>
    <dgm:pt modelId="{E84EAB9C-7BE7-4DD6-8F88-AF5A2B301655}" type="pres">
      <dgm:prSet presAssocID="{38057091-759E-494A-938A-6458F40E83E7}" presName="childText" presStyleLbl="conFgAcc1" presStyleIdx="2" presStyleCnt="3">
        <dgm:presLayoutVars>
          <dgm:bulletEnabled val="1"/>
        </dgm:presLayoutVars>
      </dgm:prSet>
      <dgm:spPr>
        <a:ln>
          <a:solidFill>
            <a:schemeClr val="bg1"/>
          </a:solidFill>
        </a:ln>
      </dgm:spPr>
      <dgm:t>
        <a:bodyPr/>
        <a:lstStyle/>
        <a:p>
          <a:endParaRPr lang="es-ES"/>
        </a:p>
      </dgm:t>
    </dgm:pt>
  </dgm:ptLst>
  <dgm:cxnLst>
    <dgm:cxn modelId="{EE05D97B-052F-4200-91EB-6F638204FD98}" type="presOf" srcId="{1EF25AAC-4D1E-42C4-BA25-95A9E7A3D139}" destId="{4705320A-B9CD-4B27-98D2-C3AA8B688DDA}" srcOrd="0" destOrd="0" presId="urn:microsoft.com/office/officeart/2005/8/layout/list1"/>
    <dgm:cxn modelId="{06CE35AB-87BB-4241-9A3C-449CC5E42F7B}" srcId="{C4434B69-7C1C-4522-969D-7BE51E74D562}" destId="{1EF25AAC-4D1E-42C4-BA25-95A9E7A3D139}" srcOrd="0" destOrd="0" parTransId="{30C8B61C-0099-4A51-A7F9-F09D81C18981}" sibTransId="{63D75D7D-5360-49DF-8AD2-1F5C06DB03DB}"/>
    <dgm:cxn modelId="{75C08F35-FB01-498C-AE40-F149565C5D0F}" type="presOf" srcId="{1EF25AAC-4D1E-42C4-BA25-95A9E7A3D139}" destId="{3C7CCF9B-AE0C-4E39-A120-B9DBCA8E83F9}" srcOrd="1" destOrd="0" presId="urn:microsoft.com/office/officeart/2005/8/layout/list1"/>
    <dgm:cxn modelId="{841F74AB-F78A-47A5-9C2C-0D5C4F744602}" type="presOf" srcId="{C4434B69-7C1C-4522-969D-7BE51E74D562}" destId="{914B6B3A-53A8-4FC1-BD1E-630DDDA00D12}" srcOrd="0" destOrd="0" presId="urn:microsoft.com/office/officeart/2005/8/layout/list1"/>
    <dgm:cxn modelId="{35BB1454-2609-4DCE-BB10-937E24648A83}" type="presOf" srcId="{38057091-759E-494A-938A-6458F40E83E7}" destId="{56B83BD4-1C34-4271-A707-8DC6C9C1CFAC}" srcOrd="1" destOrd="0" presId="urn:microsoft.com/office/officeart/2005/8/layout/list1"/>
    <dgm:cxn modelId="{8A8B97DD-A4DA-4FA1-98ED-F4B881CB5A26}" type="presOf" srcId="{E5CC7DDF-9992-41B9-B9E4-6B846F1F5564}" destId="{C6447620-1BCA-4126-BE52-768483810097}" srcOrd="1" destOrd="0" presId="urn:microsoft.com/office/officeart/2005/8/layout/list1"/>
    <dgm:cxn modelId="{AB0217D6-F3B5-4D9D-BD6D-B15144B92EAE}" type="presOf" srcId="{E5CC7DDF-9992-41B9-B9E4-6B846F1F5564}" destId="{56A4DE12-32E8-4F0D-9C03-FF38CD891878}" srcOrd="0" destOrd="0" presId="urn:microsoft.com/office/officeart/2005/8/layout/list1"/>
    <dgm:cxn modelId="{2DB6B44D-7ABB-4E91-AC34-309F4FF784E9}" srcId="{C4434B69-7C1C-4522-969D-7BE51E74D562}" destId="{E5CC7DDF-9992-41B9-B9E4-6B846F1F5564}" srcOrd="1" destOrd="0" parTransId="{20F69B6B-4A04-4CA9-8BBE-886477A2E783}" sibTransId="{8FA5E0B7-C2D8-4460-A14C-57CCB1A569DE}"/>
    <dgm:cxn modelId="{EA22E1F2-B157-4824-84BD-23EC0E6CC3B6}" type="presOf" srcId="{38057091-759E-494A-938A-6458F40E83E7}" destId="{849CF0C9-6AD2-4E49-AEEA-89F5C0F87084}" srcOrd="0" destOrd="0" presId="urn:microsoft.com/office/officeart/2005/8/layout/list1"/>
    <dgm:cxn modelId="{F3CF9ADC-3955-44C1-9469-D0E9EA2F7A8B}" srcId="{C4434B69-7C1C-4522-969D-7BE51E74D562}" destId="{38057091-759E-494A-938A-6458F40E83E7}" srcOrd="2" destOrd="0" parTransId="{78FAD349-D692-4777-A0E5-FE615BFECB69}" sibTransId="{33DCA797-DEC0-43D6-8907-12381F1376CF}"/>
    <dgm:cxn modelId="{4ABFCC69-0F8F-4119-99A9-004CAA2D5E70}" type="presParOf" srcId="{914B6B3A-53A8-4FC1-BD1E-630DDDA00D12}" destId="{CBEFC612-F2F7-437D-BFD3-05DED0399906}" srcOrd="0" destOrd="0" presId="urn:microsoft.com/office/officeart/2005/8/layout/list1"/>
    <dgm:cxn modelId="{5E797BDB-6F77-45F2-93B0-56B12B1201BF}" type="presParOf" srcId="{CBEFC612-F2F7-437D-BFD3-05DED0399906}" destId="{4705320A-B9CD-4B27-98D2-C3AA8B688DDA}" srcOrd="0" destOrd="0" presId="urn:microsoft.com/office/officeart/2005/8/layout/list1"/>
    <dgm:cxn modelId="{CD6BFFC5-DDC2-4384-8125-D46A601494BC}" type="presParOf" srcId="{CBEFC612-F2F7-437D-BFD3-05DED0399906}" destId="{3C7CCF9B-AE0C-4E39-A120-B9DBCA8E83F9}" srcOrd="1" destOrd="0" presId="urn:microsoft.com/office/officeart/2005/8/layout/list1"/>
    <dgm:cxn modelId="{A388B7C8-5E21-4847-B1FD-043F7A5C1B68}" type="presParOf" srcId="{914B6B3A-53A8-4FC1-BD1E-630DDDA00D12}" destId="{825337C5-D559-4DC6-A23F-6CFCACF14E4F}" srcOrd="1" destOrd="0" presId="urn:microsoft.com/office/officeart/2005/8/layout/list1"/>
    <dgm:cxn modelId="{1322E20F-838A-4447-85B5-EFC2D492B769}" type="presParOf" srcId="{914B6B3A-53A8-4FC1-BD1E-630DDDA00D12}" destId="{CC65A277-F4A8-45EB-8DF0-050601140C53}" srcOrd="2" destOrd="0" presId="urn:microsoft.com/office/officeart/2005/8/layout/list1"/>
    <dgm:cxn modelId="{656FBFB4-C963-43DB-94C7-B8301575957E}" type="presParOf" srcId="{914B6B3A-53A8-4FC1-BD1E-630DDDA00D12}" destId="{5720198E-2EE6-4CAB-85CF-758C9DBBC269}" srcOrd="3" destOrd="0" presId="urn:microsoft.com/office/officeart/2005/8/layout/list1"/>
    <dgm:cxn modelId="{422A8FF5-1434-4B19-B4E8-2DF0D8C98F17}" type="presParOf" srcId="{914B6B3A-53A8-4FC1-BD1E-630DDDA00D12}" destId="{D28C7071-A05E-48DC-AB6D-4F80D8B8BC21}" srcOrd="4" destOrd="0" presId="urn:microsoft.com/office/officeart/2005/8/layout/list1"/>
    <dgm:cxn modelId="{060C048B-B510-4023-AC44-E854C97406B2}" type="presParOf" srcId="{D28C7071-A05E-48DC-AB6D-4F80D8B8BC21}" destId="{56A4DE12-32E8-4F0D-9C03-FF38CD891878}" srcOrd="0" destOrd="0" presId="urn:microsoft.com/office/officeart/2005/8/layout/list1"/>
    <dgm:cxn modelId="{084E6AB1-F034-4C82-9899-564EA708BD57}" type="presParOf" srcId="{D28C7071-A05E-48DC-AB6D-4F80D8B8BC21}" destId="{C6447620-1BCA-4126-BE52-768483810097}" srcOrd="1" destOrd="0" presId="urn:microsoft.com/office/officeart/2005/8/layout/list1"/>
    <dgm:cxn modelId="{D6FA5D30-DE10-406E-A674-F171019B8C48}" type="presParOf" srcId="{914B6B3A-53A8-4FC1-BD1E-630DDDA00D12}" destId="{F88D0310-BFA1-4D16-B4E9-B7B8504ECE3D}" srcOrd="5" destOrd="0" presId="urn:microsoft.com/office/officeart/2005/8/layout/list1"/>
    <dgm:cxn modelId="{5F799B1E-46E7-40E7-B8C8-6F294C80811C}" type="presParOf" srcId="{914B6B3A-53A8-4FC1-BD1E-630DDDA00D12}" destId="{9745B475-D01C-40E4-8F77-1317208639B0}" srcOrd="6" destOrd="0" presId="urn:microsoft.com/office/officeart/2005/8/layout/list1"/>
    <dgm:cxn modelId="{401829A8-6E21-4D01-970E-3508CE04F0AB}" type="presParOf" srcId="{914B6B3A-53A8-4FC1-BD1E-630DDDA00D12}" destId="{A0CB0E7D-65E3-4A43-A8E0-F9DA66507E6A}" srcOrd="7" destOrd="0" presId="urn:microsoft.com/office/officeart/2005/8/layout/list1"/>
    <dgm:cxn modelId="{2A24AB7F-238C-43A6-A1EA-468FF4EEBFFE}" type="presParOf" srcId="{914B6B3A-53A8-4FC1-BD1E-630DDDA00D12}" destId="{B8A60F7C-772E-4BDE-A02F-A5A50238305E}" srcOrd="8" destOrd="0" presId="urn:microsoft.com/office/officeart/2005/8/layout/list1"/>
    <dgm:cxn modelId="{4D78E3F8-D1B1-4C90-B52C-2BFBB9A4D8AB}" type="presParOf" srcId="{B8A60F7C-772E-4BDE-A02F-A5A50238305E}" destId="{849CF0C9-6AD2-4E49-AEEA-89F5C0F87084}" srcOrd="0" destOrd="0" presId="urn:microsoft.com/office/officeart/2005/8/layout/list1"/>
    <dgm:cxn modelId="{4885BCE2-61A1-4F0A-9768-A4DBA793CE46}" type="presParOf" srcId="{B8A60F7C-772E-4BDE-A02F-A5A50238305E}" destId="{56B83BD4-1C34-4271-A707-8DC6C9C1CFAC}" srcOrd="1" destOrd="0" presId="urn:microsoft.com/office/officeart/2005/8/layout/list1"/>
    <dgm:cxn modelId="{9A7313F9-5BE8-4E1B-B201-174B009741B7}" type="presParOf" srcId="{914B6B3A-53A8-4FC1-BD1E-630DDDA00D12}" destId="{529A1133-8EB9-44DF-B1B9-12A37DFB8750}" srcOrd="9" destOrd="0" presId="urn:microsoft.com/office/officeart/2005/8/layout/list1"/>
    <dgm:cxn modelId="{06070EBC-4471-4DCE-A186-533930B82A4C}" type="presParOf" srcId="{914B6B3A-53A8-4FC1-BD1E-630DDDA00D12}" destId="{E84EAB9C-7BE7-4DD6-8F88-AF5A2B301655}" srcOrd="10" destOrd="0" presId="urn:microsoft.com/office/officeart/2005/8/layout/list1"/>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75131FA-FB2D-481D-BBD3-61D20A7FAD36}" type="doc">
      <dgm:prSet loTypeId="urn:microsoft.com/office/officeart/2005/8/layout/process1" loCatId="process" qsTypeId="urn:microsoft.com/office/officeart/2005/8/quickstyle/simple1" qsCatId="simple" csTypeId="urn:microsoft.com/office/officeart/2005/8/colors/colorful2" csCatId="colorful" phldr="1"/>
      <dgm:spPr/>
    </dgm:pt>
    <dgm:pt modelId="{52EAFFAD-F259-41AB-ADDF-0401D12F2AC8}">
      <dgm:prSet phldrT="[Texto]">
        <dgm:style>
          <a:lnRef idx="2">
            <a:schemeClr val="accent4">
              <a:shade val="50000"/>
            </a:schemeClr>
          </a:lnRef>
          <a:fillRef idx="1">
            <a:schemeClr val="accent4"/>
          </a:fillRef>
          <a:effectRef idx="0">
            <a:schemeClr val="accent4"/>
          </a:effectRef>
          <a:fontRef idx="minor">
            <a:schemeClr val="lt1"/>
          </a:fontRef>
        </dgm:style>
      </dgm:prSet>
      <dgm:spPr/>
      <dgm:t>
        <a:bodyPr/>
        <a:lstStyle/>
        <a:p>
          <a:pPr algn="ctr"/>
          <a:r>
            <a:rPr lang="es-EC" b="1" dirty="0" smtClean="0">
              <a:solidFill>
                <a:schemeClr val="tx1">
                  <a:lumMod val="95000"/>
                  <a:lumOff val="5000"/>
                </a:schemeClr>
              </a:solidFill>
            </a:rPr>
            <a:t>OBJETIVO ESTRATÉGICO</a:t>
          </a:r>
        </a:p>
        <a:p>
          <a:pPr algn="l"/>
          <a:r>
            <a:rPr lang="es-ES" b="1" dirty="0" smtClean="0">
              <a:solidFill>
                <a:schemeClr val="tx1">
                  <a:lumMod val="95000"/>
                  <a:lumOff val="5000"/>
                </a:schemeClr>
              </a:solidFill>
            </a:rPr>
            <a:t>Contar con un modelo de gestión estratégica.</a:t>
          </a:r>
          <a:endParaRPr lang="es-EC" b="1" dirty="0">
            <a:solidFill>
              <a:schemeClr val="tx1">
                <a:lumMod val="95000"/>
                <a:lumOff val="5000"/>
              </a:schemeClr>
            </a:solidFill>
          </a:endParaRPr>
        </a:p>
      </dgm:t>
    </dgm:pt>
    <dgm:pt modelId="{3ED5D63C-CA8C-4FB7-8573-21EC43C9AB1F}" type="parTrans" cxnId="{0E7F20A6-B4DB-43B6-87B6-520A8A176EB4}">
      <dgm:prSet/>
      <dgm:spPr/>
      <dgm:t>
        <a:bodyPr/>
        <a:lstStyle/>
        <a:p>
          <a:endParaRPr lang="es-EC"/>
        </a:p>
      </dgm:t>
    </dgm:pt>
    <dgm:pt modelId="{3F488B2E-5E49-489A-9D4F-F8DAE53EC3EE}" type="sibTrans" cxnId="{0E7F20A6-B4DB-43B6-87B6-520A8A176EB4}">
      <dgm:prSet/>
      <dgm:spPr/>
      <dgm:t>
        <a:bodyPr/>
        <a:lstStyle/>
        <a:p>
          <a:endParaRPr lang="es-EC"/>
        </a:p>
      </dgm:t>
    </dgm:pt>
    <dgm:pt modelId="{00C086BC-E31F-4E68-9E97-F56C75A1F0FA}">
      <dgm:prSet phldrT="[Tex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C" b="1" dirty="0" smtClean="0">
              <a:solidFill>
                <a:schemeClr val="tx1">
                  <a:lumMod val="95000"/>
                  <a:lumOff val="5000"/>
                </a:schemeClr>
              </a:solidFill>
            </a:rPr>
            <a:t>KPI</a:t>
          </a:r>
        </a:p>
        <a:p>
          <a:r>
            <a:rPr lang="es-ES" b="1" dirty="0" smtClean="0">
              <a:solidFill>
                <a:schemeClr val="tx1">
                  <a:lumMod val="95000"/>
                  <a:lumOff val="5000"/>
                </a:schemeClr>
              </a:solidFill>
            </a:rPr>
            <a:t>Cumplimiento de objetivos</a:t>
          </a:r>
          <a:endParaRPr lang="es-EC" b="1" dirty="0">
            <a:solidFill>
              <a:schemeClr val="tx1">
                <a:lumMod val="95000"/>
                <a:lumOff val="5000"/>
              </a:schemeClr>
            </a:solidFill>
          </a:endParaRPr>
        </a:p>
      </dgm:t>
    </dgm:pt>
    <dgm:pt modelId="{4FAF4802-7A40-45B4-B8B5-644397C8AD3B}" type="parTrans" cxnId="{93B05D88-F580-4A18-B94C-5067343372D4}">
      <dgm:prSet/>
      <dgm:spPr/>
      <dgm:t>
        <a:bodyPr/>
        <a:lstStyle/>
        <a:p>
          <a:endParaRPr lang="es-EC"/>
        </a:p>
      </dgm:t>
    </dgm:pt>
    <dgm:pt modelId="{242215A1-B708-4573-90F8-F5F57035A107}" type="sibTrans" cxnId="{93B05D88-F580-4A18-B94C-5067343372D4}">
      <dgm:prSet/>
      <dgm:spPr/>
      <dgm:t>
        <a:bodyPr/>
        <a:lstStyle/>
        <a:p>
          <a:endParaRPr lang="es-EC"/>
        </a:p>
      </dgm:t>
    </dgm:pt>
    <dgm:pt modelId="{EDA88CA9-2BE6-4854-9CDA-D1B800C89D67}">
      <dgm:prSet phldrT="[Texto]">
        <dgm:style>
          <a:lnRef idx="1">
            <a:schemeClr val="accent1"/>
          </a:lnRef>
          <a:fillRef idx="3">
            <a:schemeClr val="accent1"/>
          </a:fillRef>
          <a:effectRef idx="2">
            <a:schemeClr val="accent1"/>
          </a:effectRef>
          <a:fontRef idx="minor">
            <a:schemeClr val="lt1"/>
          </a:fontRef>
        </dgm:style>
      </dgm:prSet>
      <dgm:spPr/>
      <dgm:t>
        <a:bodyPr/>
        <a:lstStyle/>
        <a:p>
          <a:r>
            <a:rPr lang="es-EC" b="1" dirty="0" smtClean="0">
              <a:solidFill>
                <a:schemeClr val="tx1">
                  <a:lumMod val="95000"/>
                  <a:lumOff val="5000"/>
                </a:schemeClr>
              </a:solidFill>
            </a:rPr>
            <a:t>DEFINICIÓN OPERACIONAL</a:t>
          </a:r>
        </a:p>
        <a:p>
          <a:r>
            <a:rPr lang="es-ES" b="1" dirty="0" smtClean="0">
              <a:solidFill>
                <a:schemeClr val="tx1">
                  <a:lumMod val="95000"/>
                  <a:lumOff val="5000"/>
                </a:schemeClr>
              </a:solidFill>
            </a:rPr>
            <a:t>(objetivos alcanzados / objetivos planificados)</a:t>
          </a:r>
          <a:endParaRPr lang="es-EC" b="1" dirty="0">
            <a:solidFill>
              <a:schemeClr val="tx1">
                <a:lumMod val="95000"/>
                <a:lumOff val="5000"/>
              </a:schemeClr>
            </a:solidFill>
          </a:endParaRPr>
        </a:p>
      </dgm:t>
    </dgm:pt>
    <dgm:pt modelId="{5039D92A-7DA6-4417-9152-E7F77CFD1795}" type="parTrans" cxnId="{192052EA-7841-4F46-A7A6-F840C726BA6F}">
      <dgm:prSet/>
      <dgm:spPr/>
      <dgm:t>
        <a:bodyPr/>
        <a:lstStyle/>
        <a:p>
          <a:endParaRPr lang="es-EC"/>
        </a:p>
      </dgm:t>
    </dgm:pt>
    <dgm:pt modelId="{45A5DA94-6C4E-4299-9EED-C4334A08C1A4}" type="sibTrans" cxnId="{192052EA-7841-4F46-A7A6-F840C726BA6F}">
      <dgm:prSet/>
      <dgm:spPr/>
      <dgm:t>
        <a:bodyPr/>
        <a:lstStyle/>
        <a:p>
          <a:endParaRPr lang="es-EC"/>
        </a:p>
      </dgm:t>
    </dgm:pt>
    <dgm:pt modelId="{68249183-3835-499B-B17E-508CE2BEC0F3}" type="pres">
      <dgm:prSet presAssocID="{D75131FA-FB2D-481D-BBD3-61D20A7FAD36}" presName="Name0" presStyleCnt="0">
        <dgm:presLayoutVars>
          <dgm:dir/>
          <dgm:resizeHandles val="exact"/>
        </dgm:presLayoutVars>
      </dgm:prSet>
      <dgm:spPr/>
    </dgm:pt>
    <dgm:pt modelId="{461DC294-ABB9-48B4-8E0A-C2CFAC31A6F5}" type="pres">
      <dgm:prSet presAssocID="{52EAFFAD-F259-41AB-ADDF-0401D12F2AC8}" presName="node" presStyleLbl="node1" presStyleIdx="0" presStyleCnt="3" custLinFactNeighborX="-20607" custLinFactNeighborY="-226">
        <dgm:presLayoutVars>
          <dgm:bulletEnabled val="1"/>
        </dgm:presLayoutVars>
      </dgm:prSet>
      <dgm:spPr/>
      <dgm:t>
        <a:bodyPr/>
        <a:lstStyle/>
        <a:p>
          <a:endParaRPr lang="es-EC"/>
        </a:p>
      </dgm:t>
    </dgm:pt>
    <dgm:pt modelId="{8B7D5290-8538-4D93-B325-76D13FBBE3B5}" type="pres">
      <dgm:prSet presAssocID="{3F488B2E-5E49-489A-9D4F-F8DAE53EC3EE}" presName="sibTrans" presStyleLbl="sibTrans2D1" presStyleIdx="0" presStyleCnt="2"/>
      <dgm:spPr/>
      <dgm:t>
        <a:bodyPr/>
        <a:lstStyle/>
        <a:p>
          <a:endParaRPr lang="es-ES_tradnl"/>
        </a:p>
      </dgm:t>
    </dgm:pt>
    <dgm:pt modelId="{77FEE2EF-F5B3-4136-BB4D-26E1EABC1507}" type="pres">
      <dgm:prSet presAssocID="{3F488B2E-5E49-489A-9D4F-F8DAE53EC3EE}" presName="connectorText" presStyleLbl="sibTrans2D1" presStyleIdx="0" presStyleCnt="2"/>
      <dgm:spPr/>
      <dgm:t>
        <a:bodyPr/>
        <a:lstStyle/>
        <a:p>
          <a:endParaRPr lang="es-ES_tradnl"/>
        </a:p>
      </dgm:t>
    </dgm:pt>
    <dgm:pt modelId="{D8690AAF-8393-4ADF-85D3-A91C91403EAF}" type="pres">
      <dgm:prSet presAssocID="{00C086BC-E31F-4E68-9E97-F56C75A1F0FA}" presName="node" presStyleLbl="node1" presStyleIdx="1" presStyleCnt="3">
        <dgm:presLayoutVars>
          <dgm:bulletEnabled val="1"/>
        </dgm:presLayoutVars>
      </dgm:prSet>
      <dgm:spPr/>
      <dgm:t>
        <a:bodyPr/>
        <a:lstStyle/>
        <a:p>
          <a:endParaRPr lang="es-EC"/>
        </a:p>
      </dgm:t>
    </dgm:pt>
    <dgm:pt modelId="{63811998-671E-432C-80EC-63286CB1E4CE}" type="pres">
      <dgm:prSet presAssocID="{242215A1-B708-4573-90F8-F5F57035A107}" presName="sibTrans" presStyleLbl="sibTrans2D1" presStyleIdx="1" presStyleCnt="2"/>
      <dgm:spPr/>
      <dgm:t>
        <a:bodyPr/>
        <a:lstStyle/>
        <a:p>
          <a:endParaRPr lang="es-ES_tradnl"/>
        </a:p>
      </dgm:t>
    </dgm:pt>
    <dgm:pt modelId="{80329459-D719-4B56-A3CB-4A2140D59439}" type="pres">
      <dgm:prSet presAssocID="{242215A1-B708-4573-90F8-F5F57035A107}" presName="connectorText" presStyleLbl="sibTrans2D1" presStyleIdx="1" presStyleCnt="2"/>
      <dgm:spPr/>
      <dgm:t>
        <a:bodyPr/>
        <a:lstStyle/>
        <a:p>
          <a:endParaRPr lang="es-ES_tradnl"/>
        </a:p>
      </dgm:t>
    </dgm:pt>
    <dgm:pt modelId="{40CB5942-0FE5-4373-B615-946FF4DEBCC4}" type="pres">
      <dgm:prSet presAssocID="{EDA88CA9-2BE6-4854-9CDA-D1B800C89D67}" presName="node" presStyleLbl="node1" presStyleIdx="2" presStyleCnt="3">
        <dgm:presLayoutVars>
          <dgm:bulletEnabled val="1"/>
        </dgm:presLayoutVars>
      </dgm:prSet>
      <dgm:spPr/>
      <dgm:t>
        <a:bodyPr/>
        <a:lstStyle/>
        <a:p>
          <a:endParaRPr lang="es-EC"/>
        </a:p>
      </dgm:t>
    </dgm:pt>
  </dgm:ptLst>
  <dgm:cxnLst>
    <dgm:cxn modelId="{5182EEA1-24CE-46A8-A010-175779B76A73}" type="presOf" srcId="{242215A1-B708-4573-90F8-F5F57035A107}" destId="{63811998-671E-432C-80EC-63286CB1E4CE}" srcOrd="0" destOrd="0" presId="urn:microsoft.com/office/officeart/2005/8/layout/process1"/>
    <dgm:cxn modelId="{7BD30EA9-B2E8-4B49-82C2-16BAD4D71713}" type="presOf" srcId="{00C086BC-E31F-4E68-9E97-F56C75A1F0FA}" destId="{D8690AAF-8393-4ADF-85D3-A91C91403EAF}" srcOrd="0" destOrd="0" presId="urn:microsoft.com/office/officeart/2005/8/layout/process1"/>
    <dgm:cxn modelId="{3A0F94B9-E8DB-45CE-B1B5-B9A674AB539E}" type="presOf" srcId="{3F488B2E-5E49-489A-9D4F-F8DAE53EC3EE}" destId="{77FEE2EF-F5B3-4136-BB4D-26E1EABC1507}" srcOrd="1" destOrd="0" presId="urn:microsoft.com/office/officeart/2005/8/layout/process1"/>
    <dgm:cxn modelId="{93B05D88-F580-4A18-B94C-5067343372D4}" srcId="{D75131FA-FB2D-481D-BBD3-61D20A7FAD36}" destId="{00C086BC-E31F-4E68-9E97-F56C75A1F0FA}" srcOrd="1" destOrd="0" parTransId="{4FAF4802-7A40-45B4-B8B5-644397C8AD3B}" sibTransId="{242215A1-B708-4573-90F8-F5F57035A107}"/>
    <dgm:cxn modelId="{0E7F20A6-B4DB-43B6-87B6-520A8A176EB4}" srcId="{D75131FA-FB2D-481D-BBD3-61D20A7FAD36}" destId="{52EAFFAD-F259-41AB-ADDF-0401D12F2AC8}" srcOrd="0" destOrd="0" parTransId="{3ED5D63C-CA8C-4FB7-8573-21EC43C9AB1F}" sibTransId="{3F488B2E-5E49-489A-9D4F-F8DAE53EC3EE}"/>
    <dgm:cxn modelId="{36CE121B-2ABA-43D8-BA66-EABA9076140F}" type="presOf" srcId="{EDA88CA9-2BE6-4854-9CDA-D1B800C89D67}" destId="{40CB5942-0FE5-4373-B615-946FF4DEBCC4}" srcOrd="0" destOrd="0" presId="urn:microsoft.com/office/officeart/2005/8/layout/process1"/>
    <dgm:cxn modelId="{EB8B1411-81D3-4B4A-BA91-005E41FC6587}" type="presOf" srcId="{52EAFFAD-F259-41AB-ADDF-0401D12F2AC8}" destId="{461DC294-ABB9-48B4-8E0A-C2CFAC31A6F5}" srcOrd="0" destOrd="0" presId="urn:microsoft.com/office/officeart/2005/8/layout/process1"/>
    <dgm:cxn modelId="{192052EA-7841-4F46-A7A6-F840C726BA6F}" srcId="{D75131FA-FB2D-481D-BBD3-61D20A7FAD36}" destId="{EDA88CA9-2BE6-4854-9CDA-D1B800C89D67}" srcOrd="2" destOrd="0" parTransId="{5039D92A-7DA6-4417-9152-E7F77CFD1795}" sibTransId="{45A5DA94-6C4E-4299-9EED-C4334A08C1A4}"/>
    <dgm:cxn modelId="{2076F4EB-F5F8-4C8C-960C-29B820741F3D}" type="presOf" srcId="{3F488B2E-5E49-489A-9D4F-F8DAE53EC3EE}" destId="{8B7D5290-8538-4D93-B325-76D13FBBE3B5}" srcOrd="0" destOrd="0" presId="urn:microsoft.com/office/officeart/2005/8/layout/process1"/>
    <dgm:cxn modelId="{4FAF4555-C707-45F9-A9C1-5FA3DCF40960}" type="presOf" srcId="{D75131FA-FB2D-481D-BBD3-61D20A7FAD36}" destId="{68249183-3835-499B-B17E-508CE2BEC0F3}" srcOrd="0" destOrd="0" presId="urn:microsoft.com/office/officeart/2005/8/layout/process1"/>
    <dgm:cxn modelId="{0C1AE21C-F69C-4EB4-93D8-9333A81780CC}" type="presOf" srcId="{242215A1-B708-4573-90F8-F5F57035A107}" destId="{80329459-D719-4B56-A3CB-4A2140D59439}" srcOrd="1" destOrd="0" presId="urn:microsoft.com/office/officeart/2005/8/layout/process1"/>
    <dgm:cxn modelId="{4E5B0963-0B0C-4812-B7AB-815D922DC97A}" type="presParOf" srcId="{68249183-3835-499B-B17E-508CE2BEC0F3}" destId="{461DC294-ABB9-48B4-8E0A-C2CFAC31A6F5}" srcOrd="0" destOrd="0" presId="urn:microsoft.com/office/officeart/2005/8/layout/process1"/>
    <dgm:cxn modelId="{930C5FE6-9F1E-44F3-A81B-5CE9418372BE}" type="presParOf" srcId="{68249183-3835-499B-B17E-508CE2BEC0F3}" destId="{8B7D5290-8538-4D93-B325-76D13FBBE3B5}" srcOrd="1" destOrd="0" presId="urn:microsoft.com/office/officeart/2005/8/layout/process1"/>
    <dgm:cxn modelId="{E8A0B337-D775-42DA-82E8-2FD3EECCE18F}" type="presParOf" srcId="{8B7D5290-8538-4D93-B325-76D13FBBE3B5}" destId="{77FEE2EF-F5B3-4136-BB4D-26E1EABC1507}" srcOrd="0" destOrd="0" presId="urn:microsoft.com/office/officeart/2005/8/layout/process1"/>
    <dgm:cxn modelId="{0FDCEE25-6A8A-4D68-AFCC-8A7DDC90F2C8}" type="presParOf" srcId="{68249183-3835-499B-B17E-508CE2BEC0F3}" destId="{D8690AAF-8393-4ADF-85D3-A91C91403EAF}" srcOrd="2" destOrd="0" presId="urn:microsoft.com/office/officeart/2005/8/layout/process1"/>
    <dgm:cxn modelId="{79CFB244-D4F2-42C8-AEF0-880255FCA500}" type="presParOf" srcId="{68249183-3835-499B-B17E-508CE2BEC0F3}" destId="{63811998-671E-432C-80EC-63286CB1E4CE}" srcOrd="3" destOrd="0" presId="urn:microsoft.com/office/officeart/2005/8/layout/process1"/>
    <dgm:cxn modelId="{0255ECF9-D1B5-4A69-A634-51A2598A5A8A}" type="presParOf" srcId="{63811998-671E-432C-80EC-63286CB1E4CE}" destId="{80329459-D719-4B56-A3CB-4A2140D59439}" srcOrd="0" destOrd="0" presId="urn:microsoft.com/office/officeart/2005/8/layout/process1"/>
    <dgm:cxn modelId="{7B570923-7F99-4A12-819A-BB598DF77E9D}" type="presParOf" srcId="{68249183-3835-499B-B17E-508CE2BEC0F3}" destId="{40CB5942-0FE5-4373-B615-946FF4DEBCC4}" srcOrd="4" destOrd="0" presId="urn:microsoft.com/office/officeart/2005/8/layout/process1"/>
  </dgm:cxnLst>
  <dgm:bg>
    <a:solidFill>
      <a:schemeClr val="accent4">
        <a:lumMod val="40000"/>
        <a:lumOff val="60000"/>
      </a:schemeClr>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F444706-5F4D-4B7C-9FF4-B5B71E8C7B92}" type="doc">
      <dgm:prSet loTypeId="urn:microsoft.com/office/officeart/2005/8/layout/process1" loCatId="process" qsTypeId="urn:microsoft.com/office/officeart/2005/8/quickstyle/simple1" qsCatId="simple" csTypeId="urn:microsoft.com/office/officeart/2005/8/colors/colorful4" csCatId="colorful" phldr="1"/>
      <dgm:spPr/>
    </dgm:pt>
    <dgm:pt modelId="{A77BE065-904E-4727-B7E3-BBA3FA33BDC1}">
      <dgm:prSet phldrT="[Texto]">
        <dgm:style>
          <a:lnRef idx="3">
            <a:schemeClr val="lt1"/>
          </a:lnRef>
          <a:fillRef idx="1">
            <a:schemeClr val="accent5"/>
          </a:fillRef>
          <a:effectRef idx="1">
            <a:schemeClr val="accent5"/>
          </a:effectRef>
          <a:fontRef idx="minor">
            <a:schemeClr val="lt1"/>
          </a:fontRef>
        </dgm:style>
      </dgm:prSet>
      <dgm:spPr/>
      <dgm:t>
        <a:bodyPr/>
        <a:lstStyle/>
        <a:p>
          <a:r>
            <a:rPr lang="es-EC" b="1" dirty="0" smtClean="0">
              <a:solidFill>
                <a:schemeClr val="tx1">
                  <a:lumMod val="95000"/>
                  <a:lumOff val="5000"/>
                </a:schemeClr>
              </a:solidFill>
            </a:rPr>
            <a:t>M1</a:t>
          </a:r>
        </a:p>
        <a:p>
          <a:r>
            <a:rPr lang="es-EC" b="1" dirty="0" smtClean="0">
              <a:solidFill>
                <a:schemeClr val="tx1">
                  <a:lumMod val="95000"/>
                  <a:lumOff val="5000"/>
                </a:schemeClr>
              </a:solidFill>
            </a:rPr>
            <a:t>40 %</a:t>
          </a:r>
          <a:endParaRPr lang="es-EC" b="1" dirty="0">
            <a:solidFill>
              <a:schemeClr val="tx1">
                <a:lumMod val="95000"/>
                <a:lumOff val="5000"/>
              </a:schemeClr>
            </a:solidFill>
          </a:endParaRPr>
        </a:p>
      </dgm:t>
    </dgm:pt>
    <dgm:pt modelId="{DE230030-9938-4F92-A635-349C7BECA9CD}" type="parTrans" cxnId="{808651B0-C167-4868-9592-A056B7AC2E29}">
      <dgm:prSet/>
      <dgm:spPr/>
      <dgm:t>
        <a:bodyPr/>
        <a:lstStyle/>
        <a:p>
          <a:endParaRPr lang="es-EC"/>
        </a:p>
      </dgm:t>
    </dgm:pt>
    <dgm:pt modelId="{FDE7940E-4714-4F66-BB08-87A6374246B0}" type="sibTrans" cxnId="{808651B0-C167-4868-9592-A056B7AC2E29}">
      <dgm:prSet/>
      <dgm:spPr/>
      <dgm:t>
        <a:bodyPr/>
        <a:lstStyle/>
        <a:p>
          <a:endParaRPr lang="es-EC"/>
        </a:p>
      </dgm:t>
    </dgm:pt>
    <dgm:pt modelId="{F40B898B-940A-4A75-840D-F8CC91A08580}">
      <dgm:prSet phldrT="[Texto]">
        <dgm:style>
          <a:lnRef idx="3">
            <a:schemeClr val="lt1"/>
          </a:lnRef>
          <a:fillRef idx="1">
            <a:schemeClr val="accent3"/>
          </a:fillRef>
          <a:effectRef idx="1">
            <a:schemeClr val="accent3"/>
          </a:effectRef>
          <a:fontRef idx="minor">
            <a:schemeClr val="lt1"/>
          </a:fontRef>
        </dgm:style>
      </dgm:prSet>
      <dgm:spPr/>
      <dgm:t>
        <a:bodyPr/>
        <a:lstStyle/>
        <a:p>
          <a:r>
            <a:rPr lang="es-EC" b="1" dirty="0" smtClean="0">
              <a:solidFill>
                <a:schemeClr val="tx1">
                  <a:lumMod val="95000"/>
                  <a:lumOff val="5000"/>
                </a:schemeClr>
              </a:solidFill>
            </a:rPr>
            <a:t>M2</a:t>
          </a:r>
        </a:p>
        <a:p>
          <a:r>
            <a:rPr lang="es-EC" b="1" dirty="0" smtClean="0">
              <a:solidFill>
                <a:schemeClr val="tx1">
                  <a:lumMod val="95000"/>
                  <a:lumOff val="5000"/>
                </a:schemeClr>
              </a:solidFill>
            </a:rPr>
            <a:t>70%</a:t>
          </a:r>
          <a:endParaRPr lang="es-EC" b="1" dirty="0">
            <a:solidFill>
              <a:schemeClr val="tx1">
                <a:lumMod val="95000"/>
                <a:lumOff val="5000"/>
              </a:schemeClr>
            </a:solidFill>
          </a:endParaRPr>
        </a:p>
      </dgm:t>
    </dgm:pt>
    <dgm:pt modelId="{A30F9352-40D2-4293-A84B-457B8D904A60}" type="parTrans" cxnId="{35AAC9A7-6507-4DC6-903B-4B38147A3364}">
      <dgm:prSet/>
      <dgm:spPr/>
      <dgm:t>
        <a:bodyPr/>
        <a:lstStyle/>
        <a:p>
          <a:endParaRPr lang="es-EC"/>
        </a:p>
      </dgm:t>
    </dgm:pt>
    <dgm:pt modelId="{EE825ADC-6794-4A7D-8D14-971148D41C37}" type="sibTrans" cxnId="{35AAC9A7-6507-4DC6-903B-4B38147A3364}">
      <dgm:prSet/>
      <dgm:spPr/>
      <dgm:t>
        <a:bodyPr/>
        <a:lstStyle/>
        <a:p>
          <a:endParaRPr lang="es-EC"/>
        </a:p>
      </dgm:t>
    </dgm:pt>
    <dgm:pt modelId="{25D1AD89-D254-4F70-814A-FE7F5D935331}">
      <dgm:prSet phldrT="[Texto]">
        <dgm:style>
          <a:lnRef idx="1">
            <a:schemeClr val="accent2"/>
          </a:lnRef>
          <a:fillRef idx="3">
            <a:schemeClr val="accent2"/>
          </a:fillRef>
          <a:effectRef idx="2">
            <a:schemeClr val="accent2"/>
          </a:effectRef>
          <a:fontRef idx="minor">
            <a:schemeClr val="lt1"/>
          </a:fontRef>
        </dgm:style>
      </dgm:prSet>
      <dgm:spPr/>
      <dgm:t>
        <a:bodyPr/>
        <a:lstStyle/>
        <a:p>
          <a:r>
            <a:rPr lang="es-EC" b="1" dirty="0" smtClean="0">
              <a:solidFill>
                <a:schemeClr val="tx1">
                  <a:lumMod val="95000"/>
                  <a:lumOff val="5000"/>
                </a:schemeClr>
              </a:solidFill>
            </a:rPr>
            <a:t>M3</a:t>
          </a:r>
        </a:p>
        <a:p>
          <a:r>
            <a:rPr lang="es-EC" b="1" dirty="0" smtClean="0">
              <a:solidFill>
                <a:schemeClr val="tx1">
                  <a:lumMod val="95000"/>
                  <a:lumOff val="5000"/>
                </a:schemeClr>
              </a:solidFill>
            </a:rPr>
            <a:t>100%</a:t>
          </a:r>
          <a:endParaRPr lang="es-EC" b="1" dirty="0">
            <a:solidFill>
              <a:schemeClr val="tx1">
                <a:lumMod val="95000"/>
                <a:lumOff val="5000"/>
              </a:schemeClr>
            </a:solidFill>
          </a:endParaRPr>
        </a:p>
      </dgm:t>
    </dgm:pt>
    <dgm:pt modelId="{B0C427C4-E2D3-469A-BF0D-989FD4E0644D}" type="parTrans" cxnId="{B9A29D84-D239-4D84-A1A9-FA758675DD89}">
      <dgm:prSet/>
      <dgm:spPr/>
      <dgm:t>
        <a:bodyPr/>
        <a:lstStyle/>
        <a:p>
          <a:endParaRPr lang="es-EC"/>
        </a:p>
      </dgm:t>
    </dgm:pt>
    <dgm:pt modelId="{4A2BF8A7-5CD6-4951-8F39-1A67CF33AD0A}" type="sibTrans" cxnId="{B9A29D84-D239-4D84-A1A9-FA758675DD89}">
      <dgm:prSet/>
      <dgm:spPr/>
      <dgm:t>
        <a:bodyPr/>
        <a:lstStyle/>
        <a:p>
          <a:endParaRPr lang="es-EC"/>
        </a:p>
      </dgm:t>
    </dgm:pt>
    <dgm:pt modelId="{D00871AB-5D03-4594-8807-25621186F891}" type="pres">
      <dgm:prSet presAssocID="{8F444706-5F4D-4B7C-9FF4-B5B71E8C7B92}" presName="Name0" presStyleCnt="0">
        <dgm:presLayoutVars>
          <dgm:dir/>
          <dgm:resizeHandles val="exact"/>
        </dgm:presLayoutVars>
      </dgm:prSet>
      <dgm:spPr/>
    </dgm:pt>
    <dgm:pt modelId="{E630CF88-D635-416A-89BF-68A37EC2D72D}" type="pres">
      <dgm:prSet presAssocID="{A77BE065-904E-4727-B7E3-BBA3FA33BDC1}" presName="node" presStyleLbl="node1" presStyleIdx="0" presStyleCnt="3">
        <dgm:presLayoutVars>
          <dgm:bulletEnabled val="1"/>
        </dgm:presLayoutVars>
      </dgm:prSet>
      <dgm:spPr/>
      <dgm:t>
        <a:bodyPr/>
        <a:lstStyle/>
        <a:p>
          <a:endParaRPr lang="es-EC"/>
        </a:p>
      </dgm:t>
    </dgm:pt>
    <dgm:pt modelId="{F2D78D95-E24E-4AAB-85DC-56210EECC07C}" type="pres">
      <dgm:prSet presAssocID="{FDE7940E-4714-4F66-BB08-87A6374246B0}" presName="sibTrans" presStyleLbl="sibTrans2D1" presStyleIdx="0" presStyleCnt="2"/>
      <dgm:spPr/>
      <dgm:t>
        <a:bodyPr/>
        <a:lstStyle/>
        <a:p>
          <a:endParaRPr lang="es-ES_tradnl"/>
        </a:p>
      </dgm:t>
    </dgm:pt>
    <dgm:pt modelId="{6956FABE-3947-4576-8ED6-FEA46C17975B}" type="pres">
      <dgm:prSet presAssocID="{FDE7940E-4714-4F66-BB08-87A6374246B0}" presName="connectorText" presStyleLbl="sibTrans2D1" presStyleIdx="0" presStyleCnt="2"/>
      <dgm:spPr/>
      <dgm:t>
        <a:bodyPr/>
        <a:lstStyle/>
        <a:p>
          <a:endParaRPr lang="es-ES_tradnl"/>
        </a:p>
      </dgm:t>
    </dgm:pt>
    <dgm:pt modelId="{BD9AB401-D570-4F85-BE83-EBDC7DFC70B7}" type="pres">
      <dgm:prSet presAssocID="{F40B898B-940A-4A75-840D-F8CC91A08580}" presName="node" presStyleLbl="node1" presStyleIdx="1" presStyleCnt="3">
        <dgm:presLayoutVars>
          <dgm:bulletEnabled val="1"/>
        </dgm:presLayoutVars>
      </dgm:prSet>
      <dgm:spPr/>
      <dgm:t>
        <a:bodyPr/>
        <a:lstStyle/>
        <a:p>
          <a:endParaRPr lang="es-EC"/>
        </a:p>
      </dgm:t>
    </dgm:pt>
    <dgm:pt modelId="{AA01F53D-FD39-4893-B3C6-C31711708E97}" type="pres">
      <dgm:prSet presAssocID="{EE825ADC-6794-4A7D-8D14-971148D41C37}" presName="sibTrans" presStyleLbl="sibTrans2D1" presStyleIdx="1" presStyleCnt="2"/>
      <dgm:spPr/>
      <dgm:t>
        <a:bodyPr/>
        <a:lstStyle/>
        <a:p>
          <a:endParaRPr lang="es-ES_tradnl"/>
        </a:p>
      </dgm:t>
    </dgm:pt>
    <dgm:pt modelId="{C59FE567-E909-4D11-AACC-54320C07B9CD}" type="pres">
      <dgm:prSet presAssocID="{EE825ADC-6794-4A7D-8D14-971148D41C37}" presName="connectorText" presStyleLbl="sibTrans2D1" presStyleIdx="1" presStyleCnt="2"/>
      <dgm:spPr/>
      <dgm:t>
        <a:bodyPr/>
        <a:lstStyle/>
        <a:p>
          <a:endParaRPr lang="es-ES_tradnl"/>
        </a:p>
      </dgm:t>
    </dgm:pt>
    <dgm:pt modelId="{DA9EDED4-581C-4BE4-9BB7-D9E1F5A1DA03}" type="pres">
      <dgm:prSet presAssocID="{25D1AD89-D254-4F70-814A-FE7F5D935331}" presName="node" presStyleLbl="node1" presStyleIdx="2" presStyleCnt="3">
        <dgm:presLayoutVars>
          <dgm:bulletEnabled val="1"/>
        </dgm:presLayoutVars>
      </dgm:prSet>
      <dgm:spPr/>
      <dgm:t>
        <a:bodyPr/>
        <a:lstStyle/>
        <a:p>
          <a:endParaRPr lang="es-EC"/>
        </a:p>
      </dgm:t>
    </dgm:pt>
  </dgm:ptLst>
  <dgm:cxnLst>
    <dgm:cxn modelId="{DA9F743F-5444-43F8-9BE1-AB738AD7F7BB}" type="presOf" srcId="{EE825ADC-6794-4A7D-8D14-971148D41C37}" destId="{C59FE567-E909-4D11-AACC-54320C07B9CD}" srcOrd="1" destOrd="0" presId="urn:microsoft.com/office/officeart/2005/8/layout/process1"/>
    <dgm:cxn modelId="{8B070D0D-0199-4DFB-B758-7928DFC27519}" type="presOf" srcId="{A77BE065-904E-4727-B7E3-BBA3FA33BDC1}" destId="{E630CF88-D635-416A-89BF-68A37EC2D72D}" srcOrd="0" destOrd="0" presId="urn:microsoft.com/office/officeart/2005/8/layout/process1"/>
    <dgm:cxn modelId="{35AAC9A7-6507-4DC6-903B-4B38147A3364}" srcId="{8F444706-5F4D-4B7C-9FF4-B5B71E8C7B92}" destId="{F40B898B-940A-4A75-840D-F8CC91A08580}" srcOrd="1" destOrd="0" parTransId="{A30F9352-40D2-4293-A84B-457B8D904A60}" sibTransId="{EE825ADC-6794-4A7D-8D14-971148D41C37}"/>
    <dgm:cxn modelId="{0C4BD899-1922-41E5-A276-9DF53F027231}" type="presOf" srcId="{FDE7940E-4714-4F66-BB08-87A6374246B0}" destId="{6956FABE-3947-4576-8ED6-FEA46C17975B}" srcOrd="1" destOrd="0" presId="urn:microsoft.com/office/officeart/2005/8/layout/process1"/>
    <dgm:cxn modelId="{0422212F-A7B2-4CEE-9464-47E6713FB9DD}" type="presOf" srcId="{25D1AD89-D254-4F70-814A-FE7F5D935331}" destId="{DA9EDED4-581C-4BE4-9BB7-D9E1F5A1DA03}" srcOrd="0" destOrd="0" presId="urn:microsoft.com/office/officeart/2005/8/layout/process1"/>
    <dgm:cxn modelId="{29B75767-89D8-4EDD-8715-E116A4DCD914}" type="presOf" srcId="{EE825ADC-6794-4A7D-8D14-971148D41C37}" destId="{AA01F53D-FD39-4893-B3C6-C31711708E97}" srcOrd="0" destOrd="0" presId="urn:microsoft.com/office/officeart/2005/8/layout/process1"/>
    <dgm:cxn modelId="{133D920A-275E-49AB-B0D4-07BD29049069}" type="presOf" srcId="{8F444706-5F4D-4B7C-9FF4-B5B71E8C7B92}" destId="{D00871AB-5D03-4594-8807-25621186F891}" srcOrd="0" destOrd="0" presId="urn:microsoft.com/office/officeart/2005/8/layout/process1"/>
    <dgm:cxn modelId="{7FF94BC0-6D09-4224-B009-3096A8F369BF}" type="presOf" srcId="{FDE7940E-4714-4F66-BB08-87A6374246B0}" destId="{F2D78D95-E24E-4AAB-85DC-56210EECC07C}" srcOrd="0" destOrd="0" presId="urn:microsoft.com/office/officeart/2005/8/layout/process1"/>
    <dgm:cxn modelId="{6DE44E4E-C36E-4546-B078-2758285FA349}" type="presOf" srcId="{F40B898B-940A-4A75-840D-F8CC91A08580}" destId="{BD9AB401-D570-4F85-BE83-EBDC7DFC70B7}" srcOrd="0" destOrd="0" presId="urn:microsoft.com/office/officeart/2005/8/layout/process1"/>
    <dgm:cxn modelId="{B9A29D84-D239-4D84-A1A9-FA758675DD89}" srcId="{8F444706-5F4D-4B7C-9FF4-B5B71E8C7B92}" destId="{25D1AD89-D254-4F70-814A-FE7F5D935331}" srcOrd="2" destOrd="0" parTransId="{B0C427C4-E2D3-469A-BF0D-989FD4E0644D}" sibTransId="{4A2BF8A7-5CD6-4951-8F39-1A67CF33AD0A}"/>
    <dgm:cxn modelId="{808651B0-C167-4868-9592-A056B7AC2E29}" srcId="{8F444706-5F4D-4B7C-9FF4-B5B71E8C7B92}" destId="{A77BE065-904E-4727-B7E3-BBA3FA33BDC1}" srcOrd="0" destOrd="0" parTransId="{DE230030-9938-4F92-A635-349C7BECA9CD}" sibTransId="{FDE7940E-4714-4F66-BB08-87A6374246B0}"/>
    <dgm:cxn modelId="{726A72FA-29C9-4BF7-B82E-5F8B0E75BBE4}" type="presParOf" srcId="{D00871AB-5D03-4594-8807-25621186F891}" destId="{E630CF88-D635-416A-89BF-68A37EC2D72D}" srcOrd="0" destOrd="0" presId="urn:microsoft.com/office/officeart/2005/8/layout/process1"/>
    <dgm:cxn modelId="{4EBFB7E7-9795-4421-89CE-4DF4BA59E605}" type="presParOf" srcId="{D00871AB-5D03-4594-8807-25621186F891}" destId="{F2D78D95-E24E-4AAB-85DC-56210EECC07C}" srcOrd="1" destOrd="0" presId="urn:microsoft.com/office/officeart/2005/8/layout/process1"/>
    <dgm:cxn modelId="{BABD0FAA-2770-4CD4-B45D-A1758AB82987}" type="presParOf" srcId="{F2D78D95-E24E-4AAB-85DC-56210EECC07C}" destId="{6956FABE-3947-4576-8ED6-FEA46C17975B}" srcOrd="0" destOrd="0" presId="urn:microsoft.com/office/officeart/2005/8/layout/process1"/>
    <dgm:cxn modelId="{D4CC83C5-70EC-4BD2-BA13-0ACABDF09F8E}" type="presParOf" srcId="{D00871AB-5D03-4594-8807-25621186F891}" destId="{BD9AB401-D570-4F85-BE83-EBDC7DFC70B7}" srcOrd="2" destOrd="0" presId="urn:microsoft.com/office/officeart/2005/8/layout/process1"/>
    <dgm:cxn modelId="{6EA16843-3576-45C2-B0F9-AEFB67B82671}" type="presParOf" srcId="{D00871AB-5D03-4594-8807-25621186F891}" destId="{AA01F53D-FD39-4893-B3C6-C31711708E97}" srcOrd="3" destOrd="0" presId="urn:microsoft.com/office/officeart/2005/8/layout/process1"/>
    <dgm:cxn modelId="{F94C4048-E65B-481C-B1B4-DC4FED5D6C7B}" type="presParOf" srcId="{AA01F53D-FD39-4893-B3C6-C31711708E97}" destId="{C59FE567-E909-4D11-AACC-54320C07B9CD}" srcOrd="0" destOrd="0" presId="urn:microsoft.com/office/officeart/2005/8/layout/process1"/>
    <dgm:cxn modelId="{FA4C8044-45E6-4C86-882D-62F71FE67CDF}" type="presParOf" srcId="{D00871AB-5D03-4594-8807-25621186F891}" destId="{DA9EDED4-581C-4BE4-9BB7-D9E1F5A1DA03}" srcOrd="4" destOrd="0" presId="urn:microsoft.com/office/officeart/2005/8/layout/process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4434B69-7C1C-4522-969D-7BE51E74D5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1EF25AAC-4D1E-42C4-BA25-95A9E7A3D139}">
      <dgm:prSet phldrT="[Texto]" custT="1"/>
      <dgm:spPr>
        <a:solidFill>
          <a:srgbClr val="FF0000"/>
        </a:solidFill>
      </dgm:spPr>
      <dgm:t>
        <a:bodyPr/>
        <a:lstStyle/>
        <a:p>
          <a:r>
            <a:rPr lang="es-ES" sz="1600" b="1" dirty="0" smtClean="0">
              <a:solidFill>
                <a:schemeClr val="tx1">
                  <a:lumMod val="95000"/>
                  <a:lumOff val="5000"/>
                </a:schemeClr>
              </a:solidFill>
              <a:latin typeface="Arial" pitchFamily="34" charset="0"/>
              <a:cs typeface="Arial" pitchFamily="34" charset="0"/>
            </a:rPr>
            <a:t>&lt; 40 %</a:t>
          </a:r>
          <a:endParaRPr lang="es-ES" sz="1600" b="1" dirty="0">
            <a:solidFill>
              <a:schemeClr val="tx1">
                <a:lumMod val="95000"/>
                <a:lumOff val="5000"/>
              </a:schemeClr>
            </a:solidFill>
            <a:latin typeface="Arial" pitchFamily="34" charset="0"/>
            <a:cs typeface="Arial" pitchFamily="34" charset="0"/>
          </a:endParaRPr>
        </a:p>
      </dgm:t>
    </dgm:pt>
    <dgm:pt modelId="{30C8B61C-0099-4A51-A7F9-F09D81C18981}" type="parTrans" cxnId="{06CE35AB-87BB-4241-9A3C-449CC5E42F7B}">
      <dgm:prSet/>
      <dgm:spPr/>
      <dgm:t>
        <a:bodyPr/>
        <a:lstStyle/>
        <a:p>
          <a:endParaRPr lang="es-ES"/>
        </a:p>
      </dgm:t>
    </dgm:pt>
    <dgm:pt modelId="{63D75D7D-5360-49DF-8AD2-1F5C06DB03DB}" type="sibTrans" cxnId="{06CE35AB-87BB-4241-9A3C-449CC5E42F7B}">
      <dgm:prSet/>
      <dgm:spPr/>
      <dgm:t>
        <a:bodyPr/>
        <a:lstStyle/>
        <a:p>
          <a:endParaRPr lang="es-ES"/>
        </a:p>
      </dgm:t>
    </dgm:pt>
    <dgm:pt modelId="{E5CC7DDF-9992-41B9-B9E4-6B846F1F5564}">
      <dgm:prSet phldrT="[Texto]" custT="1"/>
      <dgm:spPr>
        <a:solidFill>
          <a:srgbClr val="FFFF00"/>
        </a:solidFill>
      </dgm:spPr>
      <dgm:t>
        <a:bodyPr/>
        <a:lstStyle/>
        <a:p>
          <a:r>
            <a:rPr lang="es-ES" sz="1600" b="1" dirty="0" smtClean="0">
              <a:solidFill>
                <a:schemeClr val="tx1">
                  <a:lumMod val="95000"/>
                  <a:lumOff val="5000"/>
                </a:schemeClr>
              </a:solidFill>
              <a:latin typeface="Arial" pitchFamily="34" charset="0"/>
              <a:cs typeface="Arial" pitchFamily="34" charset="0"/>
            </a:rPr>
            <a:t>= 40%</a:t>
          </a:r>
          <a:endParaRPr lang="es-ES" sz="1600" b="1" dirty="0">
            <a:solidFill>
              <a:schemeClr val="tx1">
                <a:lumMod val="95000"/>
                <a:lumOff val="5000"/>
              </a:schemeClr>
            </a:solidFill>
            <a:latin typeface="Arial" pitchFamily="34" charset="0"/>
            <a:cs typeface="Arial" pitchFamily="34" charset="0"/>
          </a:endParaRPr>
        </a:p>
      </dgm:t>
    </dgm:pt>
    <dgm:pt modelId="{20F69B6B-4A04-4CA9-8BBE-886477A2E783}" type="parTrans" cxnId="{2DB6B44D-7ABB-4E91-AC34-309F4FF784E9}">
      <dgm:prSet/>
      <dgm:spPr/>
      <dgm:t>
        <a:bodyPr/>
        <a:lstStyle/>
        <a:p>
          <a:endParaRPr lang="es-ES"/>
        </a:p>
      </dgm:t>
    </dgm:pt>
    <dgm:pt modelId="{8FA5E0B7-C2D8-4460-A14C-57CCB1A569DE}" type="sibTrans" cxnId="{2DB6B44D-7ABB-4E91-AC34-309F4FF784E9}">
      <dgm:prSet/>
      <dgm:spPr/>
      <dgm:t>
        <a:bodyPr/>
        <a:lstStyle/>
        <a:p>
          <a:endParaRPr lang="es-ES"/>
        </a:p>
      </dgm:t>
    </dgm:pt>
    <dgm:pt modelId="{38057091-759E-494A-938A-6458F40E83E7}">
      <dgm:prSet phldrT="[Texto]" custT="1"/>
      <dgm:spPr>
        <a:solidFill>
          <a:srgbClr val="92D050"/>
        </a:solidFill>
      </dgm:spPr>
      <dgm:t>
        <a:bodyPr/>
        <a:lstStyle/>
        <a:p>
          <a:r>
            <a:rPr lang="es-ES" sz="1600" b="1" dirty="0" smtClean="0">
              <a:solidFill>
                <a:schemeClr val="tx1">
                  <a:lumMod val="95000"/>
                  <a:lumOff val="5000"/>
                </a:schemeClr>
              </a:solidFill>
              <a:latin typeface="Arial" pitchFamily="34" charset="0"/>
              <a:cs typeface="Arial" pitchFamily="34" charset="0"/>
            </a:rPr>
            <a:t>&gt; 40%</a:t>
          </a:r>
          <a:endParaRPr lang="es-ES" sz="1600" b="1" dirty="0">
            <a:solidFill>
              <a:schemeClr val="tx1">
                <a:lumMod val="95000"/>
                <a:lumOff val="5000"/>
              </a:schemeClr>
            </a:solidFill>
            <a:latin typeface="Arial" pitchFamily="34" charset="0"/>
            <a:cs typeface="Arial" pitchFamily="34" charset="0"/>
          </a:endParaRPr>
        </a:p>
      </dgm:t>
    </dgm:pt>
    <dgm:pt modelId="{78FAD349-D692-4777-A0E5-FE615BFECB69}" type="parTrans" cxnId="{F3CF9ADC-3955-44C1-9469-D0E9EA2F7A8B}">
      <dgm:prSet/>
      <dgm:spPr/>
      <dgm:t>
        <a:bodyPr/>
        <a:lstStyle/>
        <a:p>
          <a:endParaRPr lang="es-ES"/>
        </a:p>
      </dgm:t>
    </dgm:pt>
    <dgm:pt modelId="{33DCA797-DEC0-43D6-8907-12381F1376CF}" type="sibTrans" cxnId="{F3CF9ADC-3955-44C1-9469-D0E9EA2F7A8B}">
      <dgm:prSet/>
      <dgm:spPr/>
      <dgm:t>
        <a:bodyPr/>
        <a:lstStyle/>
        <a:p>
          <a:endParaRPr lang="es-ES"/>
        </a:p>
      </dgm:t>
    </dgm:pt>
    <dgm:pt modelId="{914B6B3A-53A8-4FC1-BD1E-630DDDA00D12}" type="pres">
      <dgm:prSet presAssocID="{C4434B69-7C1C-4522-969D-7BE51E74D562}" presName="linear" presStyleCnt="0">
        <dgm:presLayoutVars>
          <dgm:dir/>
          <dgm:animLvl val="lvl"/>
          <dgm:resizeHandles val="exact"/>
        </dgm:presLayoutVars>
      </dgm:prSet>
      <dgm:spPr/>
      <dgm:t>
        <a:bodyPr/>
        <a:lstStyle/>
        <a:p>
          <a:endParaRPr lang="es-ES_tradnl"/>
        </a:p>
      </dgm:t>
    </dgm:pt>
    <dgm:pt modelId="{CBEFC612-F2F7-437D-BFD3-05DED0399906}" type="pres">
      <dgm:prSet presAssocID="{1EF25AAC-4D1E-42C4-BA25-95A9E7A3D139}" presName="parentLin" presStyleCnt="0"/>
      <dgm:spPr/>
    </dgm:pt>
    <dgm:pt modelId="{4705320A-B9CD-4B27-98D2-C3AA8B688DDA}" type="pres">
      <dgm:prSet presAssocID="{1EF25AAC-4D1E-42C4-BA25-95A9E7A3D139}" presName="parentLeftMargin" presStyleLbl="node1" presStyleIdx="0" presStyleCnt="3"/>
      <dgm:spPr/>
      <dgm:t>
        <a:bodyPr/>
        <a:lstStyle/>
        <a:p>
          <a:endParaRPr lang="es-ES_tradnl"/>
        </a:p>
      </dgm:t>
    </dgm:pt>
    <dgm:pt modelId="{3C7CCF9B-AE0C-4E39-A120-B9DBCA8E83F9}" type="pres">
      <dgm:prSet presAssocID="{1EF25AAC-4D1E-42C4-BA25-95A9E7A3D139}" presName="parentText" presStyleLbl="node1" presStyleIdx="0" presStyleCnt="3">
        <dgm:presLayoutVars>
          <dgm:chMax val="0"/>
          <dgm:bulletEnabled val="1"/>
        </dgm:presLayoutVars>
      </dgm:prSet>
      <dgm:spPr/>
      <dgm:t>
        <a:bodyPr/>
        <a:lstStyle/>
        <a:p>
          <a:endParaRPr lang="es-ES_tradnl"/>
        </a:p>
      </dgm:t>
    </dgm:pt>
    <dgm:pt modelId="{825337C5-D559-4DC6-A23F-6CFCACF14E4F}" type="pres">
      <dgm:prSet presAssocID="{1EF25AAC-4D1E-42C4-BA25-95A9E7A3D139}" presName="negativeSpace" presStyleCnt="0"/>
      <dgm:spPr/>
    </dgm:pt>
    <dgm:pt modelId="{CC65A277-F4A8-45EB-8DF0-050601140C53}" type="pres">
      <dgm:prSet presAssocID="{1EF25AAC-4D1E-42C4-BA25-95A9E7A3D139}" presName="childText" presStyleLbl="conFgAcc1" presStyleIdx="0" presStyleCnt="3">
        <dgm:presLayoutVars>
          <dgm:bulletEnabled val="1"/>
        </dgm:presLayoutVars>
      </dgm:prSet>
      <dgm:spPr>
        <a:solidFill>
          <a:schemeClr val="bg1">
            <a:alpha val="90000"/>
          </a:schemeClr>
        </a:solidFill>
        <a:ln>
          <a:solidFill>
            <a:schemeClr val="bg1"/>
          </a:solidFill>
        </a:ln>
      </dgm:spPr>
      <dgm:t>
        <a:bodyPr/>
        <a:lstStyle/>
        <a:p>
          <a:endParaRPr lang="es-ES_tradnl"/>
        </a:p>
      </dgm:t>
    </dgm:pt>
    <dgm:pt modelId="{5720198E-2EE6-4CAB-85CF-758C9DBBC269}" type="pres">
      <dgm:prSet presAssocID="{63D75D7D-5360-49DF-8AD2-1F5C06DB03DB}" presName="spaceBetweenRectangles" presStyleCnt="0"/>
      <dgm:spPr/>
    </dgm:pt>
    <dgm:pt modelId="{D28C7071-A05E-48DC-AB6D-4F80D8B8BC21}" type="pres">
      <dgm:prSet presAssocID="{E5CC7DDF-9992-41B9-B9E4-6B846F1F5564}" presName="parentLin" presStyleCnt="0"/>
      <dgm:spPr/>
    </dgm:pt>
    <dgm:pt modelId="{56A4DE12-32E8-4F0D-9C03-FF38CD891878}" type="pres">
      <dgm:prSet presAssocID="{E5CC7DDF-9992-41B9-B9E4-6B846F1F5564}" presName="parentLeftMargin" presStyleLbl="node1" presStyleIdx="0" presStyleCnt="3"/>
      <dgm:spPr/>
      <dgm:t>
        <a:bodyPr/>
        <a:lstStyle/>
        <a:p>
          <a:endParaRPr lang="es-ES_tradnl"/>
        </a:p>
      </dgm:t>
    </dgm:pt>
    <dgm:pt modelId="{C6447620-1BCA-4126-BE52-768483810097}" type="pres">
      <dgm:prSet presAssocID="{E5CC7DDF-9992-41B9-B9E4-6B846F1F5564}" presName="parentText" presStyleLbl="node1" presStyleIdx="1" presStyleCnt="3">
        <dgm:presLayoutVars>
          <dgm:chMax val="0"/>
          <dgm:bulletEnabled val="1"/>
        </dgm:presLayoutVars>
      </dgm:prSet>
      <dgm:spPr/>
      <dgm:t>
        <a:bodyPr/>
        <a:lstStyle/>
        <a:p>
          <a:endParaRPr lang="es-ES_tradnl"/>
        </a:p>
      </dgm:t>
    </dgm:pt>
    <dgm:pt modelId="{F88D0310-BFA1-4D16-B4E9-B7B8504ECE3D}" type="pres">
      <dgm:prSet presAssocID="{E5CC7DDF-9992-41B9-B9E4-6B846F1F5564}" presName="negativeSpace" presStyleCnt="0"/>
      <dgm:spPr/>
    </dgm:pt>
    <dgm:pt modelId="{9745B475-D01C-40E4-8F77-1317208639B0}" type="pres">
      <dgm:prSet presAssocID="{E5CC7DDF-9992-41B9-B9E4-6B846F1F5564}" presName="childText" presStyleLbl="conFgAcc1" presStyleIdx="1" presStyleCnt="3">
        <dgm:presLayoutVars>
          <dgm:bulletEnabled val="1"/>
        </dgm:presLayoutVars>
      </dgm:prSet>
      <dgm:spPr>
        <a:solidFill>
          <a:schemeClr val="bg1">
            <a:alpha val="90000"/>
          </a:schemeClr>
        </a:solidFill>
        <a:ln>
          <a:solidFill>
            <a:schemeClr val="bg1"/>
          </a:solidFill>
        </a:ln>
      </dgm:spPr>
      <dgm:t>
        <a:bodyPr/>
        <a:lstStyle/>
        <a:p>
          <a:endParaRPr lang="es-ES"/>
        </a:p>
      </dgm:t>
    </dgm:pt>
    <dgm:pt modelId="{A0CB0E7D-65E3-4A43-A8E0-F9DA66507E6A}" type="pres">
      <dgm:prSet presAssocID="{8FA5E0B7-C2D8-4460-A14C-57CCB1A569DE}" presName="spaceBetweenRectangles" presStyleCnt="0"/>
      <dgm:spPr/>
    </dgm:pt>
    <dgm:pt modelId="{B8A60F7C-772E-4BDE-A02F-A5A50238305E}" type="pres">
      <dgm:prSet presAssocID="{38057091-759E-494A-938A-6458F40E83E7}" presName="parentLin" presStyleCnt="0"/>
      <dgm:spPr/>
    </dgm:pt>
    <dgm:pt modelId="{849CF0C9-6AD2-4E49-AEEA-89F5C0F87084}" type="pres">
      <dgm:prSet presAssocID="{38057091-759E-494A-938A-6458F40E83E7}" presName="parentLeftMargin" presStyleLbl="node1" presStyleIdx="1" presStyleCnt="3"/>
      <dgm:spPr/>
      <dgm:t>
        <a:bodyPr/>
        <a:lstStyle/>
        <a:p>
          <a:endParaRPr lang="es-ES_tradnl"/>
        </a:p>
      </dgm:t>
    </dgm:pt>
    <dgm:pt modelId="{56B83BD4-1C34-4271-A707-8DC6C9C1CFAC}" type="pres">
      <dgm:prSet presAssocID="{38057091-759E-494A-938A-6458F40E83E7}" presName="parentText" presStyleLbl="node1" presStyleIdx="2" presStyleCnt="3">
        <dgm:presLayoutVars>
          <dgm:chMax val="0"/>
          <dgm:bulletEnabled val="1"/>
        </dgm:presLayoutVars>
      </dgm:prSet>
      <dgm:spPr/>
      <dgm:t>
        <a:bodyPr/>
        <a:lstStyle/>
        <a:p>
          <a:endParaRPr lang="es-ES_tradnl"/>
        </a:p>
      </dgm:t>
    </dgm:pt>
    <dgm:pt modelId="{529A1133-8EB9-44DF-B1B9-12A37DFB8750}" type="pres">
      <dgm:prSet presAssocID="{38057091-759E-494A-938A-6458F40E83E7}" presName="negativeSpace" presStyleCnt="0"/>
      <dgm:spPr/>
    </dgm:pt>
    <dgm:pt modelId="{E84EAB9C-7BE7-4DD6-8F88-AF5A2B301655}" type="pres">
      <dgm:prSet presAssocID="{38057091-759E-494A-938A-6458F40E83E7}" presName="childText" presStyleLbl="conFgAcc1" presStyleIdx="2" presStyleCnt="3">
        <dgm:presLayoutVars>
          <dgm:bulletEnabled val="1"/>
        </dgm:presLayoutVars>
      </dgm:prSet>
      <dgm:spPr>
        <a:solidFill>
          <a:schemeClr val="bg1">
            <a:alpha val="90000"/>
          </a:schemeClr>
        </a:solidFill>
        <a:ln>
          <a:solidFill>
            <a:schemeClr val="bg1"/>
          </a:solidFill>
        </a:ln>
      </dgm:spPr>
      <dgm:t>
        <a:bodyPr/>
        <a:lstStyle/>
        <a:p>
          <a:endParaRPr lang="es-ES"/>
        </a:p>
      </dgm:t>
    </dgm:pt>
  </dgm:ptLst>
  <dgm:cxnLst>
    <dgm:cxn modelId="{7B3EDC31-33A0-4E90-9882-7A28A538AD82}" type="presOf" srcId="{E5CC7DDF-9992-41B9-B9E4-6B846F1F5564}" destId="{C6447620-1BCA-4126-BE52-768483810097}" srcOrd="1" destOrd="0" presId="urn:microsoft.com/office/officeart/2005/8/layout/list1"/>
    <dgm:cxn modelId="{4FD9F2A6-77E7-4C64-99D8-A66237F6275F}" type="presOf" srcId="{38057091-759E-494A-938A-6458F40E83E7}" destId="{849CF0C9-6AD2-4E49-AEEA-89F5C0F87084}" srcOrd="0" destOrd="0" presId="urn:microsoft.com/office/officeart/2005/8/layout/list1"/>
    <dgm:cxn modelId="{DD1EE579-D4E0-4B95-BDD5-8957ECD52F5B}" type="presOf" srcId="{1EF25AAC-4D1E-42C4-BA25-95A9E7A3D139}" destId="{4705320A-B9CD-4B27-98D2-C3AA8B688DDA}" srcOrd="0" destOrd="0" presId="urn:microsoft.com/office/officeart/2005/8/layout/list1"/>
    <dgm:cxn modelId="{00832C7B-9497-425A-8F8E-3FB39947128F}" type="presOf" srcId="{38057091-759E-494A-938A-6458F40E83E7}" destId="{56B83BD4-1C34-4271-A707-8DC6C9C1CFAC}" srcOrd="1" destOrd="0" presId="urn:microsoft.com/office/officeart/2005/8/layout/list1"/>
    <dgm:cxn modelId="{2DB6B44D-7ABB-4E91-AC34-309F4FF784E9}" srcId="{C4434B69-7C1C-4522-969D-7BE51E74D562}" destId="{E5CC7DDF-9992-41B9-B9E4-6B846F1F5564}" srcOrd="1" destOrd="0" parTransId="{20F69B6B-4A04-4CA9-8BBE-886477A2E783}" sibTransId="{8FA5E0B7-C2D8-4460-A14C-57CCB1A569DE}"/>
    <dgm:cxn modelId="{1F4D2F80-B0DA-49FE-B934-83010D7A8DFC}" type="presOf" srcId="{E5CC7DDF-9992-41B9-B9E4-6B846F1F5564}" destId="{56A4DE12-32E8-4F0D-9C03-FF38CD891878}" srcOrd="0" destOrd="0" presId="urn:microsoft.com/office/officeart/2005/8/layout/list1"/>
    <dgm:cxn modelId="{480B2EDF-92D4-4B5A-BBEB-1703835F6636}" type="presOf" srcId="{C4434B69-7C1C-4522-969D-7BE51E74D562}" destId="{914B6B3A-53A8-4FC1-BD1E-630DDDA00D12}" srcOrd="0" destOrd="0" presId="urn:microsoft.com/office/officeart/2005/8/layout/list1"/>
    <dgm:cxn modelId="{F3CF9ADC-3955-44C1-9469-D0E9EA2F7A8B}" srcId="{C4434B69-7C1C-4522-969D-7BE51E74D562}" destId="{38057091-759E-494A-938A-6458F40E83E7}" srcOrd="2" destOrd="0" parTransId="{78FAD349-D692-4777-A0E5-FE615BFECB69}" sibTransId="{33DCA797-DEC0-43D6-8907-12381F1376CF}"/>
    <dgm:cxn modelId="{06CE35AB-87BB-4241-9A3C-449CC5E42F7B}" srcId="{C4434B69-7C1C-4522-969D-7BE51E74D562}" destId="{1EF25AAC-4D1E-42C4-BA25-95A9E7A3D139}" srcOrd="0" destOrd="0" parTransId="{30C8B61C-0099-4A51-A7F9-F09D81C18981}" sibTransId="{63D75D7D-5360-49DF-8AD2-1F5C06DB03DB}"/>
    <dgm:cxn modelId="{DB9F33D8-CCAC-456E-9089-7CBE59C269DE}" type="presOf" srcId="{1EF25AAC-4D1E-42C4-BA25-95A9E7A3D139}" destId="{3C7CCF9B-AE0C-4E39-A120-B9DBCA8E83F9}" srcOrd="1" destOrd="0" presId="urn:microsoft.com/office/officeart/2005/8/layout/list1"/>
    <dgm:cxn modelId="{AD2220BD-3400-4AE7-9486-D2007C66F165}" type="presParOf" srcId="{914B6B3A-53A8-4FC1-BD1E-630DDDA00D12}" destId="{CBEFC612-F2F7-437D-BFD3-05DED0399906}" srcOrd="0" destOrd="0" presId="urn:microsoft.com/office/officeart/2005/8/layout/list1"/>
    <dgm:cxn modelId="{398A62BF-A3C6-4C4C-83F3-221A44C59F31}" type="presParOf" srcId="{CBEFC612-F2F7-437D-BFD3-05DED0399906}" destId="{4705320A-B9CD-4B27-98D2-C3AA8B688DDA}" srcOrd="0" destOrd="0" presId="urn:microsoft.com/office/officeart/2005/8/layout/list1"/>
    <dgm:cxn modelId="{C02BB36C-619A-4997-A289-33BCF7602A62}" type="presParOf" srcId="{CBEFC612-F2F7-437D-BFD3-05DED0399906}" destId="{3C7CCF9B-AE0C-4E39-A120-B9DBCA8E83F9}" srcOrd="1" destOrd="0" presId="urn:microsoft.com/office/officeart/2005/8/layout/list1"/>
    <dgm:cxn modelId="{3F007041-CEB9-414D-87C7-1EAC1EE68DAE}" type="presParOf" srcId="{914B6B3A-53A8-4FC1-BD1E-630DDDA00D12}" destId="{825337C5-D559-4DC6-A23F-6CFCACF14E4F}" srcOrd="1" destOrd="0" presId="urn:microsoft.com/office/officeart/2005/8/layout/list1"/>
    <dgm:cxn modelId="{B7F3988D-47ED-4157-86E4-39D54AF39CB0}" type="presParOf" srcId="{914B6B3A-53A8-4FC1-BD1E-630DDDA00D12}" destId="{CC65A277-F4A8-45EB-8DF0-050601140C53}" srcOrd="2" destOrd="0" presId="urn:microsoft.com/office/officeart/2005/8/layout/list1"/>
    <dgm:cxn modelId="{639FC871-177D-4E66-9362-3D01512D6FFE}" type="presParOf" srcId="{914B6B3A-53A8-4FC1-BD1E-630DDDA00D12}" destId="{5720198E-2EE6-4CAB-85CF-758C9DBBC269}" srcOrd="3" destOrd="0" presId="urn:microsoft.com/office/officeart/2005/8/layout/list1"/>
    <dgm:cxn modelId="{41E79090-FB97-4408-A4EF-E502B06D2A8A}" type="presParOf" srcId="{914B6B3A-53A8-4FC1-BD1E-630DDDA00D12}" destId="{D28C7071-A05E-48DC-AB6D-4F80D8B8BC21}" srcOrd="4" destOrd="0" presId="urn:microsoft.com/office/officeart/2005/8/layout/list1"/>
    <dgm:cxn modelId="{E61D4201-0B39-4DEC-B185-2E985975BB05}" type="presParOf" srcId="{D28C7071-A05E-48DC-AB6D-4F80D8B8BC21}" destId="{56A4DE12-32E8-4F0D-9C03-FF38CD891878}" srcOrd="0" destOrd="0" presId="urn:microsoft.com/office/officeart/2005/8/layout/list1"/>
    <dgm:cxn modelId="{7DD07223-100E-4DF9-BE6B-40BFC23E05C7}" type="presParOf" srcId="{D28C7071-A05E-48DC-AB6D-4F80D8B8BC21}" destId="{C6447620-1BCA-4126-BE52-768483810097}" srcOrd="1" destOrd="0" presId="urn:microsoft.com/office/officeart/2005/8/layout/list1"/>
    <dgm:cxn modelId="{6458F2CB-7723-4E73-A943-336EAAFE27C3}" type="presParOf" srcId="{914B6B3A-53A8-4FC1-BD1E-630DDDA00D12}" destId="{F88D0310-BFA1-4D16-B4E9-B7B8504ECE3D}" srcOrd="5" destOrd="0" presId="urn:microsoft.com/office/officeart/2005/8/layout/list1"/>
    <dgm:cxn modelId="{732AA6FB-FD05-4E46-A832-8B82AD1A3324}" type="presParOf" srcId="{914B6B3A-53A8-4FC1-BD1E-630DDDA00D12}" destId="{9745B475-D01C-40E4-8F77-1317208639B0}" srcOrd="6" destOrd="0" presId="urn:microsoft.com/office/officeart/2005/8/layout/list1"/>
    <dgm:cxn modelId="{24525D45-963D-4F8E-A0B3-7035C958FEE9}" type="presParOf" srcId="{914B6B3A-53A8-4FC1-BD1E-630DDDA00D12}" destId="{A0CB0E7D-65E3-4A43-A8E0-F9DA66507E6A}" srcOrd="7" destOrd="0" presId="urn:microsoft.com/office/officeart/2005/8/layout/list1"/>
    <dgm:cxn modelId="{4669473D-1781-43F2-B16A-F2F8B8E2400D}" type="presParOf" srcId="{914B6B3A-53A8-4FC1-BD1E-630DDDA00D12}" destId="{B8A60F7C-772E-4BDE-A02F-A5A50238305E}" srcOrd="8" destOrd="0" presId="urn:microsoft.com/office/officeart/2005/8/layout/list1"/>
    <dgm:cxn modelId="{89B464DD-3139-415C-A382-0624D9D93CE1}" type="presParOf" srcId="{B8A60F7C-772E-4BDE-A02F-A5A50238305E}" destId="{849CF0C9-6AD2-4E49-AEEA-89F5C0F87084}" srcOrd="0" destOrd="0" presId="urn:microsoft.com/office/officeart/2005/8/layout/list1"/>
    <dgm:cxn modelId="{504181E5-324C-4FCA-9081-0DE46ABD060B}" type="presParOf" srcId="{B8A60F7C-772E-4BDE-A02F-A5A50238305E}" destId="{56B83BD4-1C34-4271-A707-8DC6C9C1CFAC}" srcOrd="1" destOrd="0" presId="urn:microsoft.com/office/officeart/2005/8/layout/list1"/>
    <dgm:cxn modelId="{BCEF44B8-3F8C-4340-9493-07D899B83CDE}" type="presParOf" srcId="{914B6B3A-53A8-4FC1-BD1E-630DDDA00D12}" destId="{529A1133-8EB9-44DF-B1B9-12A37DFB8750}" srcOrd="9" destOrd="0" presId="urn:microsoft.com/office/officeart/2005/8/layout/list1"/>
    <dgm:cxn modelId="{9C9CD69C-1909-46E2-8F18-7244C1063B80}" type="presParOf" srcId="{914B6B3A-53A8-4FC1-BD1E-630DDDA00D12}" destId="{E84EAB9C-7BE7-4DD6-8F88-AF5A2B301655}" srcOrd="10" destOrd="0" presId="urn:microsoft.com/office/officeart/2005/8/layout/list1"/>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5F83469-0D61-423A-8134-CCA4E8F0C609}"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C"/>
        </a:p>
      </dgm:t>
    </dgm:pt>
    <dgm:pt modelId="{A50CF7B2-A399-4B81-BAB8-D17F8F2973AD}">
      <dgm:prSet phldrT="[Texto]"/>
      <dgm:spPr/>
      <dgm:t>
        <a:bodyPr/>
        <a:lstStyle/>
        <a:p>
          <a:r>
            <a:rPr lang="es-EC" b="1" dirty="0" smtClean="0">
              <a:solidFill>
                <a:schemeClr val="bg1"/>
              </a:solidFill>
            </a:rPr>
            <a:t>PERSPECTIVA FINANCIERA</a:t>
          </a:r>
          <a:endParaRPr lang="es-EC" b="1" dirty="0">
            <a:solidFill>
              <a:schemeClr val="bg1"/>
            </a:solidFill>
          </a:endParaRPr>
        </a:p>
      </dgm:t>
    </dgm:pt>
    <dgm:pt modelId="{5FD952C9-E6D7-45E6-8F3F-82FC42D02695}" type="parTrans" cxnId="{4F342CFE-6B05-47EE-8D8B-068FAAA84A32}">
      <dgm:prSet/>
      <dgm:spPr/>
      <dgm:t>
        <a:bodyPr/>
        <a:lstStyle/>
        <a:p>
          <a:endParaRPr lang="es-EC"/>
        </a:p>
      </dgm:t>
    </dgm:pt>
    <dgm:pt modelId="{7DD43337-B9C9-4E89-9767-BFFAB5C09B50}" type="sibTrans" cxnId="{4F342CFE-6B05-47EE-8D8B-068FAAA84A32}">
      <dgm:prSet/>
      <dgm:spPr/>
      <dgm:t>
        <a:bodyPr/>
        <a:lstStyle/>
        <a:p>
          <a:endParaRPr lang="es-EC"/>
        </a:p>
      </dgm:t>
    </dgm:pt>
    <dgm:pt modelId="{3D121816-53E8-4A3E-842E-61CF7EDE4E4F}">
      <dgm:prSet phldrT="[Texto]"/>
      <dgm:spPr/>
      <dgm:t>
        <a:bodyPr/>
        <a:lstStyle/>
        <a:p>
          <a:r>
            <a:rPr lang="es-EC" dirty="0" smtClean="0"/>
            <a:t>Seguimiento, control y evaluación presupuestaria.</a:t>
          </a:r>
          <a:endParaRPr lang="es-EC" dirty="0"/>
        </a:p>
      </dgm:t>
    </dgm:pt>
    <dgm:pt modelId="{654A0593-BDED-4A9F-A4C4-5B4CCDA9B071}" type="parTrans" cxnId="{05734785-4E76-4E59-A50D-810B62B20258}">
      <dgm:prSet/>
      <dgm:spPr/>
      <dgm:t>
        <a:bodyPr/>
        <a:lstStyle/>
        <a:p>
          <a:endParaRPr lang="es-EC"/>
        </a:p>
      </dgm:t>
    </dgm:pt>
    <dgm:pt modelId="{8D3F3530-294C-41DD-8ECB-1D70CD366E0D}" type="sibTrans" cxnId="{05734785-4E76-4E59-A50D-810B62B20258}">
      <dgm:prSet/>
      <dgm:spPr/>
      <dgm:t>
        <a:bodyPr/>
        <a:lstStyle/>
        <a:p>
          <a:endParaRPr lang="es-EC"/>
        </a:p>
      </dgm:t>
    </dgm:pt>
    <dgm:pt modelId="{5ADE48CF-F1D3-4C1B-AB73-FDBD20D8FBA9}">
      <dgm:prSet phldrT="[Texto]"/>
      <dgm:spPr/>
      <dgm:t>
        <a:bodyPr/>
        <a:lstStyle/>
        <a:p>
          <a:r>
            <a:rPr lang="es-EC" dirty="0" smtClean="0"/>
            <a:t>Convenios estratégicos para conseguir créditos no reembolsables.</a:t>
          </a:r>
          <a:endParaRPr lang="es-EC" dirty="0"/>
        </a:p>
      </dgm:t>
    </dgm:pt>
    <dgm:pt modelId="{8D4BD5DF-8CDC-4BA6-8291-C42363042C9E}" type="parTrans" cxnId="{3EE9D84A-A2BF-4A69-9DA4-B22CEC8D107A}">
      <dgm:prSet/>
      <dgm:spPr/>
      <dgm:t>
        <a:bodyPr/>
        <a:lstStyle/>
        <a:p>
          <a:endParaRPr lang="es-EC"/>
        </a:p>
      </dgm:t>
    </dgm:pt>
    <dgm:pt modelId="{05F304CB-2166-4956-99C7-145AA58445AB}" type="sibTrans" cxnId="{3EE9D84A-A2BF-4A69-9DA4-B22CEC8D107A}">
      <dgm:prSet/>
      <dgm:spPr/>
      <dgm:t>
        <a:bodyPr/>
        <a:lstStyle/>
        <a:p>
          <a:endParaRPr lang="es-EC"/>
        </a:p>
      </dgm:t>
    </dgm:pt>
    <dgm:pt modelId="{0CEBDCE7-B3FB-4437-B4AB-6389161A4021}">
      <dgm:prSet phldrT="[Texto]"/>
      <dgm:spPr/>
      <dgm:t>
        <a:bodyPr/>
        <a:lstStyle/>
        <a:p>
          <a:r>
            <a:rPr lang="es-EC" b="1" dirty="0" smtClean="0">
              <a:solidFill>
                <a:schemeClr val="bg1"/>
              </a:solidFill>
            </a:rPr>
            <a:t>PERSPECTIVA CLIENTE</a:t>
          </a:r>
          <a:endParaRPr lang="es-EC" b="1" dirty="0">
            <a:solidFill>
              <a:schemeClr val="bg1"/>
            </a:solidFill>
          </a:endParaRPr>
        </a:p>
      </dgm:t>
    </dgm:pt>
    <dgm:pt modelId="{600F6036-F3BE-4C1B-ABED-182956B59E21}" type="parTrans" cxnId="{CA6D9572-337D-4268-92D5-3D84AA242609}">
      <dgm:prSet/>
      <dgm:spPr/>
      <dgm:t>
        <a:bodyPr/>
        <a:lstStyle/>
        <a:p>
          <a:endParaRPr lang="es-EC"/>
        </a:p>
      </dgm:t>
    </dgm:pt>
    <dgm:pt modelId="{7CEB1E21-7527-4C6A-8D3A-E26F0412526F}" type="sibTrans" cxnId="{CA6D9572-337D-4268-92D5-3D84AA242609}">
      <dgm:prSet/>
      <dgm:spPr/>
      <dgm:t>
        <a:bodyPr/>
        <a:lstStyle/>
        <a:p>
          <a:endParaRPr lang="es-EC"/>
        </a:p>
      </dgm:t>
    </dgm:pt>
    <dgm:pt modelId="{4C40E5B3-AAD1-4B46-BA50-98763F75F432}">
      <dgm:prSet phldrT="[Texto]"/>
      <dgm:spPr/>
      <dgm:t>
        <a:bodyPr/>
        <a:lstStyle/>
        <a:p>
          <a:r>
            <a:rPr lang="es-ES" dirty="0" smtClean="0"/>
            <a:t>Cumplimiento de la rendición de cuentas en el MDMQ.</a:t>
          </a:r>
          <a:endParaRPr lang="es-EC" dirty="0"/>
        </a:p>
      </dgm:t>
    </dgm:pt>
    <dgm:pt modelId="{34C6CD80-6C36-4629-A514-45B73D59E02F}" type="parTrans" cxnId="{C40AB48C-06A4-47B4-9944-3470C4A9E498}">
      <dgm:prSet/>
      <dgm:spPr/>
      <dgm:t>
        <a:bodyPr/>
        <a:lstStyle/>
        <a:p>
          <a:endParaRPr lang="es-EC"/>
        </a:p>
      </dgm:t>
    </dgm:pt>
    <dgm:pt modelId="{3634DE11-6FEC-4F83-BCFC-D00BAA481A3D}" type="sibTrans" cxnId="{C40AB48C-06A4-47B4-9944-3470C4A9E498}">
      <dgm:prSet/>
      <dgm:spPr/>
      <dgm:t>
        <a:bodyPr/>
        <a:lstStyle/>
        <a:p>
          <a:endParaRPr lang="es-EC"/>
        </a:p>
      </dgm:t>
    </dgm:pt>
    <dgm:pt modelId="{CA81E2E1-E4A6-480F-B77B-139330C36ACB}">
      <dgm:prSet phldrT="[Texto]"/>
      <dgm:spPr/>
      <dgm:t>
        <a:bodyPr/>
        <a:lstStyle/>
        <a:p>
          <a:r>
            <a:rPr lang="es-EC" dirty="0" smtClean="0"/>
            <a:t>Plan alianzas contra la corrupción.</a:t>
          </a:r>
          <a:endParaRPr lang="es-EC" dirty="0"/>
        </a:p>
      </dgm:t>
    </dgm:pt>
    <dgm:pt modelId="{4860841B-729B-49A3-B3A7-211695031A06}" type="parTrans" cxnId="{AEC4C254-4CE8-4B81-B5A4-24AD7B3BFA3B}">
      <dgm:prSet/>
      <dgm:spPr/>
      <dgm:t>
        <a:bodyPr/>
        <a:lstStyle/>
        <a:p>
          <a:endParaRPr lang="es-EC"/>
        </a:p>
      </dgm:t>
    </dgm:pt>
    <dgm:pt modelId="{AE9BA485-AC70-4947-8908-44FD6AFFD979}" type="sibTrans" cxnId="{AEC4C254-4CE8-4B81-B5A4-24AD7B3BFA3B}">
      <dgm:prSet/>
      <dgm:spPr/>
      <dgm:t>
        <a:bodyPr/>
        <a:lstStyle/>
        <a:p>
          <a:endParaRPr lang="es-EC"/>
        </a:p>
      </dgm:t>
    </dgm:pt>
    <dgm:pt modelId="{FFB357A6-E381-4A00-A5C7-2AA399E65697}">
      <dgm:prSet phldrT="[Texto]"/>
      <dgm:spPr/>
      <dgm:t>
        <a:bodyPr/>
        <a:lstStyle/>
        <a:p>
          <a:r>
            <a:rPr lang="es-EC" b="1" dirty="0" smtClean="0">
              <a:solidFill>
                <a:schemeClr val="bg1"/>
              </a:solidFill>
            </a:rPr>
            <a:t>PERSPECTIVA PROCESOS INTERNOS</a:t>
          </a:r>
          <a:endParaRPr lang="es-EC" b="1" dirty="0">
            <a:solidFill>
              <a:schemeClr val="bg1"/>
            </a:solidFill>
          </a:endParaRPr>
        </a:p>
      </dgm:t>
    </dgm:pt>
    <dgm:pt modelId="{72282D32-8E35-4ED2-BFD7-0CCC2B5896DC}" type="parTrans" cxnId="{92CAA625-7C7D-45BF-B86F-E9C5DEE4388E}">
      <dgm:prSet/>
      <dgm:spPr/>
      <dgm:t>
        <a:bodyPr/>
        <a:lstStyle/>
        <a:p>
          <a:endParaRPr lang="es-EC"/>
        </a:p>
      </dgm:t>
    </dgm:pt>
    <dgm:pt modelId="{E13EBA31-D5E3-4B32-8484-D9DC31A641BC}" type="sibTrans" cxnId="{92CAA625-7C7D-45BF-B86F-E9C5DEE4388E}">
      <dgm:prSet/>
      <dgm:spPr/>
      <dgm:t>
        <a:bodyPr/>
        <a:lstStyle/>
        <a:p>
          <a:endParaRPr lang="es-EC"/>
        </a:p>
      </dgm:t>
    </dgm:pt>
    <dgm:pt modelId="{5ECCD76F-7BDA-4C9F-9DB3-11CBE3BCE573}">
      <dgm:prSet phldrT="[Texto]"/>
      <dgm:spPr/>
      <dgm:t>
        <a:bodyPr/>
        <a:lstStyle/>
        <a:p>
          <a:r>
            <a:rPr lang="es-EC" dirty="0" smtClean="0"/>
            <a:t>Plan de comunicación externo: Construyendo una cultura de transparencia y honestidad desde la comunicación social.</a:t>
          </a:r>
          <a:endParaRPr lang="es-EC" dirty="0"/>
        </a:p>
      </dgm:t>
    </dgm:pt>
    <dgm:pt modelId="{380178CB-123E-425D-BB35-A9DBA0B34F3B}" type="parTrans" cxnId="{E4960D10-877A-44AF-A6E2-2FBABB3648E7}">
      <dgm:prSet/>
      <dgm:spPr/>
      <dgm:t>
        <a:bodyPr/>
        <a:lstStyle/>
        <a:p>
          <a:endParaRPr lang="es-EC"/>
        </a:p>
      </dgm:t>
    </dgm:pt>
    <dgm:pt modelId="{9039DC63-1123-4800-9274-1B6A28B78857}" type="sibTrans" cxnId="{E4960D10-877A-44AF-A6E2-2FBABB3648E7}">
      <dgm:prSet/>
      <dgm:spPr/>
      <dgm:t>
        <a:bodyPr/>
        <a:lstStyle/>
        <a:p>
          <a:endParaRPr lang="es-EC"/>
        </a:p>
      </dgm:t>
    </dgm:pt>
    <dgm:pt modelId="{165D68E6-1C71-4584-B378-E824EE8B0F41}">
      <dgm:prSet phldrT="[Texto]"/>
      <dgm:spPr/>
      <dgm:t>
        <a:bodyPr/>
        <a:lstStyle/>
        <a:p>
          <a:r>
            <a:rPr lang="es-EC" dirty="0" smtClean="0"/>
            <a:t>Implementación de procesos bajo tecnología BPM.</a:t>
          </a:r>
          <a:endParaRPr lang="es-EC" dirty="0"/>
        </a:p>
      </dgm:t>
    </dgm:pt>
    <dgm:pt modelId="{146490A0-B454-4904-989A-470D6930080E}" type="parTrans" cxnId="{5C058663-D122-4FBC-94AA-B0F7469AF205}">
      <dgm:prSet/>
      <dgm:spPr/>
      <dgm:t>
        <a:bodyPr/>
        <a:lstStyle/>
        <a:p>
          <a:endParaRPr lang="es-EC"/>
        </a:p>
      </dgm:t>
    </dgm:pt>
    <dgm:pt modelId="{06CE6FB0-B0A4-4032-9334-7A1B3F195290}" type="sibTrans" cxnId="{5C058663-D122-4FBC-94AA-B0F7469AF205}">
      <dgm:prSet/>
      <dgm:spPr/>
      <dgm:t>
        <a:bodyPr/>
        <a:lstStyle/>
        <a:p>
          <a:endParaRPr lang="es-EC"/>
        </a:p>
      </dgm:t>
    </dgm:pt>
    <dgm:pt modelId="{C42DC402-FE56-4AAD-990D-B29CDB910C6F}">
      <dgm:prSet phldrT="[Texto]"/>
      <dgm:spPr/>
      <dgm:t>
        <a:bodyPr/>
        <a:lstStyle/>
        <a:p>
          <a:r>
            <a:rPr lang="es-EC" b="1" dirty="0" smtClean="0">
              <a:solidFill>
                <a:schemeClr val="bg1"/>
              </a:solidFill>
            </a:rPr>
            <a:t>PERSPECTIVA DESARROLLO Y APRENDIZAJE</a:t>
          </a:r>
          <a:endParaRPr lang="es-EC" b="1" dirty="0">
            <a:solidFill>
              <a:schemeClr val="bg1"/>
            </a:solidFill>
          </a:endParaRPr>
        </a:p>
      </dgm:t>
    </dgm:pt>
    <dgm:pt modelId="{EFDE1C6E-D0D7-4CAF-A723-E3156C9CA9FC}" type="parTrans" cxnId="{72E0CBBC-9A58-4AD2-958D-725EDB99C31A}">
      <dgm:prSet/>
      <dgm:spPr/>
      <dgm:t>
        <a:bodyPr/>
        <a:lstStyle/>
        <a:p>
          <a:endParaRPr lang="es-EC"/>
        </a:p>
      </dgm:t>
    </dgm:pt>
    <dgm:pt modelId="{A028FC36-54F8-4290-82E4-49F4ABA6E189}" type="sibTrans" cxnId="{72E0CBBC-9A58-4AD2-958D-725EDB99C31A}">
      <dgm:prSet/>
      <dgm:spPr/>
      <dgm:t>
        <a:bodyPr/>
        <a:lstStyle/>
        <a:p>
          <a:endParaRPr lang="es-EC"/>
        </a:p>
      </dgm:t>
    </dgm:pt>
    <dgm:pt modelId="{44BC0616-89E7-46F7-ADD5-A3ED8BA478BD}">
      <dgm:prSet phldrT="[Texto]"/>
      <dgm:spPr/>
      <dgm:t>
        <a:bodyPr/>
        <a:lstStyle/>
        <a:p>
          <a:r>
            <a:rPr lang="es-EC" dirty="0" smtClean="0"/>
            <a:t>Implementación del plan estratégico basado en BSC.</a:t>
          </a:r>
          <a:endParaRPr lang="es-EC" dirty="0"/>
        </a:p>
      </dgm:t>
    </dgm:pt>
    <dgm:pt modelId="{073BB46E-83DD-4485-A341-0856F9DEFAEC}" type="parTrans" cxnId="{4B9EC0FC-26AC-4498-A421-46B788E6C443}">
      <dgm:prSet/>
      <dgm:spPr/>
      <dgm:t>
        <a:bodyPr/>
        <a:lstStyle/>
        <a:p>
          <a:endParaRPr lang="es-EC"/>
        </a:p>
      </dgm:t>
    </dgm:pt>
    <dgm:pt modelId="{3296CE32-6054-4D7B-BD94-C9DFBE198A2D}" type="sibTrans" cxnId="{4B9EC0FC-26AC-4498-A421-46B788E6C443}">
      <dgm:prSet/>
      <dgm:spPr/>
      <dgm:t>
        <a:bodyPr/>
        <a:lstStyle/>
        <a:p>
          <a:endParaRPr lang="es-EC"/>
        </a:p>
      </dgm:t>
    </dgm:pt>
    <dgm:pt modelId="{C6CA4B3C-1238-40C5-9130-D46EDB9DD731}">
      <dgm:prSet phldrT="[Texto]"/>
      <dgm:spPr/>
      <dgm:t>
        <a:bodyPr/>
        <a:lstStyle/>
        <a:p>
          <a:r>
            <a:rPr lang="es-EC" dirty="0" smtClean="0"/>
            <a:t>Capacitación Virtual. </a:t>
          </a:r>
          <a:endParaRPr lang="es-EC" dirty="0"/>
        </a:p>
      </dgm:t>
    </dgm:pt>
    <dgm:pt modelId="{E67F61BF-F72C-46CB-B5D2-A5ED47D8BC1A}" type="parTrans" cxnId="{70EB4C9D-DAB5-403C-B215-B1242B842B67}">
      <dgm:prSet/>
      <dgm:spPr/>
      <dgm:t>
        <a:bodyPr/>
        <a:lstStyle/>
        <a:p>
          <a:endParaRPr lang="es-EC"/>
        </a:p>
      </dgm:t>
    </dgm:pt>
    <dgm:pt modelId="{A982A804-5BB5-4853-AAD0-B3D2AE6B407B}" type="sibTrans" cxnId="{70EB4C9D-DAB5-403C-B215-B1242B842B67}">
      <dgm:prSet/>
      <dgm:spPr/>
      <dgm:t>
        <a:bodyPr/>
        <a:lstStyle/>
        <a:p>
          <a:endParaRPr lang="es-EC"/>
        </a:p>
      </dgm:t>
    </dgm:pt>
    <dgm:pt modelId="{08AC75EB-C8B3-494C-BA3C-4720A545A3F0}">
      <dgm:prSet phldrT="[Texto]"/>
      <dgm:spPr/>
      <dgm:t>
        <a:bodyPr/>
        <a:lstStyle/>
        <a:p>
          <a:endParaRPr lang="es-EC" dirty="0"/>
        </a:p>
      </dgm:t>
    </dgm:pt>
    <dgm:pt modelId="{DDFF248F-E644-491A-88B2-97E251B41582}" type="parTrans" cxnId="{1B86F1AD-9962-40B0-915A-01404B25D42D}">
      <dgm:prSet/>
      <dgm:spPr/>
      <dgm:t>
        <a:bodyPr/>
        <a:lstStyle/>
        <a:p>
          <a:endParaRPr lang="es-EC"/>
        </a:p>
      </dgm:t>
    </dgm:pt>
    <dgm:pt modelId="{9B8534E0-4222-4F21-9F02-01F72275045B}" type="sibTrans" cxnId="{1B86F1AD-9962-40B0-915A-01404B25D42D}">
      <dgm:prSet/>
      <dgm:spPr/>
      <dgm:t>
        <a:bodyPr/>
        <a:lstStyle/>
        <a:p>
          <a:endParaRPr lang="es-EC"/>
        </a:p>
      </dgm:t>
    </dgm:pt>
    <dgm:pt modelId="{AABC8E35-55A1-4894-89EF-1FA5C0DB2435}">
      <dgm:prSet phldrT="[Texto]"/>
      <dgm:spPr/>
      <dgm:t>
        <a:bodyPr/>
        <a:lstStyle/>
        <a:p>
          <a:endParaRPr lang="es-EC" dirty="0"/>
        </a:p>
      </dgm:t>
    </dgm:pt>
    <dgm:pt modelId="{85BCFBE4-03CE-45EB-A744-58CB86DD676A}" type="parTrans" cxnId="{18DC79BD-5C98-46A1-A5DF-0BAF0CBED15B}">
      <dgm:prSet/>
      <dgm:spPr/>
      <dgm:t>
        <a:bodyPr/>
        <a:lstStyle/>
        <a:p>
          <a:endParaRPr lang="es-EC"/>
        </a:p>
      </dgm:t>
    </dgm:pt>
    <dgm:pt modelId="{94D2F921-0F75-4016-B399-C340BAECF3EF}" type="sibTrans" cxnId="{18DC79BD-5C98-46A1-A5DF-0BAF0CBED15B}">
      <dgm:prSet/>
      <dgm:spPr/>
      <dgm:t>
        <a:bodyPr/>
        <a:lstStyle/>
        <a:p>
          <a:endParaRPr lang="es-EC"/>
        </a:p>
      </dgm:t>
    </dgm:pt>
    <dgm:pt modelId="{934EBE13-7A4C-465C-85B4-71AA9CCE12EF}">
      <dgm:prSet phldrT="[Texto]"/>
      <dgm:spPr/>
      <dgm:t>
        <a:bodyPr/>
        <a:lstStyle/>
        <a:p>
          <a:endParaRPr lang="es-EC" dirty="0"/>
        </a:p>
      </dgm:t>
    </dgm:pt>
    <dgm:pt modelId="{9AAE477A-7589-4915-8D4A-5F6294CA9BF3}" type="parTrans" cxnId="{39A4884F-888F-421A-9B07-5420DD8D98B9}">
      <dgm:prSet/>
      <dgm:spPr/>
      <dgm:t>
        <a:bodyPr/>
        <a:lstStyle/>
        <a:p>
          <a:endParaRPr lang="es-EC"/>
        </a:p>
      </dgm:t>
    </dgm:pt>
    <dgm:pt modelId="{EA605C09-9A4D-468F-9878-B43DB0F32CC9}" type="sibTrans" cxnId="{39A4884F-888F-421A-9B07-5420DD8D98B9}">
      <dgm:prSet/>
      <dgm:spPr/>
      <dgm:t>
        <a:bodyPr/>
        <a:lstStyle/>
        <a:p>
          <a:endParaRPr lang="es-EC"/>
        </a:p>
      </dgm:t>
    </dgm:pt>
    <dgm:pt modelId="{D034C6CE-6D05-4F91-B1E0-D59609248823}">
      <dgm:prSet phldrT="[Texto]"/>
      <dgm:spPr/>
      <dgm:t>
        <a:bodyPr/>
        <a:lstStyle/>
        <a:p>
          <a:endParaRPr lang="es-EC" dirty="0"/>
        </a:p>
      </dgm:t>
    </dgm:pt>
    <dgm:pt modelId="{5FA19E13-3B87-423C-817C-4404BE6BD7F2}" type="parTrans" cxnId="{57469D9E-7B49-4A55-A6B8-038FF839460D}">
      <dgm:prSet/>
      <dgm:spPr/>
      <dgm:t>
        <a:bodyPr/>
        <a:lstStyle/>
        <a:p>
          <a:endParaRPr lang="es-EC"/>
        </a:p>
      </dgm:t>
    </dgm:pt>
    <dgm:pt modelId="{B2E7EC82-5DD2-45BC-B13A-FFE091F67831}" type="sibTrans" cxnId="{57469D9E-7B49-4A55-A6B8-038FF839460D}">
      <dgm:prSet/>
      <dgm:spPr/>
      <dgm:t>
        <a:bodyPr/>
        <a:lstStyle/>
        <a:p>
          <a:endParaRPr lang="es-EC"/>
        </a:p>
      </dgm:t>
    </dgm:pt>
    <dgm:pt modelId="{DED46055-100F-446E-8090-486497DC040E}" type="pres">
      <dgm:prSet presAssocID="{15F83469-0D61-423A-8134-CCA4E8F0C609}" presName="Name0" presStyleCnt="0">
        <dgm:presLayoutVars>
          <dgm:dir/>
          <dgm:animLvl val="lvl"/>
          <dgm:resizeHandles val="exact"/>
        </dgm:presLayoutVars>
      </dgm:prSet>
      <dgm:spPr/>
      <dgm:t>
        <a:bodyPr/>
        <a:lstStyle/>
        <a:p>
          <a:endParaRPr lang="es-EC"/>
        </a:p>
      </dgm:t>
    </dgm:pt>
    <dgm:pt modelId="{2E889A45-C316-491C-81E6-FD2A998A0695}" type="pres">
      <dgm:prSet presAssocID="{A50CF7B2-A399-4B81-BAB8-D17F8F2973AD}" presName="composite" presStyleCnt="0"/>
      <dgm:spPr/>
    </dgm:pt>
    <dgm:pt modelId="{D7F53574-6D0D-42FE-BE76-CB12E519767B}" type="pres">
      <dgm:prSet presAssocID="{A50CF7B2-A399-4B81-BAB8-D17F8F2973AD}" presName="parTx" presStyleLbl="alignNode1" presStyleIdx="0" presStyleCnt="4">
        <dgm:presLayoutVars>
          <dgm:chMax val="0"/>
          <dgm:chPref val="0"/>
          <dgm:bulletEnabled val="1"/>
        </dgm:presLayoutVars>
      </dgm:prSet>
      <dgm:spPr/>
      <dgm:t>
        <a:bodyPr/>
        <a:lstStyle/>
        <a:p>
          <a:endParaRPr lang="es-EC"/>
        </a:p>
      </dgm:t>
    </dgm:pt>
    <dgm:pt modelId="{909BCEE1-CA17-45B1-BD1C-F9EAD4E99F93}" type="pres">
      <dgm:prSet presAssocID="{A50CF7B2-A399-4B81-BAB8-D17F8F2973AD}" presName="desTx" presStyleLbl="alignAccFollowNode1" presStyleIdx="0" presStyleCnt="4">
        <dgm:presLayoutVars>
          <dgm:bulletEnabled val="1"/>
        </dgm:presLayoutVars>
      </dgm:prSet>
      <dgm:spPr/>
      <dgm:t>
        <a:bodyPr/>
        <a:lstStyle/>
        <a:p>
          <a:endParaRPr lang="es-EC"/>
        </a:p>
      </dgm:t>
    </dgm:pt>
    <dgm:pt modelId="{8E0DFE5B-F4D8-45ED-8439-D24371C679EF}" type="pres">
      <dgm:prSet presAssocID="{7DD43337-B9C9-4E89-9767-BFFAB5C09B50}" presName="space" presStyleCnt="0"/>
      <dgm:spPr/>
    </dgm:pt>
    <dgm:pt modelId="{13A04D39-71B5-4557-B5B2-7B5FC2D4FBC3}" type="pres">
      <dgm:prSet presAssocID="{0CEBDCE7-B3FB-4437-B4AB-6389161A4021}" presName="composite" presStyleCnt="0"/>
      <dgm:spPr/>
    </dgm:pt>
    <dgm:pt modelId="{8B940AE6-54A0-4121-BCCE-0C4A5FCDAE99}" type="pres">
      <dgm:prSet presAssocID="{0CEBDCE7-B3FB-4437-B4AB-6389161A4021}" presName="parTx" presStyleLbl="alignNode1" presStyleIdx="1" presStyleCnt="4">
        <dgm:presLayoutVars>
          <dgm:chMax val="0"/>
          <dgm:chPref val="0"/>
          <dgm:bulletEnabled val="1"/>
        </dgm:presLayoutVars>
      </dgm:prSet>
      <dgm:spPr/>
      <dgm:t>
        <a:bodyPr/>
        <a:lstStyle/>
        <a:p>
          <a:endParaRPr lang="es-EC"/>
        </a:p>
      </dgm:t>
    </dgm:pt>
    <dgm:pt modelId="{911286B1-0B68-44F7-9CCA-964B536A50AF}" type="pres">
      <dgm:prSet presAssocID="{0CEBDCE7-B3FB-4437-B4AB-6389161A4021}" presName="desTx" presStyleLbl="alignAccFollowNode1" presStyleIdx="1" presStyleCnt="4">
        <dgm:presLayoutVars>
          <dgm:bulletEnabled val="1"/>
        </dgm:presLayoutVars>
      </dgm:prSet>
      <dgm:spPr/>
      <dgm:t>
        <a:bodyPr/>
        <a:lstStyle/>
        <a:p>
          <a:endParaRPr lang="es-EC"/>
        </a:p>
      </dgm:t>
    </dgm:pt>
    <dgm:pt modelId="{57764E93-470B-4C9D-9806-35EED468489B}" type="pres">
      <dgm:prSet presAssocID="{7CEB1E21-7527-4C6A-8D3A-E26F0412526F}" presName="space" presStyleCnt="0"/>
      <dgm:spPr/>
    </dgm:pt>
    <dgm:pt modelId="{DCB66C4A-1664-4F88-932D-08457033913B}" type="pres">
      <dgm:prSet presAssocID="{FFB357A6-E381-4A00-A5C7-2AA399E65697}" presName="composite" presStyleCnt="0"/>
      <dgm:spPr/>
    </dgm:pt>
    <dgm:pt modelId="{CA7BC65B-F854-4E2C-8E6F-6DA594E80FAC}" type="pres">
      <dgm:prSet presAssocID="{FFB357A6-E381-4A00-A5C7-2AA399E65697}" presName="parTx" presStyleLbl="alignNode1" presStyleIdx="2" presStyleCnt="4">
        <dgm:presLayoutVars>
          <dgm:chMax val="0"/>
          <dgm:chPref val="0"/>
          <dgm:bulletEnabled val="1"/>
        </dgm:presLayoutVars>
      </dgm:prSet>
      <dgm:spPr/>
      <dgm:t>
        <a:bodyPr/>
        <a:lstStyle/>
        <a:p>
          <a:endParaRPr lang="es-EC"/>
        </a:p>
      </dgm:t>
    </dgm:pt>
    <dgm:pt modelId="{CA708CA1-FCC6-47C1-AEAA-D2565498AC36}" type="pres">
      <dgm:prSet presAssocID="{FFB357A6-E381-4A00-A5C7-2AA399E65697}" presName="desTx" presStyleLbl="alignAccFollowNode1" presStyleIdx="2" presStyleCnt="4">
        <dgm:presLayoutVars>
          <dgm:bulletEnabled val="1"/>
        </dgm:presLayoutVars>
      </dgm:prSet>
      <dgm:spPr/>
      <dgm:t>
        <a:bodyPr/>
        <a:lstStyle/>
        <a:p>
          <a:endParaRPr lang="es-EC"/>
        </a:p>
      </dgm:t>
    </dgm:pt>
    <dgm:pt modelId="{54B15332-34BD-4F88-AD7E-A80BA8CC8524}" type="pres">
      <dgm:prSet presAssocID="{E13EBA31-D5E3-4B32-8484-D9DC31A641BC}" presName="space" presStyleCnt="0"/>
      <dgm:spPr/>
    </dgm:pt>
    <dgm:pt modelId="{70175E66-8210-4BF1-A8F2-0CE60EDCA38C}" type="pres">
      <dgm:prSet presAssocID="{C42DC402-FE56-4AAD-990D-B29CDB910C6F}" presName="composite" presStyleCnt="0"/>
      <dgm:spPr/>
    </dgm:pt>
    <dgm:pt modelId="{38AA49B1-5C6C-46B3-86E0-D8BEF3FC51B9}" type="pres">
      <dgm:prSet presAssocID="{C42DC402-FE56-4AAD-990D-B29CDB910C6F}" presName="parTx" presStyleLbl="alignNode1" presStyleIdx="3" presStyleCnt="4">
        <dgm:presLayoutVars>
          <dgm:chMax val="0"/>
          <dgm:chPref val="0"/>
          <dgm:bulletEnabled val="1"/>
        </dgm:presLayoutVars>
      </dgm:prSet>
      <dgm:spPr/>
      <dgm:t>
        <a:bodyPr/>
        <a:lstStyle/>
        <a:p>
          <a:endParaRPr lang="es-EC"/>
        </a:p>
      </dgm:t>
    </dgm:pt>
    <dgm:pt modelId="{091632F6-55C1-4D6C-AC1F-CFC092771805}" type="pres">
      <dgm:prSet presAssocID="{C42DC402-FE56-4AAD-990D-B29CDB910C6F}" presName="desTx" presStyleLbl="alignAccFollowNode1" presStyleIdx="3" presStyleCnt="4">
        <dgm:presLayoutVars>
          <dgm:bulletEnabled val="1"/>
        </dgm:presLayoutVars>
      </dgm:prSet>
      <dgm:spPr/>
      <dgm:t>
        <a:bodyPr/>
        <a:lstStyle/>
        <a:p>
          <a:endParaRPr lang="es-EC"/>
        </a:p>
      </dgm:t>
    </dgm:pt>
  </dgm:ptLst>
  <dgm:cxnLst>
    <dgm:cxn modelId="{92CAA625-7C7D-45BF-B86F-E9C5DEE4388E}" srcId="{15F83469-0D61-423A-8134-CCA4E8F0C609}" destId="{FFB357A6-E381-4A00-A5C7-2AA399E65697}" srcOrd="2" destOrd="0" parTransId="{72282D32-8E35-4ED2-BFD7-0CCC2B5896DC}" sibTransId="{E13EBA31-D5E3-4B32-8484-D9DC31A641BC}"/>
    <dgm:cxn modelId="{4B9EC0FC-26AC-4498-A421-46B788E6C443}" srcId="{C42DC402-FE56-4AAD-990D-B29CDB910C6F}" destId="{44BC0616-89E7-46F7-ADD5-A3ED8BA478BD}" srcOrd="0" destOrd="0" parTransId="{073BB46E-83DD-4485-A341-0856F9DEFAEC}" sibTransId="{3296CE32-6054-4D7B-BD94-C9DFBE198A2D}"/>
    <dgm:cxn modelId="{70EB4C9D-DAB5-403C-B215-B1242B842B67}" srcId="{C42DC402-FE56-4AAD-990D-B29CDB910C6F}" destId="{C6CA4B3C-1238-40C5-9130-D46EDB9DD731}" srcOrd="2" destOrd="0" parTransId="{E67F61BF-F72C-46CB-B5D2-A5ED47D8BC1A}" sibTransId="{A982A804-5BB5-4853-AAD0-B3D2AE6B407B}"/>
    <dgm:cxn modelId="{57469D9E-7B49-4A55-A6B8-038FF839460D}" srcId="{FFB357A6-E381-4A00-A5C7-2AA399E65697}" destId="{D034C6CE-6D05-4F91-B1E0-D59609248823}" srcOrd="1" destOrd="0" parTransId="{5FA19E13-3B87-423C-817C-4404BE6BD7F2}" sibTransId="{B2E7EC82-5DD2-45BC-B13A-FFE091F67831}"/>
    <dgm:cxn modelId="{39A4884F-888F-421A-9B07-5420DD8D98B9}" srcId="{C42DC402-FE56-4AAD-990D-B29CDB910C6F}" destId="{934EBE13-7A4C-465C-85B4-71AA9CCE12EF}" srcOrd="1" destOrd="0" parTransId="{9AAE477A-7589-4915-8D4A-5F6294CA9BF3}" sibTransId="{EA605C09-9A4D-468F-9878-B43DB0F32CC9}"/>
    <dgm:cxn modelId="{1B86F1AD-9962-40B0-915A-01404B25D42D}" srcId="{A50CF7B2-A399-4B81-BAB8-D17F8F2973AD}" destId="{08AC75EB-C8B3-494C-BA3C-4720A545A3F0}" srcOrd="1" destOrd="0" parTransId="{DDFF248F-E644-491A-88B2-97E251B41582}" sibTransId="{9B8534E0-4222-4F21-9F02-01F72275045B}"/>
    <dgm:cxn modelId="{AEC4C254-4CE8-4B81-B5A4-24AD7B3BFA3B}" srcId="{0CEBDCE7-B3FB-4437-B4AB-6389161A4021}" destId="{CA81E2E1-E4A6-480F-B77B-139330C36ACB}" srcOrd="2" destOrd="0" parTransId="{4860841B-729B-49A3-B3A7-211695031A06}" sibTransId="{AE9BA485-AC70-4947-8908-44FD6AFFD979}"/>
    <dgm:cxn modelId="{F4500307-066D-4ADA-9386-E44B38260F46}" type="presOf" srcId="{A50CF7B2-A399-4B81-BAB8-D17F8F2973AD}" destId="{D7F53574-6D0D-42FE-BE76-CB12E519767B}" srcOrd="0" destOrd="0" presId="urn:microsoft.com/office/officeart/2005/8/layout/hList1"/>
    <dgm:cxn modelId="{CA6D9572-337D-4268-92D5-3D84AA242609}" srcId="{15F83469-0D61-423A-8134-CCA4E8F0C609}" destId="{0CEBDCE7-B3FB-4437-B4AB-6389161A4021}" srcOrd="1" destOrd="0" parTransId="{600F6036-F3BE-4C1B-ABED-182956B59E21}" sibTransId="{7CEB1E21-7527-4C6A-8D3A-E26F0412526F}"/>
    <dgm:cxn modelId="{72E0CBBC-9A58-4AD2-958D-725EDB99C31A}" srcId="{15F83469-0D61-423A-8134-CCA4E8F0C609}" destId="{C42DC402-FE56-4AAD-990D-B29CDB910C6F}" srcOrd="3" destOrd="0" parTransId="{EFDE1C6E-D0D7-4CAF-A723-E3156C9CA9FC}" sibTransId="{A028FC36-54F8-4290-82E4-49F4ABA6E189}"/>
    <dgm:cxn modelId="{5C5AEE72-A6D2-4461-BEBF-3B6BEE1566C7}" type="presOf" srcId="{5ADE48CF-F1D3-4C1B-AB73-FDBD20D8FBA9}" destId="{909BCEE1-CA17-45B1-BD1C-F9EAD4E99F93}" srcOrd="0" destOrd="2" presId="urn:microsoft.com/office/officeart/2005/8/layout/hList1"/>
    <dgm:cxn modelId="{C40AB48C-06A4-47B4-9944-3470C4A9E498}" srcId="{0CEBDCE7-B3FB-4437-B4AB-6389161A4021}" destId="{4C40E5B3-AAD1-4B46-BA50-98763F75F432}" srcOrd="0" destOrd="0" parTransId="{34C6CD80-6C36-4629-A514-45B73D59E02F}" sibTransId="{3634DE11-6FEC-4F83-BCFC-D00BAA481A3D}"/>
    <dgm:cxn modelId="{C46A72AC-F7BB-4A33-925F-CE843EB1D87E}" type="presOf" srcId="{CA81E2E1-E4A6-480F-B77B-139330C36ACB}" destId="{911286B1-0B68-44F7-9CCA-964B536A50AF}" srcOrd="0" destOrd="2" presId="urn:microsoft.com/office/officeart/2005/8/layout/hList1"/>
    <dgm:cxn modelId="{9424714E-D21D-43A6-A80D-DCB7894316C4}" type="presOf" srcId="{44BC0616-89E7-46F7-ADD5-A3ED8BA478BD}" destId="{091632F6-55C1-4D6C-AC1F-CFC092771805}" srcOrd="0" destOrd="0" presId="urn:microsoft.com/office/officeart/2005/8/layout/hList1"/>
    <dgm:cxn modelId="{CB529688-EB70-44ED-AE6A-510766930A63}" type="presOf" srcId="{4C40E5B3-AAD1-4B46-BA50-98763F75F432}" destId="{911286B1-0B68-44F7-9CCA-964B536A50AF}" srcOrd="0" destOrd="0" presId="urn:microsoft.com/office/officeart/2005/8/layout/hList1"/>
    <dgm:cxn modelId="{8778A998-8847-4C47-8837-7273E1681AEA}" type="presOf" srcId="{C42DC402-FE56-4AAD-990D-B29CDB910C6F}" destId="{38AA49B1-5C6C-46B3-86E0-D8BEF3FC51B9}" srcOrd="0" destOrd="0" presId="urn:microsoft.com/office/officeart/2005/8/layout/hList1"/>
    <dgm:cxn modelId="{38F9AA20-8EAC-40E7-B4EC-CF04573D9B44}" type="presOf" srcId="{FFB357A6-E381-4A00-A5C7-2AA399E65697}" destId="{CA7BC65B-F854-4E2C-8E6F-6DA594E80FAC}" srcOrd="0" destOrd="0" presId="urn:microsoft.com/office/officeart/2005/8/layout/hList1"/>
    <dgm:cxn modelId="{2902C783-7C9F-4823-82C2-94EFBA11E2C5}" type="presOf" srcId="{934EBE13-7A4C-465C-85B4-71AA9CCE12EF}" destId="{091632F6-55C1-4D6C-AC1F-CFC092771805}" srcOrd="0" destOrd="1" presId="urn:microsoft.com/office/officeart/2005/8/layout/hList1"/>
    <dgm:cxn modelId="{A2095D71-059E-488B-9F0F-FC56B91AE96D}" type="presOf" srcId="{3D121816-53E8-4A3E-842E-61CF7EDE4E4F}" destId="{909BCEE1-CA17-45B1-BD1C-F9EAD4E99F93}" srcOrd="0" destOrd="0" presId="urn:microsoft.com/office/officeart/2005/8/layout/hList1"/>
    <dgm:cxn modelId="{5C058663-D122-4FBC-94AA-B0F7469AF205}" srcId="{FFB357A6-E381-4A00-A5C7-2AA399E65697}" destId="{165D68E6-1C71-4584-B378-E824EE8B0F41}" srcOrd="2" destOrd="0" parTransId="{146490A0-B454-4904-989A-470D6930080E}" sibTransId="{06CE6FB0-B0A4-4032-9334-7A1B3F195290}"/>
    <dgm:cxn modelId="{4F342CFE-6B05-47EE-8D8B-068FAAA84A32}" srcId="{15F83469-0D61-423A-8134-CCA4E8F0C609}" destId="{A50CF7B2-A399-4B81-BAB8-D17F8F2973AD}" srcOrd="0" destOrd="0" parTransId="{5FD952C9-E6D7-45E6-8F3F-82FC42D02695}" sibTransId="{7DD43337-B9C9-4E89-9767-BFFAB5C09B50}"/>
    <dgm:cxn modelId="{3B51151A-2EB9-4164-824B-5F8CA3819E4D}" type="presOf" srcId="{15F83469-0D61-423A-8134-CCA4E8F0C609}" destId="{DED46055-100F-446E-8090-486497DC040E}" srcOrd="0" destOrd="0" presId="urn:microsoft.com/office/officeart/2005/8/layout/hList1"/>
    <dgm:cxn modelId="{04F66BC1-0269-4E6F-A09C-2EE26A1FDC14}" type="presOf" srcId="{5ECCD76F-7BDA-4C9F-9DB3-11CBE3BCE573}" destId="{CA708CA1-FCC6-47C1-AEAA-D2565498AC36}" srcOrd="0" destOrd="0" presId="urn:microsoft.com/office/officeart/2005/8/layout/hList1"/>
    <dgm:cxn modelId="{FA0238AC-CE74-43D2-8117-ADFFC80B433E}" type="presOf" srcId="{C6CA4B3C-1238-40C5-9130-D46EDB9DD731}" destId="{091632F6-55C1-4D6C-AC1F-CFC092771805}" srcOrd="0" destOrd="2" presId="urn:microsoft.com/office/officeart/2005/8/layout/hList1"/>
    <dgm:cxn modelId="{474F6744-783B-4BF0-8FEC-854699977984}" type="presOf" srcId="{D034C6CE-6D05-4F91-B1E0-D59609248823}" destId="{CA708CA1-FCC6-47C1-AEAA-D2565498AC36}" srcOrd="0" destOrd="1" presId="urn:microsoft.com/office/officeart/2005/8/layout/hList1"/>
    <dgm:cxn modelId="{1525CDB2-0FB9-4EEE-8916-11EE56052746}" type="presOf" srcId="{0CEBDCE7-B3FB-4437-B4AB-6389161A4021}" destId="{8B940AE6-54A0-4121-BCCE-0C4A5FCDAE99}" srcOrd="0" destOrd="0" presId="urn:microsoft.com/office/officeart/2005/8/layout/hList1"/>
    <dgm:cxn modelId="{1C56FA91-9AE4-4BA7-9248-6B7BDBCBA9E5}" type="presOf" srcId="{165D68E6-1C71-4584-B378-E824EE8B0F41}" destId="{CA708CA1-FCC6-47C1-AEAA-D2565498AC36}" srcOrd="0" destOrd="2" presId="urn:microsoft.com/office/officeart/2005/8/layout/hList1"/>
    <dgm:cxn modelId="{E4960D10-877A-44AF-A6E2-2FBABB3648E7}" srcId="{FFB357A6-E381-4A00-A5C7-2AA399E65697}" destId="{5ECCD76F-7BDA-4C9F-9DB3-11CBE3BCE573}" srcOrd="0" destOrd="0" parTransId="{380178CB-123E-425D-BB35-A9DBA0B34F3B}" sibTransId="{9039DC63-1123-4800-9274-1B6A28B78857}"/>
    <dgm:cxn modelId="{3EE9D84A-A2BF-4A69-9DA4-B22CEC8D107A}" srcId="{A50CF7B2-A399-4B81-BAB8-D17F8F2973AD}" destId="{5ADE48CF-F1D3-4C1B-AB73-FDBD20D8FBA9}" srcOrd="2" destOrd="0" parTransId="{8D4BD5DF-8CDC-4BA6-8291-C42363042C9E}" sibTransId="{05F304CB-2166-4956-99C7-145AA58445AB}"/>
    <dgm:cxn modelId="{49BF2033-9C90-4BE8-A265-09259A64A473}" type="presOf" srcId="{08AC75EB-C8B3-494C-BA3C-4720A545A3F0}" destId="{909BCEE1-CA17-45B1-BD1C-F9EAD4E99F93}" srcOrd="0" destOrd="1" presId="urn:microsoft.com/office/officeart/2005/8/layout/hList1"/>
    <dgm:cxn modelId="{05734785-4E76-4E59-A50D-810B62B20258}" srcId="{A50CF7B2-A399-4B81-BAB8-D17F8F2973AD}" destId="{3D121816-53E8-4A3E-842E-61CF7EDE4E4F}" srcOrd="0" destOrd="0" parTransId="{654A0593-BDED-4A9F-A4C4-5B4CCDA9B071}" sibTransId="{8D3F3530-294C-41DD-8ECB-1D70CD366E0D}"/>
    <dgm:cxn modelId="{18DC79BD-5C98-46A1-A5DF-0BAF0CBED15B}" srcId="{0CEBDCE7-B3FB-4437-B4AB-6389161A4021}" destId="{AABC8E35-55A1-4894-89EF-1FA5C0DB2435}" srcOrd="1" destOrd="0" parTransId="{85BCFBE4-03CE-45EB-A744-58CB86DD676A}" sibTransId="{94D2F921-0F75-4016-B399-C340BAECF3EF}"/>
    <dgm:cxn modelId="{053F972A-80C1-4570-A0FB-CFEF2B11FB02}" type="presOf" srcId="{AABC8E35-55A1-4894-89EF-1FA5C0DB2435}" destId="{911286B1-0B68-44F7-9CCA-964B536A50AF}" srcOrd="0" destOrd="1" presId="urn:microsoft.com/office/officeart/2005/8/layout/hList1"/>
    <dgm:cxn modelId="{85464E3E-ED62-4D84-93C8-FB860BA20CAD}" type="presParOf" srcId="{DED46055-100F-446E-8090-486497DC040E}" destId="{2E889A45-C316-491C-81E6-FD2A998A0695}" srcOrd="0" destOrd="0" presId="urn:microsoft.com/office/officeart/2005/8/layout/hList1"/>
    <dgm:cxn modelId="{2928CEB9-5EE0-4032-8891-4203CD7FF407}" type="presParOf" srcId="{2E889A45-C316-491C-81E6-FD2A998A0695}" destId="{D7F53574-6D0D-42FE-BE76-CB12E519767B}" srcOrd="0" destOrd="0" presId="urn:microsoft.com/office/officeart/2005/8/layout/hList1"/>
    <dgm:cxn modelId="{B4B02E5F-6C20-4F22-8BFA-32B058E5BAA3}" type="presParOf" srcId="{2E889A45-C316-491C-81E6-FD2A998A0695}" destId="{909BCEE1-CA17-45B1-BD1C-F9EAD4E99F93}" srcOrd="1" destOrd="0" presId="urn:microsoft.com/office/officeart/2005/8/layout/hList1"/>
    <dgm:cxn modelId="{82435B98-4626-446E-80F9-62538FA2903F}" type="presParOf" srcId="{DED46055-100F-446E-8090-486497DC040E}" destId="{8E0DFE5B-F4D8-45ED-8439-D24371C679EF}" srcOrd="1" destOrd="0" presId="urn:microsoft.com/office/officeart/2005/8/layout/hList1"/>
    <dgm:cxn modelId="{FDC4BD2B-9DCC-44E6-B8DA-0A8229F7E85C}" type="presParOf" srcId="{DED46055-100F-446E-8090-486497DC040E}" destId="{13A04D39-71B5-4557-B5B2-7B5FC2D4FBC3}" srcOrd="2" destOrd="0" presId="urn:microsoft.com/office/officeart/2005/8/layout/hList1"/>
    <dgm:cxn modelId="{4D36C3BD-5BCD-4E95-BDB9-31A677BBA41B}" type="presParOf" srcId="{13A04D39-71B5-4557-B5B2-7B5FC2D4FBC3}" destId="{8B940AE6-54A0-4121-BCCE-0C4A5FCDAE99}" srcOrd="0" destOrd="0" presId="urn:microsoft.com/office/officeart/2005/8/layout/hList1"/>
    <dgm:cxn modelId="{50C103ED-6F9E-4A76-964E-CFE80523CF31}" type="presParOf" srcId="{13A04D39-71B5-4557-B5B2-7B5FC2D4FBC3}" destId="{911286B1-0B68-44F7-9CCA-964B536A50AF}" srcOrd="1" destOrd="0" presId="urn:microsoft.com/office/officeart/2005/8/layout/hList1"/>
    <dgm:cxn modelId="{4629A42E-AE03-4A1A-99B6-BC4626A5F6E6}" type="presParOf" srcId="{DED46055-100F-446E-8090-486497DC040E}" destId="{57764E93-470B-4C9D-9806-35EED468489B}" srcOrd="3" destOrd="0" presId="urn:microsoft.com/office/officeart/2005/8/layout/hList1"/>
    <dgm:cxn modelId="{67A90FAA-8E2F-4671-9B04-1EB1225124BA}" type="presParOf" srcId="{DED46055-100F-446E-8090-486497DC040E}" destId="{DCB66C4A-1664-4F88-932D-08457033913B}" srcOrd="4" destOrd="0" presId="urn:microsoft.com/office/officeart/2005/8/layout/hList1"/>
    <dgm:cxn modelId="{736D1D63-277A-4433-95FB-B062D40A6E9C}" type="presParOf" srcId="{DCB66C4A-1664-4F88-932D-08457033913B}" destId="{CA7BC65B-F854-4E2C-8E6F-6DA594E80FAC}" srcOrd="0" destOrd="0" presId="urn:microsoft.com/office/officeart/2005/8/layout/hList1"/>
    <dgm:cxn modelId="{F0533976-C187-446D-A846-A2E05F09542C}" type="presParOf" srcId="{DCB66C4A-1664-4F88-932D-08457033913B}" destId="{CA708CA1-FCC6-47C1-AEAA-D2565498AC36}" srcOrd="1" destOrd="0" presId="urn:microsoft.com/office/officeart/2005/8/layout/hList1"/>
    <dgm:cxn modelId="{E7D5349C-9A42-4BA4-A0FD-7BB7962B244B}" type="presParOf" srcId="{DED46055-100F-446E-8090-486497DC040E}" destId="{54B15332-34BD-4F88-AD7E-A80BA8CC8524}" srcOrd="5" destOrd="0" presId="urn:microsoft.com/office/officeart/2005/8/layout/hList1"/>
    <dgm:cxn modelId="{055F319D-87AE-4202-A8E0-ED1D316E1873}" type="presParOf" srcId="{DED46055-100F-446E-8090-486497DC040E}" destId="{70175E66-8210-4BF1-A8F2-0CE60EDCA38C}" srcOrd="6" destOrd="0" presId="urn:microsoft.com/office/officeart/2005/8/layout/hList1"/>
    <dgm:cxn modelId="{736020A5-0A35-4C9E-8278-776F38FCAD42}" type="presParOf" srcId="{70175E66-8210-4BF1-A8F2-0CE60EDCA38C}" destId="{38AA49B1-5C6C-46B3-86E0-D8BEF3FC51B9}" srcOrd="0" destOrd="0" presId="urn:microsoft.com/office/officeart/2005/8/layout/hList1"/>
    <dgm:cxn modelId="{50C598CD-D4CB-414A-986A-CC6CCFC106E8}" type="presParOf" srcId="{70175E66-8210-4BF1-A8F2-0CE60EDCA38C}" destId="{091632F6-55C1-4D6C-AC1F-CFC092771805}" srcOrd="1" destOrd="0" presId="urn:microsoft.com/office/officeart/2005/8/layout/hList1"/>
  </dgm:cxnLst>
  <dgm:bg>
    <a:blipFill>
      <a:blip xmlns:r="http://schemas.openxmlformats.org/officeDocument/2006/relationships" r:embed="rId1"/>
      <a:tile tx="0" ty="0" sx="100000" sy="100000" flip="none" algn="tl"/>
    </a:blip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E3EDF1A-E1CA-4466-8D02-257ECA6B6DD9}" type="doc">
      <dgm:prSet loTypeId="urn:microsoft.com/office/officeart/2005/8/layout/arrow2" loCatId="process" qsTypeId="urn:microsoft.com/office/officeart/2005/8/quickstyle/3d7" qsCatId="3D" csTypeId="urn:microsoft.com/office/officeart/2005/8/colors/accent1_2" csCatId="accent1" phldr="1"/>
      <dgm:spPr/>
    </dgm:pt>
    <dgm:pt modelId="{F0374F77-AA1B-461F-A1A2-E8C15B6907C3}">
      <dgm:prSet phldrT="[Text]" custT="1"/>
      <dgm:spPr/>
      <dgm:t>
        <a:bodyPr/>
        <a:lstStyle/>
        <a:p>
          <a:pPr algn="ctr"/>
          <a:r>
            <a:rPr lang="es-EC" sz="1800" b="1" dirty="0" smtClean="0">
              <a:solidFill>
                <a:schemeClr val="accent6">
                  <a:lumMod val="50000"/>
                </a:schemeClr>
              </a:solidFill>
              <a:latin typeface="Constantia" pitchFamily="18" charset="0"/>
            </a:rPr>
            <a:t>IDENTIFICACIÓN  Y LEVANTAMIENTO DE PROCESOS</a:t>
          </a:r>
          <a:endParaRPr lang="es-EC" sz="1800" dirty="0">
            <a:solidFill>
              <a:schemeClr val="accent6">
                <a:lumMod val="50000"/>
              </a:schemeClr>
            </a:solidFill>
            <a:latin typeface="Constantia" pitchFamily="18" charset="0"/>
          </a:endParaRPr>
        </a:p>
      </dgm:t>
    </dgm:pt>
    <dgm:pt modelId="{B944C445-7DD9-4CAD-9140-8F39D3E2703D}" type="parTrans" cxnId="{9C640956-DAB3-494B-A394-1C9D027E07AD}">
      <dgm:prSet/>
      <dgm:spPr/>
      <dgm:t>
        <a:bodyPr/>
        <a:lstStyle/>
        <a:p>
          <a:endParaRPr lang="es-EC" sz="4000">
            <a:latin typeface="Constantia" pitchFamily="18" charset="0"/>
          </a:endParaRPr>
        </a:p>
      </dgm:t>
    </dgm:pt>
    <dgm:pt modelId="{21E453E1-F531-4B6D-A6A0-67AA5A8C8810}" type="sibTrans" cxnId="{9C640956-DAB3-494B-A394-1C9D027E07AD}">
      <dgm:prSet/>
      <dgm:spPr/>
      <dgm:t>
        <a:bodyPr/>
        <a:lstStyle/>
        <a:p>
          <a:endParaRPr lang="es-EC" sz="4000">
            <a:latin typeface="Constantia" pitchFamily="18" charset="0"/>
          </a:endParaRPr>
        </a:p>
      </dgm:t>
    </dgm:pt>
    <dgm:pt modelId="{2CCC45E9-FC02-44A4-9747-78121479A674}">
      <dgm:prSet phldrT="[Text]" custT="1"/>
      <dgm:spPr/>
      <dgm:t>
        <a:bodyPr/>
        <a:lstStyle/>
        <a:p>
          <a:pPr algn="ctr"/>
          <a:r>
            <a:rPr lang="es-EC" sz="2000" b="1" u="sng" cap="none" spc="0" dirty="0" smtClean="0">
              <a:ln w="10541" cmpd="sng">
                <a:prstDash val="solid"/>
              </a:ln>
              <a:solidFill>
                <a:schemeClr val="accent4">
                  <a:lumMod val="75000"/>
                </a:schemeClr>
              </a:solidFill>
              <a:effectLst/>
              <a:latin typeface="Constantia" pitchFamily="18" charset="0"/>
              <a:hlinkClick xmlns:r="http://schemas.openxmlformats.org/officeDocument/2006/relationships" r:id="rId1" action="ppaction://hlinksldjump"/>
            </a:rPr>
            <a:t>MAPEO </a:t>
          </a:r>
        </a:p>
        <a:p>
          <a:pPr algn="ctr"/>
          <a:r>
            <a:rPr lang="es-EC" sz="2000" b="1" u="sng" cap="none" spc="0" dirty="0" smtClean="0">
              <a:ln w="10541" cmpd="sng">
                <a:prstDash val="solid"/>
              </a:ln>
              <a:solidFill>
                <a:schemeClr val="accent4">
                  <a:lumMod val="75000"/>
                </a:schemeClr>
              </a:solidFill>
              <a:effectLst/>
              <a:latin typeface="Constantia" pitchFamily="18" charset="0"/>
              <a:hlinkClick xmlns:r="http://schemas.openxmlformats.org/officeDocument/2006/relationships" r:id="rId1" action="ppaction://hlinksldjump"/>
            </a:rPr>
            <a:t>DE PROCESOS</a:t>
          </a:r>
          <a:endParaRPr lang="es-EC" sz="2000" b="1" u="sng" cap="none" spc="0" dirty="0">
            <a:ln w="10541" cmpd="sng">
              <a:prstDash val="solid"/>
            </a:ln>
            <a:solidFill>
              <a:schemeClr val="accent4">
                <a:lumMod val="75000"/>
              </a:schemeClr>
            </a:solidFill>
            <a:effectLst/>
            <a:latin typeface="Constantia" pitchFamily="18" charset="0"/>
          </a:endParaRPr>
        </a:p>
      </dgm:t>
    </dgm:pt>
    <dgm:pt modelId="{0A66CDFE-14A2-44D2-830B-D8C1EFF3C329}" type="parTrans" cxnId="{E4175652-EF7C-4DC5-9B6E-CD24DF1E409B}">
      <dgm:prSet/>
      <dgm:spPr/>
      <dgm:t>
        <a:bodyPr/>
        <a:lstStyle/>
        <a:p>
          <a:endParaRPr lang="es-EC" sz="4000">
            <a:latin typeface="Constantia" pitchFamily="18" charset="0"/>
          </a:endParaRPr>
        </a:p>
      </dgm:t>
    </dgm:pt>
    <dgm:pt modelId="{A7BC1E01-1D75-4A2C-AD3C-40F325C8E9C4}" type="sibTrans" cxnId="{E4175652-EF7C-4DC5-9B6E-CD24DF1E409B}">
      <dgm:prSet/>
      <dgm:spPr/>
      <dgm:t>
        <a:bodyPr/>
        <a:lstStyle/>
        <a:p>
          <a:endParaRPr lang="es-EC" sz="4000">
            <a:latin typeface="Constantia" pitchFamily="18" charset="0"/>
          </a:endParaRPr>
        </a:p>
      </dgm:t>
    </dgm:pt>
    <dgm:pt modelId="{65C8417A-D3DD-4631-B9CE-2F77BFC6D7FF}">
      <dgm:prSet phldrT="[Text]" custT="1"/>
      <dgm:spPr/>
      <dgm:t>
        <a:bodyPr/>
        <a:lstStyle/>
        <a:p>
          <a:pPr algn="ctr"/>
          <a:r>
            <a:rPr lang="es-EC" sz="2000" b="1" dirty="0" smtClean="0">
              <a:solidFill>
                <a:schemeClr val="accent4">
                  <a:lumMod val="75000"/>
                </a:schemeClr>
              </a:solidFill>
              <a:latin typeface="Constantia" pitchFamily="18" charset="0"/>
            </a:rPr>
            <a:t>DIAGRAMACIÓN DE </a:t>
          </a:r>
        </a:p>
        <a:p>
          <a:pPr algn="ctr"/>
          <a:r>
            <a:rPr lang="es-EC" sz="2000" b="1" dirty="0" smtClean="0">
              <a:solidFill>
                <a:schemeClr val="accent4">
                  <a:lumMod val="75000"/>
                </a:schemeClr>
              </a:solidFill>
              <a:latin typeface="Constantia" pitchFamily="18" charset="0"/>
            </a:rPr>
            <a:t>PROCESOS</a:t>
          </a:r>
          <a:endParaRPr lang="es-EC" sz="2000" dirty="0">
            <a:solidFill>
              <a:schemeClr val="accent4">
                <a:lumMod val="75000"/>
              </a:schemeClr>
            </a:solidFill>
            <a:latin typeface="Constantia" pitchFamily="18" charset="0"/>
          </a:endParaRPr>
        </a:p>
      </dgm:t>
    </dgm:pt>
    <dgm:pt modelId="{8B289189-BF80-4E4D-AA4D-A07C33E32E71}" type="parTrans" cxnId="{50C5B34E-7B0D-4C9C-9834-1F9EDC1DD03C}">
      <dgm:prSet/>
      <dgm:spPr/>
      <dgm:t>
        <a:bodyPr/>
        <a:lstStyle/>
        <a:p>
          <a:endParaRPr lang="es-EC" sz="4000">
            <a:latin typeface="Constantia" pitchFamily="18" charset="0"/>
          </a:endParaRPr>
        </a:p>
      </dgm:t>
    </dgm:pt>
    <dgm:pt modelId="{4A1F1811-2DC8-49C6-B2C7-31A45647376D}" type="sibTrans" cxnId="{50C5B34E-7B0D-4C9C-9834-1F9EDC1DD03C}">
      <dgm:prSet/>
      <dgm:spPr/>
      <dgm:t>
        <a:bodyPr/>
        <a:lstStyle/>
        <a:p>
          <a:endParaRPr lang="es-EC" sz="4000">
            <a:latin typeface="Constantia" pitchFamily="18" charset="0"/>
          </a:endParaRPr>
        </a:p>
      </dgm:t>
    </dgm:pt>
    <dgm:pt modelId="{4B60CD3F-EF3E-4E46-AB21-DD6D0806E4ED}">
      <dgm:prSet phldrT="[Text]" custT="1"/>
      <dgm:spPr/>
      <dgm:t>
        <a:bodyPr/>
        <a:lstStyle/>
        <a:p>
          <a:pPr algn="ctr"/>
          <a:r>
            <a:rPr lang="es-EC" sz="2000" b="1" dirty="0" smtClean="0">
              <a:solidFill>
                <a:schemeClr val="accent5">
                  <a:lumMod val="75000"/>
                </a:schemeClr>
              </a:solidFill>
              <a:latin typeface="Constantia" pitchFamily="18" charset="0"/>
            </a:rPr>
            <a:t>ANÁLISIS DE PROCESOS</a:t>
          </a:r>
          <a:endParaRPr lang="es-EC" sz="2000" dirty="0">
            <a:solidFill>
              <a:schemeClr val="accent5">
                <a:lumMod val="75000"/>
              </a:schemeClr>
            </a:solidFill>
            <a:latin typeface="Constantia" pitchFamily="18" charset="0"/>
          </a:endParaRPr>
        </a:p>
      </dgm:t>
    </dgm:pt>
    <dgm:pt modelId="{2A5FE521-669A-4DB5-A550-AD5F39153597}" type="parTrans" cxnId="{27E0FE68-1781-46AC-8EB6-6BA0AD2A22AB}">
      <dgm:prSet/>
      <dgm:spPr/>
      <dgm:t>
        <a:bodyPr/>
        <a:lstStyle/>
        <a:p>
          <a:endParaRPr lang="es-EC" sz="4000">
            <a:latin typeface="Constantia" pitchFamily="18" charset="0"/>
          </a:endParaRPr>
        </a:p>
      </dgm:t>
    </dgm:pt>
    <dgm:pt modelId="{9DD123E4-C94A-4137-89DD-A67DB555F3A7}" type="sibTrans" cxnId="{27E0FE68-1781-46AC-8EB6-6BA0AD2A22AB}">
      <dgm:prSet/>
      <dgm:spPr/>
      <dgm:t>
        <a:bodyPr/>
        <a:lstStyle/>
        <a:p>
          <a:endParaRPr lang="es-EC" sz="4000">
            <a:latin typeface="Constantia" pitchFamily="18" charset="0"/>
          </a:endParaRPr>
        </a:p>
      </dgm:t>
    </dgm:pt>
    <dgm:pt modelId="{AC958D4E-0454-4CCE-8FA2-7AF72E1AE2C0}">
      <dgm:prSet phldrT="[Text]" custT="1"/>
      <dgm:spPr/>
      <dgm:t>
        <a:bodyPr/>
        <a:lstStyle/>
        <a:p>
          <a:pPr algn="ctr"/>
          <a:r>
            <a:rPr lang="es-EC" sz="1800" b="1" cap="none" spc="0" dirty="0" smtClean="0">
              <a:ln w="50800"/>
              <a:effectLst/>
              <a:latin typeface="Constantia" pitchFamily="18" charset="0"/>
              <a:hlinkClick xmlns:r="http://schemas.openxmlformats.org/officeDocument/2006/relationships" r:id="rId2" action="ppaction://hlinksldjump"/>
            </a:rPr>
            <a:t>APLICACIÓN DE HERRAMIENTAS DE MEJORA</a:t>
          </a:r>
          <a:endParaRPr lang="es-EC" sz="1800" b="1" cap="none" spc="0" dirty="0">
            <a:ln w="50800"/>
            <a:effectLst/>
            <a:latin typeface="Constantia" pitchFamily="18" charset="0"/>
          </a:endParaRPr>
        </a:p>
      </dgm:t>
    </dgm:pt>
    <dgm:pt modelId="{70167FE5-98B5-4357-829F-CB0AD292EB8E}" type="parTrans" cxnId="{86A580C9-1A22-4788-94B5-46EA2BA92CD9}">
      <dgm:prSet/>
      <dgm:spPr/>
      <dgm:t>
        <a:bodyPr/>
        <a:lstStyle/>
        <a:p>
          <a:endParaRPr lang="es-EC" sz="4000">
            <a:latin typeface="Constantia" pitchFamily="18" charset="0"/>
          </a:endParaRPr>
        </a:p>
      </dgm:t>
    </dgm:pt>
    <dgm:pt modelId="{AE8C66E1-5D59-4655-B2B2-EE38FC80BC5F}" type="sibTrans" cxnId="{86A580C9-1A22-4788-94B5-46EA2BA92CD9}">
      <dgm:prSet/>
      <dgm:spPr/>
      <dgm:t>
        <a:bodyPr/>
        <a:lstStyle/>
        <a:p>
          <a:endParaRPr lang="es-EC" sz="4000">
            <a:latin typeface="Constantia" pitchFamily="18" charset="0"/>
          </a:endParaRPr>
        </a:p>
      </dgm:t>
    </dgm:pt>
    <dgm:pt modelId="{99C167BD-243F-430B-BF38-866392797E1A}" type="pres">
      <dgm:prSet presAssocID="{BE3EDF1A-E1CA-4466-8D02-257ECA6B6DD9}" presName="arrowDiagram" presStyleCnt="0">
        <dgm:presLayoutVars>
          <dgm:chMax val="5"/>
          <dgm:dir/>
          <dgm:resizeHandles val="exact"/>
        </dgm:presLayoutVars>
      </dgm:prSet>
      <dgm:spPr/>
    </dgm:pt>
    <dgm:pt modelId="{8F078142-EB22-4112-A117-D17745EA17F4}" type="pres">
      <dgm:prSet presAssocID="{BE3EDF1A-E1CA-4466-8D02-257ECA6B6DD9}" presName="arrow" presStyleLbl="bgShp" presStyleIdx="0" presStyleCnt="1" custScaleX="109398" custLinFactNeighborX="-248"/>
      <dgm: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dgm:spPr>
    </dgm:pt>
    <dgm:pt modelId="{9FC7DB7B-F06F-49D0-AD77-0EF18ACF3C12}" type="pres">
      <dgm:prSet presAssocID="{BE3EDF1A-E1CA-4466-8D02-257ECA6B6DD9}" presName="arrowDiagram5" presStyleCnt="0"/>
      <dgm:spPr/>
    </dgm:pt>
    <dgm:pt modelId="{0AEBB9C1-78D1-4DD4-BB35-3A07EF1CAE73}" type="pres">
      <dgm:prSet presAssocID="{F0374F77-AA1B-461F-A1A2-E8C15B6907C3}" presName="bullet5a" presStyleLbl="node1" presStyleIdx="0" presStyleCnt="5"/>
      <dgm:spPr/>
    </dgm:pt>
    <dgm:pt modelId="{A23501B9-2257-446F-A28F-281B4B5DB774}" type="pres">
      <dgm:prSet presAssocID="{F0374F77-AA1B-461F-A1A2-E8C15B6907C3}" presName="textBox5a" presStyleLbl="revTx" presStyleIdx="0" presStyleCnt="5" custScaleX="240975" custScaleY="77795" custLinFactNeighborX="-3073" custLinFactNeighborY="17941">
        <dgm:presLayoutVars>
          <dgm:bulletEnabled val="1"/>
        </dgm:presLayoutVars>
      </dgm:prSet>
      <dgm:spPr/>
      <dgm:t>
        <a:bodyPr/>
        <a:lstStyle/>
        <a:p>
          <a:endParaRPr lang="es-EC"/>
        </a:p>
      </dgm:t>
    </dgm:pt>
    <dgm:pt modelId="{CEF8DEAD-E1A8-4585-BDCB-E1414F3A5ADF}" type="pres">
      <dgm:prSet presAssocID="{2CCC45E9-FC02-44A4-9747-78121479A674}" presName="bullet5b" presStyleLbl="node1" presStyleIdx="1" presStyleCnt="5"/>
      <dgm:spPr/>
    </dgm:pt>
    <dgm:pt modelId="{6EF5DE68-F54B-46CD-A754-7AF20003B357}" type="pres">
      <dgm:prSet presAssocID="{2CCC45E9-FC02-44A4-9747-78121479A674}" presName="textBox5b" presStyleLbl="revTx" presStyleIdx="1" presStyleCnt="5" custScaleX="153966" custScaleY="25916" custLinFactX="-18788" custLinFactNeighborX="-100000" custLinFactNeighborY="-86823">
        <dgm:presLayoutVars>
          <dgm:bulletEnabled val="1"/>
        </dgm:presLayoutVars>
      </dgm:prSet>
      <dgm:spPr/>
      <dgm:t>
        <a:bodyPr/>
        <a:lstStyle/>
        <a:p>
          <a:endParaRPr lang="es-EC"/>
        </a:p>
      </dgm:t>
    </dgm:pt>
    <dgm:pt modelId="{E945B1A5-E020-4E3B-AADC-96704D7976B3}" type="pres">
      <dgm:prSet presAssocID="{65C8417A-D3DD-4631-B9CE-2F77BFC6D7FF}" presName="bullet5c" presStyleLbl="node1" presStyleIdx="2" presStyleCnt="5"/>
      <dgm:spPr/>
    </dgm:pt>
    <dgm:pt modelId="{BE90E651-FF50-4286-8236-81A23F98BC63}" type="pres">
      <dgm:prSet presAssocID="{65C8417A-D3DD-4631-B9CE-2F77BFC6D7FF}" presName="textBox5c" presStyleLbl="revTx" presStyleIdx="2" presStyleCnt="5" custScaleX="164162" custScaleY="30498" custLinFactNeighborX="-4779" custLinFactNeighborY="-20471">
        <dgm:presLayoutVars>
          <dgm:bulletEnabled val="1"/>
        </dgm:presLayoutVars>
      </dgm:prSet>
      <dgm:spPr/>
      <dgm:t>
        <a:bodyPr/>
        <a:lstStyle/>
        <a:p>
          <a:endParaRPr lang="es-EC"/>
        </a:p>
      </dgm:t>
    </dgm:pt>
    <dgm:pt modelId="{EA642D82-E6E7-4C01-8694-48A5B5FDCE23}" type="pres">
      <dgm:prSet presAssocID="{4B60CD3F-EF3E-4E46-AB21-DD6D0806E4ED}" presName="bullet5d" presStyleLbl="node1" presStyleIdx="3" presStyleCnt="5"/>
      <dgm:spPr/>
    </dgm:pt>
    <dgm:pt modelId="{ED23E76D-58B5-4F04-84FF-BC4023B41A36}" type="pres">
      <dgm:prSet presAssocID="{4B60CD3F-EF3E-4E46-AB21-DD6D0806E4ED}" presName="textBox5d" presStyleLbl="revTx" presStyleIdx="3" presStyleCnt="5" custScaleX="123062" custScaleY="16623" custLinFactNeighborX="-91701" custLinFactNeighborY="-78334">
        <dgm:presLayoutVars>
          <dgm:bulletEnabled val="1"/>
        </dgm:presLayoutVars>
      </dgm:prSet>
      <dgm:spPr/>
      <dgm:t>
        <a:bodyPr/>
        <a:lstStyle/>
        <a:p>
          <a:endParaRPr lang="es-EC"/>
        </a:p>
      </dgm:t>
    </dgm:pt>
    <dgm:pt modelId="{9012B9FB-7FBE-41BC-A142-978AD19D6641}" type="pres">
      <dgm:prSet presAssocID="{AC958D4E-0454-4CCE-8FA2-7AF72E1AE2C0}" presName="bullet5e" presStyleLbl="node1" presStyleIdx="4" presStyleCnt="5"/>
      <dgm:spPr/>
    </dgm:pt>
    <dgm:pt modelId="{CEE918C4-F191-4406-84B7-895D0A6CE446}" type="pres">
      <dgm:prSet presAssocID="{AC958D4E-0454-4CCE-8FA2-7AF72E1AE2C0}" presName="textBox5e" presStyleLbl="revTx" presStyleIdx="4" presStyleCnt="5" custScaleX="153658" custScaleY="32533" custLinFactNeighborX="-32277" custLinFactNeighborY="-7261">
        <dgm:presLayoutVars>
          <dgm:bulletEnabled val="1"/>
        </dgm:presLayoutVars>
      </dgm:prSet>
      <dgm:spPr/>
      <dgm:t>
        <a:bodyPr/>
        <a:lstStyle/>
        <a:p>
          <a:endParaRPr lang="es-EC"/>
        </a:p>
      </dgm:t>
    </dgm:pt>
  </dgm:ptLst>
  <dgm:cxnLst>
    <dgm:cxn modelId="{9947AF2B-CC69-47CE-AB9C-5C32CE3CA324}" type="presOf" srcId="{65C8417A-D3DD-4631-B9CE-2F77BFC6D7FF}" destId="{BE90E651-FF50-4286-8236-81A23F98BC63}" srcOrd="0" destOrd="0" presId="urn:microsoft.com/office/officeart/2005/8/layout/arrow2"/>
    <dgm:cxn modelId="{27E0FE68-1781-46AC-8EB6-6BA0AD2A22AB}" srcId="{BE3EDF1A-E1CA-4466-8D02-257ECA6B6DD9}" destId="{4B60CD3F-EF3E-4E46-AB21-DD6D0806E4ED}" srcOrd="3" destOrd="0" parTransId="{2A5FE521-669A-4DB5-A550-AD5F39153597}" sibTransId="{9DD123E4-C94A-4137-89DD-A67DB555F3A7}"/>
    <dgm:cxn modelId="{9C640956-DAB3-494B-A394-1C9D027E07AD}" srcId="{BE3EDF1A-E1CA-4466-8D02-257ECA6B6DD9}" destId="{F0374F77-AA1B-461F-A1A2-E8C15B6907C3}" srcOrd="0" destOrd="0" parTransId="{B944C445-7DD9-4CAD-9140-8F39D3E2703D}" sibTransId="{21E453E1-F531-4B6D-A6A0-67AA5A8C8810}"/>
    <dgm:cxn modelId="{9E2F35C2-F9FF-47D3-B63A-9E4232179A44}" type="presOf" srcId="{AC958D4E-0454-4CCE-8FA2-7AF72E1AE2C0}" destId="{CEE918C4-F191-4406-84B7-895D0A6CE446}" srcOrd="0" destOrd="0" presId="urn:microsoft.com/office/officeart/2005/8/layout/arrow2"/>
    <dgm:cxn modelId="{90AD8BC1-F5FE-422E-8ED2-94A3D84FB038}" type="presOf" srcId="{4B60CD3F-EF3E-4E46-AB21-DD6D0806E4ED}" destId="{ED23E76D-58B5-4F04-84FF-BC4023B41A36}" srcOrd="0" destOrd="0" presId="urn:microsoft.com/office/officeart/2005/8/layout/arrow2"/>
    <dgm:cxn modelId="{86A580C9-1A22-4788-94B5-46EA2BA92CD9}" srcId="{BE3EDF1A-E1CA-4466-8D02-257ECA6B6DD9}" destId="{AC958D4E-0454-4CCE-8FA2-7AF72E1AE2C0}" srcOrd="4" destOrd="0" parTransId="{70167FE5-98B5-4357-829F-CB0AD292EB8E}" sibTransId="{AE8C66E1-5D59-4655-B2B2-EE38FC80BC5F}"/>
    <dgm:cxn modelId="{E4175652-EF7C-4DC5-9B6E-CD24DF1E409B}" srcId="{BE3EDF1A-E1CA-4466-8D02-257ECA6B6DD9}" destId="{2CCC45E9-FC02-44A4-9747-78121479A674}" srcOrd="1" destOrd="0" parTransId="{0A66CDFE-14A2-44D2-830B-D8C1EFF3C329}" sibTransId="{A7BC1E01-1D75-4A2C-AD3C-40F325C8E9C4}"/>
    <dgm:cxn modelId="{50C5B34E-7B0D-4C9C-9834-1F9EDC1DD03C}" srcId="{BE3EDF1A-E1CA-4466-8D02-257ECA6B6DD9}" destId="{65C8417A-D3DD-4631-B9CE-2F77BFC6D7FF}" srcOrd="2" destOrd="0" parTransId="{8B289189-BF80-4E4D-AA4D-A07C33E32E71}" sibTransId="{4A1F1811-2DC8-49C6-B2C7-31A45647376D}"/>
    <dgm:cxn modelId="{B81F77D2-75AA-4636-B508-265F529384AE}" type="presOf" srcId="{F0374F77-AA1B-461F-A1A2-E8C15B6907C3}" destId="{A23501B9-2257-446F-A28F-281B4B5DB774}" srcOrd="0" destOrd="0" presId="urn:microsoft.com/office/officeart/2005/8/layout/arrow2"/>
    <dgm:cxn modelId="{E0F02223-35B1-4640-84CC-C1119E594F3C}" type="presOf" srcId="{2CCC45E9-FC02-44A4-9747-78121479A674}" destId="{6EF5DE68-F54B-46CD-A754-7AF20003B357}" srcOrd="0" destOrd="0" presId="urn:microsoft.com/office/officeart/2005/8/layout/arrow2"/>
    <dgm:cxn modelId="{0991477A-7129-40B2-AF70-BFBED40AD584}" type="presOf" srcId="{BE3EDF1A-E1CA-4466-8D02-257ECA6B6DD9}" destId="{99C167BD-243F-430B-BF38-866392797E1A}" srcOrd="0" destOrd="0" presId="urn:microsoft.com/office/officeart/2005/8/layout/arrow2"/>
    <dgm:cxn modelId="{FF72B097-C383-4EDF-91A0-D2DFCBD8E5D4}" type="presParOf" srcId="{99C167BD-243F-430B-BF38-866392797E1A}" destId="{8F078142-EB22-4112-A117-D17745EA17F4}" srcOrd="0" destOrd="0" presId="urn:microsoft.com/office/officeart/2005/8/layout/arrow2"/>
    <dgm:cxn modelId="{7D816925-5AF8-4FBD-A9DB-4D131523338B}" type="presParOf" srcId="{99C167BD-243F-430B-BF38-866392797E1A}" destId="{9FC7DB7B-F06F-49D0-AD77-0EF18ACF3C12}" srcOrd="1" destOrd="0" presId="urn:microsoft.com/office/officeart/2005/8/layout/arrow2"/>
    <dgm:cxn modelId="{DA6AA3A2-05C7-4BA5-B564-980D48283B30}" type="presParOf" srcId="{9FC7DB7B-F06F-49D0-AD77-0EF18ACF3C12}" destId="{0AEBB9C1-78D1-4DD4-BB35-3A07EF1CAE73}" srcOrd="0" destOrd="0" presId="urn:microsoft.com/office/officeart/2005/8/layout/arrow2"/>
    <dgm:cxn modelId="{F4DF5E92-6FB7-4F07-9CEA-3303011E1BD3}" type="presParOf" srcId="{9FC7DB7B-F06F-49D0-AD77-0EF18ACF3C12}" destId="{A23501B9-2257-446F-A28F-281B4B5DB774}" srcOrd="1" destOrd="0" presId="urn:microsoft.com/office/officeart/2005/8/layout/arrow2"/>
    <dgm:cxn modelId="{D2BC3077-06E1-4C8C-A31C-EA88DC17694A}" type="presParOf" srcId="{9FC7DB7B-F06F-49D0-AD77-0EF18ACF3C12}" destId="{CEF8DEAD-E1A8-4585-BDCB-E1414F3A5ADF}" srcOrd="2" destOrd="0" presId="urn:microsoft.com/office/officeart/2005/8/layout/arrow2"/>
    <dgm:cxn modelId="{C03901A3-80F5-4554-91C7-37009D615B29}" type="presParOf" srcId="{9FC7DB7B-F06F-49D0-AD77-0EF18ACF3C12}" destId="{6EF5DE68-F54B-46CD-A754-7AF20003B357}" srcOrd="3" destOrd="0" presId="urn:microsoft.com/office/officeart/2005/8/layout/arrow2"/>
    <dgm:cxn modelId="{57360C0E-821A-44C8-A5A5-F106E39B1E5C}" type="presParOf" srcId="{9FC7DB7B-F06F-49D0-AD77-0EF18ACF3C12}" destId="{E945B1A5-E020-4E3B-AADC-96704D7976B3}" srcOrd="4" destOrd="0" presId="urn:microsoft.com/office/officeart/2005/8/layout/arrow2"/>
    <dgm:cxn modelId="{14786647-981B-4DDF-A72B-C670AFFCDF3C}" type="presParOf" srcId="{9FC7DB7B-F06F-49D0-AD77-0EF18ACF3C12}" destId="{BE90E651-FF50-4286-8236-81A23F98BC63}" srcOrd="5" destOrd="0" presId="urn:microsoft.com/office/officeart/2005/8/layout/arrow2"/>
    <dgm:cxn modelId="{30EDFF6B-10DA-4B69-B29E-0DED30788404}" type="presParOf" srcId="{9FC7DB7B-F06F-49D0-AD77-0EF18ACF3C12}" destId="{EA642D82-E6E7-4C01-8694-48A5B5FDCE23}" srcOrd="6" destOrd="0" presId="urn:microsoft.com/office/officeart/2005/8/layout/arrow2"/>
    <dgm:cxn modelId="{DF301AD5-1242-4E1B-8AE8-51F03B68C2B3}" type="presParOf" srcId="{9FC7DB7B-F06F-49D0-AD77-0EF18ACF3C12}" destId="{ED23E76D-58B5-4F04-84FF-BC4023B41A36}" srcOrd="7" destOrd="0" presId="urn:microsoft.com/office/officeart/2005/8/layout/arrow2"/>
    <dgm:cxn modelId="{6BD792C9-6A64-4CB1-9CC6-52961F4910F5}" type="presParOf" srcId="{9FC7DB7B-F06F-49D0-AD77-0EF18ACF3C12}" destId="{9012B9FB-7FBE-41BC-A142-978AD19D6641}" srcOrd="8" destOrd="0" presId="urn:microsoft.com/office/officeart/2005/8/layout/arrow2"/>
    <dgm:cxn modelId="{3AFA62E0-5F5C-4FD5-9646-E3FE34C2DE5E}" type="presParOf" srcId="{9FC7DB7B-F06F-49D0-AD77-0EF18ACF3C12}" destId="{CEE918C4-F191-4406-84B7-895D0A6CE446}" srcOrd="9" destOrd="0" presId="urn:microsoft.com/office/officeart/2005/8/layout/arrow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B197307-0E7B-4543-8094-ED38DC6387A8}"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s-EC"/>
        </a:p>
      </dgm:t>
    </dgm:pt>
    <dgm:pt modelId="{98797318-01B3-4F7B-BE3E-A0F820357429}">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s-EC" sz="1800" b="1" dirty="0" smtClean="0">
              <a:solidFill>
                <a:schemeClr val="tx1"/>
              </a:solidFill>
              <a:latin typeface="Constantia" pitchFamily="18" charset="0"/>
            </a:rPr>
            <a:t>Caracterización de proceso</a:t>
          </a:r>
          <a:endParaRPr lang="es-EC" sz="1800" dirty="0">
            <a:solidFill>
              <a:schemeClr val="tx1"/>
            </a:solidFill>
            <a:latin typeface="Constantia" pitchFamily="18" charset="0"/>
          </a:endParaRPr>
        </a:p>
      </dgm:t>
    </dgm:pt>
    <dgm:pt modelId="{B5C04FA3-92BF-4CD3-BDB8-15958BBFD546}" type="parTrans" cxnId="{62100DE9-D1C2-4B57-B72A-275B26124B08}">
      <dgm:prSet/>
      <dgm:spPr/>
      <dgm:t>
        <a:bodyPr/>
        <a:lstStyle/>
        <a:p>
          <a:endParaRPr lang="es-EC" sz="4800">
            <a:latin typeface="Constantia" pitchFamily="18" charset="0"/>
          </a:endParaRPr>
        </a:p>
      </dgm:t>
    </dgm:pt>
    <dgm:pt modelId="{2C522B95-CE10-4A26-BB62-5510FA613589}" type="sibTrans" cxnId="{62100DE9-D1C2-4B57-B72A-275B26124B08}">
      <dgm:prSet custT="1"/>
      <dgm:spPr/>
      <dgm:t>
        <a:bodyPr/>
        <a:lstStyle/>
        <a:p>
          <a:endParaRPr lang="es-EC" sz="1400">
            <a:latin typeface="Constantia" pitchFamily="18" charset="0"/>
          </a:endParaRPr>
        </a:p>
      </dgm:t>
    </dgm:pt>
    <dgm:pt modelId="{980E1DD9-C576-4684-8D85-0BE68543F987}">
      <dgm:prSet phldrT="[Text]" custT="1"/>
      <dgm:spPr/>
      <dgm:t>
        <a:bodyPr/>
        <a:lstStyle/>
        <a:p>
          <a:r>
            <a:rPr lang="es-EC" sz="1800" b="1" dirty="0" smtClean="0">
              <a:solidFill>
                <a:schemeClr val="tx1"/>
              </a:solidFill>
              <a:latin typeface="Constantia" pitchFamily="18" charset="0"/>
            </a:rPr>
            <a:t>Descripción de actividades</a:t>
          </a:r>
          <a:endParaRPr lang="es-EC" sz="1800" dirty="0">
            <a:solidFill>
              <a:schemeClr val="tx1"/>
            </a:solidFill>
            <a:latin typeface="Constantia" pitchFamily="18" charset="0"/>
          </a:endParaRPr>
        </a:p>
      </dgm:t>
    </dgm:pt>
    <dgm:pt modelId="{F20A029A-228B-4932-A845-F4D4DFCBFC4D}" type="parTrans" cxnId="{65428648-0CED-433E-936A-B661EDC372DA}">
      <dgm:prSet/>
      <dgm:spPr/>
      <dgm:t>
        <a:bodyPr/>
        <a:lstStyle/>
        <a:p>
          <a:endParaRPr lang="es-EC" sz="4800">
            <a:latin typeface="Constantia" pitchFamily="18" charset="0"/>
          </a:endParaRPr>
        </a:p>
      </dgm:t>
    </dgm:pt>
    <dgm:pt modelId="{947910A1-3FAF-407F-B146-F9BD17B2F2F1}" type="sibTrans" cxnId="{65428648-0CED-433E-936A-B661EDC372DA}">
      <dgm:prSet custT="1"/>
      <dgm:spPr/>
      <dgm:t>
        <a:bodyPr/>
        <a:lstStyle/>
        <a:p>
          <a:endParaRPr lang="es-EC" sz="1400">
            <a:latin typeface="Constantia" pitchFamily="18" charset="0"/>
          </a:endParaRPr>
        </a:p>
      </dgm:t>
    </dgm:pt>
    <dgm:pt modelId="{F60B2CE0-6054-4D28-9DAC-E86C1B6F7AC3}">
      <dgm:prSet phldrT="[Text]" custT="1"/>
      <dgm:spPr/>
      <dgm:t>
        <a:bodyPr/>
        <a:lstStyle/>
        <a:p>
          <a:r>
            <a:rPr lang="es-EC" sz="3200" dirty="0" smtClean="0">
              <a:solidFill>
                <a:schemeClr val="tx1"/>
              </a:solidFill>
              <a:latin typeface="Constantia" pitchFamily="18" charset="0"/>
            </a:rPr>
            <a:t>Manual de Procesos</a:t>
          </a:r>
          <a:endParaRPr lang="es-EC" sz="3200" dirty="0">
            <a:solidFill>
              <a:schemeClr val="tx1"/>
            </a:solidFill>
            <a:latin typeface="Constantia" pitchFamily="18" charset="0"/>
          </a:endParaRPr>
        </a:p>
      </dgm:t>
    </dgm:pt>
    <dgm:pt modelId="{86CA5B24-A6ED-4BC6-AA11-37853BCFF513}" type="parTrans" cxnId="{A5C9C0F3-CD35-486E-88AE-47C5545F9527}">
      <dgm:prSet/>
      <dgm:spPr/>
      <dgm:t>
        <a:bodyPr/>
        <a:lstStyle/>
        <a:p>
          <a:endParaRPr lang="es-EC" sz="4800">
            <a:latin typeface="Constantia" pitchFamily="18" charset="0"/>
          </a:endParaRPr>
        </a:p>
      </dgm:t>
    </dgm:pt>
    <dgm:pt modelId="{1852BCCF-4CD5-4C3E-8C52-CB15FE8E384D}" type="sibTrans" cxnId="{A5C9C0F3-CD35-486E-88AE-47C5545F9527}">
      <dgm:prSet/>
      <dgm:spPr/>
      <dgm:t>
        <a:bodyPr/>
        <a:lstStyle/>
        <a:p>
          <a:endParaRPr lang="es-EC" sz="4800">
            <a:latin typeface="Constantia" pitchFamily="18" charset="0"/>
          </a:endParaRPr>
        </a:p>
      </dgm:t>
    </dgm:pt>
    <dgm:pt modelId="{C06AAD06-F0ED-49EC-AA1B-0709090C8150}">
      <dgm:prSet phldrT="[Text]" custT="1"/>
      <dgm:spPr/>
      <dgm:t>
        <a:bodyPr/>
        <a:lstStyle/>
        <a:p>
          <a:r>
            <a:rPr lang="es-EC" sz="1800" b="1" dirty="0" smtClean="0">
              <a:solidFill>
                <a:schemeClr val="tx1"/>
              </a:solidFill>
              <a:latin typeface="Constantia" pitchFamily="18" charset="0"/>
            </a:rPr>
            <a:t>Diagramas de flujo</a:t>
          </a:r>
          <a:endParaRPr lang="es-EC" sz="1800" dirty="0">
            <a:solidFill>
              <a:schemeClr val="tx1"/>
            </a:solidFill>
            <a:latin typeface="Constantia" pitchFamily="18" charset="0"/>
          </a:endParaRPr>
        </a:p>
      </dgm:t>
    </dgm:pt>
    <dgm:pt modelId="{8A12E409-260E-466B-910B-E09400DC1340}" type="parTrans" cxnId="{1532CD8D-9B36-43AE-92F1-819BF84CF887}">
      <dgm:prSet/>
      <dgm:spPr/>
      <dgm:t>
        <a:bodyPr/>
        <a:lstStyle/>
        <a:p>
          <a:endParaRPr lang="es-EC" sz="4800">
            <a:latin typeface="Constantia" pitchFamily="18" charset="0"/>
          </a:endParaRPr>
        </a:p>
      </dgm:t>
    </dgm:pt>
    <dgm:pt modelId="{6A465DF7-2D2A-4EA4-8A2A-F1A706EA5174}" type="sibTrans" cxnId="{1532CD8D-9B36-43AE-92F1-819BF84CF887}">
      <dgm:prSet custT="1"/>
      <dgm:spPr/>
      <dgm:t>
        <a:bodyPr/>
        <a:lstStyle/>
        <a:p>
          <a:endParaRPr lang="es-EC" sz="1400">
            <a:latin typeface="Constantia" pitchFamily="18" charset="0"/>
          </a:endParaRPr>
        </a:p>
      </dgm:t>
    </dgm:pt>
    <dgm:pt modelId="{03C903D1-2F72-4DF7-B855-6AA80292DD21}" type="pres">
      <dgm:prSet presAssocID="{4B197307-0E7B-4543-8094-ED38DC6387A8}" presName="Name0" presStyleCnt="0">
        <dgm:presLayoutVars>
          <dgm:chMax val="4"/>
          <dgm:resizeHandles val="exact"/>
        </dgm:presLayoutVars>
      </dgm:prSet>
      <dgm:spPr/>
      <dgm:t>
        <a:bodyPr/>
        <a:lstStyle/>
        <a:p>
          <a:endParaRPr lang="es-EC"/>
        </a:p>
      </dgm:t>
    </dgm:pt>
    <dgm:pt modelId="{646F0A75-3DA5-4D15-8C40-9603B5A97561}" type="pres">
      <dgm:prSet presAssocID="{4B197307-0E7B-4543-8094-ED38DC6387A8}" presName="ellipse" presStyleLbl="trBgShp" presStyleIdx="0" presStyleCnt="1" custScaleX="119810" custLinFactNeighborX="2731" custLinFactNeighborY="13366"/>
      <dgm:spPr/>
      <dgm:t>
        <a:bodyPr/>
        <a:lstStyle/>
        <a:p>
          <a:endParaRPr lang="es-EC"/>
        </a:p>
      </dgm:t>
    </dgm:pt>
    <dgm:pt modelId="{6B2A2579-0C1A-44F2-9A94-0621B1412CF5}" type="pres">
      <dgm:prSet presAssocID="{4B197307-0E7B-4543-8094-ED38DC6387A8}" presName="arrow1" presStyleLbl="fgShp" presStyleIdx="0" presStyleCnt="1"/>
      <dgm:spPr/>
      <dgm:t>
        <a:bodyPr/>
        <a:lstStyle/>
        <a:p>
          <a:endParaRPr lang="es-EC"/>
        </a:p>
      </dgm:t>
    </dgm:pt>
    <dgm:pt modelId="{543C895C-A40A-47A1-8D5F-08F34B9E6598}" type="pres">
      <dgm:prSet presAssocID="{4B197307-0E7B-4543-8094-ED38DC6387A8}" presName="rectangle" presStyleLbl="revTx" presStyleIdx="0" presStyleCnt="1" custLinFactNeighborY="8159">
        <dgm:presLayoutVars>
          <dgm:bulletEnabled val="1"/>
        </dgm:presLayoutVars>
      </dgm:prSet>
      <dgm:spPr/>
      <dgm:t>
        <a:bodyPr/>
        <a:lstStyle/>
        <a:p>
          <a:endParaRPr lang="es-EC"/>
        </a:p>
      </dgm:t>
    </dgm:pt>
    <dgm:pt modelId="{FE90F9B4-E474-4239-8B6F-9E469D9C56B4}" type="pres">
      <dgm:prSet presAssocID="{980E1DD9-C576-4684-8D85-0BE68543F987}" presName="item1" presStyleLbl="node1" presStyleIdx="0" presStyleCnt="3" custScaleX="143889" custLinFactNeighborY="27137">
        <dgm:presLayoutVars>
          <dgm:bulletEnabled val="1"/>
        </dgm:presLayoutVars>
      </dgm:prSet>
      <dgm:spPr/>
      <dgm:t>
        <a:bodyPr/>
        <a:lstStyle/>
        <a:p>
          <a:endParaRPr lang="es-EC"/>
        </a:p>
      </dgm:t>
    </dgm:pt>
    <dgm:pt modelId="{66C261D9-24B6-4EFB-82C1-EB6AE58E3C34}" type="pres">
      <dgm:prSet presAssocID="{C06AAD06-F0ED-49EC-AA1B-0709090C8150}" presName="item2" presStyleLbl="node1" presStyleIdx="1" presStyleCnt="3" custScaleX="160818" custLinFactNeighborX="-10042" custLinFactNeighborY="21146">
        <dgm:presLayoutVars>
          <dgm:bulletEnabled val="1"/>
        </dgm:presLayoutVars>
      </dgm:prSet>
      <dgm:spPr/>
      <dgm:t>
        <a:bodyPr/>
        <a:lstStyle/>
        <a:p>
          <a:endParaRPr lang="es-EC"/>
        </a:p>
      </dgm:t>
    </dgm:pt>
    <dgm:pt modelId="{30B4CCF2-D467-482D-B02A-10C0F7C3874A}" type="pres">
      <dgm:prSet presAssocID="{F60B2CE0-6054-4D28-9DAC-E86C1B6F7AC3}" presName="item3" presStyleLbl="node1" presStyleIdx="2" presStyleCnt="3" custScaleX="204895" custLinFactNeighborX="45084" custLinFactNeighborY="27964">
        <dgm:presLayoutVars>
          <dgm:bulletEnabled val="1"/>
        </dgm:presLayoutVars>
      </dgm:prSet>
      <dgm:spPr/>
      <dgm:t>
        <a:bodyPr/>
        <a:lstStyle/>
        <a:p>
          <a:endParaRPr lang="es-EC"/>
        </a:p>
      </dgm:t>
    </dgm:pt>
    <dgm:pt modelId="{14D432A0-B041-43C9-BC0E-A597FB383373}" type="pres">
      <dgm:prSet presAssocID="{4B197307-0E7B-4543-8094-ED38DC6387A8}" presName="funnel" presStyleLbl="trAlignAcc1" presStyleIdx="0" presStyleCnt="1" custScaleX="137639" custLinFactNeighborX="2975" custLinFactNeighborY="1407"/>
      <dgm:spPr/>
      <dgm:t>
        <a:bodyPr/>
        <a:lstStyle/>
        <a:p>
          <a:endParaRPr lang="es-EC"/>
        </a:p>
      </dgm:t>
    </dgm:pt>
  </dgm:ptLst>
  <dgm:cxnLst>
    <dgm:cxn modelId="{65428648-0CED-433E-936A-B661EDC372DA}" srcId="{4B197307-0E7B-4543-8094-ED38DC6387A8}" destId="{980E1DD9-C576-4684-8D85-0BE68543F987}" srcOrd="1" destOrd="0" parTransId="{F20A029A-228B-4932-A845-F4D4DFCBFC4D}" sibTransId="{947910A1-3FAF-407F-B146-F9BD17B2F2F1}"/>
    <dgm:cxn modelId="{F26376B3-A125-4C3D-BAAF-D2B0D255C249}" type="presOf" srcId="{98797318-01B3-4F7B-BE3E-A0F820357429}" destId="{30B4CCF2-D467-482D-B02A-10C0F7C3874A}" srcOrd="0" destOrd="0" presId="urn:microsoft.com/office/officeart/2005/8/layout/funnel1"/>
    <dgm:cxn modelId="{30B237F9-8D37-4844-AB5C-ECA439263C17}" type="presOf" srcId="{980E1DD9-C576-4684-8D85-0BE68543F987}" destId="{66C261D9-24B6-4EFB-82C1-EB6AE58E3C34}" srcOrd="0" destOrd="0" presId="urn:microsoft.com/office/officeart/2005/8/layout/funnel1"/>
    <dgm:cxn modelId="{1532CD8D-9B36-43AE-92F1-819BF84CF887}" srcId="{4B197307-0E7B-4543-8094-ED38DC6387A8}" destId="{C06AAD06-F0ED-49EC-AA1B-0709090C8150}" srcOrd="2" destOrd="0" parTransId="{8A12E409-260E-466B-910B-E09400DC1340}" sibTransId="{6A465DF7-2D2A-4EA4-8A2A-F1A706EA5174}"/>
    <dgm:cxn modelId="{62100DE9-D1C2-4B57-B72A-275B26124B08}" srcId="{4B197307-0E7B-4543-8094-ED38DC6387A8}" destId="{98797318-01B3-4F7B-BE3E-A0F820357429}" srcOrd="0" destOrd="0" parTransId="{B5C04FA3-92BF-4CD3-BDB8-15958BBFD546}" sibTransId="{2C522B95-CE10-4A26-BB62-5510FA613589}"/>
    <dgm:cxn modelId="{58FF2D52-935F-45B4-88E7-257C9A04F569}" type="presOf" srcId="{4B197307-0E7B-4543-8094-ED38DC6387A8}" destId="{03C903D1-2F72-4DF7-B855-6AA80292DD21}" srcOrd="0" destOrd="0" presId="urn:microsoft.com/office/officeart/2005/8/layout/funnel1"/>
    <dgm:cxn modelId="{872F74CD-7CCF-4A08-8015-938262AFC367}" type="presOf" srcId="{C06AAD06-F0ED-49EC-AA1B-0709090C8150}" destId="{FE90F9B4-E474-4239-8B6F-9E469D9C56B4}" srcOrd="0" destOrd="0" presId="urn:microsoft.com/office/officeart/2005/8/layout/funnel1"/>
    <dgm:cxn modelId="{A5C9C0F3-CD35-486E-88AE-47C5545F9527}" srcId="{4B197307-0E7B-4543-8094-ED38DC6387A8}" destId="{F60B2CE0-6054-4D28-9DAC-E86C1B6F7AC3}" srcOrd="3" destOrd="0" parTransId="{86CA5B24-A6ED-4BC6-AA11-37853BCFF513}" sibTransId="{1852BCCF-4CD5-4C3E-8C52-CB15FE8E384D}"/>
    <dgm:cxn modelId="{37D0D464-B4AF-4702-B486-CA84A395C88A}" type="presOf" srcId="{F60B2CE0-6054-4D28-9DAC-E86C1B6F7AC3}" destId="{543C895C-A40A-47A1-8D5F-08F34B9E6598}" srcOrd="0" destOrd="0" presId="urn:microsoft.com/office/officeart/2005/8/layout/funnel1"/>
    <dgm:cxn modelId="{C5727E69-E442-4394-B4CF-4FAAE4F6F207}" type="presParOf" srcId="{03C903D1-2F72-4DF7-B855-6AA80292DD21}" destId="{646F0A75-3DA5-4D15-8C40-9603B5A97561}" srcOrd="0" destOrd="0" presId="urn:microsoft.com/office/officeart/2005/8/layout/funnel1"/>
    <dgm:cxn modelId="{B87E39E4-CD8D-4CB5-BA82-C7450DF2D29B}" type="presParOf" srcId="{03C903D1-2F72-4DF7-B855-6AA80292DD21}" destId="{6B2A2579-0C1A-44F2-9A94-0621B1412CF5}" srcOrd="1" destOrd="0" presId="urn:microsoft.com/office/officeart/2005/8/layout/funnel1"/>
    <dgm:cxn modelId="{5EEAD8AA-3F1E-493E-A49B-EBEF8ADD7E65}" type="presParOf" srcId="{03C903D1-2F72-4DF7-B855-6AA80292DD21}" destId="{543C895C-A40A-47A1-8D5F-08F34B9E6598}" srcOrd="2" destOrd="0" presId="urn:microsoft.com/office/officeart/2005/8/layout/funnel1"/>
    <dgm:cxn modelId="{AE24B045-3F18-47B6-9C46-7581B3C33405}" type="presParOf" srcId="{03C903D1-2F72-4DF7-B855-6AA80292DD21}" destId="{FE90F9B4-E474-4239-8B6F-9E469D9C56B4}" srcOrd="3" destOrd="0" presId="urn:microsoft.com/office/officeart/2005/8/layout/funnel1"/>
    <dgm:cxn modelId="{143ADC8E-7C39-43F3-8660-CE7859F4C22D}" type="presParOf" srcId="{03C903D1-2F72-4DF7-B855-6AA80292DD21}" destId="{66C261D9-24B6-4EFB-82C1-EB6AE58E3C34}" srcOrd="4" destOrd="0" presId="urn:microsoft.com/office/officeart/2005/8/layout/funnel1"/>
    <dgm:cxn modelId="{0C56D7A8-E578-460F-A98D-DEF319E9F870}" type="presParOf" srcId="{03C903D1-2F72-4DF7-B855-6AA80292DD21}" destId="{30B4CCF2-D467-482D-B02A-10C0F7C3874A}" srcOrd="5" destOrd="0" presId="urn:microsoft.com/office/officeart/2005/8/layout/funnel1"/>
    <dgm:cxn modelId="{618BBD9B-B0D6-4DA0-81BD-0D180BAEC1BA}" type="presParOf" srcId="{03C903D1-2F72-4DF7-B855-6AA80292DD21}" destId="{14D432A0-B041-43C9-BC0E-A597FB383373}" srcOrd="6" destOrd="0" presId="urn:microsoft.com/office/officeart/2005/8/layout/funne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95DD74C-2040-4F12-8643-D6F9B8468FF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S"/>
        </a:p>
      </dgm:t>
    </dgm:pt>
    <dgm:pt modelId="{1E4AC3C8-8E8D-41FE-8706-C9D3B5E3EE17}">
      <dgm:prSet phldrT="[Texto]" phldr="1"/>
      <dgm:spPr/>
      <dgm:t>
        <a:bodyPr/>
        <a:lstStyle/>
        <a:p>
          <a:endParaRPr lang="es-ES"/>
        </a:p>
      </dgm:t>
    </dgm:pt>
    <dgm:pt modelId="{EAABC3B7-71B8-4B44-B8F5-9606A7F27510}" type="parTrans" cxnId="{7A09FC97-E827-4E5B-96A1-EA9FF684FADD}">
      <dgm:prSet/>
      <dgm:spPr/>
      <dgm:t>
        <a:bodyPr/>
        <a:lstStyle/>
        <a:p>
          <a:endParaRPr lang="es-ES"/>
        </a:p>
      </dgm:t>
    </dgm:pt>
    <dgm:pt modelId="{551A3CDC-D4D4-4D35-B11E-7BDEED5CACA0}" type="sibTrans" cxnId="{7A09FC97-E827-4E5B-96A1-EA9FF684FADD}">
      <dgm:prSet/>
      <dgm:spPr/>
      <dgm:t>
        <a:bodyPr/>
        <a:lstStyle/>
        <a:p>
          <a:endParaRPr lang="es-ES"/>
        </a:p>
      </dgm:t>
    </dgm:pt>
    <dgm:pt modelId="{6FB71C23-40BC-43A4-956B-8ABB85505A3B}">
      <dgm:prSet phldrT="[Texto]"/>
      <dgm:spPr/>
      <dgm:t>
        <a:bodyPr/>
        <a:lstStyle/>
        <a:p>
          <a:r>
            <a:rPr lang="es-EC" dirty="0" smtClean="0"/>
            <a:t>Implementación del plan estratégico permitirá a la Comisión Metropolitana de Lucha Contra la Corrupción  mejorar nivel de eficiencia en su gestión. </a:t>
          </a:r>
          <a:endParaRPr lang="es-ES" dirty="0"/>
        </a:p>
      </dgm:t>
    </dgm:pt>
    <dgm:pt modelId="{143001A8-F3F2-4A6B-A797-BF8B9CC3FF25}" type="parTrans" cxnId="{9E1A2B94-1576-4111-9C03-6321ED07F2A1}">
      <dgm:prSet/>
      <dgm:spPr/>
      <dgm:t>
        <a:bodyPr/>
        <a:lstStyle/>
        <a:p>
          <a:endParaRPr lang="es-ES"/>
        </a:p>
      </dgm:t>
    </dgm:pt>
    <dgm:pt modelId="{01668AFC-48B8-463E-A10C-6F95920456FF}" type="sibTrans" cxnId="{9E1A2B94-1576-4111-9C03-6321ED07F2A1}">
      <dgm:prSet/>
      <dgm:spPr/>
      <dgm:t>
        <a:bodyPr/>
        <a:lstStyle/>
        <a:p>
          <a:endParaRPr lang="es-ES"/>
        </a:p>
      </dgm:t>
    </dgm:pt>
    <dgm:pt modelId="{DD57D1CB-A99C-467E-B6B7-941407D9A234}">
      <dgm:prSet phldrT="[Texto]" phldr="1"/>
      <dgm:spPr/>
      <dgm:t>
        <a:bodyPr/>
        <a:lstStyle/>
        <a:p>
          <a:endParaRPr lang="es-ES"/>
        </a:p>
      </dgm:t>
    </dgm:pt>
    <dgm:pt modelId="{940DD63F-F55B-4BCA-96E7-6D61E50E65F9}" type="parTrans" cxnId="{C5BD632A-A8E6-48B2-B343-7B4F23A67599}">
      <dgm:prSet/>
      <dgm:spPr/>
      <dgm:t>
        <a:bodyPr/>
        <a:lstStyle/>
        <a:p>
          <a:endParaRPr lang="es-ES"/>
        </a:p>
      </dgm:t>
    </dgm:pt>
    <dgm:pt modelId="{4E87646D-E7B0-4367-BCB9-1D9233EE9458}" type="sibTrans" cxnId="{C5BD632A-A8E6-48B2-B343-7B4F23A67599}">
      <dgm:prSet/>
      <dgm:spPr/>
      <dgm:t>
        <a:bodyPr/>
        <a:lstStyle/>
        <a:p>
          <a:endParaRPr lang="es-ES"/>
        </a:p>
      </dgm:t>
    </dgm:pt>
    <dgm:pt modelId="{7CE4A48E-98C0-419A-864A-E00EBD1C8F49}">
      <dgm:prSet phldrT="[Texto]"/>
      <dgm:spPr/>
      <dgm:t>
        <a:bodyPr/>
        <a:lstStyle/>
        <a:p>
          <a:r>
            <a:rPr lang="es-EC" dirty="0" smtClean="0"/>
            <a:t>El diagnóstico situacional realizado con un adecuado nivel de profundidad en la planificación estratégica es importante porque nos permite conocer con precisión lo que esta pasando en la organización y de esta manera establecer estrategias adecuadas.</a:t>
          </a:r>
          <a:endParaRPr lang="es-ES" dirty="0"/>
        </a:p>
      </dgm:t>
    </dgm:pt>
    <dgm:pt modelId="{E3E0B644-4114-483C-B75B-470485672053}" type="parTrans" cxnId="{B3BC6D3C-4FF5-41DF-961D-67AD879DB490}">
      <dgm:prSet/>
      <dgm:spPr/>
      <dgm:t>
        <a:bodyPr/>
        <a:lstStyle/>
        <a:p>
          <a:endParaRPr lang="es-ES"/>
        </a:p>
      </dgm:t>
    </dgm:pt>
    <dgm:pt modelId="{58853440-F7AB-46B9-87CD-A7755764EE7C}" type="sibTrans" cxnId="{B3BC6D3C-4FF5-41DF-961D-67AD879DB490}">
      <dgm:prSet/>
      <dgm:spPr/>
      <dgm:t>
        <a:bodyPr/>
        <a:lstStyle/>
        <a:p>
          <a:endParaRPr lang="es-ES"/>
        </a:p>
      </dgm:t>
    </dgm:pt>
    <dgm:pt modelId="{C3A1546C-3566-4B4B-89DA-3125480F52B8}">
      <dgm:prSet phldrT="[Texto]" phldr="1"/>
      <dgm:spPr/>
      <dgm:t>
        <a:bodyPr/>
        <a:lstStyle/>
        <a:p>
          <a:endParaRPr lang="es-ES"/>
        </a:p>
      </dgm:t>
    </dgm:pt>
    <dgm:pt modelId="{7B2A0B25-0319-4872-8B6B-EA84186B5721}" type="parTrans" cxnId="{93D977D8-C2E3-4303-B5FC-058BAB1AFEF3}">
      <dgm:prSet/>
      <dgm:spPr/>
      <dgm:t>
        <a:bodyPr/>
        <a:lstStyle/>
        <a:p>
          <a:endParaRPr lang="es-ES"/>
        </a:p>
      </dgm:t>
    </dgm:pt>
    <dgm:pt modelId="{C4C7A322-FFA8-4A1C-965B-85A1A551295A}" type="sibTrans" cxnId="{93D977D8-C2E3-4303-B5FC-058BAB1AFEF3}">
      <dgm:prSet/>
      <dgm:spPr/>
      <dgm:t>
        <a:bodyPr/>
        <a:lstStyle/>
        <a:p>
          <a:endParaRPr lang="es-ES"/>
        </a:p>
      </dgm:t>
    </dgm:pt>
    <dgm:pt modelId="{579BC89F-B410-42B2-89DE-2A4C5DC6DA03}">
      <dgm:prSet phldrT="[Texto]"/>
      <dgm:spPr/>
      <dgm:t>
        <a:bodyPr/>
        <a:lstStyle/>
        <a:p>
          <a:r>
            <a:rPr lang="es-EC" dirty="0" smtClean="0"/>
            <a:t>El Direccionamiento Estratégico permite definir la misión, visión, fijar las metas y acciones que deberá ejecutar la organización para alcanzar las metas y los objetivos propuestos en el largo plazo.</a:t>
          </a:r>
          <a:endParaRPr lang="es-ES" dirty="0"/>
        </a:p>
      </dgm:t>
    </dgm:pt>
    <dgm:pt modelId="{59EF9DC8-DDAA-4C8C-B6BF-D28F9EFC88E8}" type="parTrans" cxnId="{70A696D7-8D88-4914-BB4A-A1F7B68D07C3}">
      <dgm:prSet/>
      <dgm:spPr/>
      <dgm:t>
        <a:bodyPr/>
        <a:lstStyle/>
        <a:p>
          <a:endParaRPr lang="es-ES"/>
        </a:p>
      </dgm:t>
    </dgm:pt>
    <dgm:pt modelId="{46D27A51-D093-4488-A868-4C267DB46616}" type="sibTrans" cxnId="{70A696D7-8D88-4914-BB4A-A1F7B68D07C3}">
      <dgm:prSet/>
      <dgm:spPr/>
      <dgm:t>
        <a:bodyPr/>
        <a:lstStyle/>
        <a:p>
          <a:endParaRPr lang="es-ES"/>
        </a:p>
      </dgm:t>
    </dgm:pt>
    <dgm:pt modelId="{BFA86B86-466F-48D0-B8CF-70D3C0455A9A}">
      <dgm:prSet phldrT="[Texto]"/>
      <dgm:spPr/>
      <dgm:t>
        <a:bodyPr/>
        <a:lstStyle/>
        <a:p>
          <a:endParaRPr lang="es-ES" dirty="0"/>
        </a:p>
      </dgm:t>
    </dgm:pt>
    <dgm:pt modelId="{18E98DBA-030D-4C20-868A-EAD14DAA50E5}" type="parTrans" cxnId="{67ECCBF7-1F95-4971-8078-CE88E98983C4}">
      <dgm:prSet/>
      <dgm:spPr/>
      <dgm:t>
        <a:bodyPr/>
        <a:lstStyle/>
        <a:p>
          <a:endParaRPr lang="es-ES"/>
        </a:p>
      </dgm:t>
    </dgm:pt>
    <dgm:pt modelId="{D099D0F9-2D08-4165-867D-8E0A01D1ED41}" type="sibTrans" cxnId="{67ECCBF7-1F95-4971-8078-CE88E98983C4}">
      <dgm:prSet/>
      <dgm:spPr/>
      <dgm:t>
        <a:bodyPr/>
        <a:lstStyle/>
        <a:p>
          <a:endParaRPr lang="es-ES"/>
        </a:p>
      </dgm:t>
    </dgm:pt>
    <dgm:pt modelId="{7613ADA3-C17C-4B46-8387-B80D68A52214}">
      <dgm:prSet phldrT="[Texto]"/>
      <dgm:spPr/>
      <dgm:t>
        <a:bodyPr/>
        <a:lstStyle/>
        <a:p>
          <a:r>
            <a:rPr lang="es-EC" dirty="0" smtClean="0"/>
            <a:t>Implementar nuevas TIC en los procesos permite mejorar el tiempo de respuesta de su ejecución, la prestación del servicio en todos los departamentos, así como también mejorar el nivel competitivo de la organización.</a:t>
          </a:r>
          <a:endParaRPr lang="es-ES" dirty="0"/>
        </a:p>
      </dgm:t>
    </dgm:pt>
    <dgm:pt modelId="{A2F99426-26C4-4253-9E11-813CD3763A33}" type="sibTrans" cxnId="{6C33CC35-DB34-4F67-A78F-FBF992B715FC}">
      <dgm:prSet/>
      <dgm:spPr/>
      <dgm:t>
        <a:bodyPr/>
        <a:lstStyle/>
        <a:p>
          <a:endParaRPr lang="es-ES"/>
        </a:p>
      </dgm:t>
    </dgm:pt>
    <dgm:pt modelId="{8C659DE9-E8DD-413B-B94E-4DC6B5B82379}" type="parTrans" cxnId="{6C33CC35-DB34-4F67-A78F-FBF992B715FC}">
      <dgm:prSet/>
      <dgm:spPr/>
      <dgm:t>
        <a:bodyPr/>
        <a:lstStyle/>
        <a:p>
          <a:endParaRPr lang="es-ES"/>
        </a:p>
      </dgm:t>
    </dgm:pt>
    <dgm:pt modelId="{8B23091B-B684-43AB-A37F-2B821AA32DE4}" type="pres">
      <dgm:prSet presAssocID="{D95DD74C-2040-4F12-8643-D6F9B8468FFA}" presName="linearFlow" presStyleCnt="0">
        <dgm:presLayoutVars>
          <dgm:dir/>
          <dgm:animLvl val="lvl"/>
          <dgm:resizeHandles val="exact"/>
        </dgm:presLayoutVars>
      </dgm:prSet>
      <dgm:spPr/>
      <dgm:t>
        <a:bodyPr/>
        <a:lstStyle/>
        <a:p>
          <a:endParaRPr lang="es-ES"/>
        </a:p>
      </dgm:t>
    </dgm:pt>
    <dgm:pt modelId="{96589AEB-98E8-456C-8703-94FE138316E0}" type="pres">
      <dgm:prSet presAssocID="{1E4AC3C8-8E8D-41FE-8706-C9D3B5E3EE17}" presName="composite" presStyleCnt="0"/>
      <dgm:spPr/>
    </dgm:pt>
    <dgm:pt modelId="{FDF6FA35-EC00-4A2B-AB49-A3059E66257C}" type="pres">
      <dgm:prSet presAssocID="{1E4AC3C8-8E8D-41FE-8706-C9D3B5E3EE17}" presName="parentText" presStyleLbl="alignNode1" presStyleIdx="0" presStyleCnt="4">
        <dgm:presLayoutVars>
          <dgm:chMax val="1"/>
          <dgm:bulletEnabled val="1"/>
        </dgm:presLayoutVars>
      </dgm:prSet>
      <dgm:spPr/>
      <dgm:t>
        <a:bodyPr/>
        <a:lstStyle/>
        <a:p>
          <a:endParaRPr lang="es-ES"/>
        </a:p>
      </dgm:t>
    </dgm:pt>
    <dgm:pt modelId="{961DBD15-CADD-40EA-BEA8-7D0B56AEAA25}" type="pres">
      <dgm:prSet presAssocID="{1E4AC3C8-8E8D-41FE-8706-C9D3B5E3EE17}" presName="descendantText" presStyleLbl="alignAcc1" presStyleIdx="0" presStyleCnt="4">
        <dgm:presLayoutVars>
          <dgm:bulletEnabled val="1"/>
        </dgm:presLayoutVars>
      </dgm:prSet>
      <dgm:spPr/>
      <dgm:t>
        <a:bodyPr/>
        <a:lstStyle/>
        <a:p>
          <a:endParaRPr lang="es-ES"/>
        </a:p>
      </dgm:t>
    </dgm:pt>
    <dgm:pt modelId="{7EAAE280-5F95-4B33-80D4-7443FC3B9A5E}" type="pres">
      <dgm:prSet presAssocID="{551A3CDC-D4D4-4D35-B11E-7BDEED5CACA0}" presName="sp" presStyleCnt="0"/>
      <dgm:spPr/>
    </dgm:pt>
    <dgm:pt modelId="{6F0EE3BA-2002-4478-83D8-0C5E3A4FA47B}" type="pres">
      <dgm:prSet presAssocID="{DD57D1CB-A99C-467E-B6B7-941407D9A234}" presName="composite" presStyleCnt="0"/>
      <dgm:spPr/>
    </dgm:pt>
    <dgm:pt modelId="{26DA153D-08AF-495E-A529-8BE6C3FAB4E7}" type="pres">
      <dgm:prSet presAssocID="{DD57D1CB-A99C-467E-B6B7-941407D9A234}" presName="parentText" presStyleLbl="alignNode1" presStyleIdx="1" presStyleCnt="4">
        <dgm:presLayoutVars>
          <dgm:chMax val="1"/>
          <dgm:bulletEnabled val="1"/>
        </dgm:presLayoutVars>
      </dgm:prSet>
      <dgm:spPr/>
      <dgm:t>
        <a:bodyPr/>
        <a:lstStyle/>
        <a:p>
          <a:endParaRPr lang="es-ES"/>
        </a:p>
      </dgm:t>
    </dgm:pt>
    <dgm:pt modelId="{8AA11D64-4BC8-4576-928F-BB05A4D558BE}" type="pres">
      <dgm:prSet presAssocID="{DD57D1CB-A99C-467E-B6B7-941407D9A234}" presName="descendantText" presStyleLbl="alignAcc1" presStyleIdx="1" presStyleCnt="4">
        <dgm:presLayoutVars>
          <dgm:bulletEnabled val="1"/>
        </dgm:presLayoutVars>
      </dgm:prSet>
      <dgm:spPr/>
      <dgm:t>
        <a:bodyPr/>
        <a:lstStyle/>
        <a:p>
          <a:endParaRPr lang="es-ES"/>
        </a:p>
      </dgm:t>
    </dgm:pt>
    <dgm:pt modelId="{7CA668B4-1F9E-4494-AE4B-E38DCBC4D945}" type="pres">
      <dgm:prSet presAssocID="{4E87646D-E7B0-4367-BCB9-1D9233EE9458}" presName="sp" presStyleCnt="0"/>
      <dgm:spPr/>
    </dgm:pt>
    <dgm:pt modelId="{8E6EBE30-1BB6-4ACF-9257-41DF00E6D8DE}" type="pres">
      <dgm:prSet presAssocID="{C3A1546C-3566-4B4B-89DA-3125480F52B8}" presName="composite" presStyleCnt="0"/>
      <dgm:spPr/>
    </dgm:pt>
    <dgm:pt modelId="{B356D625-4B43-49E5-80E2-BF30F0C73003}" type="pres">
      <dgm:prSet presAssocID="{C3A1546C-3566-4B4B-89DA-3125480F52B8}" presName="parentText" presStyleLbl="alignNode1" presStyleIdx="2" presStyleCnt="4">
        <dgm:presLayoutVars>
          <dgm:chMax val="1"/>
          <dgm:bulletEnabled val="1"/>
        </dgm:presLayoutVars>
      </dgm:prSet>
      <dgm:spPr/>
      <dgm:t>
        <a:bodyPr/>
        <a:lstStyle/>
        <a:p>
          <a:endParaRPr lang="es-ES"/>
        </a:p>
      </dgm:t>
    </dgm:pt>
    <dgm:pt modelId="{4FF67349-8367-48A7-822B-E4EA010A61EC}" type="pres">
      <dgm:prSet presAssocID="{C3A1546C-3566-4B4B-89DA-3125480F52B8}" presName="descendantText" presStyleLbl="alignAcc1" presStyleIdx="2" presStyleCnt="4">
        <dgm:presLayoutVars>
          <dgm:bulletEnabled val="1"/>
        </dgm:presLayoutVars>
      </dgm:prSet>
      <dgm:spPr/>
      <dgm:t>
        <a:bodyPr/>
        <a:lstStyle/>
        <a:p>
          <a:endParaRPr lang="es-ES"/>
        </a:p>
      </dgm:t>
    </dgm:pt>
    <dgm:pt modelId="{55456BD4-F163-4332-BAB5-3DB10755A25C}" type="pres">
      <dgm:prSet presAssocID="{C4C7A322-FFA8-4A1C-965B-85A1A551295A}" presName="sp" presStyleCnt="0"/>
      <dgm:spPr/>
    </dgm:pt>
    <dgm:pt modelId="{A9492437-1066-4A44-A311-9607DC96E426}" type="pres">
      <dgm:prSet presAssocID="{BFA86B86-466F-48D0-B8CF-70D3C0455A9A}" presName="composite" presStyleCnt="0"/>
      <dgm:spPr/>
    </dgm:pt>
    <dgm:pt modelId="{DF0E6797-4191-4332-BD79-FA5A1F963494}" type="pres">
      <dgm:prSet presAssocID="{BFA86B86-466F-48D0-B8CF-70D3C0455A9A}" presName="parentText" presStyleLbl="alignNode1" presStyleIdx="3" presStyleCnt="4">
        <dgm:presLayoutVars>
          <dgm:chMax val="1"/>
          <dgm:bulletEnabled val="1"/>
        </dgm:presLayoutVars>
      </dgm:prSet>
      <dgm:spPr/>
      <dgm:t>
        <a:bodyPr/>
        <a:lstStyle/>
        <a:p>
          <a:endParaRPr lang="es-ES"/>
        </a:p>
      </dgm:t>
    </dgm:pt>
    <dgm:pt modelId="{56D44400-5B51-421E-9932-ACE1AF8854EA}" type="pres">
      <dgm:prSet presAssocID="{BFA86B86-466F-48D0-B8CF-70D3C0455A9A}" presName="descendantText" presStyleLbl="alignAcc1" presStyleIdx="3" presStyleCnt="4">
        <dgm:presLayoutVars>
          <dgm:bulletEnabled val="1"/>
        </dgm:presLayoutVars>
      </dgm:prSet>
      <dgm:spPr/>
      <dgm:t>
        <a:bodyPr/>
        <a:lstStyle/>
        <a:p>
          <a:endParaRPr lang="es-ES"/>
        </a:p>
      </dgm:t>
    </dgm:pt>
  </dgm:ptLst>
  <dgm:cxnLst>
    <dgm:cxn modelId="{C5BD632A-A8E6-48B2-B343-7B4F23A67599}" srcId="{D95DD74C-2040-4F12-8643-D6F9B8468FFA}" destId="{DD57D1CB-A99C-467E-B6B7-941407D9A234}" srcOrd="1" destOrd="0" parTransId="{940DD63F-F55B-4BCA-96E7-6D61E50E65F9}" sibTransId="{4E87646D-E7B0-4367-BCB9-1D9233EE9458}"/>
    <dgm:cxn modelId="{15004810-9FC5-46AC-9BB8-A2DC2DF6A635}" type="presOf" srcId="{C3A1546C-3566-4B4B-89DA-3125480F52B8}" destId="{B356D625-4B43-49E5-80E2-BF30F0C73003}" srcOrd="0" destOrd="0" presId="urn:microsoft.com/office/officeart/2005/8/layout/chevron2"/>
    <dgm:cxn modelId="{023F9A30-A7A3-44F1-A229-5672781D647B}" type="presOf" srcId="{7CE4A48E-98C0-419A-864A-E00EBD1C8F49}" destId="{8AA11D64-4BC8-4576-928F-BB05A4D558BE}" srcOrd="0" destOrd="0" presId="urn:microsoft.com/office/officeart/2005/8/layout/chevron2"/>
    <dgm:cxn modelId="{9E1A2B94-1576-4111-9C03-6321ED07F2A1}" srcId="{1E4AC3C8-8E8D-41FE-8706-C9D3B5E3EE17}" destId="{6FB71C23-40BC-43A4-956B-8ABB85505A3B}" srcOrd="0" destOrd="0" parTransId="{143001A8-F3F2-4A6B-A797-BF8B9CC3FF25}" sibTransId="{01668AFC-48B8-463E-A10C-6F95920456FF}"/>
    <dgm:cxn modelId="{4003D4AD-8EFB-4463-87A9-1C37C4E03595}" type="presOf" srcId="{BFA86B86-466F-48D0-B8CF-70D3C0455A9A}" destId="{DF0E6797-4191-4332-BD79-FA5A1F963494}" srcOrd="0" destOrd="0" presId="urn:microsoft.com/office/officeart/2005/8/layout/chevron2"/>
    <dgm:cxn modelId="{EC43D9C8-C965-48B9-85C0-183DC512156B}" type="presOf" srcId="{7613ADA3-C17C-4B46-8387-B80D68A52214}" destId="{56D44400-5B51-421E-9932-ACE1AF8854EA}" srcOrd="0" destOrd="0" presId="urn:microsoft.com/office/officeart/2005/8/layout/chevron2"/>
    <dgm:cxn modelId="{67ECCBF7-1F95-4971-8078-CE88E98983C4}" srcId="{D95DD74C-2040-4F12-8643-D6F9B8468FFA}" destId="{BFA86B86-466F-48D0-B8CF-70D3C0455A9A}" srcOrd="3" destOrd="0" parTransId="{18E98DBA-030D-4C20-868A-EAD14DAA50E5}" sibTransId="{D099D0F9-2D08-4165-867D-8E0A01D1ED41}"/>
    <dgm:cxn modelId="{DF6DA491-0217-488F-B26F-98F2C0F60F85}" type="presOf" srcId="{1E4AC3C8-8E8D-41FE-8706-C9D3B5E3EE17}" destId="{FDF6FA35-EC00-4A2B-AB49-A3059E66257C}" srcOrd="0" destOrd="0" presId="urn:microsoft.com/office/officeart/2005/8/layout/chevron2"/>
    <dgm:cxn modelId="{70A696D7-8D88-4914-BB4A-A1F7B68D07C3}" srcId="{C3A1546C-3566-4B4B-89DA-3125480F52B8}" destId="{579BC89F-B410-42B2-89DE-2A4C5DC6DA03}" srcOrd="0" destOrd="0" parTransId="{59EF9DC8-DDAA-4C8C-B6BF-D28F9EFC88E8}" sibTransId="{46D27A51-D093-4488-A868-4C267DB46616}"/>
    <dgm:cxn modelId="{B3BC6D3C-4FF5-41DF-961D-67AD879DB490}" srcId="{DD57D1CB-A99C-467E-B6B7-941407D9A234}" destId="{7CE4A48E-98C0-419A-864A-E00EBD1C8F49}" srcOrd="0" destOrd="0" parTransId="{E3E0B644-4114-483C-B75B-470485672053}" sibTransId="{58853440-F7AB-46B9-87CD-A7755764EE7C}"/>
    <dgm:cxn modelId="{9502EC25-52F1-4D89-93E8-0B236A9FFE99}" type="presOf" srcId="{DD57D1CB-A99C-467E-B6B7-941407D9A234}" destId="{26DA153D-08AF-495E-A529-8BE6C3FAB4E7}" srcOrd="0" destOrd="0" presId="urn:microsoft.com/office/officeart/2005/8/layout/chevron2"/>
    <dgm:cxn modelId="{BBFBE918-6534-4C35-8331-4275AB34EF61}" type="presOf" srcId="{579BC89F-B410-42B2-89DE-2A4C5DC6DA03}" destId="{4FF67349-8367-48A7-822B-E4EA010A61EC}" srcOrd="0" destOrd="0" presId="urn:microsoft.com/office/officeart/2005/8/layout/chevron2"/>
    <dgm:cxn modelId="{6C33CC35-DB34-4F67-A78F-FBF992B715FC}" srcId="{BFA86B86-466F-48D0-B8CF-70D3C0455A9A}" destId="{7613ADA3-C17C-4B46-8387-B80D68A52214}" srcOrd="0" destOrd="0" parTransId="{8C659DE9-E8DD-413B-B94E-4DC6B5B82379}" sibTransId="{A2F99426-26C4-4253-9E11-813CD3763A33}"/>
    <dgm:cxn modelId="{7A09FC97-E827-4E5B-96A1-EA9FF684FADD}" srcId="{D95DD74C-2040-4F12-8643-D6F9B8468FFA}" destId="{1E4AC3C8-8E8D-41FE-8706-C9D3B5E3EE17}" srcOrd="0" destOrd="0" parTransId="{EAABC3B7-71B8-4B44-B8F5-9606A7F27510}" sibTransId="{551A3CDC-D4D4-4D35-B11E-7BDEED5CACA0}"/>
    <dgm:cxn modelId="{37F06377-AA9C-48C2-BE70-4CE91EF0FED5}" type="presOf" srcId="{D95DD74C-2040-4F12-8643-D6F9B8468FFA}" destId="{8B23091B-B684-43AB-A37F-2B821AA32DE4}" srcOrd="0" destOrd="0" presId="urn:microsoft.com/office/officeart/2005/8/layout/chevron2"/>
    <dgm:cxn modelId="{93D977D8-C2E3-4303-B5FC-058BAB1AFEF3}" srcId="{D95DD74C-2040-4F12-8643-D6F9B8468FFA}" destId="{C3A1546C-3566-4B4B-89DA-3125480F52B8}" srcOrd="2" destOrd="0" parTransId="{7B2A0B25-0319-4872-8B6B-EA84186B5721}" sibTransId="{C4C7A322-FFA8-4A1C-965B-85A1A551295A}"/>
    <dgm:cxn modelId="{DE1C448D-3228-4B03-AD64-EE355B5B2B23}" type="presOf" srcId="{6FB71C23-40BC-43A4-956B-8ABB85505A3B}" destId="{961DBD15-CADD-40EA-BEA8-7D0B56AEAA25}" srcOrd="0" destOrd="0" presId="urn:microsoft.com/office/officeart/2005/8/layout/chevron2"/>
    <dgm:cxn modelId="{95C8D4D0-758B-44B5-B6F3-B0C726A5B2B5}" type="presParOf" srcId="{8B23091B-B684-43AB-A37F-2B821AA32DE4}" destId="{96589AEB-98E8-456C-8703-94FE138316E0}" srcOrd="0" destOrd="0" presId="urn:microsoft.com/office/officeart/2005/8/layout/chevron2"/>
    <dgm:cxn modelId="{98084B3C-9895-4206-8C38-D53FFF61EDE8}" type="presParOf" srcId="{96589AEB-98E8-456C-8703-94FE138316E0}" destId="{FDF6FA35-EC00-4A2B-AB49-A3059E66257C}" srcOrd="0" destOrd="0" presId="urn:microsoft.com/office/officeart/2005/8/layout/chevron2"/>
    <dgm:cxn modelId="{1A100EAE-68C8-4C5D-8FD3-220701DC9ABF}" type="presParOf" srcId="{96589AEB-98E8-456C-8703-94FE138316E0}" destId="{961DBD15-CADD-40EA-BEA8-7D0B56AEAA25}" srcOrd="1" destOrd="0" presId="urn:microsoft.com/office/officeart/2005/8/layout/chevron2"/>
    <dgm:cxn modelId="{99094C52-68CB-444F-86EE-21552F177F06}" type="presParOf" srcId="{8B23091B-B684-43AB-A37F-2B821AA32DE4}" destId="{7EAAE280-5F95-4B33-80D4-7443FC3B9A5E}" srcOrd="1" destOrd="0" presId="urn:microsoft.com/office/officeart/2005/8/layout/chevron2"/>
    <dgm:cxn modelId="{2C63D253-25E3-464B-A00F-0AFB234CFDE4}" type="presParOf" srcId="{8B23091B-B684-43AB-A37F-2B821AA32DE4}" destId="{6F0EE3BA-2002-4478-83D8-0C5E3A4FA47B}" srcOrd="2" destOrd="0" presId="urn:microsoft.com/office/officeart/2005/8/layout/chevron2"/>
    <dgm:cxn modelId="{B13D0644-A9D7-4ACB-8FB1-C5AC81922B6D}" type="presParOf" srcId="{6F0EE3BA-2002-4478-83D8-0C5E3A4FA47B}" destId="{26DA153D-08AF-495E-A529-8BE6C3FAB4E7}" srcOrd="0" destOrd="0" presId="urn:microsoft.com/office/officeart/2005/8/layout/chevron2"/>
    <dgm:cxn modelId="{03A10EB8-39E9-4F9D-A58F-E286BFF4FCFA}" type="presParOf" srcId="{6F0EE3BA-2002-4478-83D8-0C5E3A4FA47B}" destId="{8AA11D64-4BC8-4576-928F-BB05A4D558BE}" srcOrd="1" destOrd="0" presId="urn:microsoft.com/office/officeart/2005/8/layout/chevron2"/>
    <dgm:cxn modelId="{BAF73ABE-A1D6-4E47-8DD5-28C29D67BB70}" type="presParOf" srcId="{8B23091B-B684-43AB-A37F-2B821AA32DE4}" destId="{7CA668B4-1F9E-4494-AE4B-E38DCBC4D945}" srcOrd="3" destOrd="0" presId="urn:microsoft.com/office/officeart/2005/8/layout/chevron2"/>
    <dgm:cxn modelId="{1B886C9F-2FA6-4617-AA40-6615B48286B8}" type="presParOf" srcId="{8B23091B-B684-43AB-A37F-2B821AA32DE4}" destId="{8E6EBE30-1BB6-4ACF-9257-41DF00E6D8DE}" srcOrd="4" destOrd="0" presId="urn:microsoft.com/office/officeart/2005/8/layout/chevron2"/>
    <dgm:cxn modelId="{E4B1711D-2158-45F6-9585-C72763B0947A}" type="presParOf" srcId="{8E6EBE30-1BB6-4ACF-9257-41DF00E6D8DE}" destId="{B356D625-4B43-49E5-80E2-BF30F0C73003}" srcOrd="0" destOrd="0" presId="urn:microsoft.com/office/officeart/2005/8/layout/chevron2"/>
    <dgm:cxn modelId="{4057A0C9-D8A1-45B0-B6B3-4F200FED6854}" type="presParOf" srcId="{8E6EBE30-1BB6-4ACF-9257-41DF00E6D8DE}" destId="{4FF67349-8367-48A7-822B-E4EA010A61EC}" srcOrd="1" destOrd="0" presId="urn:microsoft.com/office/officeart/2005/8/layout/chevron2"/>
    <dgm:cxn modelId="{1303E17A-5284-46EB-A9CB-1653F1D3F49D}" type="presParOf" srcId="{8B23091B-B684-43AB-A37F-2B821AA32DE4}" destId="{55456BD4-F163-4332-BAB5-3DB10755A25C}" srcOrd="5" destOrd="0" presId="urn:microsoft.com/office/officeart/2005/8/layout/chevron2"/>
    <dgm:cxn modelId="{80439404-3873-476C-B847-C991A46D6A6D}" type="presParOf" srcId="{8B23091B-B684-43AB-A37F-2B821AA32DE4}" destId="{A9492437-1066-4A44-A311-9607DC96E426}" srcOrd="6" destOrd="0" presId="urn:microsoft.com/office/officeart/2005/8/layout/chevron2"/>
    <dgm:cxn modelId="{D97FFCEB-BA07-4205-852C-A1091EE4576B}" type="presParOf" srcId="{A9492437-1066-4A44-A311-9607DC96E426}" destId="{DF0E6797-4191-4332-BD79-FA5A1F963494}" srcOrd="0" destOrd="0" presId="urn:microsoft.com/office/officeart/2005/8/layout/chevron2"/>
    <dgm:cxn modelId="{FE1C8BEB-7D60-4CAE-ADB2-9020299E36F1}" type="presParOf" srcId="{A9492437-1066-4A44-A311-9607DC96E426}" destId="{56D44400-5B51-421E-9932-ACE1AF8854EA}"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7A5A5FC-B1B7-489F-BB5D-A88171B3314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S"/>
        </a:p>
      </dgm:t>
    </dgm:pt>
    <dgm:pt modelId="{91269AEB-3DA9-4910-80D4-833A06B6D838}">
      <dgm:prSet phldrT="[Texto]" phldr="1"/>
      <dgm:spPr/>
      <dgm:t>
        <a:bodyPr/>
        <a:lstStyle/>
        <a:p>
          <a:endParaRPr lang="es-ES" dirty="0"/>
        </a:p>
      </dgm:t>
    </dgm:pt>
    <dgm:pt modelId="{79CF14BF-7C87-469E-8F0C-D259E9AFBB51}" type="parTrans" cxnId="{077C0943-004A-49D3-8F73-627758A7591E}">
      <dgm:prSet/>
      <dgm:spPr/>
      <dgm:t>
        <a:bodyPr/>
        <a:lstStyle/>
        <a:p>
          <a:endParaRPr lang="es-ES"/>
        </a:p>
      </dgm:t>
    </dgm:pt>
    <dgm:pt modelId="{C037F8EC-0ABE-4836-8EDC-183DFAE2C022}" type="sibTrans" cxnId="{077C0943-004A-49D3-8F73-627758A7591E}">
      <dgm:prSet/>
      <dgm:spPr/>
      <dgm:t>
        <a:bodyPr/>
        <a:lstStyle/>
        <a:p>
          <a:endParaRPr lang="es-ES"/>
        </a:p>
      </dgm:t>
    </dgm:pt>
    <dgm:pt modelId="{297D0C0F-4655-472D-8C22-C1A323018D96}">
      <dgm:prSet phldrT="[Texto]"/>
      <dgm:spPr/>
      <dgm:t>
        <a:bodyPr/>
        <a:lstStyle/>
        <a:p>
          <a:r>
            <a:rPr lang="es-EC" dirty="0" smtClean="0"/>
            <a:t>Difundir e implementar el modelo de gestión estratégica basado en </a:t>
          </a:r>
          <a:r>
            <a:rPr lang="es-EC" dirty="0" err="1" smtClean="0"/>
            <a:t>Balanced</a:t>
          </a:r>
          <a:r>
            <a:rPr lang="es-EC" dirty="0" smtClean="0"/>
            <a:t> </a:t>
          </a:r>
          <a:r>
            <a:rPr lang="es-EC" dirty="0" err="1" smtClean="0"/>
            <a:t>Scoredcard</a:t>
          </a:r>
          <a:r>
            <a:rPr lang="es-EC" dirty="0" smtClean="0"/>
            <a:t> de acuerdo a la situación actual de la Comisión.</a:t>
          </a:r>
          <a:endParaRPr lang="es-ES" dirty="0"/>
        </a:p>
      </dgm:t>
    </dgm:pt>
    <dgm:pt modelId="{89AA17A7-7A89-4143-AA1D-D036D4C7B920}" type="parTrans" cxnId="{04FCB2A2-8407-4447-8B76-84D19A08CB6D}">
      <dgm:prSet/>
      <dgm:spPr/>
      <dgm:t>
        <a:bodyPr/>
        <a:lstStyle/>
        <a:p>
          <a:endParaRPr lang="es-ES"/>
        </a:p>
      </dgm:t>
    </dgm:pt>
    <dgm:pt modelId="{818A25B3-311D-48FA-9899-389022A72C7C}" type="sibTrans" cxnId="{04FCB2A2-8407-4447-8B76-84D19A08CB6D}">
      <dgm:prSet/>
      <dgm:spPr/>
      <dgm:t>
        <a:bodyPr/>
        <a:lstStyle/>
        <a:p>
          <a:endParaRPr lang="es-ES"/>
        </a:p>
      </dgm:t>
    </dgm:pt>
    <dgm:pt modelId="{584427E9-730D-438F-9356-E79C97F9621E}">
      <dgm:prSet phldrT="[Texto]" phldr="1"/>
      <dgm:spPr/>
      <dgm:t>
        <a:bodyPr/>
        <a:lstStyle/>
        <a:p>
          <a:endParaRPr lang="es-ES"/>
        </a:p>
      </dgm:t>
    </dgm:pt>
    <dgm:pt modelId="{627C6E55-3AF9-4A46-B9A3-3D9D7D4EDB63}" type="parTrans" cxnId="{EB034208-D0E2-4C69-88B4-ACECD04B6EA2}">
      <dgm:prSet/>
      <dgm:spPr/>
      <dgm:t>
        <a:bodyPr/>
        <a:lstStyle/>
        <a:p>
          <a:endParaRPr lang="es-ES"/>
        </a:p>
      </dgm:t>
    </dgm:pt>
    <dgm:pt modelId="{C5C86F62-0C64-4D1B-9E05-B5561FCF222F}" type="sibTrans" cxnId="{EB034208-D0E2-4C69-88B4-ACECD04B6EA2}">
      <dgm:prSet/>
      <dgm:spPr/>
      <dgm:t>
        <a:bodyPr/>
        <a:lstStyle/>
        <a:p>
          <a:endParaRPr lang="es-ES"/>
        </a:p>
      </dgm:t>
    </dgm:pt>
    <dgm:pt modelId="{1F09202B-9B6F-4F55-98FF-B0AA3707B6A8}">
      <dgm:prSet phldrT="[Texto]"/>
      <dgm:spPr/>
      <dgm:t>
        <a:bodyPr/>
        <a:lstStyle/>
        <a:p>
          <a:r>
            <a:rPr lang="es-EC" dirty="0" smtClean="0"/>
            <a:t>Si la decisión de implementar el Plan Estratégico demora, se recomienda revisar el diagnóstico situacional para determinar si las iniciativas estratégicas se encuentran encaminadas las objetivos y metas  futuras que la Comisión pretende alcanzar.</a:t>
          </a:r>
          <a:endParaRPr lang="es-ES" dirty="0"/>
        </a:p>
      </dgm:t>
    </dgm:pt>
    <dgm:pt modelId="{9386981E-378C-4CEE-9004-D5E223DC5691}" type="parTrans" cxnId="{D8AABD70-9B22-4CC8-AB88-EA7CE47F9BFD}">
      <dgm:prSet/>
      <dgm:spPr/>
      <dgm:t>
        <a:bodyPr/>
        <a:lstStyle/>
        <a:p>
          <a:endParaRPr lang="es-ES"/>
        </a:p>
      </dgm:t>
    </dgm:pt>
    <dgm:pt modelId="{6A6D2F84-2995-454B-9F80-323162B256DF}" type="sibTrans" cxnId="{D8AABD70-9B22-4CC8-AB88-EA7CE47F9BFD}">
      <dgm:prSet/>
      <dgm:spPr/>
      <dgm:t>
        <a:bodyPr/>
        <a:lstStyle/>
        <a:p>
          <a:endParaRPr lang="es-ES"/>
        </a:p>
      </dgm:t>
    </dgm:pt>
    <dgm:pt modelId="{7BA54470-4B5C-453B-9EE4-BDE0E99EFE76}">
      <dgm:prSet phldrT="[Texto]" phldr="1"/>
      <dgm:spPr/>
      <dgm:t>
        <a:bodyPr/>
        <a:lstStyle/>
        <a:p>
          <a:endParaRPr lang="es-ES" dirty="0"/>
        </a:p>
      </dgm:t>
    </dgm:pt>
    <dgm:pt modelId="{EFFF9F48-8C9C-4F7C-9685-B70B31A2CD15}" type="parTrans" cxnId="{5A80B966-5570-4E9B-BAC3-3FC2A086CF1C}">
      <dgm:prSet/>
      <dgm:spPr/>
      <dgm:t>
        <a:bodyPr/>
        <a:lstStyle/>
        <a:p>
          <a:endParaRPr lang="es-ES"/>
        </a:p>
      </dgm:t>
    </dgm:pt>
    <dgm:pt modelId="{DDB132DC-6776-44CB-875C-F60C9DA3C6FD}" type="sibTrans" cxnId="{5A80B966-5570-4E9B-BAC3-3FC2A086CF1C}">
      <dgm:prSet/>
      <dgm:spPr/>
      <dgm:t>
        <a:bodyPr/>
        <a:lstStyle/>
        <a:p>
          <a:endParaRPr lang="es-ES"/>
        </a:p>
      </dgm:t>
    </dgm:pt>
    <dgm:pt modelId="{275C17ED-0CF3-4132-84D3-39F0085A955E}">
      <dgm:prSet phldrT="[Texto]"/>
      <dgm:spPr/>
      <dgm:t>
        <a:bodyPr/>
        <a:lstStyle/>
        <a:p>
          <a:r>
            <a:rPr lang="es-EC" dirty="0" smtClean="0"/>
            <a:t>Socializar la filosofía institucional de la Comisión Metropolitana de Lucha Contra la Corrupción.</a:t>
          </a:r>
          <a:endParaRPr lang="es-ES" dirty="0"/>
        </a:p>
      </dgm:t>
    </dgm:pt>
    <dgm:pt modelId="{675AC1F7-1671-40D7-957C-481AFF176602}" type="parTrans" cxnId="{11B35024-0A7B-4BD7-BB10-D14DCEA5F924}">
      <dgm:prSet/>
      <dgm:spPr/>
      <dgm:t>
        <a:bodyPr/>
        <a:lstStyle/>
        <a:p>
          <a:endParaRPr lang="es-ES"/>
        </a:p>
      </dgm:t>
    </dgm:pt>
    <dgm:pt modelId="{F3B31EFA-CC0E-473F-B910-C4EEE132C6CD}" type="sibTrans" cxnId="{11B35024-0A7B-4BD7-BB10-D14DCEA5F924}">
      <dgm:prSet/>
      <dgm:spPr/>
      <dgm:t>
        <a:bodyPr/>
        <a:lstStyle/>
        <a:p>
          <a:endParaRPr lang="es-ES"/>
        </a:p>
      </dgm:t>
    </dgm:pt>
    <dgm:pt modelId="{05BD2330-D367-4F65-93FC-BE12B222AF00}">
      <dgm:prSet phldrT="[Texto]"/>
      <dgm:spPr/>
      <dgm:t>
        <a:bodyPr/>
        <a:lstStyle/>
        <a:p>
          <a:r>
            <a:rPr lang="es-EC" dirty="0" smtClean="0"/>
            <a:t>Implementar los procesos bajo tecnología BPM (Business </a:t>
          </a:r>
          <a:r>
            <a:rPr lang="es-EC" dirty="0" err="1" smtClean="0"/>
            <a:t>Process</a:t>
          </a:r>
          <a:r>
            <a:rPr lang="es-EC" dirty="0" smtClean="0"/>
            <a:t> Management), con la finalidad de hacer de la Comisión una entidad Municipal más eficiente. </a:t>
          </a:r>
          <a:endParaRPr lang="en-US" dirty="0" smtClean="0"/>
        </a:p>
        <a:p>
          <a:endParaRPr lang="es-ES" dirty="0"/>
        </a:p>
      </dgm:t>
    </dgm:pt>
    <dgm:pt modelId="{DA6D4DCE-0FD1-4682-AC31-3CBB8E4E24F8}" type="parTrans" cxnId="{04B0DE0F-D8AA-406C-B678-2B2C38DF9693}">
      <dgm:prSet/>
      <dgm:spPr/>
      <dgm:t>
        <a:bodyPr/>
        <a:lstStyle/>
        <a:p>
          <a:endParaRPr lang="es-ES"/>
        </a:p>
      </dgm:t>
    </dgm:pt>
    <dgm:pt modelId="{DE2ABBC1-51B9-4037-8460-DC3C5C7C4031}" type="sibTrans" cxnId="{04B0DE0F-D8AA-406C-B678-2B2C38DF9693}">
      <dgm:prSet/>
      <dgm:spPr/>
      <dgm:t>
        <a:bodyPr/>
        <a:lstStyle/>
        <a:p>
          <a:endParaRPr lang="es-ES"/>
        </a:p>
      </dgm:t>
    </dgm:pt>
    <dgm:pt modelId="{82B9E489-E5EE-4A2E-A754-4644F9AAAE9B}">
      <dgm:prSet phldrT="[Texto]"/>
      <dgm:spPr/>
      <dgm:t>
        <a:bodyPr/>
        <a:lstStyle/>
        <a:p>
          <a:endParaRPr lang="es-ES" dirty="0"/>
        </a:p>
      </dgm:t>
    </dgm:pt>
    <dgm:pt modelId="{B8DB9D25-9EA4-4B2A-9F0F-2C037CD4ADC1}" type="parTrans" cxnId="{390EE6EC-6316-4F81-975A-CE1C56C040B3}">
      <dgm:prSet/>
      <dgm:spPr/>
      <dgm:t>
        <a:bodyPr/>
        <a:lstStyle/>
        <a:p>
          <a:endParaRPr lang="es-ES"/>
        </a:p>
      </dgm:t>
    </dgm:pt>
    <dgm:pt modelId="{762E42D9-A1BB-406A-8963-F98B25207422}" type="sibTrans" cxnId="{390EE6EC-6316-4F81-975A-CE1C56C040B3}">
      <dgm:prSet/>
      <dgm:spPr/>
      <dgm:t>
        <a:bodyPr/>
        <a:lstStyle/>
        <a:p>
          <a:endParaRPr lang="es-ES"/>
        </a:p>
      </dgm:t>
    </dgm:pt>
    <dgm:pt modelId="{A644A3B0-D376-45B1-80F6-E7BD756840D9}" type="pres">
      <dgm:prSet presAssocID="{D7A5A5FC-B1B7-489F-BB5D-A88171B3314F}" presName="linearFlow" presStyleCnt="0">
        <dgm:presLayoutVars>
          <dgm:dir/>
          <dgm:animLvl val="lvl"/>
          <dgm:resizeHandles val="exact"/>
        </dgm:presLayoutVars>
      </dgm:prSet>
      <dgm:spPr/>
      <dgm:t>
        <a:bodyPr/>
        <a:lstStyle/>
        <a:p>
          <a:endParaRPr lang="es-ES"/>
        </a:p>
      </dgm:t>
    </dgm:pt>
    <dgm:pt modelId="{6F4EA721-D111-4502-AB82-B0C101557204}" type="pres">
      <dgm:prSet presAssocID="{91269AEB-3DA9-4910-80D4-833A06B6D838}" presName="composite" presStyleCnt="0"/>
      <dgm:spPr/>
    </dgm:pt>
    <dgm:pt modelId="{1F34CD4B-2245-4C71-B84F-A57735617733}" type="pres">
      <dgm:prSet presAssocID="{91269AEB-3DA9-4910-80D4-833A06B6D838}" presName="parentText" presStyleLbl="alignNode1" presStyleIdx="0" presStyleCnt="4">
        <dgm:presLayoutVars>
          <dgm:chMax val="1"/>
          <dgm:bulletEnabled val="1"/>
        </dgm:presLayoutVars>
      </dgm:prSet>
      <dgm:spPr/>
      <dgm:t>
        <a:bodyPr/>
        <a:lstStyle/>
        <a:p>
          <a:endParaRPr lang="es-ES"/>
        </a:p>
      </dgm:t>
    </dgm:pt>
    <dgm:pt modelId="{BA8302C8-DFEC-44CD-9A16-96DD14DF99D0}" type="pres">
      <dgm:prSet presAssocID="{91269AEB-3DA9-4910-80D4-833A06B6D838}" presName="descendantText" presStyleLbl="alignAcc1" presStyleIdx="0" presStyleCnt="4">
        <dgm:presLayoutVars>
          <dgm:bulletEnabled val="1"/>
        </dgm:presLayoutVars>
      </dgm:prSet>
      <dgm:spPr/>
      <dgm:t>
        <a:bodyPr/>
        <a:lstStyle/>
        <a:p>
          <a:endParaRPr lang="es-ES"/>
        </a:p>
      </dgm:t>
    </dgm:pt>
    <dgm:pt modelId="{579B0C0D-A4AE-40ED-8FE0-07B5DC56A804}" type="pres">
      <dgm:prSet presAssocID="{C037F8EC-0ABE-4836-8EDC-183DFAE2C022}" presName="sp" presStyleCnt="0"/>
      <dgm:spPr/>
    </dgm:pt>
    <dgm:pt modelId="{C8AC0E11-9823-41A9-A7F2-36E52E8FEAEA}" type="pres">
      <dgm:prSet presAssocID="{584427E9-730D-438F-9356-E79C97F9621E}" presName="composite" presStyleCnt="0"/>
      <dgm:spPr/>
    </dgm:pt>
    <dgm:pt modelId="{C7D27989-DFD1-40FD-972E-605CB6F913C8}" type="pres">
      <dgm:prSet presAssocID="{584427E9-730D-438F-9356-E79C97F9621E}" presName="parentText" presStyleLbl="alignNode1" presStyleIdx="1" presStyleCnt="4">
        <dgm:presLayoutVars>
          <dgm:chMax val="1"/>
          <dgm:bulletEnabled val="1"/>
        </dgm:presLayoutVars>
      </dgm:prSet>
      <dgm:spPr/>
      <dgm:t>
        <a:bodyPr/>
        <a:lstStyle/>
        <a:p>
          <a:endParaRPr lang="es-ES"/>
        </a:p>
      </dgm:t>
    </dgm:pt>
    <dgm:pt modelId="{8F02283F-B920-4420-8335-DC8ADD4F02E5}" type="pres">
      <dgm:prSet presAssocID="{584427E9-730D-438F-9356-E79C97F9621E}" presName="descendantText" presStyleLbl="alignAcc1" presStyleIdx="1" presStyleCnt="4">
        <dgm:presLayoutVars>
          <dgm:bulletEnabled val="1"/>
        </dgm:presLayoutVars>
      </dgm:prSet>
      <dgm:spPr/>
      <dgm:t>
        <a:bodyPr/>
        <a:lstStyle/>
        <a:p>
          <a:endParaRPr lang="es-ES"/>
        </a:p>
      </dgm:t>
    </dgm:pt>
    <dgm:pt modelId="{99E23776-7292-445F-84D3-29537589D3C4}" type="pres">
      <dgm:prSet presAssocID="{C5C86F62-0C64-4D1B-9E05-B5561FCF222F}" presName="sp" presStyleCnt="0"/>
      <dgm:spPr/>
    </dgm:pt>
    <dgm:pt modelId="{5643FB01-5DCC-41AF-AE5C-D38F12195F8F}" type="pres">
      <dgm:prSet presAssocID="{7BA54470-4B5C-453B-9EE4-BDE0E99EFE76}" presName="composite" presStyleCnt="0"/>
      <dgm:spPr/>
    </dgm:pt>
    <dgm:pt modelId="{BA1729A5-E527-476B-83A0-8748FA3A658F}" type="pres">
      <dgm:prSet presAssocID="{7BA54470-4B5C-453B-9EE4-BDE0E99EFE76}" presName="parentText" presStyleLbl="alignNode1" presStyleIdx="2" presStyleCnt="4">
        <dgm:presLayoutVars>
          <dgm:chMax val="1"/>
          <dgm:bulletEnabled val="1"/>
        </dgm:presLayoutVars>
      </dgm:prSet>
      <dgm:spPr/>
      <dgm:t>
        <a:bodyPr/>
        <a:lstStyle/>
        <a:p>
          <a:endParaRPr lang="es-ES"/>
        </a:p>
      </dgm:t>
    </dgm:pt>
    <dgm:pt modelId="{027117CC-D2FE-4A83-9C61-7840AE7E7876}" type="pres">
      <dgm:prSet presAssocID="{7BA54470-4B5C-453B-9EE4-BDE0E99EFE76}" presName="descendantText" presStyleLbl="alignAcc1" presStyleIdx="2" presStyleCnt="4">
        <dgm:presLayoutVars>
          <dgm:bulletEnabled val="1"/>
        </dgm:presLayoutVars>
      </dgm:prSet>
      <dgm:spPr/>
      <dgm:t>
        <a:bodyPr/>
        <a:lstStyle/>
        <a:p>
          <a:endParaRPr lang="es-ES"/>
        </a:p>
      </dgm:t>
    </dgm:pt>
    <dgm:pt modelId="{2A58062F-2C78-4FC5-B303-FCC7491402C5}" type="pres">
      <dgm:prSet presAssocID="{DDB132DC-6776-44CB-875C-F60C9DA3C6FD}" presName="sp" presStyleCnt="0"/>
      <dgm:spPr/>
    </dgm:pt>
    <dgm:pt modelId="{E27E4DF1-B2BB-49EE-81DC-99188105B29E}" type="pres">
      <dgm:prSet presAssocID="{82B9E489-E5EE-4A2E-A754-4644F9AAAE9B}" presName="composite" presStyleCnt="0"/>
      <dgm:spPr/>
    </dgm:pt>
    <dgm:pt modelId="{477408A5-CDFE-4463-8FBC-0C03B9703483}" type="pres">
      <dgm:prSet presAssocID="{82B9E489-E5EE-4A2E-A754-4644F9AAAE9B}" presName="parentText" presStyleLbl="alignNode1" presStyleIdx="3" presStyleCnt="4">
        <dgm:presLayoutVars>
          <dgm:chMax val="1"/>
          <dgm:bulletEnabled val="1"/>
        </dgm:presLayoutVars>
      </dgm:prSet>
      <dgm:spPr/>
      <dgm:t>
        <a:bodyPr/>
        <a:lstStyle/>
        <a:p>
          <a:endParaRPr lang="es-ES"/>
        </a:p>
      </dgm:t>
    </dgm:pt>
    <dgm:pt modelId="{57BADF9B-AEEB-4005-BE83-9141AFBE6B19}" type="pres">
      <dgm:prSet presAssocID="{82B9E489-E5EE-4A2E-A754-4644F9AAAE9B}" presName="descendantText" presStyleLbl="alignAcc1" presStyleIdx="3" presStyleCnt="4">
        <dgm:presLayoutVars>
          <dgm:bulletEnabled val="1"/>
        </dgm:presLayoutVars>
      </dgm:prSet>
      <dgm:spPr/>
      <dgm:t>
        <a:bodyPr/>
        <a:lstStyle/>
        <a:p>
          <a:endParaRPr lang="es-ES"/>
        </a:p>
      </dgm:t>
    </dgm:pt>
  </dgm:ptLst>
  <dgm:cxnLst>
    <dgm:cxn modelId="{077C0943-004A-49D3-8F73-627758A7591E}" srcId="{D7A5A5FC-B1B7-489F-BB5D-A88171B3314F}" destId="{91269AEB-3DA9-4910-80D4-833A06B6D838}" srcOrd="0" destOrd="0" parTransId="{79CF14BF-7C87-469E-8F0C-D259E9AFBB51}" sibTransId="{C037F8EC-0ABE-4836-8EDC-183DFAE2C022}"/>
    <dgm:cxn modelId="{6C8F8A67-72F4-4ECC-BB9D-71B25D2DC13F}" type="presOf" srcId="{82B9E489-E5EE-4A2E-A754-4644F9AAAE9B}" destId="{477408A5-CDFE-4463-8FBC-0C03B9703483}" srcOrd="0" destOrd="0" presId="urn:microsoft.com/office/officeart/2005/8/layout/chevron2"/>
    <dgm:cxn modelId="{CABEF8DE-5461-4FA8-BA9D-6508EFBF5FB0}" type="presOf" srcId="{91269AEB-3DA9-4910-80D4-833A06B6D838}" destId="{1F34CD4B-2245-4C71-B84F-A57735617733}" srcOrd="0" destOrd="0" presId="urn:microsoft.com/office/officeart/2005/8/layout/chevron2"/>
    <dgm:cxn modelId="{24FADD3D-D813-4CE5-9671-B208BF0FE257}" type="presOf" srcId="{D7A5A5FC-B1B7-489F-BB5D-A88171B3314F}" destId="{A644A3B0-D376-45B1-80F6-E7BD756840D9}" srcOrd="0" destOrd="0" presId="urn:microsoft.com/office/officeart/2005/8/layout/chevron2"/>
    <dgm:cxn modelId="{390EE6EC-6316-4F81-975A-CE1C56C040B3}" srcId="{D7A5A5FC-B1B7-489F-BB5D-A88171B3314F}" destId="{82B9E489-E5EE-4A2E-A754-4644F9AAAE9B}" srcOrd="3" destOrd="0" parTransId="{B8DB9D25-9EA4-4B2A-9F0F-2C037CD4ADC1}" sibTransId="{762E42D9-A1BB-406A-8963-F98B25207422}"/>
    <dgm:cxn modelId="{D2053932-F0B9-41F8-A9B1-48945F765D68}" type="presOf" srcId="{297D0C0F-4655-472D-8C22-C1A323018D96}" destId="{BA8302C8-DFEC-44CD-9A16-96DD14DF99D0}" srcOrd="0" destOrd="0" presId="urn:microsoft.com/office/officeart/2005/8/layout/chevron2"/>
    <dgm:cxn modelId="{EB034208-D0E2-4C69-88B4-ACECD04B6EA2}" srcId="{D7A5A5FC-B1B7-489F-BB5D-A88171B3314F}" destId="{584427E9-730D-438F-9356-E79C97F9621E}" srcOrd="1" destOrd="0" parTransId="{627C6E55-3AF9-4A46-B9A3-3D9D7D4EDB63}" sibTransId="{C5C86F62-0C64-4D1B-9E05-B5561FCF222F}"/>
    <dgm:cxn modelId="{04B0DE0F-D8AA-406C-B678-2B2C38DF9693}" srcId="{82B9E489-E5EE-4A2E-A754-4644F9AAAE9B}" destId="{05BD2330-D367-4F65-93FC-BE12B222AF00}" srcOrd="0" destOrd="0" parTransId="{DA6D4DCE-0FD1-4682-AC31-3CBB8E4E24F8}" sibTransId="{DE2ABBC1-51B9-4037-8460-DC3C5C7C4031}"/>
    <dgm:cxn modelId="{3CD28722-C1B5-46F8-82D8-4FE61B87FAF1}" type="presOf" srcId="{05BD2330-D367-4F65-93FC-BE12B222AF00}" destId="{57BADF9B-AEEB-4005-BE83-9141AFBE6B19}" srcOrd="0" destOrd="0" presId="urn:microsoft.com/office/officeart/2005/8/layout/chevron2"/>
    <dgm:cxn modelId="{04FCB2A2-8407-4447-8B76-84D19A08CB6D}" srcId="{91269AEB-3DA9-4910-80D4-833A06B6D838}" destId="{297D0C0F-4655-472D-8C22-C1A323018D96}" srcOrd="0" destOrd="0" parTransId="{89AA17A7-7A89-4143-AA1D-D036D4C7B920}" sibTransId="{818A25B3-311D-48FA-9899-389022A72C7C}"/>
    <dgm:cxn modelId="{11B35024-0A7B-4BD7-BB10-D14DCEA5F924}" srcId="{7BA54470-4B5C-453B-9EE4-BDE0E99EFE76}" destId="{275C17ED-0CF3-4132-84D3-39F0085A955E}" srcOrd="0" destOrd="0" parTransId="{675AC1F7-1671-40D7-957C-481AFF176602}" sibTransId="{F3B31EFA-CC0E-473F-B910-C4EEE132C6CD}"/>
    <dgm:cxn modelId="{C3F7C57C-CB55-47BF-B4D3-E331BC4332EA}" type="presOf" srcId="{584427E9-730D-438F-9356-E79C97F9621E}" destId="{C7D27989-DFD1-40FD-972E-605CB6F913C8}" srcOrd="0" destOrd="0" presId="urn:microsoft.com/office/officeart/2005/8/layout/chevron2"/>
    <dgm:cxn modelId="{5F371E31-08D8-4E08-A699-11F60C445F37}" type="presOf" srcId="{1F09202B-9B6F-4F55-98FF-B0AA3707B6A8}" destId="{8F02283F-B920-4420-8335-DC8ADD4F02E5}" srcOrd="0" destOrd="0" presId="urn:microsoft.com/office/officeart/2005/8/layout/chevron2"/>
    <dgm:cxn modelId="{89806379-8453-4245-8A59-16C11D2E0DB5}" type="presOf" srcId="{7BA54470-4B5C-453B-9EE4-BDE0E99EFE76}" destId="{BA1729A5-E527-476B-83A0-8748FA3A658F}" srcOrd="0" destOrd="0" presId="urn:microsoft.com/office/officeart/2005/8/layout/chevron2"/>
    <dgm:cxn modelId="{D8AABD70-9B22-4CC8-AB88-EA7CE47F9BFD}" srcId="{584427E9-730D-438F-9356-E79C97F9621E}" destId="{1F09202B-9B6F-4F55-98FF-B0AA3707B6A8}" srcOrd="0" destOrd="0" parTransId="{9386981E-378C-4CEE-9004-D5E223DC5691}" sibTransId="{6A6D2F84-2995-454B-9F80-323162B256DF}"/>
    <dgm:cxn modelId="{7E90535A-7EFE-4548-8CFE-3FC655957F3D}" type="presOf" srcId="{275C17ED-0CF3-4132-84D3-39F0085A955E}" destId="{027117CC-D2FE-4A83-9C61-7840AE7E7876}" srcOrd="0" destOrd="0" presId="urn:microsoft.com/office/officeart/2005/8/layout/chevron2"/>
    <dgm:cxn modelId="{5A80B966-5570-4E9B-BAC3-3FC2A086CF1C}" srcId="{D7A5A5FC-B1B7-489F-BB5D-A88171B3314F}" destId="{7BA54470-4B5C-453B-9EE4-BDE0E99EFE76}" srcOrd="2" destOrd="0" parTransId="{EFFF9F48-8C9C-4F7C-9685-B70B31A2CD15}" sibTransId="{DDB132DC-6776-44CB-875C-F60C9DA3C6FD}"/>
    <dgm:cxn modelId="{F454BCDC-77FD-4C84-8763-F56F1845CC97}" type="presParOf" srcId="{A644A3B0-D376-45B1-80F6-E7BD756840D9}" destId="{6F4EA721-D111-4502-AB82-B0C101557204}" srcOrd="0" destOrd="0" presId="urn:microsoft.com/office/officeart/2005/8/layout/chevron2"/>
    <dgm:cxn modelId="{13C97FC5-CA12-4955-B8BF-82D574DDA841}" type="presParOf" srcId="{6F4EA721-D111-4502-AB82-B0C101557204}" destId="{1F34CD4B-2245-4C71-B84F-A57735617733}" srcOrd="0" destOrd="0" presId="urn:microsoft.com/office/officeart/2005/8/layout/chevron2"/>
    <dgm:cxn modelId="{A69FB30C-5519-46FB-BE8F-9D595B89AF6D}" type="presParOf" srcId="{6F4EA721-D111-4502-AB82-B0C101557204}" destId="{BA8302C8-DFEC-44CD-9A16-96DD14DF99D0}" srcOrd="1" destOrd="0" presId="urn:microsoft.com/office/officeart/2005/8/layout/chevron2"/>
    <dgm:cxn modelId="{04F7BD5C-C15C-48BB-814F-CDA819F4ADA2}" type="presParOf" srcId="{A644A3B0-D376-45B1-80F6-E7BD756840D9}" destId="{579B0C0D-A4AE-40ED-8FE0-07B5DC56A804}" srcOrd="1" destOrd="0" presId="urn:microsoft.com/office/officeart/2005/8/layout/chevron2"/>
    <dgm:cxn modelId="{B4DC13D1-5C4E-4F29-931E-BC83866DBDEC}" type="presParOf" srcId="{A644A3B0-D376-45B1-80F6-E7BD756840D9}" destId="{C8AC0E11-9823-41A9-A7F2-36E52E8FEAEA}" srcOrd="2" destOrd="0" presId="urn:microsoft.com/office/officeart/2005/8/layout/chevron2"/>
    <dgm:cxn modelId="{DEDCE14C-C713-4213-B0B8-65785C022374}" type="presParOf" srcId="{C8AC0E11-9823-41A9-A7F2-36E52E8FEAEA}" destId="{C7D27989-DFD1-40FD-972E-605CB6F913C8}" srcOrd="0" destOrd="0" presId="urn:microsoft.com/office/officeart/2005/8/layout/chevron2"/>
    <dgm:cxn modelId="{AE61D5BC-39DD-4AC8-833A-DFEDEA2686BF}" type="presParOf" srcId="{C8AC0E11-9823-41A9-A7F2-36E52E8FEAEA}" destId="{8F02283F-B920-4420-8335-DC8ADD4F02E5}" srcOrd="1" destOrd="0" presId="urn:microsoft.com/office/officeart/2005/8/layout/chevron2"/>
    <dgm:cxn modelId="{D7862255-1A0A-463A-B280-670BF784C959}" type="presParOf" srcId="{A644A3B0-D376-45B1-80F6-E7BD756840D9}" destId="{99E23776-7292-445F-84D3-29537589D3C4}" srcOrd="3" destOrd="0" presId="urn:microsoft.com/office/officeart/2005/8/layout/chevron2"/>
    <dgm:cxn modelId="{FA5291C1-A734-4B09-BD46-AD762E34B1AA}" type="presParOf" srcId="{A644A3B0-D376-45B1-80F6-E7BD756840D9}" destId="{5643FB01-5DCC-41AF-AE5C-D38F12195F8F}" srcOrd="4" destOrd="0" presId="urn:microsoft.com/office/officeart/2005/8/layout/chevron2"/>
    <dgm:cxn modelId="{A0F49AF4-A902-4C02-8CBE-3EECA6748A40}" type="presParOf" srcId="{5643FB01-5DCC-41AF-AE5C-D38F12195F8F}" destId="{BA1729A5-E527-476B-83A0-8748FA3A658F}" srcOrd="0" destOrd="0" presId="urn:microsoft.com/office/officeart/2005/8/layout/chevron2"/>
    <dgm:cxn modelId="{BC99B403-ED7E-43FD-B7DA-7F48C645DC6B}" type="presParOf" srcId="{5643FB01-5DCC-41AF-AE5C-D38F12195F8F}" destId="{027117CC-D2FE-4A83-9C61-7840AE7E7876}" srcOrd="1" destOrd="0" presId="urn:microsoft.com/office/officeart/2005/8/layout/chevron2"/>
    <dgm:cxn modelId="{080891AC-9817-4906-8B98-2C3484FB3360}" type="presParOf" srcId="{A644A3B0-D376-45B1-80F6-E7BD756840D9}" destId="{2A58062F-2C78-4FC5-B303-FCC7491402C5}" srcOrd="5" destOrd="0" presId="urn:microsoft.com/office/officeart/2005/8/layout/chevron2"/>
    <dgm:cxn modelId="{644CB9CA-51DF-4915-B69C-E96583B5F314}" type="presParOf" srcId="{A644A3B0-D376-45B1-80F6-E7BD756840D9}" destId="{E27E4DF1-B2BB-49EE-81DC-99188105B29E}" srcOrd="6" destOrd="0" presId="urn:microsoft.com/office/officeart/2005/8/layout/chevron2"/>
    <dgm:cxn modelId="{9B01A5E8-BFA4-425F-B2DE-3B6F9C4DDD75}" type="presParOf" srcId="{E27E4DF1-B2BB-49EE-81DC-99188105B29E}" destId="{477408A5-CDFE-4463-8FBC-0C03B9703483}" srcOrd="0" destOrd="0" presId="urn:microsoft.com/office/officeart/2005/8/layout/chevron2"/>
    <dgm:cxn modelId="{AF4994C7-0EF1-42B5-85E2-BF2D544F5D9F}" type="presParOf" srcId="{E27E4DF1-B2BB-49EE-81DC-99188105B29E}" destId="{57BADF9B-AEEB-4005-BE83-9141AFBE6B19}"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96A1B3-BF1B-40E2-9C77-FE4D3FDAC399}"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s-EC"/>
        </a:p>
      </dgm:t>
    </dgm:pt>
    <dgm:pt modelId="{B14F148E-5C49-4442-8D3F-5C79A54F5B61}">
      <dgm:prSet phldrT="[Texto]" custT="1"/>
      <dgm:spPr/>
      <dgm:t>
        <a:bodyPr/>
        <a:lstStyle/>
        <a:p>
          <a:r>
            <a:rPr lang="es-EC" sz="2000" b="1" dirty="0" smtClean="0">
              <a:solidFill>
                <a:schemeClr val="bg1">
                  <a:lumMod val="95000"/>
                  <a:lumOff val="5000"/>
                </a:schemeClr>
              </a:solidFill>
            </a:rPr>
            <a:t>1 FASE</a:t>
          </a:r>
          <a:endParaRPr lang="es-EC" sz="2000" b="1" dirty="0">
            <a:solidFill>
              <a:schemeClr val="bg1">
                <a:lumMod val="95000"/>
                <a:lumOff val="5000"/>
              </a:schemeClr>
            </a:solidFill>
          </a:endParaRPr>
        </a:p>
      </dgm:t>
    </dgm:pt>
    <dgm:pt modelId="{601CA507-815A-40BE-A4E1-4DDE005D1D5A}" type="parTrans" cxnId="{6D110A9C-BDC8-46FD-B92F-36E8B1DDBDC1}">
      <dgm:prSet/>
      <dgm:spPr/>
      <dgm:t>
        <a:bodyPr/>
        <a:lstStyle/>
        <a:p>
          <a:endParaRPr lang="es-EC"/>
        </a:p>
      </dgm:t>
    </dgm:pt>
    <dgm:pt modelId="{F941A082-56C8-4D06-BF26-E07C0DBA8C9F}" type="sibTrans" cxnId="{6D110A9C-BDC8-46FD-B92F-36E8B1DDBDC1}">
      <dgm:prSet/>
      <dgm:spPr/>
      <dgm:t>
        <a:bodyPr/>
        <a:lstStyle/>
        <a:p>
          <a:endParaRPr lang="es-EC"/>
        </a:p>
      </dgm:t>
    </dgm:pt>
    <dgm:pt modelId="{2CA22746-922C-4767-B920-BF5FF2802332}">
      <dgm:prSet phldrT="[Texto]" custT="1"/>
      <dgm:spPr>
        <a:blipFill rotWithShape="0">
          <a:blip xmlns:r="http://schemas.openxmlformats.org/officeDocument/2006/relationships" r:embed="rId1">
            <a:lum bright="70000" contrast="-70000"/>
          </a:blip>
          <a:stretch>
            <a:fillRect/>
          </a:stretch>
        </a:blipFill>
      </dgm:spPr>
      <dgm:t>
        <a:bodyPr/>
        <a:lstStyle/>
        <a:p>
          <a:r>
            <a:rPr lang="es-EC" sz="2300" b="1" dirty="0" smtClean="0">
              <a:solidFill>
                <a:schemeClr val="bg1"/>
              </a:solidFill>
            </a:rPr>
            <a:t>Diagnostico</a:t>
          </a:r>
          <a:r>
            <a:rPr lang="es-EC" sz="2300" b="1" baseline="0" dirty="0" smtClean="0">
              <a:solidFill>
                <a:schemeClr val="bg1"/>
              </a:solidFill>
            </a:rPr>
            <a:t> Situacional</a:t>
          </a:r>
          <a:endParaRPr lang="es-EC" sz="2300" b="1" dirty="0">
            <a:solidFill>
              <a:schemeClr val="bg1"/>
            </a:solidFill>
          </a:endParaRPr>
        </a:p>
      </dgm:t>
    </dgm:pt>
    <dgm:pt modelId="{60CFBB7D-6942-4465-A7A4-F8F379A456E3}" type="parTrans" cxnId="{7741214B-94E2-4B87-A7D0-C3452A3D0227}">
      <dgm:prSet/>
      <dgm:spPr/>
      <dgm:t>
        <a:bodyPr/>
        <a:lstStyle/>
        <a:p>
          <a:endParaRPr lang="es-EC"/>
        </a:p>
      </dgm:t>
    </dgm:pt>
    <dgm:pt modelId="{8F028B01-D310-4E9A-BE72-1384288225B9}" type="sibTrans" cxnId="{7741214B-94E2-4B87-A7D0-C3452A3D0227}">
      <dgm:prSet/>
      <dgm:spPr/>
      <dgm:t>
        <a:bodyPr/>
        <a:lstStyle/>
        <a:p>
          <a:endParaRPr lang="es-EC"/>
        </a:p>
      </dgm:t>
    </dgm:pt>
    <dgm:pt modelId="{1B7F42FD-B173-4496-B9C4-3FAAB7F6D48E}">
      <dgm:prSet phldrT="[Texto]" custT="1"/>
      <dgm:spPr/>
      <dgm:t>
        <a:bodyPr/>
        <a:lstStyle/>
        <a:p>
          <a:r>
            <a:rPr lang="es-EC" sz="2000" b="1" dirty="0" smtClean="0">
              <a:solidFill>
                <a:schemeClr val="bg1">
                  <a:lumMod val="95000"/>
                  <a:lumOff val="5000"/>
                </a:schemeClr>
              </a:solidFill>
            </a:rPr>
            <a:t>2 FASE</a:t>
          </a:r>
          <a:endParaRPr lang="es-EC" sz="2000" b="1" dirty="0">
            <a:solidFill>
              <a:schemeClr val="bg1">
                <a:lumMod val="95000"/>
                <a:lumOff val="5000"/>
              </a:schemeClr>
            </a:solidFill>
          </a:endParaRPr>
        </a:p>
      </dgm:t>
    </dgm:pt>
    <dgm:pt modelId="{93E0EFF0-6987-41E7-96FC-225ACF99B430}" type="parTrans" cxnId="{551918BF-9B3B-47C2-8949-C8C579082E61}">
      <dgm:prSet/>
      <dgm:spPr/>
      <dgm:t>
        <a:bodyPr/>
        <a:lstStyle/>
        <a:p>
          <a:endParaRPr lang="es-EC"/>
        </a:p>
      </dgm:t>
    </dgm:pt>
    <dgm:pt modelId="{CEAA5E47-AF21-49E4-BFD7-351C7F9ADFEB}" type="sibTrans" cxnId="{551918BF-9B3B-47C2-8949-C8C579082E61}">
      <dgm:prSet/>
      <dgm:spPr/>
      <dgm:t>
        <a:bodyPr/>
        <a:lstStyle/>
        <a:p>
          <a:endParaRPr lang="es-EC"/>
        </a:p>
      </dgm:t>
    </dgm:pt>
    <dgm:pt modelId="{307D60B9-C2D1-4D9E-BA6B-27A3595D324B}">
      <dgm:prSet phldrT="[Texto]" custT="1"/>
      <dgm:spPr>
        <a:blipFill rotWithShape="0">
          <a:blip xmlns:r="http://schemas.openxmlformats.org/officeDocument/2006/relationships" r:embed="rId2">
            <a:lum bright="70000" contrast="-70000"/>
          </a:blip>
          <a:stretch>
            <a:fillRect/>
          </a:stretch>
        </a:blipFill>
      </dgm:spPr>
      <dgm:t>
        <a:bodyPr/>
        <a:lstStyle/>
        <a:p>
          <a:r>
            <a:rPr lang="es-EC" sz="2300" b="1" dirty="0" smtClean="0">
              <a:solidFill>
                <a:schemeClr val="bg1"/>
              </a:solidFill>
            </a:rPr>
            <a:t>Redefinió misión, visión, principios y valores</a:t>
          </a:r>
          <a:endParaRPr lang="es-EC" sz="2300" b="1" dirty="0">
            <a:solidFill>
              <a:schemeClr val="bg1"/>
            </a:solidFill>
          </a:endParaRPr>
        </a:p>
      </dgm:t>
    </dgm:pt>
    <dgm:pt modelId="{E95A8972-BE51-4D1B-ADBA-FA8DDD8D96EE}" type="parTrans" cxnId="{5FE7E5D4-BEC5-4D5E-ADF9-E023585CB637}">
      <dgm:prSet/>
      <dgm:spPr/>
      <dgm:t>
        <a:bodyPr/>
        <a:lstStyle/>
        <a:p>
          <a:endParaRPr lang="es-EC"/>
        </a:p>
      </dgm:t>
    </dgm:pt>
    <dgm:pt modelId="{C71D9BC9-B3AE-44B4-BEA3-89640D964469}" type="sibTrans" cxnId="{5FE7E5D4-BEC5-4D5E-ADF9-E023585CB637}">
      <dgm:prSet/>
      <dgm:spPr/>
      <dgm:t>
        <a:bodyPr/>
        <a:lstStyle/>
        <a:p>
          <a:endParaRPr lang="es-EC"/>
        </a:p>
      </dgm:t>
    </dgm:pt>
    <dgm:pt modelId="{4293FD5B-F1BA-4A6A-97EA-DF376261A4F7}">
      <dgm:prSet phldrT="[Texto]" custT="1"/>
      <dgm:spPr/>
      <dgm:t>
        <a:bodyPr/>
        <a:lstStyle/>
        <a:p>
          <a:r>
            <a:rPr lang="es-EC" sz="2000" b="1" dirty="0" smtClean="0">
              <a:solidFill>
                <a:schemeClr val="bg1">
                  <a:lumMod val="95000"/>
                  <a:lumOff val="5000"/>
                </a:schemeClr>
              </a:solidFill>
            </a:rPr>
            <a:t>3 FASE</a:t>
          </a:r>
          <a:endParaRPr lang="es-EC" sz="2000" b="1" dirty="0">
            <a:solidFill>
              <a:schemeClr val="bg1">
                <a:lumMod val="95000"/>
                <a:lumOff val="5000"/>
              </a:schemeClr>
            </a:solidFill>
          </a:endParaRPr>
        </a:p>
      </dgm:t>
    </dgm:pt>
    <dgm:pt modelId="{3A162F3C-03D6-46F9-AE95-C9769EC680DF}" type="parTrans" cxnId="{48C0AE66-CADB-49F1-8408-B401F1EFFA3B}">
      <dgm:prSet/>
      <dgm:spPr/>
      <dgm:t>
        <a:bodyPr/>
        <a:lstStyle/>
        <a:p>
          <a:endParaRPr lang="es-EC"/>
        </a:p>
      </dgm:t>
    </dgm:pt>
    <dgm:pt modelId="{FF3C06A8-C1D4-4DA2-A531-C5F1119F818E}" type="sibTrans" cxnId="{48C0AE66-CADB-49F1-8408-B401F1EFFA3B}">
      <dgm:prSet/>
      <dgm:spPr/>
      <dgm:t>
        <a:bodyPr/>
        <a:lstStyle/>
        <a:p>
          <a:endParaRPr lang="es-EC"/>
        </a:p>
      </dgm:t>
    </dgm:pt>
    <dgm:pt modelId="{4A9A6DBC-C855-4668-A5B4-C8A57A32F069}">
      <dgm:prSet phldrT="[Texto]" custT="1"/>
      <dgm:spPr>
        <a:blipFill rotWithShape="0">
          <a:blip xmlns:r="http://schemas.openxmlformats.org/officeDocument/2006/relationships" r:embed="rId1">
            <a:lum bright="70000" contrast="-70000"/>
          </a:blip>
          <a:stretch>
            <a:fillRect/>
          </a:stretch>
        </a:blipFill>
      </dgm:spPr>
      <dgm:t>
        <a:bodyPr/>
        <a:lstStyle/>
        <a:p>
          <a:r>
            <a:rPr lang="es-EC" sz="2300" b="1" dirty="0" smtClean="0">
              <a:solidFill>
                <a:schemeClr val="bg1"/>
              </a:solidFill>
            </a:rPr>
            <a:t>Análisis de </a:t>
          </a:r>
          <a:r>
            <a:rPr lang="es-EC" sz="2300" b="1" dirty="0" err="1" smtClean="0">
              <a:solidFill>
                <a:schemeClr val="bg1"/>
              </a:solidFill>
            </a:rPr>
            <a:t>Aprovechabilidad</a:t>
          </a:r>
          <a:r>
            <a:rPr lang="es-EC" sz="2300" b="1" dirty="0" smtClean="0">
              <a:solidFill>
                <a:schemeClr val="bg1"/>
              </a:solidFill>
            </a:rPr>
            <a:t> </a:t>
          </a:r>
          <a:endParaRPr lang="es-EC" sz="2300" b="1" dirty="0">
            <a:solidFill>
              <a:schemeClr val="bg1"/>
            </a:solidFill>
          </a:endParaRPr>
        </a:p>
      </dgm:t>
    </dgm:pt>
    <dgm:pt modelId="{6A03A95F-3A27-4089-B430-A9A091AAFA04}" type="parTrans" cxnId="{286C51C3-0683-4234-9AE6-7C7CBF371EFF}">
      <dgm:prSet/>
      <dgm:spPr/>
      <dgm:t>
        <a:bodyPr/>
        <a:lstStyle/>
        <a:p>
          <a:endParaRPr lang="es-ES"/>
        </a:p>
      </dgm:t>
    </dgm:pt>
    <dgm:pt modelId="{B2556AF1-6148-41B1-BEE5-1FC3A9B08BF8}" type="sibTrans" cxnId="{286C51C3-0683-4234-9AE6-7C7CBF371EFF}">
      <dgm:prSet/>
      <dgm:spPr/>
      <dgm:t>
        <a:bodyPr/>
        <a:lstStyle/>
        <a:p>
          <a:endParaRPr lang="es-ES"/>
        </a:p>
      </dgm:t>
    </dgm:pt>
    <dgm:pt modelId="{AEA4FD4E-01A7-45AE-A3D2-C7A4FE3687BF}">
      <dgm:prSet custT="1"/>
      <dgm:spPr/>
      <dgm:t>
        <a:bodyPr/>
        <a:lstStyle/>
        <a:p>
          <a:r>
            <a:rPr lang="es-EC" sz="2300" b="1" dirty="0" smtClean="0">
              <a:solidFill>
                <a:schemeClr val="bg1"/>
              </a:solidFill>
            </a:rPr>
            <a:t>Análisis de Vulnerabilidad </a:t>
          </a:r>
        </a:p>
      </dgm:t>
    </dgm:pt>
    <dgm:pt modelId="{8A194BD5-C5B3-4BA4-8F99-9C59F580A748}" type="parTrans" cxnId="{C413161F-0ED6-4340-BA37-AD8F8844048F}">
      <dgm:prSet/>
      <dgm:spPr/>
      <dgm:t>
        <a:bodyPr/>
        <a:lstStyle/>
        <a:p>
          <a:endParaRPr lang="es-ES"/>
        </a:p>
      </dgm:t>
    </dgm:pt>
    <dgm:pt modelId="{30DF3DA7-4A44-4100-A055-98CC783B4379}" type="sibTrans" cxnId="{C413161F-0ED6-4340-BA37-AD8F8844048F}">
      <dgm:prSet/>
      <dgm:spPr/>
      <dgm:t>
        <a:bodyPr/>
        <a:lstStyle/>
        <a:p>
          <a:endParaRPr lang="es-ES"/>
        </a:p>
      </dgm:t>
    </dgm:pt>
    <dgm:pt modelId="{7C366052-5AD3-4E6E-B7A8-1904646127D8}">
      <dgm:prSet custT="1"/>
      <dgm:spPr/>
      <dgm:t>
        <a:bodyPr/>
        <a:lstStyle/>
        <a:p>
          <a:r>
            <a:rPr lang="es-EC" sz="2300" b="1" dirty="0" smtClean="0">
              <a:solidFill>
                <a:schemeClr val="bg1"/>
              </a:solidFill>
            </a:rPr>
            <a:t>Definición de Acciones Estratégicas </a:t>
          </a:r>
        </a:p>
      </dgm:t>
    </dgm:pt>
    <dgm:pt modelId="{BDC047E5-E83F-4129-9BDC-0C16401D94FE}" type="parTrans" cxnId="{71B18DAA-642D-432D-B1C6-45E6819AB510}">
      <dgm:prSet/>
      <dgm:spPr/>
      <dgm:t>
        <a:bodyPr/>
        <a:lstStyle/>
        <a:p>
          <a:endParaRPr lang="es-ES"/>
        </a:p>
      </dgm:t>
    </dgm:pt>
    <dgm:pt modelId="{5D7B57DE-2AFF-49BE-9CE4-438E03843AAD}" type="sibTrans" cxnId="{71B18DAA-642D-432D-B1C6-45E6819AB510}">
      <dgm:prSet/>
      <dgm:spPr/>
      <dgm:t>
        <a:bodyPr/>
        <a:lstStyle/>
        <a:p>
          <a:endParaRPr lang="es-ES"/>
        </a:p>
      </dgm:t>
    </dgm:pt>
    <dgm:pt modelId="{F7B14D17-1CC3-414A-9EDA-678F4266CBCE}">
      <dgm:prSet phldrT="[Texto]" custT="1"/>
      <dgm:spPr>
        <a:blipFill rotWithShape="0">
          <a:blip xmlns:r="http://schemas.openxmlformats.org/officeDocument/2006/relationships" r:embed="rId2">
            <a:lum bright="70000" contrast="-70000"/>
          </a:blip>
          <a:stretch>
            <a:fillRect/>
          </a:stretch>
        </a:blipFill>
      </dgm:spPr>
      <dgm:t>
        <a:bodyPr/>
        <a:lstStyle/>
        <a:p>
          <a:r>
            <a:rPr lang="es-EC" sz="2300" b="1" dirty="0" smtClean="0">
              <a:solidFill>
                <a:schemeClr val="bg1"/>
              </a:solidFill>
            </a:rPr>
            <a:t>Faseamiento</a:t>
          </a:r>
          <a:endParaRPr lang="es-EC" sz="2300" b="1" dirty="0">
            <a:solidFill>
              <a:schemeClr val="bg1"/>
            </a:solidFill>
          </a:endParaRPr>
        </a:p>
      </dgm:t>
    </dgm:pt>
    <dgm:pt modelId="{FE9D8A66-26F2-4749-84CF-D0045F97E04F}" type="parTrans" cxnId="{9B6CCCCA-2DCB-417D-934F-B3009944CD9F}">
      <dgm:prSet/>
      <dgm:spPr/>
      <dgm:t>
        <a:bodyPr/>
        <a:lstStyle/>
        <a:p>
          <a:endParaRPr lang="es-ES"/>
        </a:p>
      </dgm:t>
    </dgm:pt>
    <dgm:pt modelId="{423A1469-CC33-4F34-BA95-8940D259C04E}" type="sibTrans" cxnId="{9B6CCCCA-2DCB-417D-934F-B3009944CD9F}">
      <dgm:prSet/>
      <dgm:spPr/>
      <dgm:t>
        <a:bodyPr/>
        <a:lstStyle/>
        <a:p>
          <a:endParaRPr lang="es-ES"/>
        </a:p>
      </dgm:t>
    </dgm:pt>
    <dgm:pt modelId="{F9DCBD3A-FD4C-4279-9A61-8DFAAF30346E}">
      <dgm:prSet phldrT="[Texto]" custT="1"/>
      <dgm:spPr>
        <a:blipFill rotWithShape="0">
          <a:blip xmlns:r="http://schemas.openxmlformats.org/officeDocument/2006/relationships" r:embed="rId2">
            <a:lum bright="70000" contrast="-70000"/>
          </a:blip>
          <a:stretch>
            <a:fillRect/>
          </a:stretch>
        </a:blipFill>
      </dgm:spPr>
      <dgm:t>
        <a:bodyPr/>
        <a:lstStyle/>
        <a:p>
          <a:r>
            <a:rPr lang="es-EC" sz="2300" b="1" dirty="0" smtClean="0">
              <a:solidFill>
                <a:schemeClr val="bg1"/>
              </a:solidFill>
            </a:rPr>
            <a:t>BSC</a:t>
          </a:r>
          <a:endParaRPr lang="es-EC" sz="2300" b="1" dirty="0">
            <a:solidFill>
              <a:schemeClr val="bg1"/>
            </a:solidFill>
          </a:endParaRPr>
        </a:p>
      </dgm:t>
    </dgm:pt>
    <dgm:pt modelId="{3D3B49D9-3AE7-45FA-A424-5D21C908DB48}" type="parTrans" cxnId="{F183E69A-D8B3-4D04-9BBA-9F32B74F405B}">
      <dgm:prSet/>
      <dgm:spPr/>
      <dgm:t>
        <a:bodyPr/>
        <a:lstStyle/>
        <a:p>
          <a:endParaRPr lang="es-ES"/>
        </a:p>
      </dgm:t>
    </dgm:pt>
    <dgm:pt modelId="{580ACEBA-9824-4C5F-A7B1-449EDC94C7F2}" type="sibTrans" cxnId="{F183E69A-D8B3-4D04-9BBA-9F32B74F405B}">
      <dgm:prSet/>
      <dgm:spPr/>
      <dgm:t>
        <a:bodyPr/>
        <a:lstStyle/>
        <a:p>
          <a:endParaRPr lang="es-ES"/>
        </a:p>
      </dgm:t>
    </dgm:pt>
    <dgm:pt modelId="{BBB0BBD0-A6F7-403B-AF1A-5F628C543BBE}">
      <dgm:prSet phldrT="[Texto]" custT="1"/>
      <dgm:spPr>
        <a:blipFill rotWithShape="0">
          <a:blip xmlns:r="http://schemas.openxmlformats.org/officeDocument/2006/relationships" r:embed="rId2">
            <a:lum bright="70000" contrast="-70000"/>
          </a:blip>
          <a:stretch>
            <a:fillRect/>
          </a:stretch>
        </a:blipFill>
      </dgm:spPr>
      <dgm:t>
        <a:bodyPr/>
        <a:lstStyle/>
        <a:p>
          <a:r>
            <a:rPr lang="es-EC" sz="2300" b="1" dirty="0" smtClean="0">
              <a:solidFill>
                <a:schemeClr val="bg1"/>
              </a:solidFill>
            </a:rPr>
            <a:t>Cuadro de Mando Integral </a:t>
          </a:r>
          <a:endParaRPr lang="es-EC" sz="2300" b="1" dirty="0">
            <a:solidFill>
              <a:schemeClr val="bg1"/>
            </a:solidFill>
          </a:endParaRPr>
        </a:p>
      </dgm:t>
    </dgm:pt>
    <dgm:pt modelId="{E8EB54FE-50FD-4897-9A87-3F647FB9D409}" type="parTrans" cxnId="{E0CBD9CF-31CC-4322-855D-F9EE23035D85}">
      <dgm:prSet/>
      <dgm:spPr/>
      <dgm:t>
        <a:bodyPr/>
        <a:lstStyle/>
        <a:p>
          <a:endParaRPr lang="es-ES"/>
        </a:p>
      </dgm:t>
    </dgm:pt>
    <dgm:pt modelId="{0CE9A88C-B782-4DF3-BCBF-090CB03AA146}" type="sibTrans" cxnId="{E0CBD9CF-31CC-4322-855D-F9EE23035D85}">
      <dgm:prSet/>
      <dgm:spPr/>
      <dgm:t>
        <a:bodyPr/>
        <a:lstStyle/>
        <a:p>
          <a:endParaRPr lang="es-ES"/>
        </a:p>
      </dgm:t>
    </dgm:pt>
    <dgm:pt modelId="{47530FED-602D-4BEE-9219-CAE241FAD0D1}">
      <dgm:prSet custT="1"/>
      <dgm:spPr>
        <a:blipFill rotWithShape="0">
          <a:blip xmlns:r="http://schemas.openxmlformats.org/officeDocument/2006/relationships" r:embed="rId3">
            <a:lum bright="70000" contrast="-70000"/>
          </a:blip>
          <a:stretch>
            <a:fillRect/>
          </a:stretch>
        </a:blipFill>
      </dgm:spPr>
      <dgm:t>
        <a:bodyPr/>
        <a:lstStyle/>
        <a:p>
          <a:endParaRPr lang="es-EC" sz="2000" b="1" dirty="0" smtClean="0"/>
        </a:p>
      </dgm:t>
    </dgm:pt>
    <dgm:pt modelId="{CEAEA28B-421E-415C-83C6-86C1AEBD6561}" type="parTrans" cxnId="{A74B3732-676C-413D-87D0-190FCDE4CAC8}">
      <dgm:prSet/>
      <dgm:spPr/>
      <dgm:t>
        <a:bodyPr/>
        <a:lstStyle/>
        <a:p>
          <a:endParaRPr lang="es-ES"/>
        </a:p>
      </dgm:t>
    </dgm:pt>
    <dgm:pt modelId="{76A9B8E1-5165-4A11-8058-AFC2F67AA9F7}" type="sibTrans" cxnId="{A74B3732-676C-413D-87D0-190FCDE4CAC8}">
      <dgm:prSet/>
      <dgm:spPr/>
      <dgm:t>
        <a:bodyPr/>
        <a:lstStyle/>
        <a:p>
          <a:endParaRPr lang="es-ES"/>
        </a:p>
      </dgm:t>
    </dgm:pt>
    <dgm:pt modelId="{A4D55C61-B460-41D5-8FE9-F4579A7D24E7}">
      <dgm:prSet custT="1"/>
      <dgm:spPr>
        <a:blipFill rotWithShape="0">
          <a:blip xmlns:r="http://schemas.openxmlformats.org/officeDocument/2006/relationships" r:embed="rId3">
            <a:lum bright="70000" contrast="-70000"/>
          </a:blip>
          <a:stretch>
            <a:fillRect/>
          </a:stretch>
        </a:blipFill>
      </dgm:spPr>
      <dgm:t>
        <a:bodyPr/>
        <a:lstStyle/>
        <a:p>
          <a:endParaRPr lang="es-EC" sz="2000" b="1" dirty="0" smtClean="0">
            <a:solidFill>
              <a:schemeClr val="bg1"/>
            </a:solidFill>
            <a:latin typeface="Arial" pitchFamily="34" charset="0"/>
            <a:cs typeface="Arial" pitchFamily="34" charset="0"/>
          </a:endParaRPr>
        </a:p>
      </dgm:t>
    </dgm:pt>
    <dgm:pt modelId="{B7100101-5931-4215-A146-0EAE9794BAD8}" type="parTrans" cxnId="{61F3CC4D-577C-4DB2-8CB2-D6DD4C577D9B}">
      <dgm:prSet/>
      <dgm:spPr/>
      <dgm:t>
        <a:bodyPr/>
        <a:lstStyle/>
        <a:p>
          <a:endParaRPr lang="es-ES"/>
        </a:p>
      </dgm:t>
    </dgm:pt>
    <dgm:pt modelId="{82B12191-20D4-4243-8BD0-5C60A17E6A55}" type="sibTrans" cxnId="{61F3CC4D-577C-4DB2-8CB2-D6DD4C577D9B}">
      <dgm:prSet/>
      <dgm:spPr/>
      <dgm:t>
        <a:bodyPr/>
        <a:lstStyle/>
        <a:p>
          <a:endParaRPr lang="es-ES"/>
        </a:p>
      </dgm:t>
    </dgm:pt>
    <dgm:pt modelId="{E2C2ED21-C129-443A-94D3-624262C11F1F}">
      <dgm:prSet custT="1"/>
      <dgm:spPr>
        <a:blipFill rotWithShape="0">
          <a:blip xmlns:r="http://schemas.openxmlformats.org/officeDocument/2006/relationships" r:embed="rId3">
            <a:lum bright="70000" contrast="-70000"/>
          </a:blip>
          <a:stretch>
            <a:fillRect/>
          </a:stretch>
        </a:blipFill>
      </dgm:spPr>
      <dgm:t>
        <a:bodyPr/>
        <a:lstStyle/>
        <a:p>
          <a:r>
            <a:rPr lang="es-EC" sz="2400" b="1" dirty="0" smtClean="0">
              <a:solidFill>
                <a:schemeClr val="bg1"/>
              </a:solidFill>
              <a:latin typeface="+mn-lt"/>
              <a:cs typeface="Arial" pitchFamily="34" charset="0"/>
            </a:rPr>
            <a:t>Definición de Proyectos </a:t>
          </a:r>
        </a:p>
      </dgm:t>
    </dgm:pt>
    <dgm:pt modelId="{8EB60346-EF5F-43E8-AF19-FE80D0CF81F7}" type="parTrans" cxnId="{8157E7CB-2A62-4E92-8B53-09F13B61E19C}">
      <dgm:prSet/>
      <dgm:spPr/>
      <dgm:t>
        <a:bodyPr/>
        <a:lstStyle/>
        <a:p>
          <a:endParaRPr lang="es-ES"/>
        </a:p>
      </dgm:t>
    </dgm:pt>
    <dgm:pt modelId="{0009D106-3B75-4708-980A-B25BD14DE28A}" type="sibTrans" cxnId="{8157E7CB-2A62-4E92-8B53-09F13B61E19C}">
      <dgm:prSet/>
      <dgm:spPr/>
      <dgm:t>
        <a:bodyPr/>
        <a:lstStyle/>
        <a:p>
          <a:endParaRPr lang="es-ES"/>
        </a:p>
      </dgm:t>
    </dgm:pt>
    <dgm:pt modelId="{C6472A37-D667-43B3-85C8-B9FFB4DAC39A}" type="pres">
      <dgm:prSet presAssocID="{0D96A1B3-BF1B-40E2-9C77-FE4D3FDAC399}" presName="linearFlow" presStyleCnt="0">
        <dgm:presLayoutVars>
          <dgm:dir/>
          <dgm:animLvl val="lvl"/>
          <dgm:resizeHandles val="exact"/>
        </dgm:presLayoutVars>
      </dgm:prSet>
      <dgm:spPr/>
      <dgm:t>
        <a:bodyPr/>
        <a:lstStyle/>
        <a:p>
          <a:endParaRPr lang="es-ES_tradnl"/>
        </a:p>
      </dgm:t>
    </dgm:pt>
    <dgm:pt modelId="{09A72D5F-D592-4E09-9235-7BE08809F495}" type="pres">
      <dgm:prSet presAssocID="{B14F148E-5C49-4442-8D3F-5C79A54F5B61}" presName="composite" presStyleCnt="0"/>
      <dgm:spPr/>
    </dgm:pt>
    <dgm:pt modelId="{90EF24AA-30AD-4181-A98D-465CA07BF26C}" type="pres">
      <dgm:prSet presAssocID="{B14F148E-5C49-4442-8D3F-5C79A54F5B61}" presName="parTx" presStyleLbl="node1" presStyleIdx="0" presStyleCnt="3">
        <dgm:presLayoutVars>
          <dgm:chMax val="0"/>
          <dgm:chPref val="0"/>
          <dgm:bulletEnabled val="1"/>
        </dgm:presLayoutVars>
      </dgm:prSet>
      <dgm:spPr/>
      <dgm:t>
        <a:bodyPr/>
        <a:lstStyle/>
        <a:p>
          <a:endParaRPr lang="es-ES_tradnl"/>
        </a:p>
      </dgm:t>
    </dgm:pt>
    <dgm:pt modelId="{463C8105-D088-40A3-9333-81844C2E2490}" type="pres">
      <dgm:prSet presAssocID="{B14F148E-5C49-4442-8D3F-5C79A54F5B61}" presName="parSh" presStyleLbl="node1" presStyleIdx="0" presStyleCnt="3"/>
      <dgm:spPr/>
      <dgm:t>
        <a:bodyPr/>
        <a:lstStyle/>
        <a:p>
          <a:endParaRPr lang="es-ES_tradnl"/>
        </a:p>
      </dgm:t>
    </dgm:pt>
    <dgm:pt modelId="{45CCE058-62B1-48F4-A231-69CBEA07FC05}" type="pres">
      <dgm:prSet presAssocID="{B14F148E-5C49-4442-8D3F-5C79A54F5B61}" presName="desTx" presStyleLbl="fgAcc1" presStyleIdx="0" presStyleCnt="3" custScaleX="177769" custScaleY="98027" custLinFactNeighborX="27386" custLinFactNeighborY="4230">
        <dgm:presLayoutVars>
          <dgm:bulletEnabled val="1"/>
        </dgm:presLayoutVars>
      </dgm:prSet>
      <dgm:spPr/>
      <dgm:t>
        <a:bodyPr/>
        <a:lstStyle/>
        <a:p>
          <a:endParaRPr lang="es-EC"/>
        </a:p>
      </dgm:t>
    </dgm:pt>
    <dgm:pt modelId="{CEBC829A-AEF9-4CF9-B833-8549D10A3516}" type="pres">
      <dgm:prSet presAssocID="{F941A082-56C8-4D06-BF26-E07C0DBA8C9F}" presName="sibTrans" presStyleLbl="sibTrans2D1" presStyleIdx="0" presStyleCnt="2"/>
      <dgm:spPr/>
      <dgm:t>
        <a:bodyPr/>
        <a:lstStyle/>
        <a:p>
          <a:endParaRPr lang="es-ES_tradnl"/>
        </a:p>
      </dgm:t>
    </dgm:pt>
    <dgm:pt modelId="{2F04C57B-1A4C-4D70-9156-A8262F8ED613}" type="pres">
      <dgm:prSet presAssocID="{F941A082-56C8-4D06-BF26-E07C0DBA8C9F}" presName="connTx" presStyleLbl="sibTrans2D1" presStyleIdx="0" presStyleCnt="2"/>
      <dgm:spPr/>
      <dgm:t>
        <a:bodyPr/>
        <a:lstStyle/>
        <a:p>
          <a:endParaRPr lang="es-ES_tradnl"/>
        </a:p>
      </dgm:t>
    </dgm:pt>
    <dgm:pt modelId="{B0CE40D9-177D-4E99-BEA6-8A531FE4CFE6}" type="pres">
      <dgm:prSet presAssocID="{1B7F42FD-B173-4496-B9C4-3FAAB7F6D48E}" presName="composite" presStyleCnt="0"/>
      <dgm:spPr/>
    </dgm:pt>
    <dgm:pt modelId="{5720359A-351A-4901-8F67-021DB652B36F}" type="pres">
      <dgm:prSet presAssocID="{1B7F42FD-B173-4496-B9C4-3FAAB7F6D48E}" presName="parTx" presStyleLbl="node1" presStyleIdx="0" presStyleCnt="3">
        <dgm:presLayoutVars>
          <dgm:chMax val="0"/>
          <dgm:chPref val="0"/>
          <dgm:bulletEnabled val="1"/>
        </dgm:presLayoutVars>
      </dgm:prSet>
      <dgm:spPr/>
      <dgm:t>
        <a:bodyPr/>
        <a:lstStyle/>
        <a:p>
          <a:endParaRPr lang="es-EC"/>
        </a:p>
      </dgm:t>
    </dgm:pt>
    <dgm:pt modelId="{F07E219B-698D-4B31-8408-A4267A9A7095}" type="pres">
      <dgm:prSet presAssocID="{1B7F42FD-B173-4496-B9C4-3FAAB7F6D48E}" presName="parSh" presStyleLbl="node1" presStyleIdx="1" presStyleCnt="3" custLinFactNeighborX="-12639" custLinFactNeighborY="-2565"/>
      <dgm:spPr/>
      <dgm:t>
        <a:bodyPr/>
        <a:lstStyle/>
        <a:p>
          <a:endParaRPr lang="es-EC"/>
        </a:p>
      </dgm:t>
    </dgm:pt>
    <dgm:pt modelId="{40E6C9F1-8524-4F7E-B34A-D60E7DD5992A}" type="pres">
      <dgm:prSet presAssocID="{1B7F42FD-B173-4496-B9C4-3FAAB7F6D48E}" presName="desTx" presStyleLbl="fgAcc1" presStyleIdx="1" presStyleCnt="3" custScaleX="154690" custScaleY="99049" custLinFactNeighborX="7185" custLinFactNeighborY="660">
        <dgm:presLayoutVars>
          <dgm:bulletEnabled val="1"/>
        </dgm:presLayoutVars>
      </dgm:prSet>
      <dgm:spPr/>
      <dgm:t>
        <a:bodyPr/>
        <a:lstStyle/>
        <a:p>
          <a:endParaRPr lang="es-EC"/>
        </a:p>
      </dgm:t>
    </dgm:pt>
    <dgm:pt modelId="{1D4DFAD0-B6CA-4464-AA30-7BEB0F626D87}" type="pres">
      <dgm:prSet presAssocID="{CEAA5E47-AF21-49E4-BFD7-351C7F9ADFEB}" presName="sibTrans" presStyleLbl="sibTrans2D1" presStyleIdx="1" presStyleCnt="2"/>
      <dgm:spPr/>
      <dgm:t>
        <a:bodyPr/>
        <a:lstStyle/>
        <a:p>
          <a:endParaRPr lang="es-ES_tradnl"/>
        </a:p>
      </dgm:t>
    </dgm:pt>
    <dgm:pt modelId="{2D9BA646-AA7B-4184-B78E-5315245DAD15}" type="pres">
      <dgm:prSet presAssocID="{CEAA5E47-AF21-49E4-BFD7-351C7F9ADFEB}" presName="connTx" presStyleLbl="sibTrans2D1" presStyleIdx="1" presStyleCnt="2"/>
      <dgm:spPr/>
      <dgm:t>
        <a:bodyPr/>
        <a:lstStyle/>
        <a:p>
          <a:endParaRPr lang="es-ES_tradnl"/>
        </a:p>
      </dgm:t>
    </dgm:pt>
    <dgm:pt modelId="{A62F70C6-AE82-4969-A66E-5E89B54EFAEA}" type="pres">
      <dgm:prSet presAssocID="{4293FD5B-F1BA-4A6A-97EA-DF376261A4F7}" presName="composite" presStyleCnt="0"/>
      <dgm:spPr/>
    </dgm:pt>
    <dgm:pt modelId="{330916FB-D3D9-49BC-8811-0CEE8D3925E6}" type="pres">
      <dgm:prSet presAssocID="{4293FD5B-F1BA-4A6A-97EA-DF376261A4F7}" presName="parTx" presStyleLbl="node1" presStyleIdx="1" presStyleCnt="3">
        <dgm:presLayoutVars>
          <dgm:chMax val="0"/>
          <dgm:chPref val="0"/>
          <dgm:bulletEnabled val="1"/>
        </dgm:presLayoutVars>
      </dgm:prSet>
      <dgm:spPr/>
      <dgm:t>
        <a:bodyPr/>
        <a:lstStyle/>
        <a:p>
          <a:endParaRPr lang="es-EC"/>
        </a:p>
      </dgm:t>
    </dgm:pt>
    <dgm:pt modelId="{9D654996-C541-41BA-86CE-A18FF22AB2C9}" type="pres">
      <dgm:prSet presAssocID="{4293FD5B-F1BA-4A6A-97EA-DF376261A4F7}" presName="parSh" presStyleLbl="node1" presStyleIdx="2" presStyleCnt="3" custLinFactNeighborX="-15728" custLinFactNeighborY="-5843"/>
      <dgm:spPr/>
      <dgm:t>
        <a:bodyPr/>
        <a:lstStyle/>
        <a:p>
          <a:endParaRPr lang="es-EC"/>
        </a:p>
      </dgm:t>
    </dgm:pt>
    <dgm:pt modelId="{FABF0A9C-A1FB-4486-96C2-2341B1671ACB}" type="pres">
      <dgm:prSet presAssocID="{4293FD5B-F1BA-4A6A-97EA-DF376261A4F7}" presName="desTx" presStyleLbl="fgAcc1" presStyleIdx="2" presStyleCnt="3" custScaleX="123060" custLinFactNeighborX="-16083" custLinFactNeighborY="2634">
        <dgm:presLayoutVars>
          <dgm:bulletEnabled val="1"/>
        </dgm:presLayoutVars>
      </dgm:prSet>
      <dgm:spPr/>
      <dgm:t>
        <a:bodyPr/>
        <a:lstStyle/>
        <a:p>
          <a:endParaRPr lang="es-EC"/>
        </a:p>
      </dgm:t>
    </dgm:pt>
  </dgm:ptLst>
  <dgm:cxnLst>
    <dgm:cxn modelId="{A74B3732-676C-413D-87D0-190FCDE4CAC8}" srcId="{4293FD5B-F1BA-4A6A-97EA-DF376261A4F7}" destId="{47530FED-602D-4BEE-9219-CAE241FAD0D1}" srcOrd="0" destOrd="0" parTransId="{CEAEA28B-421E-415C-83C6-86C1AEBD6561}" sibTransId="{76A9B8E1-5165-4A11-8058-AFC2F67AA9F7}"/>
    <dgm:cxn modelId="{A1F94928-0215-465A-86EB-B1B106CFAE9C}" type="presOf" srcId="{F9DCBD3A-FD4C-4279-9A61-8DFAAF30346E}" destId="{40E6C9F1-8524-4F7E-B34A-D60E7DD5992A}" srcOrd="0" destOrd="2" presId="urn:microsoft.com/office/officeart/2005/8/layout/process3"/>
    <dgm:cxn modelId="{C413161F-0ED6-4340-BA37-AD8F8844048F}" srcId="{B14F148E-5C49-4442-8D3F-5C79A54F5B61}" destId="{AEA4FD4E-01A7-45AE-A3D2-C7A4FE3687BF}" srcOrd="2" destOrd="0" parTransId="{8A194BD5-C5B3-4BA4-8F99-9C59F580A748}" sibTransId="{30DF3DA7-4A44-4100-A055-98CC783B4379}"/>
    <dgm:cxn modelId="{8157E7CB-2A62-4E92-8B53-09F13B61E19C}" srcId="{4293FD5B-F1BA-4A6A-97EA-DF376261A4F7}" destId="{E2C2ED21-C129-443A-94D3-624262C11F1F}" srcOrd="2" destOrd="0" parTransId="{8EB60346-EF5F-43E8-AF19-FE80D0CF81F7}" sibTransId="{0009D106-3B75-4708-980A-B25BD14DE28A}"/>
    <dgm:cxn modelId="{48C0AE66-CADB-49F1-8408-B401F1EFFA3B}" srcId="{0D96A1B3-BF1B-40E2-9C77-FE4D3FDAC399}" destId="{4293FD5B-F1BA-4A6A-97EA-DF376261A4F7}" srcOrd="2" destOrd="0" parTransId="{3A162F3C-03D6-46F9-AE95-C9769EC680DF}" sibTransId="{FF3C06A8-C1D4-4DA2-A531-C5F1119F818E}"/>
    <dgm:cxn modelId="{839443FE-A994-43D2-97CF-76DC99841262}" type="presOf" srcId="{1B7F42FD-B173-4496-B9C4-3FAAB7F6D48E}" destId="{F07E219B-698D-4B31-8408-A4267A9A7095}" srcOrd="1" destOrd="0" presId="urn:microsoft.com/office/officeart/2005/8/layout/process3"/>
    <dgm:cxn modelId="{BCA29569-8E7B-47D5-9D92-D6F9BDDDC9FB}" type="presOf" srcId="{7C366052-5AD3-4E6E-B7A8-1904646127D8}" destId="{45CCE058-62B1-48F4-A231-69CBEA07FC05}" srcOrd="0" destOrd="3" presId="urn:microsoft.com/office/officeart/2005/8/layout/process3"/>
    <dgm:cxn modelId="{4CDE4987-ADCB-4A21-8D37-945B07FE7C84}" type="presOf" srcId="{A4D55C61-B460-41D5-8FE9-F4579A7D24E7}" destId="{FABF0A9C-A1FB-4486-96C2-2341B1671ACB}" srcOrd="0" destOrd="1" presId="urn:microsoft.com/office/officeart/2005/8/layout/process3"/>
    <dgm:cxn modelId="{44CFE5A8-E54B-4188-B1FD-4E4F8D826547}" type="presOf" srcId="{B14F148E-5C49-4442-8D3F-5C79A54F5B61}" destId="{90EF24AA-30AD-4181-A98D-465CA07BF26C}" srcOrd="0" destOrd="0" presId="urn:microsoft.com/office/officeart/2005/8/layout/process3"/>
    <dgm:cxn modelId="{E0CBD9CF-31CC-4322-855D-F9EE23035D85}" srcId="{1B7F42FD-B173-4496-B9C4-3FAAB7F6D48E}" destId="{BBB0BBD0-A6F7-403B-AF1A-5F628C543BBE}" srcOrd="3" destOrd="0" parTransId="{E8EB54FE-50FD-4897-9A87-3F647FB9D409}" sibTransId="{0CE9A88C-B782-4DF3-BCBF-090CB03AA146}"/>
    <dgm:cxn modelId="{EAC0DC43-4980-4B73-9DBE-3C49419F121E}" type="presOf" srcId="{307D60B9-C2D1-4D9E-BA6B-27A3595D324B}" destId="{40E6C9F1-8524-4F7E-B34A-D60E7DD5992A}" srcOrd="0" destOrd="0" presId="urn:microsoft.com/office/officeart/2005/8/layout/process3"/>
    <dgm:cxn modelId="{C6343BF9-479F-4231-881E-C5A95F8CACF6}" type="presOf" srcId="{E2C2ED21-C129-443A-94D3-624262C11F1F}" destId="{FABF0A9C-A1FB-4486-96C2-2341B1671ACB}" srcOrd="0" destOrd="2" presId="urn:microsoft.com/office/officeart/2005/8/layout/process3"/>
    <dgm:cxn modelId="{551918BF-9B3B-47C2-8949-C8C579082E61}" srcId="{0D96A1B3-BF1B-40E2-9C77-FE4D3FDAC399}" destId="{1B7F42FD-B173-4496-B9C4-3FAAB7F6D48E}" srcOrd="1" destOrd="0" parTransId="{93E0EFF0-6987-41E7-96FC-225ACF99B430}" sibTransId="{CEAA5E47-AF21-49E4-BFD7-351C7F9ADFEB}"/>
    <dgm:cxn modelId="{7A83EB08-ACBB-4945-9B2C-CCB8485AB7DF}" type="presOf" srcId="{CEAA5E47-AF21-49E4-BFD7-351C7F9ADFEB}" destId="{1D4DFAD0-B6CA-4464-AA30-7BEB0F626D87}" srcOrd="0" destOrd="0" presId="urn:microsoft.com/office/officeart/2005/8/layout/process3"/>
    <dgm:cxn modelId="{0364C1BA-1934-49CE-A5DA-C9568D9FD1EB}" type="presOf" srcId="{0D96A1B3-BF1B-40E2-9C77-FE4D3FDAC399}" destId="{C6472A37-D667-43B3-85C8-B9FFB4DAC39A}" srcOrd="0" destOrd="0" presId="urn:microsoft.com/office/officeart/2005/8/layout/process3"/>
    <dgm:cxn modelId="{6797C91A-E779-4C06-86EC-54F438AD006A}" type="presOf" srcId="{CEAA5E47-AF21-49E4-BFD7-351C7F9ADFEB}" destId="{2D9BA646-AA7B-4184-B78E-5315245DAD15}" srcOrd="1" destOrd="0" presId="urn:microsoft.com/office/officeart/2005/8/layout/process3"/>
    <dgm:cxn modelId="{5311CBB9-FF3D-43C5-9E06-0C51B6EDAE64}" type="presOf" srcId="{F7B14D17-1CC3-414A-9EDA-678F4266CBCE}" destId="{40E6C9F1-8524-4F7E-B34A-D60E7DD5992A}" srcOrd="0" destOrd="1" presId="urn:microsoft.com/office/officeart/2005/8/layout/process3"/>
    <dgm:cxn modelId="{61F3CC4D-577C-4DB2-8CB2-D6DD4C577D9B}" srcId="{4293FD5B-F1BA-4A6A-97EA-DF376261A4F7}" destId="{A4D55C61-B460-41D5-8FE9-F4579A7D24E7}" srcOrd="1" destOrd="0" parTransId="{B7100101-5931-4215-A146-0EAE9794BAD8}" sibTransId="{82B12191-20D4-4243-8BD0-5C60A17E6A55}"/>
    <dgm:cxn modelId="{09D45151-24EC-47DB-A156-B59BE823741D}" type="presOf" srcId="{4293FD5B-F1BA-4A6A-97EA-DF376261A4F7}" destId="{9D654996-C541-41BA-86CE-A18FF22AB2C9}" srcOrd="1" destOrd="0" presId="urn:microsoft.com/office/officeart/2005/8/layout/process3"/>
    <dgm:cxn modelId="{4FA4D772-026A-47BB-B862-E3F7F504258C}" type="presOf" srcId="{2CA22746-922C-4767-B920-BF5FF2802332}" destId="{45CCE058-62B1-48F4-A231-69CBEA07FC05}" srcOrd="0" destOrd="0" presId="urn:microsoft.com/office/officeart/2005/8/layout/process3"/>
    <dgm:cxn modelId="{0DE6649A-182B-4594-8DB2-252B10D8D1F8}" type="presOf" srcId="{BBB0BBD0-A6F7-403B-AF1A-5F628C543BBE}" destId="{40E6C9F1-8524-4F7E-B34A-D60E7DD5992A}" srcOrd="0" destOrd="3" presId="urn:microsoft.com/office/officeart/2005/8/layout/process3"/>
    <dgm:cxn modelId="{B0E4300B-31F7-4847-BC6F-762C4949AC00}" type="presOf" srcId="{4293FD5B-F1BA-4A6A-97EA-DF376261A4F7}" destId="{330916FB-D3D9-49BC-8811-0CEE8D3925E6}" srcOrd="0" destOrd="0" presId="urn:microsoft.com/office/officeart/2005/8/layout/process3"/>
    <dgm:cxn modelId="{F183E69A-D8B3-4D04-9BBA-9F32B74F405B}" srcId="{1B7F42FD-B173-4496-B9C4-3FAAB7F6D48E}" destId="{F9DCBD3A-FD4C-4279-9A61-8DFAAF30346E}" srcOrd="2" destOrd="0" parTransId="{3D3B49D9-3AE7-45FA-A424-5D21C908DB48}" sibTransId="{580ACEBA-9824-4C5F-A7B1-449EDC94C7F2}"/>
    <dgm:cxn modelId="{5FE7E5D4-BEC5-4D5E-ADF9-E023585CB637}" srcId="{1B7F42FD-B173-4496-B9C4-3FAAB7F6D48E}" destId="{307D60B9-C2D1-4D9E-BA6B-27A3595D324B}" srcOrd="0" destOrd="0" parTransId="{E95A8972-BE51-4D1B-ADBA-FA8DDD8D96EE}" sibTransId="{C71D9BC9-B3AE-44B4-BEA3-89640D964469}"/>
    <dgm:cxn modelId="{286C51C3-0683-4234-9AE6-7C7CBF371EFF}" srcId="{B14F148E-5C49-4442-8D3F-5C79A54F5B61}" destId="{4A9A6DBC-C855-4668-A5B4-C8A57A32F069}" srcOrd="1" destOrd="0" parTransId="{6A03A95F-3A27-4089-B430-A9A091AAFA04}" sibTransId="{B2556AF1-6148-41B1-BEE5-1FC3A9B08BF8}"/>
    <dgm:cxn modelId="{71B18DAA-642D-432D-B1C6-45E6819AB510}" srcId="{B14F148E-5C49-4442-8D3F-5C79A54F5B61}" destId="{7C366052-5AD3-4E6E-B7A8-1904646127D8}" srcOrd="3" destOrd="0" parTransId="{BDC047E5-E83F-4129-9BDC-0C16401D94FE}" sibTransId="{5D7B57DE-2AFF-49BE-9CE4-438E03843AAD}"/>
    <dgm:cxn modelId="{9B6CCCCA-2DCB-417D-934F-B3009944CD9F}" srcId="{1B7F42FD-B173-4496-B9C4-3FAAB7F6D48E}" destId="{F7B14D17-1CC3-414A-9EDA-678F4266CBCE}" srcOrd="1" destOrd="0" parTransId="{FE9D8A66-26F2-4749-84CF-D0045F97E04F}" sibTransId="{423A1469-CC33-4F34-BA95-8940D259C04E}"/>
    <dgm:cxn modelId="{7741214B-94E2-4B87-A7D0-C3452A3D0227}" srcId="{B14F148E-5C49-4442-8D3F-5C79A54F5B61}" destId="{2CA22746-922C-4767-B920-BF5FF2802332}" srcOrd="0" destOrd="0" parTransId="{60CFBB7D-6942-4465-A7A4-F8F379A456E3}" sibTransId="{8F028B01-D310-4E9A-BE72-1384288225B9}"/>
    <dgm:cxn modelId="{36A87966-4CDF-49D4-8F9D-60E44B6FF27B}" type="presOf" srcId="{F941A082-56C8-4D06-BF26-E07C0DBA8C9F}" destId="{2F04C57B-1A4C-4D70-9156-A8262F8ED613}" srcOrd="1" destOrd="0" presId="urn:microsoft.com/office/officeart/2005/8/layout/process3"/>
    <dgm:cxn modelId="{BC86442B-2140-4EBF-A1C8-72F50921F9DA}" type="presOf" srcId="{F941A082-56C8-4D06-BF26-E07C0DBA8C9F}" destId="{CEBC829A-AEF9-4CF9-B833-8549D10A3516}" srcOrd="0" destOrd="0" presId="urn:microsoft.com/office/officeart/2005/8/layout/process3"/>
    <dgm:cxn modelId="{51125ABD-399B-4F85-86ED-CC4F4EE5F71B}" type="presOf" srcId="{AEA4FD4E-01A7-45AE-A3D2-C7A4FE3687BF}" destId="{45CCE058-62B1-48F4-A231-69CBEA07FC05}" srcOrd="0" destOrd="2" presId="urn:microsoft.com/office/officeart/2005/8/layout/process3"/>
    <dgm:cxn modelId="{6D857AF4-C957-44CD-A768-78798C1178CF}" type="presOf" srcId="{4A9A6DBC-C855-4668-A5B4-C8A57A32F069}" destId="{45CCE058-62B1-48F4-A231-69CBEA07FC05}" srcOrd="0" destOrd="1" presId="urn:microsoft.com/office/officeart/2005/8/layout/process3"/>
    <dgm:cxn modelId="{6D110A9C-BDC8-46FD-B92F-36E8B1DDBDC1}" srcId="{0D96A1B3-BF1B-40E2-9C77-FE4D3FDAC399}" destId="{B14F148E-5C49-4442-8D3F-5C79A54F5B61}" srcOrd="0" destOrd="0" parTransId="{601CA507-815A-40BE-A4E1-4DDE005D1D5A}" sibTransId="{F941A082-56C8-4D06-BF26-E07C0DBA8C9F}"/>
    <dgm:cxn modelId="{1B721060-323D-4402-A999-8543C497C889}" type="presOf" srcId="{47530FED-602D-4BEE-9219-CAE241FAD0D1}" destId="{FABF0A9C-A1FB-4486-96C2-2341B1671ACB}" srcOrd="0" destOrd="0" presId="urn:microsoft.com/office/officeart/2005/8/layout/process3"/>
    <dgm:cxn modelId="{0F44814F-28CC-47AD-9254-E0566B629E93}" type="presOf" srcId="{B14F148E-5C49-4442-8D3F-5C79A54F5B61}" destId="{463C8105-D088-40A3-9333-81844C2E2490}" srcOrd="1" destOrd="0" presId="urn:microsoft.com/office/officeart/2005/8/layout/process3"/>
    <dgm:cxn modelId="{1664A451-1804-47FB-BCC6-0ECFACAC9B60}" type="presOf" srcId="{1B7F42FD-B173-4496-B9C4-3FAAB7F6D48E}" destId="{5720359A-351A-4901-8F67-021DB652B36F}" srcOrd="0" destOrd="0" presId="urn:microsoft.com/office/officeart/2005/8/layout/process3"/>
    <dgm:cxn modelId="{A7C75BA5-7534-4B15-839B-39FF5E6AA5DB}" type="presParOf" srcId="{C6472A37-D667-43B3-85C8-B9FFB4DAC39A}" destId="{09A72D5F-D592-4E09-9235-7BE08809F495}" srcOrd="0" destOrd="0" presId="urn:microsoft.com/office/officeart/2005/8/layout/process3"/>
    <dgm:cxn modelId="{9F747304-AD64-4117-8DB2-53392B8CBE83}" type="presParOf" srcId="{09A72D5F-D592-4E09-9235-7BE08809F495}" destId="{90EF24AA-30AD-4181-A98D-465CA07BF26C}" srcOrd="0" destOrd="0" presId="urn:microsoft.com/office/officeart/2005/8/layout/process3"/>
    <dgm:cxn modelId="{B56DA20A-42CA-45A7-B197-6933B7828209}" type="presParOf" srcId="{09A72D5F-D592-4E09-9235-7BE08809F495}" destId="{463C8105-D088-40A3-9333-81844C2E2490}" srcOrd="1" destOrd="0" presId="urn:microsoft.com/office/officeart/2005/8/layout/process3"/>
    <dgm:cxn modelId="{9E154600-8860-48BF-8658-0DDE3AB86552}" type="presParOf" srcId="{09A72D5F-D592-4E09-9235-7BE08809F495}" destId="{45CCE058-62B1-48F4-A231-69CBEA07FC05}" srcOrd="2" destOrd="0" presId="urn:microsoft.com/office/officeart/2005/8/layout/process3"/>
    <dgm:cxn modelId="{25E67A6B-F0BD-4337-A1C2-749012FEC6E1}" type="presParOf" srcId="{C6472A37-D667-43B3-85C8-B9FFB4DAC39A}" destId="{CEBC829A-AEF9-4CF9-B833-8549D10A3516}" srcOrd="1" destOrd="0" presId="urn:microsoft.com/office/officeart/2005/8/layout/process3"/>
    <dgm:cxn modelId="{7237E8C4-9BB4-4741-80C9-EC3D614521B3}" type="presParOf" srcId="{CEBC829A-AEF9-4CF9-B833-8549D10A3516}" destId="{2F04C57B-1A4C-4D70-9156-A8262F8ED613}" srcOrd="0" destOrd="0" presId="urn:microsoft.com/office/officeart/2005/8/layout/process3"/>
    <dgm:cxn modelId="{C07974B5-3501-48E4-9BC1-B24F6ABD0B5A}" type="presParOf" srcId="{C6472A37-D667-43B3-85C8-B9FFB4DAC39A}" destId="{B0CE40D9-177D-4E99-BEA6-8A531FE4CFE6}" srcOrd="2" destOrd="0" presId="urn:microsoft.com/office/officeart/2005/8/layout/process3"/>
    <dgm:cxn modelId="{78241300-5319-43E7-A186-FE9A9E17EE75}" type="presParOf" srcId="{B0CE40D9-177D-4E99-BEA6-8A531FE4CFE6}" destId="{5720359A-351A-4901-8F67-021DB652B36F}" srcOrd="0" destOrd="0" presId="urn:microsoft.com/office/officeart/2005/8/layout/process3"/>
    <dgm:cxn modelId="{60E60D43-2A2C-4DE2-A5B9-2C335766A96A}" type="presParOf" srcId="{B0CE40D9-177D-4E99-BEA6-8A531FE4CFE6}" destId="{F07E219B-698D-4B31-8408-A4267A9A7095}" srcOrd="1" destOrd="0" presId="urn:microsoft.com/office/officeart/2005/8/layout/process3"/>
    <dgm:cxn modelId="{BC58DCA1-3847-4F79-80ED-0826DA46C2CD}" type="presParOf" srcId="{B0CE40D9-177D-4E99-BEA6-8A531FE4CFE6}" destId="{40E6C9F1-8524-4F7E-B34A-D60E7DD5992A}" srcOrd="2" destOrd="0" presId="urn:microsoft.com/office/officeart/2005/8/layout/process3"/>
    <dgm:cxn modelId="{C49A9907-E1BC-41F2-9EDB-0895FDAA6914}" type="presParOf" srcId="{C6472A37-D667-43B3-85C8-B9FFB4DAC39A}" destId="{1D4DFAD0-B6CA-4464-AA30-7BEB0F626D87}" srcOrd="3" destOrd="0" presId="urn:microsoft.com/office/officeart/2005/8/layout/process3"/>
    <dgm:cxn modelId="{008FA18C-D318-4843-A541-5829BCD29E1A}" type="presParOf" srcId="{1D4DFAD0-B6CA-4464-AA30-7BEB0F626D87}" destId="{2D9BA646-AA7B-4184-B78E-5315245DAD15}" srcOrd="0" destOrd="0" presId="urn:microsoft.com/office/officeart/2005/8/layout/process3"/>
    <dgm:cxn modelId="{3F2B0982-8A8B-4386-93A7-909C4674F961}" type="presParOf" srcId="{C6472A37-D667-43B3-85C8-B9FFB4DAC39A}" destId="{A62F70C6-AE82-4969-A66E-5E89B54EFAEA}" srcOrd="4" destOrd="0" presId="urn:microsoft.com/office/officeart/2005/8/layout/process3"/>
    <dgm:cxn modelId="{38668648-1680-49F8-A9B4-38825D07B722}" type="presParOf" srcId="{A62F70C6-AE82-4969-A66E-5E89B54EFAEA}" destId="{330916FB-D3D9-49BC-8811-0CEE8D3925E6}" srcOrd="0" destOrd="0" presId="urn:microsoft.com/office/officeart/2005/8/layout/process3"/>
    <dgm:cxn modelId="{DCC09EFB-14E3-4BEE-B9B9-3D107B4C22F7}" type="presParOf" srcId="{A62F70C6-AE82-4969-A66E-5E89B54EFAEA}" destId="{9D654996-C541-41BA-86CE-A18FF22AB2C9}" srcOrd="1" destOrd="0" presId="urn:microsoft.com/office/officeart/2005/8/layout/process3"/>
    <dgm:cxn modelId="{86B174E5-47D5-4EBC-B00D-C028C0C27D51}" type="presParOf" srcId="{A62F70C6-AE82-4969-A66E-5E89B54EFAEA}" destId="{FABF0A9C-A1FB-4486-96C2-2341B1671ACB}" srcOrd="2" destOrd="0" presId="urn:microsoft.com/office/officeart/2005/8/layout/process3"/>
  </dgm:cxnLst>
  <dgm:bg>
    <a:solidFill>
      <a:schemeClr val="accent2">
        <a:lumMod val="50000"/>
      </a:schemeClr>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50D253-7C85-4537-8CB5-49B7D4986C97}"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es-EC"/>
        </a:p>
      </dgm:t>
    </dgm:pt>
    <dgm:pt modelId="{5F397171-1654-4E5A-ADA1-325AF43AB4AE}">
      <dgm:prSet phldrT="[Texto]" custT="1"/>
      <dgm:spPr/>
      <dgm:t>
        <a:bodyPr/>
        <a:lstStyle/>
        <a:p>
          <a:r>
            <a:rPr lang="es-EC" sz="1400" b="1" smtClean="0">
              <a:solidFill>
                <a:schemeClr val="bg1"/>
              </a:solidFill>
            </a:rPr>
            <a:t>MACRO AMBIENTE</a:t>
          </a:r>
          <a:endParaRPr lang="es-EC" sz="1400" b="1" dirty="0">
            <a:solidFill>
              <a:schemeClr val="bg1"/>
            </a:solidFill>
          </a:endParaRPr>
        </a:p>
      </dgm:t>
    </dgm:pt>
    <dgm:pt modelId="{CE415680-3009-4912-9C8A-DF0FD8B85059}" type="parTrans" cxnId="{329ED78E-5A36-496E-9235-E22844E09248}">
      <dgm:prSet/>
      <dgm:spPr/>
      <dgm:t>
        <a:bodyPr/>
        <a:lstStyle/>
        <a:p>
          <a:endParaRPr lang="es-EC"/>
        </a:p>
      </dgm:t>
    </dgm:pt>
    <dgm:pt modelId="{9EF409F4-D3A7-4395-A1FB-FE1E1F477C44}" type="sibTrans" cxnId="{329ED78E-5A36-496E-9235-E22844E09248}">
      <dgm:prSet/>
      <dgm:spPr/>
      <dgm:t>
        <a:bodyPr/>
        <a:lstStyle/>
        <a:p>
          <a:endParaRPr lang="es-EC"/>
        </a:p>
      </dgm:t>
    </dgm:pt>
    <dgm:pt modelId="{F494894F-910A-43BC-957C-767DBE68C39E}">
      <dgm:prSet phldrT="[Texto]"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sz="1400" b="1" dirty="0" smtClean="0">
              <a:solidFill>
                <a:schemeClr val="bg1"/>
              </a:solidFill>
            </a:rPr>
            <a:t>Económicos</a:t>
          </a:r>
          <a:endParaRPr lang="es-EC" sz="1400" b="1" dirty="0">
            <a:solidFill>
              <a:schemeClr val="bg1"/>
            </a:solidFill>
          </a:endParaRPr>
        </a:p>
      </dgm:t>
    </dgm:pt>
    <dgm:pt modelId="{D7210269-A1DF-4246-B02B-6E263F37953A}" type="parTrans" cxnId="{F33D5CB7-8739-476F-92FC-54FA55FF4A06}">
      <dgm:prSet/>
      <dgm:spPr/>
      <dgm:t>
        <a:bodyPr/>
        <a:lstStyle/>
        <a:p>
          <a:endParaRPr lang="es-EC"/>
        </a:p>
      </dgm:t>
    </dgm:pt>
    <dgm:pt modelId="{7B28A60F-A6C5-4896-8365-2D4160EA250D}" type="sibTrans" cxnId="{F33D5CB7-8739-476F-92FC-54FA55FF4A06}">
      <dgm:prSet/>
      <dgm:spPr/>
      <dgm:t>
        <a:bodyPr/>
        <a:lstStyle/>
        <a:p>
          <a:endParaRPr lang="es-EC"/>
        </a:p>
      </dgm:t>
    </dgm:pt>
    <dgm:pt modelId="{8039EEA1-D1AE-4F62-BF7A-6FCC8CAC4D79}">
      <dgm:prSet phldrT="[Texto]" custT="1"/>
      <dgm:spPr>
        <a:solidFill>
          <a:schemeClr val="accent2">
            <a:lumMod val="20000"/>
            <a:lumOff val="80000"/>
          </a:schemeClr>
        </a:solidFill>
      </dgm:spPr>
      <dgm:t>
        <a:bodyPr/>
        <a:lstStyle/>
        <a:p>
          <a:endParaRPr lang="es-EC" sz="1400" b="1" dirty="0" smtClean="0">
            <a:solidFill>
              <a:schemeClr val="bg1"/>
            </a:solidFill>
          </a:endParaRPr>
        </a:p>
        <a:p>
          <a:r>
            <a:rPr lang="es-EC" sz="1400" b="1" dirty="0" smtClean="0">
              <a:solidFill>
                <a:schemeClr val="bg1"/>
              </a:solidFill>
            </a:rPr>
            <a:t>Políticos</a:t>
          </a:r>
          <a:endParaRPr lang="es-EC" sz="1400" b="1" dirty="0">
            <a:solidFill>
              <a:schemeClr val="bg1"/>
            </a:solidFill>
          </a:endParaRPr>
        </a:p>
      </dgm:t>
    </dgm:pt>
    <dgm:pt modelId="{EA3131A2-B04C-4C4E-8D83-E1CEE2AD5403}" type="parTrans" cxnId="{BA6FE583-1E54-45CD-AA49-0D9C441A7B75}">
      <dgm:prSet/>
      <dgm:spPr/>
      <dgm:t>
        <a:bodyPr/>
        <a:lstStyle/>
        <a:p>
          <a:endParaRPr lang="es-EC"/>
        </a:p>
      </dgm:t>
    </dgm:pt>
    <dgm:pt modelId="{1240753E-CF0E-4B38-BC17-A2C9AC758A04}" type="sibTrans" cxnId="{BA6FE583-1E54-45CD-AA49-0D9C441A7B75}">
      <dgm:prSet/>
      <dgm:spPr/>
      <dgm:t>
        <a:bodyPr/>
        <a:lstStyle/>
        <a:p>
          <a:endParaRPr lang="es-EC"/>
        </a:p>
      </dgm:t>
    </dgm:pt>
    <dgm:pt modelId="{E1DD5815-5238-4D9D-9DEE-2FD13B6D7490}">
      <dgm:prSet phldrT="[Texto]" custT="1"/>
      <dgm:spPr>
        <a:solidFill>
          <a:srgbClr val="EC54D6"/>
        </a:solidFill>
      </dgm:spPr>
      <dgm:t>
        <a:bodyPr/>
        <a:lstStyle/>
        <a:p>
          <a:r>
            <a:rPr lang="es-EC" sz="1400" b="1" smtClean="0">
              <a:solidFill>
                <a:schemeClr val="bg1"/>
              </a:solidFill>
            </a:rPr>
            <a:t>Legales</a:t>
          </a:r>
          <a:endParaRPr lang="es-EC" sz="1400" b="1" dirty="0">
            <a:solidFill>
              <a:schemeClr val="bg1"/>
            </a:solidFill>
          </a:endParaRPr>
        </a:p>
      </dgm:t>
    </dgm:pt>
    <dgm:pt modelId="{C1DDE0F4-3CF2-49E8-B3F8-9655F8550739}" type="parTrans" cxnId="{89FF9C45-CFA6-4F36-88C3-9A37EEC3C932}">
      <dgm:prSet/>
      <dgm:spPr/>
      <dgm:t>
        <a:bodyPr/>
        <a:lstStyle/>
        <a:p>
          <a:endParaRPr lang="es-EC"/>
        </a:p>
      </dgm:t>
    </dgm:pt>
    <dgm:pt modelId="{5E74904D-5514-4276-A168-AF701DA4D5DA}" type="sibTrans" cxnId="{89FF9C45-CFA6-4F36-88C3-9A37EEC3C932}">
      <dgm:prSet/>
      <dgm:spPr/>
      <dgm:t>
        <a:bodyPr/>
        <a:lstStyle/>
        <a:p>
          <a:endParaRPr lang="es-EC"/>
        </a:p>
      </dgm:t>
    </dgm:pt>
    <dgm:pt modelId="{A0889C0F-FD53-460B-9C10-5B3AC958C1BA}">
      <dgm:prSet phldrT="[Texto]" custT="1"/>
      <dgm:spPr>
        <a:solidFill>
          <a:schemeClr val="accent3">
            <a:lumMod val="40000"/>
            <a:lumOff val="60000"/>
          </a:schemeClr>
        </a:solidFill>
      </dgm:spPr>
      <dgm:t>
        <a:bodyPr/>
        <a:lstStyle/>
        <a:p>
          <a:r>
            <a:rPr lang="es-EC" sz="1400" b="1" smtClean="0">
              <a:solidFill>
                <a:schemeClr val="bg1"/>
              </a:solidFill>
            </a:rPr>
            <a:t>Social</a:t>
          </a:r>
          <a:endParaRPr lang="es-EC" sz="1400" b="1" dirty="0">
            <a:solidFill>
              <a:schemeClr val="bg1"/>
            </a:solidFill>
          </a:endParaRPr>
        </a:p>
      </dgm:t>
    </dgm:pt>
    <dgm:pt modelId="{1DBD54E8-2E36-4FEB-AB96-1686CFE24B5C}" type="parTrans" cxnId="{02CEF18A-65BD-4001-9182-2D0973F76F35}">
      <dgm:prSet/>
      <dgm:spPr/>
      <dgm:t>
        <a:bodyPr/>
        <a:lstStyle/>
        <a:p>
          <a:endParaRPr lang="es-EC"/>
        </a:p>
      </dgm:t>
    </dgm:pt>
    <dgm:pt modelId="{3FEA8316-B496-4723-8D4E-B6A671111323}" type="sibTrans" cxnId="{02CEF18A-65BD-4001-9182-2D0973F76F35}">
      <dgm:prSet/>
      <dgm:spPr/>
      <dgm:t>
        <a:bodyPr/>
        <a:lstStyle/>
        <a:p>
          <a:endParaRPr lang="es-EC"/>
        </a:p>
      </dgm:t>
    </dgm:pt>
    <dgm:pt modelId="{6B6DD130-ED7F-4270-AC9F-50EF139A2486}">
      <dgm:prSet phldrT="[Texto]" custT="1"/>
      <dgm:spPr>
        <a:solidFill>
          <a:srgbClr val="92D050"/>
        </a:solidFill>
      </dgm:spPr>
      <dgm:t>
        <a:bodyPr/>
        <a:lstStyle/>
        <a:p>
          <a:r>
            <a:rPr lang="es-EC" sz="1400" b="1" smtClean="0">
              <a:solidFill>
                <a:schemeClr val="bg1"/>
              </a:solidFill>
            </a:rPr>
            <a:t>Tecnológico</a:t>
          </a:r>
        </a:p>
        <a:p>
          <a:r>
            <a:rPr lang="es-EC" sz="1400" b="1" smtClean="0">
              <a:solidFill>
                <a:schemeClr val="bg1"/>
              </a:solidFill>
            </a:rPr>
            <a:t>(+) TIC</a:t>
          </a:r>
          <a:endParaRPr lang="es-EC" sz="1400" b="1" dirty="0">
            <a:solidFill>
              <a:schemeClr val="bg1"/>
            </a:solidFill>
          </a:endParaRPr>
        </a:p>
      </dgm:t>
    </dgm:pt>
    <dgm:pt modelId="{5FB5E144-9C81-4C59-8A0A-29EF2E923544}" type="parTrans" cxnId="{61CFAA31-B9BD-424C-B35E-15B8FBCD03A1}">
      <dgm:prSet/>
      <dgm:spPr/>
      <dgm:t>
        <a:bodyPr/>
        <a:lstStyle/>
        <a:p>
          <a:endParaRPr lang="es-EC"/>
        </a:p>
      </dgm:t>
    </dgm:pt>
    <dgm:pt modelId="{B60B2BE4-4213-42CE-9837-D254905934C9}" type="sibTrans" cxnId="{61CFAA31-B9BD-424C-B35E-15B8FBCD03A1}">
      <dgm:prSet/>
      <dgm:spPr/>
      <dgm:t>
        <a:bodyPr/>
        <a:lstStyle/>
        <a:p>
          <a:endParaRPr lang="es-EC"/>
        </a:p>
      </dgm:t>
    </dgm:pt>
    <dgm:pt modelId="{2411CD21-E44D-4081-B7F2-1C256550A3D6}">
      <dgm:prSet phldrT="[Texto]"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sz="1400" b="1" dirty="0" smtClean="0">
              <a:solidFill>
                <a:schemeClr val="bg1"/>
              </a:solidFill>
            </a:rPr>
            <a:t>(-) PIB </a:t>
          </a:r>
          <a:endParaRPr lang="es-EC" sz="1400" b="1" dirty="0">
            <a:solidFill>
              <a:schemeClr val="bg1"/>
            </a:solidFill>
          </a:endParaRPr>
        </a:p>
      </dgm:t>
    </dgm:pt>
    <dgm:pt modelId="{A152149F-40AE-4461-9298-68D2555B315D}" type="parTrans" cxnId="{867FA104-EFDD-4D15-ACA5-7140DADC406B}">
      <dgm:prSet/>
      <dgm:spPr/>
      <dgm:t>
        <a:bodyPr/>
        <a:lstStyle/>
        <a:p>
          <a:endParaRPr lang="es-EC"/>
        </a:p>
      </dgm:t>
    </dgm:pt>
    <dgm:pt modelId="{9224121E-C242-4811-AECC-0DD0F03BA3E3}" type="sibTrans" cxnId="{867FA104-EFDD-4D15-ACA5-7140DADC406B}">
      <dgm:prSet/>
      <dgm:spPr/>
      <dgm:t>
        <a:bodyPr/>
        <a:lstStyle/>
        <a:p>
          <a:endParaRPr lang="es-EC"/>
        </a:p>
      </dgm:t>
    </dgm:pt>
    <dgm:pt modelId="{EC5953BB-AAF1-4816-A8C3-CC1A34F3236A}">
      <dgm:prSet phldrT="[Texto]" custT="1"/>
      <dgm:spPr>
        <a:solidFill>
          <a:schemeClr val="accent2">
            <a:lumMod val="20000"/>
            <a:lumOff val="80000"/>
          </a:schemeClr>
        </a:solidFill>
      </dgm:spPr>
      <dgm:t>
        <a:bodyPr/>
        <a:lstStyle/>
        <a:p>
          <a:endParaRPr lang="es-EC" sz="1400" b="1" dirty="0">
            <a:solidFill>
              <a:schemeClr val="bg1"/>
            </a:solidFill>
          </a:endParaRPr>
        </a:p>
      </dgm:t>
    </dgm:pt>
    <dgm:pt modelId="{B395724F-743B-49D1-96A8-48DDCBE02857}" type="parTrans" cxnId="{29EA6F14-B906-41C8-B0E3-F150F293B7D5}">
      <dgm:prSet/>
      <dgm:spPr/>
      <dgm:t>
        <a:bodyPr/>
        <a:lstStyle/>
        <a:p>
          <a:endParaRPr lang="es-EC"/>
        </a:p>
      </dgm:t>
    </dgm:pt>
    <dgm:pt modelId="{38B53670-D8EA-4F35-9299-1D1B098773B3}" type="sibTrans" cxnId="{29EA6F14-B906-41C8-B0E3-F150F293B7D5}">
      <dgm:prSet/>
      <dgm:spPr/>
      <dgm:t>
        <a:bodyPr/>
        <a:lstStyle/>
        <a:p>
          <a:endParaRPr lang="es-EC"/>
        </a:p>
      </dgm:t>
    </dgm:pt>
    <dgm:pt modelId="{89B7C0FB-2594-445B-AC33-7BD5CDF890C0}">
      <dgm:prSet phldrT="[Texto]" custT="1"/>
      <dgm:spPr>
        <a:solidFill>
          <a:schemeClr val="accent2">
            <a:lumMod val="20000"/>
            <a:lumOff val="80000"/>
          </a:schemeClr>
        </a:solidFill>
      </dgm:spPr>
      <dgm:t>
        <a:bodyPr/>
        <a:lstStyle/>
        <a:p>
          <a:r>
            <a:rPr lang="es-EC" sz="1400" b="1" dirty="0" smtClean="0">
              <a:solidFill>
                <a:schemeClr val="bg1"/>
              </a:solidFill>
            </a:rPr>
            <a:t>(-) Posible presión Política</a:t>
          </a:r>
        </a:p>
        <a:p>
          <a:endParaRPr lang="es-EC" sz="1400" b="1" dirty="0">
            <a:solidFill>
              <a:schemeClr val="bg1"/>
            </a:solidFill>
          </a:endParaRPr>
        </a:p>
      </dgm:t>
    </dgm:pt>
    <dgm:pt modelId="{D1DFE8FA-1BA3-499E-B822-5C6B629FB513}" type="parTrans" cxnId="{CDF3F226-A97F-4DA8-B6B3-09C96BEAD5CA}">
      <dgm:prSet/>
      <dgm:spPr/>
      <dgm:t>
        <a:bodyPr/>
        <a:lstStyle/>
        <a:p>
          <a:endParaRPr lang="es-EC"/>
        </a:p>
      </dgm:t>
    </dgm:pt>
    <dgm:pt modelId="{E350F870-7E3F-45DA-9B65-CDE4D6B15A77}" type="sibTrans" cxnId="{CDF3F226-A97F-4DA8-B6B3-09C96BEAD5CA}">
      <dgm:prSet/>
      <dgm:spPr/>
      <dgm:t>
        <a:bodyPr/>
        <a:lstStyle/>
        <a:p>
          <a:endParaRPr lang="es-EC"/>
        </a:p>
      </dgm:t>
    </dgm:pt>
    <dgm:pt modelId="{B1A4A4BE-01A1-4280-BDD7-A09BF79F6652}">
      <dgm:prSet phldrT="[Texto]" custT="1"/>
      <dgm:spPr>
        <a:solidFill>
          <a:srgbClr val="EC54D6"/>
        </a:solidFill>
      </dgm:spPr>
      <dgm:t>
        <a:bodyPr/>
        <a:lstStyle/>
        <a:p>
          <a:r>
            <a:rPr lang="es-EC" sz="1400" b="1" smtClean="0">
              <a:solidFill>
                <a:schemeClr val="bg1"/>
              </a:solidFill>
            </a:rPr>
            <a:t>(+) Ordenanza 116</a:t>
          </a:r>
          <a:endParaRPr lang="es-EC" sz="1400" b="1" dirty="0">
            <a:solidFill>
              <a:schemeClr val="bg1"/>
            </a:solidFill>
          </a:endParaRPr>
        </a:p>
      </dgm:t>
    </dgm:pt>
    <dgm:pt modelId="{48575983-301F-46B5-968A-6E738E6F8DBE}" type="parTrans" cxnId="{50615863-E7F1-4D92-91A1-36873FCEDA78}">
      <dgm:prSet/>
      <dgm:spPr/>
      <dgm:t>
        <a:bodyPr/>
        <a:lstStyle/>
        <a:p>
          <a:endParaRPr lang="es-EC"/>
        </a:p>
      </dgm:t>
    </dgm:pt>
    <dgm:pt modelId="{DBEB97BC-FA87-49B4-BE5F-F4605657412A}" type="sibTrans" cxnId="{50615863-E7F1-4D92-91A1-36873FCEDA78}">
      <dgm:prSet/>
      <dgm:spPr/>
      <dgm:t>
        <a:bodyPr/>
        <a:lstStyle/>
        <a:p>
          <a:endParaRPr lang="es-EC"/>
        </a:p>
      </dgm:t>
    </dgm:pt>
    <dgm:pt modelId="{6B849F0E-A7F7-482F-B0F1-A539016A43A6}">
      <dgm:prSet phldrT="[Texto]" custT="1"/>
      <dgm:spPr>
        <a:solidFill>
          <a:schemeClr val="accent3">
            <a:lumMod val="40000"/>
            <a:lumOff val="60000"/>
          </a:schemeClr>
        </a:solidFill>
      </dgm:spPr>
      <dgm:t>
        <a:bodyPr/>
        <a:lstStyle/>
        <a:p>
          <a:r>
            <a:rPr lang="es-EC" sz="1400" b="1" smtClean="0">
              <a:solidFill>
                <a:schemeClr val="bg1"/>
              </a:solidFill>
            </a:rPr>
            <a:t>(+) Migración</a:t>
          </a:r>
          <a:endParaRPr lang="es-EC" sz="1400" b="1" dirty="0">
            <a:solidFill>
              <a:schemeClr val="bg1"/>
            </a:solidFill>
          </a:endParaRPr>
        </a:p>
      </dgm:t>
    </dgm:pt>
    <dgm:pt modelId="{307E0063-F63F-42B4-9AC9-E576B07130FF}" type="parTrans" cxnId="{F6ED2C0C-4C9D-481B-9D49-3C3422F09555}">
      <dgm:prSet/>
      <dgm:spPr/>
      <dgm:t>
        <a:bodyPr/>
        <a:lstStyle/>
        <a:p>
          <a:endParaRPr lang="es-EC"/>
        </a:p>
      </dgm:t>
    </dgm:pt>
    <dgm:pt modelId="{BFB82FE4-E760-4827-AF97-0ED89A6012BC}" type="sibTrans" cxnId="{F6ED2C0C-4C9D-481B-9D49-3C3422F09555}">
      <dgm:prSet/>
      <dgm:spPr/>
      <dgm:t>
        <a:bodyPr/>
        <a:lstStyle/>
        <a:p>
          <a:endParaRPr lang="es-EC"/>
        </a:p>
      </dgm:t>
    </dgm:pt>
    <dgm:pt modelId="{4A8797D9-B3C0-487A-A78B-99164B7B8349}" type="pres">
      <dgm:prSet presAssocID="{5750D253-7C85-4537-8CB5-49B7D4986C97}" presName="Name0" presStyleCnt="0">
        <dgm:presLayoutVars>
          <dgm:chMax val="1"/>
          <dgm:dir/>
          <dgm:animLvl val="ctr"/>
          <dgm:resizeHandles val="exact"/>
        </dgm:presLayoutVars>
      </dgm:prSet>
      <dgm:spPr/>
      <dgm:t>
        <a:bodyPr/>
        <a:lstStyle/>
        <a:p>
          <a:endParaRPr lang="es-EC"/>
        </a:p>
      </dgm:t>
    </dgm:pt>
    <dgm:pt modelId="{B29CB5BE-7179-45DD-810F-EC53495A8DE1}" type="pres">
      <dgm:prSet presAssocID="{5F397171-1654-4E5A-ADA1-325AF43AB4AE}" presName="centerShape" presStyleLbl="node0" presStyleIdx="0" presStyleCnt="1" custScaleX="118834" custScaleY="122026"/>
      <dgm:spPr/>
      <dgm:t>
        <a:bodyPr/>
        <a:lstStyle/>
        <a:p>
          <a:endParaRPr lang="es-EC"/>
        </a:p>
      </dgm:t>
    </dgm:pt>
    <dgm:pt modelId="{B96EE67C-F532-426F-A2AA-EBBAA33A04FB}" type="pres">
      <dgm:prSet presAssocID="{D7210269-A1DF-4246-B02B-6E263F37953A}" presName="parTrans" presStyleLbl="sibTrans2D1" presStyleIdx="0" presStyleCnt="5"/>
      <dgm:spPr/>
      <dgm:t>
        <a:bodyPr/>
        <a:lstStyle/>
        <a:p>
          <a:endParaRPr lang="es-EC"/>
        </a:p>
      </dgm:t>
    </dgm:pt>
    <dgm:pt modelId="{02C604C7-EDDB-4A43-9B6A-827A671F28D7}" type="pres">
      <dgm:prSet presAssocID="{D7210269-A1DF-4246-B02B-6E263F37953A}" presName="connectorText" presStyleLbl="sibTrans2D1" presStyleIdx="0" presStyleCnt="5"/>
      <dgm:spPr/>
      <dgm:t>
        <a:bodyPr/>
        <a:lstStyle/>
        <a:p>
          <a:endParaRPr lang="es-EC"/>
        </a:p>
      </dgm:t>
    </dgm:pt>
    <dgm:pt modelId="{DE7EAF4E-BB72-46B3-93FA-8C4CD4E29844}" type="pres">
      <dgm:prSet presAssocID="{F494894F-910A-43BC-957C-767DBE68C39E}" presName="node" presStyleLbl="node1" presStyleIdx="0" presStyleCnt="5" custScaleX="118926" custScaleY="115970" custRadScaleRad="103159">
        <dgm:presLayoutVars>
          <dgm:bulletEnabled val="1"/>
        </dgm:presLayoutVars>
      </dgm:prSet>
      <dgm:spPr/>
      <dgm:t>
        <a:bodyPr/>
        <a:lstStyle/>
        <a:p>
          <a:endParaRPr lang="es-EC"/>
        </a:p>
      </dgm:t>
    </dgm:pt>
    <dgm:pt modelId="{737631DD-D215-4C23-AF11-7988DAA0D7A9}" type="pres">
      <dgm:prSet presAssocID="{EA3131A2-B04C-4C4E-8D83-E1CEE2AD5403}" presName="parTrans" presStyleLbl="sibTrans2D1" presStyleIdx="1" presStyleCnt="5"/>
      <dgm:spPr/>
      <dgm:t>
        <a:bodyPr/>
        <a:lstStyle/>
        <a:p>
          <a:endParaRPr lang="es-EC"/>
        </a:p>
      </dgm:t>
    </dgm:pt>
    <dgm:pt modelId="{40282843-9F41-4FBC-9366-9EC29B76105D}" type="pres">
      <dgm:prSet presAssocID="{EA3131A2-B04C-4C4E-8D83-E1CEE2AD5403}" presName="connectorText" presStyleLbl="sibTrans2D1" presStyleIdx="1" presStyleCnt="5"/>
      <dgm:spPr/>
      <dgm:t>
        <a:bodyPr/>
        <a:lstStyle/>
        <a:p>
          <a:endParaRPr lang="es-EC"/>
        </a:p>
      </dgm:t>
    </dgm:pt>
    <dgm:pt modelId="{ED502ADB-F76C-4FFF-A744-F9D3EABA1F85}" type="pres">
      <dgm:prSet presAssocID="{8039EEA1-D1AE-4F62-BF7A-6FCC8CAC4D79}" presName="node" presStyleLbl="node1" presStyleIdx="1" presStyleCnt="5" custScaleX="107749" custScaleY="117571">
        <dgm:presLayoutVars>
          <dgm:bulletEnabled val="1"/>
        </dgm:presLayoutVars>
      </dgm:prSet>
      <dgm:spPr/>
      <dgm:t>
        <a:bodyPr/>
        <a:lstStyle/>
        <a:p>
          <a:endParaRPr lang="es-EC"/>
        </a:p>
      </dgm:t>
    </dgm:pt>
    <dgm:pt modelId="{EB5A7942-367D-44A4-AC40-E8E0D8378937}" type="pres">
      <dgm:prSet presAssocID="{C1DDE0F4-3CF2-49E8-B3F8-9655F8550739}" presName="parTrans" presStyleLbl="sibTrans2D1" presStyleIdx="2" presStyleCnt="5"/>
      <dgm:spPr/>
      <dgm:t>
        <a:bodyPr/>
        <a:lstStyle/>
        <a:p>
          <a:endParaRPr lang="es-EC"/>
        </a:p>
      </dgm:t>
    </dgm:pt>
    <dgm:pt modelId="{8AA7BE3D-F005-4331-A424-25115C692786}" type="pres">
      <dgm:prSet presAssocID="{C1DDE0F4-3CF2-49E8-B3F8-9655F8550739}" presName="connectorText" presStyleLbl="sibTrans2D1" presStyleIdx="2" presStyleCnt="5"/>
      <dgm:spPr/>
      <dgm:t>
        <a:bodyPr/>
        <a:lstStyle/>
        <a:p>
          <a:endParaRPr lang="es-EC"/>
        </a:p>
      </dgm:t>
    </dgm:pt>
    <dgm:pt modelId="{6BB7870A-04C3-430A-B71C-8857ED562DF6}" type="pres">
      <dgm:prSet presAssocID="{E1DD5815-5238-4D9D-9DEE-2FD13B6D7490}" presName="node" presStyleLbl="node1" presStyleIdx="2" presStyleCnt="5" custScaleX="122226" custScaleY="103495">
        <dgm:presLayoutVars>
          <dgm:bulletEnabled val="1"/>
        </dgm:presLayoutVars>
      </dgm:prSet>
      <dgm:spPr/>
      <dgm:t>
        <a:bodyPr/>
        <a:lstStyle/>
        <a:p>
          <a:endParaRPr lang="es-EC"/>
        </a:p>
      </dgm:t>
    </dgm:pt>
    <dgm:pt modelId="{BBFC0887-3256-4D17-A71D-4111CCD65ED3}" type="pres">
      <dgm:prSet presAssocID="{1DBD54E8-2E36-4FEB-AB96-1686CFE24B5C}" presName="parTrans" presStyleLbl="sibTrans2D1" presStyleIdx="3" presStyleCnt="5"/>
      <dgm:spPr/>
      <dgm:t>
        <a:bodyPr/>
        <a:lstStyle/>
        <a:p>
          <a:endParaRPr lang="es-EC"/>
        </a:p>
      </dgm:t>
    </dgm:pt>
    <dgm:pt modelId="{9A07AAF0-605E-4A90-A148-78E5A9176CD8}" type="pres">
      <dgm:prSet presAssocID="{1DBD54E8-2E36-4FEB-AB96-1686CFE24B5C}" presName="connectorText" presStyleLbl="sibTrans2D1" presStyleIdx="3" presStyleCnt="5"/>
      <dgm:spPr/>
      <dgm:t>
        <a:bodyPr/>
        <a:lstStyle/>
        <a:p>
          <a:endParaRPr lang="es-EC"/>
        </a:p>
      </dgm:t>
    </dgm:pt>
    <dgm:pt modelId="{DFE557FA-775C-4007-9665-233BCDF172A4}" type="pres">
      <dgm:prSet presAssocID="{A0889C0F-FD53-460B-9C10-5B3AC958C1BA}" presName="node" presStyleLbl="node1" presStyleIdx="3" presStyleCnt="5">
        <dgm:presLayoutVars>
          <dgm:bulletEnabled val="1"/>
        </dgm:presLayoutVars>
      </dgm:prSet>
      <dgm:spPr/>
      <dgm:t>
        <a:bodyPr/>
        <a:lstStyle/>
        <a:p>
          <a:endParaRPr lang="es-EC"/>
        </a:p>
      </dgm:t>
    </dgm:pt>
    <dgm:pt modelId="{E08242C5-5273-4E06-B566-E7860275E854}" type="pres">
      <dgm:prSet presAssocID="{5FB5E144-9C81-4C59-8A0A-29EF2E923544}" presName="parTrans" presStyleLbl="sibTrans2D1" presStyleIdx="4" presStyleCnt="5"/>
      <dgm:spPr/>
      <dgm:t>
        <a:bodyPr/>
        <a:lstStyle/>
        <a:p>
          <a:endParaRPr lang="es-EC"/>
        </a:p>
      </dgm:t>
    </dgm:pt>
    <dgm:pt modelId="{21FE06E5-7816-4735-9DDF-08FB1E70C401}" type="pres">
      <dgm:prSet presAssocID="{5FB5E144-9C81-4C59-8A0A-29EF2E923544}" presName="connectorText" presStyleLbl="sibTrans2D1" presStyleIdx="4" presStyleCnt="5"/>
      <dgm:spPr/>
      <dgm:t>
        <a:bodyPr/>
        <a:lstStyle/>
        <a:p>
          <a:endParaRPr lang="es-EC"/>
        </a:p>
      </dgm:t>
    </dgm:pt>
    <dgm:pt modelId="{C9A39D93-8AD8-442C-99EF-3132C4C0E76F}" type="pres">
      <dgm:prSet presAssocID="{6B6DD130-ED7F-4270-AC9F-50EF139A2486}" presName="node" presStyleLbl="node1" presStyleIdx="4" presStyleCnt="5" custScaleX="117277">
        <dgm:presLayoutVars>
          <dgm:bulletEnabled val="1"/>
        </dgm:presLayoutVars>
      </dgm:prSet>
      <dgm:spPr/>
      <dgm:t>
        <a:bodyPr/>
        <a:lstStyle/>
        <a:p>
          <a:endParaRPr lang="es-EC"/>
        </a:p>
      </dgm:t>
    </dgm:pt>
  </dgm:ptLst>
  <dgm:cxnLst>
    <dgm:cxn modelId="{1E35BAE8-7D4D-4882-8518-27A90FC68E9B}" type="presOf" srcId="{F494894F-910A-43BC-957C-767DBE68C39E}" destId="{DE7EAF4E-BB72-46B3-93FA-8C4CD4E29844}" srcOrd="0" destOrd="0" presId="urn:microsoft.com/office/officeart/2005/8/layout/radial5"/>
    <dgm:cxn modelId="{7F2A5D8B-B2E8-499C-A03A-FB2D5024DE32}" type="presOf" srcId="{8039EEA1-D1AE-4F62-BF7A-6FCC8CAC4D79}" destId="{ED502ADB-F76C-4FFF-A744-F9D3EABA1F85}" srcOrd="0" destOrd="0" presId="urn:microsoft.com/office/officeart/2005/8/layout/radial5"/>
    <dgm:cxn modelId="{F6ED2C0C-4C9D-481B-9D49-3C3422F09555}" srcId="{A0889C0F-FD53-460B-9C10-5B3AC958C1BA}" destId="{6B849F0E-A7F7-482F-B0F1-A539016A43A6}" srcOrd="0" destOrd="0" parTransId="{307E0063-F63F-42B4-9AC9-E576B07130FF}" sibTransId="{BFB82FE4-E760-4827-AF97-0ED89A6012BC}"/>
    <dgm:cxn modelId="{B22C5704-69A4-4BB0-8551-DBEFCCC229CE}" type="presOf" srcId="{6B6DD130-ED7F-4270-AC9F-50EF139A2486}" destId="{C9A39D93-8AD8-442C-99EF-3132C4C0E76F}" srcOrd="0" destOrd="0" presId="urn:microsoft.com/office/officeart/2005/8/layout/radial5"/>
    <dgm:cxn modelId="{89FF9C45-CFA6-4F36-88C3-9A37EEC3C932}" srcId="{5F397171-1654-4E5A-ADA1-325AF43AB4AE}" destId="{E1DD5815-5238-4D9D-9DEE-2FD13B6D7490}" srcOrd="2" destOrd="0" parTransId="{C1DDE0F4-3CF2-49E8-B3F8-9655F8550739}" sibTransId="{5E74904D-5514-4276-A168-AF701DA4D5DA}"/>
    <dgm:cxn modelId="{85D68643-89F9-4AD6-9EA4-042E0EAB03C6}" type="presOf" srcId="{EA3131A2-B04C-4C4E-8D83-E1CEE2AD5403}" destId="{40282843-9F41-4FBC-9366-9EC29B76105D}" srcOrd="1" destOrd="0" presId="urn:microsoft.com/office/officeart/2005/8/layout/radial5"/>
    <dgm:cxn modelId="{873B4CD0-18FD-46C6-B9B5-90D65AD96DB5}" type="presOf" srcId="{EA3131A2-B04C-4C4E-8D83-E1CEE2AD5403}" destId="{737631DD-D215-4C23-AF11-7988DAA0D7A9}" srcOrd="0" destOrd="0" presId="urn:microsoft.com/office/officeart/2005/8/layout/radial5"/>
    <dgm:cxn modelId="{5FE94315-A680-4792-9CF1-DFEB3021BE9C}" type="presOf" srcId="{D7210269-A1DF-4246-B02B-6E263F37953A}" destId="{02C604C7-EDDB-4A43-9B6A-827A671F28D7}" srcOrd="1" destOrd="0" presId="urn:microsoft.com/office/officeart/2005/8/layout/radial5"/>
    <dgm:cxn modelId="{7241AF92-F911-4282-986B-08FD9AC31B79}" type="presOf" srcId="{C1DDE0F4-3CF2-49E8-B3F8-9655F8550739}" destId="{8AA7BE3D-F005-4331-A424-25115C692786}" srcOrd="1" destOrd="0" presId="urn:microsoft.com/office/officeart/2005/8/layout/radial5"/>
    <dgm:cxn modelId="{29EA6F14-B906-41C8-B0E3-F150F293B7D5}" srcId="{8039EEA1-D1AE-4F62-BF7A-6FCC8CAC4D79}" destId="{EC5953BB-AAF1-4816-A8C3-CC1A34F3236A}" srcOrd="1" destOrd="0" parTransId="{B395724F-743B-49D1-96A8-48DDCBE02857}" sibTransId="{38B53670-D8EA-4F35-9299-1D1B098773B3}"/>
    <dgm:cxn modelId="{E1318687-3EF0-4201-8A51-A61553DCDF2E}" type="presOf" srcId="{B1A4A4BE-01A1-4280-BDD7-A09BF79F6652}" destId="{6BB7870A-04C3-430A-B71C-8857ED562DF6}" srcOrd="0" destOrd="1" presId="urn:microsoft.com/office/officeart/2005/8/layout/radial5"/>
    <dgm:cxn modelId="{0B34A38D-2FEA-46F2-A460-FD19082D5C82}" type="presOf" srcId="{5FB5E144-9C81-4C59-8A0A-29EF2E923544}" destId="{E08242C5-5273-4E06-B566-E7860275E854}" srcOrd="0" destOrd="0" presId="urn:microsoft.com/office/officeart/2005/8/layout/radial5"/>
    <dgm:cxn modelId="{A472D843-4614-411B-93BA-8F1C4E1F0D22}" type="presOf" srcId="{5750D253-7C85-4537-8CB5-49B7D4986C97}" destId="{4A8797D9-B3C0-487A-A78B-99164B7B8349}" srcOrd="0" destOrd="0" presId="urn:microsoft.com/office/officeart/2005/8/layout/radial5"/>
    <dgm:cxn modelId="{C57B88DA-117D-47A5-A91C-15BD97940E51}" type="presOf" srcId="{2411CD21-E44D-4081-B7F2-1C256550A3D6}" destId="{DE7EAF4E-BB72-46B3-93FA-8C4CD4E29844}" srcOrd="0" destOrd="1" presId="urn:microsoft.com/office/officeart/2005/8/layout/radial5"/>
    <dgm:cxn modelId="{02CEF18A-65BD-4001-9182-2D0973F76F35}" srcId="{5F397171-1654-4E5A-ADA1-325AF43AB4AE}" destId="{A0889C0F-FD53-460B-9C10-5B3AC958C1BA}" srcOrd="3" destOrd="0" parTransId="{1DBD54E8-2E36-4FEB-AB96-1686CFE24B5C}" sibTransId="{3FEA8316-B496-4723-8D4E-B6A671111323}"/>
    <dgm:cxn modelId="{BA6FE583-1E54-45CD-AA49-0D9C441A7B75}" srcId="{5F397171-1654-4E5A-ADA1-325AF43AB4AE}" destId="{8039EEA1-D1AE-4F62-BF7A-6FCC8CAC4D79}" srcOrd="1" destOrd="0" parTransId="{EA3131A2-B04C-4C4E-8D83-E1CEE2AD5403}" sibTransId="{1240753E-CF0E-4B38-BC17-A2C9AC758A04}"/>
    <dgm:cxn modelId="{61CFAA31-B9BD-424C-B35E-15B8FBCD03A1}" srcId="{5F397171-1654-4E5A-ADA1-325AF43AB4AE}" destId="{6B6DD130-ED7F-4270-AC9F-50EF139A2486}" srcOrd="4" destOrd="0" parTransId="{5FB5E144-9C81-4C59-8A0A-29EF2E923544}" sibTransId="{B60B2BE4-4213-42CE-9837-D254905934C9}"/>
    <dgm:cxn modelId="{867FA104-EFDD-4D15-ACA5-7140DADC406B}" srcId="{F494894F-910A-43BC-957C-767DBE68C39E}" destId="{2411CD21-E44D-4081-B7F2-1C256550A3D6}" srcOrd="0" destOrd="0" parTransId="{A152149F-40AE-4461-9298-68D2555B315D}" sibTransId="{9224121E-C242-4811-AECC-0DD0F03BA3E3}"/>
    <dgm:cxn modelId="{AB4DA72F-41D3-4FD6-9248-34ACCDFB0037}" type="presOf" srcId="{1DBD54E8-2E36-4FEB-AB96-1686CFE24B5C}" destId="{BBFC0887-3256-4D17-A71D-4111CCD65ED3}" srcOrd="0" destOrd="0" presId="urn:microsoft.com/office/officeart/2005/8/layout/radial5"/>
    <dgm:cxn modelId="{D6B2DEBF-09FB-4A59-AD95-EFCB7E4CFDFF}" type="presOf" srcId="{C1DDE0F4-3CF2-49E8-B3F8-9655F8550739}" destId="{EB5A7942-367D-44A4-AC40-E8E0D8378937}" srcOrd="0" destOrd="0" presId="urn:microsoft.com/office/officeart/2005/8/layout/radial5"/>
    <dgm:cxn modelId="{F33D5CB7-8739-476F-92FC-54FA55FF4A06}" srcId="{5F397171-1654-4E5A-ADA1-325AF43AB4AE}" destId="{F494894F-910A-43BC-957C-767DBE68C39E}" srcOrd="0" destOrd="0" parTransId="{D7210269-A1DF-4246-B02B-6E263F37953A}" sibTransId="{7B28A60F-A6C5-4896-8365-2D4160EA250D}"/>
    <dgm:cxn modelId="{B0EBD002-5230-41A9-8499-7605B6645823}" type="presOf" srcId="{89B7C0FB-2594-445B-AC33-7BD5CDF890C0}" destId="{ED502ADB-F76C-4FFF-A744-F9D3EABA1F85}" srcOrd="0" destOrd="1" presId="urn:microsoft.com/office/officeart/2005/8/layout/radial5"/>
    <dgm:cxn modelId="{CDF3F226-A97F-4DA8-B6B3-09C96BEAD5CA}" srcId="{8039EEA1-D1AE-4F62-BF7A-6FCC8CAC4D79}" destId="{89B7C0FB-2594-445B-AC33-7BD5CDF890C0}" srcOrd="0" destOrd="0" parTransId="{D1DFE8FA-1BA3-499E-B822-5C6B629FB513}" sibTransId="{E350F870-7E3F-45DA-9B65-CDE4D6B15A77}"/>
    <dgm:cxn modelId="{A050C4D9-3814-4840-B121-5014B92D9A11}" type="presOf" srcId="{E1DD5815-5238-4D9D-9DEE-2FD13B6D7490}" destId="{6BB7870A-04C3-430A-B71C-8857ED562DF6}" srcOrd="0" destOrd="0" presId="urn:microsoft.com/office/officeart/2005/8/layout/radial5"/>
    <dgm:cxn modelId="{50615863-E7F1-4D92-91A1-36873FCEDA78}" srcId="{E1DD5815-5238-4D9D-9DEE-2FD13B6D7490}" destId="{B1A4A4BE-01A1-4280-BDD7-A09BF79F6652}" srcOrd="0" destOrd="0" parTransId="{48575983-301F-46B5-968A-6E738E6F8DBE}" sibTransId="{DBEB97BC-FA87-49B4-BE5F-F4605657412A}"/>
    <dgm:cxn modelId="{7FFE4457-4121-43B0-BD78-DF9F6A9F7DEE}" type="presOf" srcId="{5FB5E144-9C81-4C59-8A0A-29EF2E923544}" destId="{21FE06E5-7816-4735-9DDF-08FB1E70C401}" srcOrd="1" destOrd="0" presId="urn:microsoft.com/office/officeart/2005/8/layout/radial5"/>
    <dgm:cxn modelId="{329ED78E-5A36-496E-9235-E22844E09248}" srcId="{5750D253-7C85-4537-8CB5-49B7D4986C97}" destId="{5F397171-1654-4E5A-ADA1-325AF43AB4AE}" srcOrd="0" destOrd="0" parTransId="{CE415680-3009-4912-9C8A-DF0FD8B85059}" sibTransId="{9EF409F4-D3A7-4395-A1FB-FE1E1F477C44}"/>
    <dgm:cxn modelId="{7857B1E7-FCBA-4BE6-A9F8-FAB5FEC9C6F8}" type="presOf" srcId="{EC5953BB-AAF1-4816-A8C3-CC1A34F3236A}" destId="{ED502ADB-F76C-4FFF-A744-F9D3EABA1F85}" srcOrd="0" destOrd="2" presId="urn:microsoft.com/office/officeart/2005/8/layout/radial5"/>
    <dgm:cxn modelId="{4497B310-1AEE-45C1-8643-1F5271FF95DD}" type="presOf" srcId="{D7210269-A1DF-4246-B02B-6E263F37953A}" destId="{B96EE67C-F532-426F-A2AA-EBBAA33A04FB}" srcOrd="0" destOrd="0" presId="urn:microsoft.com/office/officeart/2005/8/layout/radial5"/>
    <dgm:cxn modelId="{9C0FB50B-DB92-48B4-BC4F-16CC3FE003A6}" type="presOf" srcId="{A0889C0F-FD53-460B-9C10-5B3AC958C1BA}" destId="{DFE557FA-775C-4007-9665-233BCDF172A4}" srcOrd="0" destOrd="0" presId="urn:microsoft.com/office/officeart/2005/8/layout/radial5"/>
    <dgm:cxn modelId="{C7761894-D35D-47AE-A607-521361EF824B}" type="presOf" srcId="{1DBD54E8-2E36-4FEB-AB96-1686CFE24B5C}" destId="{9A07AAF0-605E-4A90-A148-78E5A9176CD8}" srcOrd="1" destOrd="0" presId="urn:microsoft.com/office/officeart/2005/8/layout/radial5"/>
    <dgm:cxn modelId="{841DA2D5-5B2D-4BF4-904F-6C2EBF549735}" type="presOf" srcId="{6B849F0E-A7F7-482F-B0F1-A539016A43A6}" destId="{DFE557FA-775C-4007-9665-233BCDF172A4}" srcOrd="0" destOrd="1" presId="urn:microsoft.com/office/officeart/2005/8/layout/radial5"/>
    <dgm:cxn modelId="{397038C9-73B6-4915-9260-7E3EFCF5A21B}" type="presOf" srcId="{5F397171-1654-4E5A-ADA1-325AF43AB4AE}" destId="{B29CB5BE-7179-45DD-810F-EC53495A8DE1}" srcOrd="0" destOrd="0" presId="urn:microsoft.com/office/officeart/2005/8/layout/radial5"/>
    <dgm:cxn modelId="{B3122461-1AF5-40B6-B949-AFECBE95D7F9}" type="presParOf" srcId="{4A8797D9-B3C0-487A-A78B-99164B7B8349}" destId="{B29CB5BE-7179-45DD-810F-EC53495A8DE1}" srcOrd="0" destOrd="0" presId="urn:microsoft.com/office/officeart/2005/8/layout/radial5"/>
    <dgm:cxn modelId="{3C5A1611-E267-4C66-84FE-BEB2424DD618}" type="presParOf" srcId="{4A8797D9-B3C0-487A-A78B-99164B7B8349}" destId="{B96EE67C-F532-426F-A2AA-EBBAA33A04FB}" srcOrd="1" destOrd="0" presId="urn:microsoft.com/office/officeart/2005/8/layout/radial5"/>
    <dgm:cxn modelId="{F1030927-D153-4024-8315-4A5513F69953}" type="presParOf" srcId="{B96EE67C-F532-426F-A2AA-EBBAA33A04FB}" destId="{02C604C7-EDDB-4A43-9B6A-827A671F28D7}" srcOrd="0" destOrd="0" presId="urn:microsoft.com/office/officeart/2005/8/layout/radial5"/>
    <dgm:cxn modelId="{0FBCF0D1-CCA3-4924-9D9B-46A076950DAA}" type="presParOf" srcId="{4A8797D9-B3C0-487A-A78B-99164B7B8349}" destId="{DE7EAF4E-BB72-46B3-93FA-8C4CD4E29844}" srcOrd="2" destOrd="0" presId="urn:microsoft.com/office/officeart/2005/8/layout/radial5"/>
    <dgm:cxn modelId="{F1339830-5C1D-4109-854D-5906E2215CF2}" type="presParOf" srcId="{4A8797D9-B3C0-487A-A78B-99164B7B8349}" destId="{737631DD-D215-4C23-AF11-7988DAA0D7A9}" srcOrd="3" destOrd="0" presId="urn:microsoft.com/office/officeart/2005/8/layout/radial5"/>
    <dgm:cxn modelId="{F249DE1D-E349-49D9-9DC9-99B68292BBFB}" type="presParOf" srcId="{737631DD-D215-4C23-AF11-7988DAA0D7A9}" destId="{40282843-9F41-4FBC-9366-9EC29B76105D}" srcOrd="0" destOrd="0" presId="urn:microsoft.com/office/officeart/2005/8/layout/radial5"/>
    <dgm:cxn modelId="{C4C927C8-10E0-4947-BD61-C3629EB1F438}" type="presParOf" srcId="{4A8797D9-B3C0-487A-A78B-99164B7B8349}" destId="{ED502ADB-F76C-4FFF-A744-F9D3EABA1F85}" srcOrd="4" destOrd="0" presId="urn:microsoft.com/office/officeart/2005/8/layout/radial5"/>
    <dgm:cxn modelId="{F50CC7DF-98F2-474C-8B1E-924ADF256CD9}" type="presParOf" srcId="{4A8797D9-B3C0-487A-A78B-99164B7B8349}" destId="{EB5A7942-367D-44A4-AC40-E8E0D8378937}" srcOrd="5" destOrd="0" presId="urn:microsoft.com/office/officeart/2005/8/layout/radial5"/>
    <dgm:cxn modelId="{A3C1F70D-78DE-406E-868E-004333A02DB5}" type="presParOf" srcId="{EB5A7942-367D-44A4-AC40-E8E0D8378937}" destId="{8AA7BE3D-F005-4331-A424-25115C692786}" srcOrd="0" destOrd="0" presId="urn:microsoft.com/office/officeart/2005/8/layout/radial5"/>
    <dgm:cxn modelId="{1B61FF08-4918-40DF-9630-D93ACBCB3D76}" type="presParOf" srcId="{4A8797D9-B3C0-487A-A78B-99164B7B8349}" destId="{6BB7870A-04C3-430A-B71C-8857ED562DF6}" srcOrd="6" destOrd="0" presId="urn:microsoft.com/office/officeart/2005/8/layout/radial5"/>
    <dgm:cxn modelId="{739B40CD-3BFB-4A0B-A6A2-78D14A8877A3}" type="presParOf" srcId="{4A8797D9-B3C0-487A-A78B-99164B7B8349}" destId="{BBFC0887-3256-4D17-A71D-4111CCD65ED3}" srcOrd="7" destOrd="0" presId="urn:microsoft.com/office/officeart/2005/8/layout/radial5"/>
    <dgm:cxn modelId="{32FCC70E-EBC4-45EB-A8D1-22157D61E713}" type="presParOf" srcId="{BBFC0887-3256-4D17-A71D-4111CCD65ED3}" destId="{9A07AAF0-605E-4A90-A148-78E5A9176CD8}" srcOrd="0" destOrd="0" presId="urn:microsoft.com/office/officeart/2005/8/layout/radial5"/>
    <dgm:cxn modelId="{CBAEDDFB-6298-4C35-A573-863DAA5B7402}" type="presParOf" srcId="{4A8797D9-B3C0-487A-A78B-99164B7B8349}" destId="{DFE557FA-775C-4007-9665-233BCDF172A4}" srcOrd="8" destOrd="0" presId="urn:microsoft.com/office/officeart/2005/8/layout/radial5"/>
    <dgm:cxn modelId="{6B432E8D-6EF8-49EB-A706-9D4F37C2D911}" type="presParOf" srcId="{4A8797D9-B3C0-487A-A78B-99164B7B8349}" destId="{E08242C5-5273-4E06-B566-E7860275E854}" srcOrd="9" destOrd="0" presId="urn:microsoft.com/office/officeart/2005/8/layout/radial5"/>
    <dgm:cxn modelId="{C2F3834E-8A32-4C59-B89F-55C9C4F74901}" type="presParOf" srcId="{E08242C5-5273-4E06-B566-E7860275E854}" destId="{21FE06E5-7816-4735-9DDF-08FB1E70C401}" srcOrd="0" destOrd="0" presId="urn:microsoft.com/office/officeart/2005/8/layout/radial5"/>
    <dgm:cxn modelId="{6D2F53C7-9693-424A-BDF3-CA43F4F1F0D2}" type="presParOf" srcId="{4A8797D9-B3C0-487A-A78B-99164B7B8349}" destId="{C9A39D93-8AD8-442C-99EF-3132C4C0E76F}" srcOrd="10" destOrd="0" presId="urn:microsoft.com/office/officeart/2005/8/layout/radial5"/>
  </dgm:cxnLst>
  <dgm:bg>
    <a:solidFill>
      <a:schemeClr val="tx1">
        <a:lumMod val="50000"/>
      </a:schemeClr>
    </a:solid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CA2B33-552C-46C9-A2DE-3C707FFB81F5}" type="doc">
      <dgm:prSet loTypeId="urn:microsoft.com/office/officeart/2005/8/layout/hList7" loCatId="list" qsTypeId="urn:microsoft.com/office/officeart/2005/8/quickstyle/simple1" qsCatId="simple" csTypeId="urn:microsoft.com/office/officeart/2005/8/colors/colorful3" csCatId="colorful" phldr="1"/>
      <dgm:spPr/>
    </dgm:pt>
    <dgm:pt modelId="{2ACD2C29-F19D-460B-BDCC-8A205FC082AF}">
      <dgm:prSet phldrT="[Texto]" custT="1"/>
      <dgm:spPr/>
      <dgm:t>
        <a:bodyPr/>
        <a:lstStyle/>
        <a:p>
          <a:pPr algn="ctr"/>
          <a:r>
            <a:rPr lang="es-EC" sz="2000" b="1" dirty="0" smtClean="0">
              <a:solidFill>
                <a:schemeClr val="tx1"/>
              </a:solidFill>
            </a:rPr>
            <a:t>(+)</a:t>
          </a:r>
          <a:r>
            <a:rPr lang="es-EC" sz="2000" b="1" dirty="0" smtClean="0">
              <a:solidFill>
                <a:schemeClr val="accent1">
                  <a:lumMod val="50000"/>
                </a:schemeClr>
              </a:solidFill>
            </a:rPr>
            <a:t> </a:t>
          </a:r>
          <a:r>
            <a:rPr lang="es-EC" sz="2000" b="1" dirty="0" smtClean="0">
              <a:solidFill>
                <a:schemeClr val="tx1">
                  <a:lumMod val="95000"/>
                  <a:lumOff val="5000"/>
                </a:schemeClr>
              </a:solidFill>
            </a:rPr>
            <a:t>PROVEEDORES</a:t>
          </a:r>
        </a:p>
        <a:p>
          <a:pPr algn="ctr"/>
          <a:endParaRPr lang="es-EC" sz="1600" b="1" dirty="0" smtClean="0">
            <a:solidFill>
              <a:schemeClr val="tx1">
                <a:lumMod val="95000"/>
                <a:lumOff val="5000"/>
              </a:schemeClr>
            </a:solidFill>
          </a:endParaRPr>
        </a:p>
        <a:p>
          <a:pPr algn="l"/>
          <a:r>
            <a:rPr lang="es-EC" sz="1600" b="1" dirty="0" smtClean="0">
              <a:solidFill>
                <a:schemeClr val="accent1">
                  <a:lumMod val="50000"/>
                </a:schemeClr>
              </a:solidFill>
            </a:rPr>
            <a:t>MUNICIPIO DEL DISTRITO METROPOLITANO  </a:t>
          </a:r>
        </a:p>
      </dgm:t>
    </dgm:pt>
    <dgm:pt modelId="{1A2655F0-A746-41F5-8059-512AE6118B21}" type="parTrans" cxnId="{A2FFAA5D-EB64-4EA8-BA50-4399DEB29B93}">
      <dgm:prSet/>
      <dgm:spPr/>
      <dgm:t>
        <a:bodyPr/>
        <a:lstStyle/>
        <a:p>
          <a:endParaRPr lang="es-EC"/>
        </a:p>
      </dgm:t>
    </dgm:pt>
    <dgm:pt modelId="{336B3CAE-7B92-4519-BF60-10677B64D405}" type="sibTrans" cxnId="{A2FFAA5D-EB64-4EA8-BA50-4399DEB29B93}">
      <dgm:prSet/>
      <dgm:spPr/>
      <dgm:t>
        <a:bodyPr/>
        <a:lstStyle/>
        <a:p>
          <a:endParaRPr lang="es-EC"/>
        </a:p>
      </dgm:t>
    </dgm:pt>
    <dgm:pt modelId="{EF0D40A8-E0C2-4C64-B4C2-EEE316E74BCB}">
      <dgm:prSet phldrT="[Texto]" custT="1"/>
      <dgm:spPr/>
      <dgm:t>
        <a:bodyPr/>
        <a:lstStyle/>
        <a:p>
          <a:r>
            <a:rPr lang="es-EC" sz="2000" b="1" dirty="0" smtClean="0">
              <a:solidFill>
                <a:schemeClr val="tx1">
                  <a:lumMod val="95000"/>
                  <a:lumOff val="5000"/>
                </a:schemeClr>
              </a:solidFill>
            </a:rPr>
            <a:t>(+) CLIENTES</a:t>
          </a:r>
        </a:p>
        <a:p>
          <a:endParaRPr lang="es-EC" sz="1600" b="1" dirty="0" smtClean="0">
            <a:solidFill>
              <a:schemeClr val="tx1">
                <a:lumMod val="95000"/>
                <a:lumOff val="5000"/>
              </a:schemeClr>
            </a:solidFill>
          </a:endParaRPr>
        </a:p>
        <a:p>
          <a:r>
            <a:rPr lang="es-EC" sz="1600" b="1" dirty="0" smtClean="0">
              <a:solidFill>
                <a:schemeClr val="accent3">
                  <a:lumMod val="50000"/>
                </a:schemeClr>
              </a:solidFill>
            </a:rPr>
            <a:t>CIUDADANOS</a:t>
          </a:r>
          <a:r>
            <a:rPr lang="es-EC" sz="1600" b="1" dirty="0" smtClean="0">
              <a:solidFill>
                <a:schemeClr val="tx1">
                  <a:lumMod val="95000"/>
                  <a:lumOff val="5000"/>
                </a:schemeClr>
              </a:solidFill>
            </a:rPr>
            <a:t>  </a:t>
          </a:r>
          <a:endParaRPr lang="es-EC" sz="1600" b="1" dirty="0">
            <a:solidFill>
              <a:schemeClr val="tx1">
                <a:lumMod val="95000"/>
                <a:lumOff val="5000"/>
              </a:schemeClr>
            </a:solidFill>
          </a:endParaRPr>
        </a:p>
      </dgm:t>
    </dgm:pt>
    <dgm:pt modelId="{F64951E3-D123-4315-A64C-C5667E3A62EE}" type="parTrans" cxnId="{70F332C5-29F7-4F4C-ADA8-4A06C09853F6}">
      <dgm:prSet/>
      <dgm:spPr/>
      <dgm:t>
        <a:bodyPr/>
        <a:lstStyle/>
        <a:p>
          <a:endParaRPr lang="es-EC"/>
        </a:p>
      </dgm:t>
    </dgm:pt>
    <dgm:pt modelId="{53DB1CC4-33E8-4658-AA5D-234D54B519F3}" type="sibTrans" cxnId="{70F332C5-29F7-4F4C-ADA8-4A06C09853F6}">
      <dgm:prSet/>
      <dgm:spPr/>
      <dgm:t>
        <a:bodyPr/>
        <a:lstStyle/>
        <a:p>
          <a:endParaRPr lang="es-EC"/>
        </a:p>
      </dgm:t>
    </dgm:pt>
    <dgm:pt modelId="{CEE2482D-7497-4EBC-A49A-7D903CF94A33}">
      <dgm:prSet custT="1"/>
      <dgm:spPr/>
      <dgm:t>
        <a:bodyPr/>
        <a:lstStyle/>
        <a:p>
          <a:pPr algn="ctr"/>
          <a:r>
            <a:rPr lang="es-EC" sz="2000" b="1" dirty="0" smtClean="0">
              <a:solidFill>
                <a:schemeClr val="tx1">
                  <a:lumMod val="95000"/>
                  <a:lumOff val="5000"/>
                </a:schemeClr>
              </a:solidFill>
            </a:rPr>
            <a:t>(+) COMPETENCIA</a:t>
          </a:r>
          <a:r>
            <a:rPr lang="es-EC" sz="1800" b="1" dirty="0" smtClean="0">
              <a:solidFill>
                <a:schemeClr val="tx1">
                  <a:lumMod val="95000"/>
                  <a:lumOff val="5000"/>
                </a:schemeClr>
              </a:solidFill>
            </a:rPr>
            <a:t>	</a:t>
          </a:r>
          <a:endParaRPr lang="es-EC" sz="1600" b="1" dirty="0" smtClean="0">
            <a:solidFill>
              <a:schemeClr val="tx1">
                <a:lumMod val="95000"/>
                <a:lumOff val="5000"/>
              </a:schemeClr>
            </a:solidFill>
          </a:endParaRPr>
        </a:p>
        <a:p>
          <a:pPr algn="l"/>
          <a:r>
            <a:rPr lang="es-EC" sz="1600" b="1" dirty="0" smtClean="0">
              <a:solidFill>
                <a:schemeClr val="tx1">
                  <a:lumMod val="95000"/>
                  <a:lumOff val="5000"/>
                </a:schemeClr>
              </a:solidFill>
            </a:rPr>
            <a:t>La Comisión Metropolitana de Lucha Contra la Corrupción “QUITO HONESTO” en la actualidad no tiene competidores en el ámbito de su gestión a nivel Municipal </a:t>
          </a:r>
          <a:endParaRPr lang="es-EC" sz="1600" b="1" dirty="0">
            <a:solidFill>
              <a:schemeClr val="tx1">
                <a:lumMod val="95000"/>
                <a:lumOff val="5000"/>
              </a:schemeClr>
            </a:solidFill>
          </a:endParaRPr>
        </a:p>
      </dgm:t>
    </dgm:pt>
    <dgm:pt modelId="{D6395334-AC92-41BC-A191-41B21CE9C8DC}" type="parTrans" cxnId="{63789B67-55EA-4E0A-BC3A-DB131B86E071}">
      <dgm:prSet/>
      <dgm:spPr/>
      <dgm:t>
        <a:bodyPr/>
        <a:lstStyle/>
        <a:p>
          <a:endParaRPr lang="es-EC"/>
        </a:p>
      </dgm:t>
    </dgm:pt>
    <dgm:pt modelId="{4682BE18-BFAA-4197-B708-684F4D7195FC}" type="sibTrans" cxnId="{63789B67-55EA-4E0A-BC3A-DB131B86E071}">
      <dgm:prSet/>
      <dgm:spPr/>
      <dgm:t>
        <a:bodyPr/>
        <a:lstStyle/>
        <a:p>
          <a:endParaRPr lang="es-EC"/>
        </a:p>
      </dgm:t>
    </dgm:pt>
    <dgm:pt modelId="{108DB47A-EFD3-4C11-A04C-8DF2FFA9630D}" type="pres">
      <dgm:prSet presAssocID="{9ACA2B33-552C-46C9-A2DE-3C707FFB81F5}" presName="Name0" presStyleCnt="0">
        <dgm:presLayoutVars>
          <dgm:dir/>
          <dgm:resizeHandles val="exact"/>
        </dgm:presLayoutVars>
      </dgm:prSet>
      <dgm:spPr/>
    </dgm:pt>
    <dgm:pt modelId="{C2EC7B59-2AC6-41E5-9FD3-454EBFE21CE1}" type="pres">
      <dgm:prSet presAssocID="{9ACA2B33-552C-46C9-A2DE-3C707FFB81F5}" presName="fgShape" presStyleLbl="fgShp" presStyleIdx="0" presStyleCnt="1"/>
      <dgm:spPr/>
    </dgm:pt>
    <dgm:pt modelId="{0634139B-39CE-4C69-9960-5DBA2524BD88}" type="pres">
      <dgm:prSet presAssocID="{9ACA2B33-552C-46C9-A2DE-3C707FFB81F5}" presName="linComp" presStyleCnt="0"/>
      <dgm:spPr/>
    </dgm:pt>
    <dgm:pt modelId="{87FF9C8D-DDC4-4470-8449-E55F56CBF07E}" type="pres">
      <dgm:prSet presAssocID="{2ACD2C29-F19D-460B-BDCC-8A205FC082AF}" presName="compNode" presStyleCnt="0"/>
      <dgm:spPr/>
    </dgm:pt>
    <dgm:pt modelId="{492C6A24-29A7-4CF4-9AA0-C0A4E4B98064}" type="pres">
      <dgm:prSet presAssocID="{2ACD2C29-F19D-460B-BDCC-8A205FC082AF}" presName="bkgdShape" presStyleLbl="node1" presStyleIdx="0" presStyleCnt="3"/>
      <dgm:spPr/>
      <dgm:t>
        <a:bodyPr/>
        <a:lstStyle/>
        <a:p>
          <a:endParaRPr lang="es-EC"/>
        </a:p>
      </dgm:t>
    </dgm:pt>
    <dgm:pt modelId="{65E21296-2B36-428B-81A7-693CFEB8296B}" type="pres">
      <dgm:prSet presAssocID="{2ACD2C29-F19D-460B-BDCC-8A205FC082AF}" presName="nodeTx" presStyleLbl="node1" presStyleIdx="0" presStyleCnt="3">
        <dgm:presLayoutVars>
          <dgm:bulletEnabled val="1"/>
        </dgm:presLayoutVars>
      </dgm:prSet>
      <dgm:spPr/>
      <dgm:t>
        <a:bodyPr/>
        <a:lstStyle/>
        <a:p>
          <a:endParaRPr lang="es-EC"/>
        </a:p>
      </dgm:t>
    </dgm:pt>
    <dgm:pt modelId="{D082CF1B-4F01-4DBD-954F-A0CDC76C5F50}" type="pres">
      <dgm:prSet presAssocID="{2ACD2C29-F19D-460B-BDCC-8A205FC082AF}" presName="invisiNode" presStyleLbl="node1" presStyleIdx="0" presStyleCnt="3"/>
      <dgm:spPr/>
    </dgm:pt>
    <dgm:pt modelId="{D271BE68-46D7-4CD9-B2C7-46F35E6E93B1}" type="pres">
      <dgm:prSet presAssocID="{2ACD2C29-F19D-460B-BDCC-8A205FC082AF}" presName="imagNode" presStyleLbl="fgImgPlace1" presStyleIdx="0" presStyleCnt="3"/>
      <dgm:spPr>
        <a:blipFill rotWithShape="0">
          <a:blip xmlns:r="http://schemas.openxmlformats.org/officeDocument/2006/relationships" r:embed="rId1"/>
          <a:stretch>
            <a:fillRect/>
          </a:stretch>
        </a:blipFill>
      </dgm:spPr>
    </dgm:pt>
    <dgm:pt modelId="{C08EF200-2845-4162-ABFA-F1E4FF9C3CE2}" type="pres">
      <dgm:prSet presAssocID="{336B3CAE-7B92-4519-BF60-10677B64D405}" presName="sibTrans" presStyleLbl="sibTrans2D1" presStyleIdx="0" presStyleCnt="0"/>
      <dgm:spPr/>
      <dgm:t>
        <a:bodyPr/>
        <a:lstStyle/>
        <a:p>
          <a:endParaRPr lang="es-EC"/>
        </a:p>
      </dgm:t>
    </dgm:pt>
    <dgm:pt modelId="{42A1D66A-3190-48DC-933C-344B92A1EBE8}" type="pres">
      <dgm:prSet presAssocID="{EF0D40A8-E0C2-4C64-B4C2-EEE316E74BCB}" presName="compNode" presStyleCnt="0"/>
      <dgm:spPr/>
    </dgm:pt>
    <dgm:pt modelId="{33A5841C-8477-4ED2-89DD-BEAFAE360775}" type="pres">
      <dgm:prSet presAssocID="{EF0D40A8-E0C2-4C64-B4C2-EEE316E74BCB}" presName="bkgdShape" presStyleLbl="node1" presStyleIdx="1" presStyleCnt="3" custLinFactNeighborX="-625" custLinFactNeighborY="0"/>
      <dgm:spPr/>
      <dgm:t>
        <a:bodyPr/>
        <a:lstStyle/>
        <a:p>
          <a:endParaRPr lang="es-EC"/>
        </a:p>
      </dgm:t>
    </dgm:pt>
    <dgm:pt modelId="{F43662C8-1F21-4F5B-B87D-66FCBA36B5FD}" type="pres">
      <dgm:prSet presAssocID="{EF0D40A8-E0C2-4C64-B4C2-EEE316E74BCB}" presName="nodeTx" presStyleLbl="node1" presStyleIdx="1" presStyleCnt="3">
        <dgm:presLayoutVars>
          <dgm:bulletEnabled val="1"/>
        </dgm:presLayoutVars>
      </dgm:prSet>
      <dgm:spPr/>
      <dgm:t>
        <a:bodyPr/>
        <a:lstStyle/>
        <a:p>
          <a:endParaRPr lang="es-EC"/>
        </a:p>
      </dgm:t>
    </dgm:pt>
    <dgm:pt modelId="{F5CC465B-E1C1-404A-8234-16787C0B5DDB}" type="pres">
      <dgm:prSet presAssocID="{EF0D40A8-E0C2-4C64-B4C2-EEE316E74BCB}" presName="invisiNode" presStyleLbl="node1" presStyleIdx="1" presStyleCnt="3"/>
      <dgm:spPr/>
    </dgm:pt>
    <dgm:pt modelId="{C92A2220-D003-4B57-87E1-BC7BE9FF0BF3}" type="pres">
      <dgm:prSet presAssocID="{EF0D40A8-E0C2-4C64-B4C2-EEE316E74BCB}" presName="imagNode" presStyleLbl="fgImgPlace1" presStyleIdx="1" presStyleCnt="3"/>
      <dgm:spPr>
        <a:blipFill rotWithShape="0">
          <a:blip xmlns:r="http://schemas.openxmlformats.org/officeDocument/2006/relationships" r:embed="rId2"/>
          <a:stretch>
            <a:fillRect/>
          </a:stretch>
        </a:blipFill>
      </dgm:spPr>
    </dgm:pt>
    <dgm:pt modelId="{0603F46A-A558-4D81-9C02-56F810B87E86}" type="pres">
      <dgm:prSet presAssocID="{53DB1CC4-33E8-4658-AA5D-234D54B519F3}" presName="sibTrans" presStyleLbl="sibTrans2D1" presStyleIdx="0" presStyleCnt="0"/>
      <dgm:spPr/>
      <dgm:t>
        <a:bodyPr/>
        <a:lstStyle/>
        <a:p>
          <a:endParaRPr lang="es-EC"/>
        </a:p>
      </dgm:t>
    </dgm:pt>
    <dgm:pt modelId="{8FCB94B5-2C7C-4FEA-838C-FE05AA53005D}" type="pres">
      <dgm:prSet presAssocID="{CEE2482D-7497-4EBC-A49A-7D903CF94A33}" presName="compNode" presStyleCnt="0"/>
      <dgm:spPr/>
    </dgm:pt>
    <dgm:pt modelId="{975CA6F1-68B8-4E70-95C2-DA15DF9C135E}" type="pres">
      <dgm:prSet presAssocID="{CEE2482D-7497-4EBC-A49A-7D903CF94A33}" presName="bkgdShape" presStyleLbl="node1" presStyleIdx="2" presStyleCnt="3"/>
      <dgm:spPr/>
      <dgm:t>
        <a:bodyPr/>
        <a:lstStyle/>
        <a:p>
          <a:endParaRPr lang="es-EC"/>
        </a:p>
      </dgm:t>
    </dgm:pt>
    <dgm:pt modelId="{65154E0B-D569-45B6-8F31-85CD64C62A7C}" type="pres">
      <dgm:prSet presAssocID="{CEE2482D-7497-4EBC-A49A-7D903CF94A33}" presName="nodeTx" presStyleLbl="node1" presStyleIdx="2" presStyleCnt="3">
        <dgm:presLayoutVars>
          <dgm:bulletEnabled val="1"/>
        </dgm:presLayoutVars>
      </dgm:prSet>
      <dgm:spPr/>
      <dgm:t>
        <a:bodyPr/>
        <a:lstStyle/>
        <a:p>
          <a:endParaRPr lang="es-EC"/>
        </a:p>
      </dgm:t>
    </dgm:pt>
    <dgm:pt modelId="{B76F645F-D68F-45F3-B7B9-3268184047A2}" type="pres">
      <dgm:prSet presAssocID="{CEE2482D-7497-4EBC-A49A-7D903CF94A33}" presName="invisiNode" presStyleLbl="node1" presStyleIdx="2" presStyleCnt="3"/>
      <dgm:spPr/>
    </dgm:pt>
    <dgm:pt modelId="{2501540C-964A-40F0-8DD3-F21853D2F248}" type="pres">
      <dgm:prSet presAssocID="{CEE2482D-7497-4EBC-A49A-7D903CF94A33}" presName="imagNode" presStyleLbl="fgImgPlace1" presStyleIdx="2" presStyleCnt="3"/>
      <dgm:spPr>
        <a:blipFill rotWithShape="0">
          <a:blip xmlns:r="http://schemas.openxmlformats.org/officeDocument/2006/relationships" r:embed="rId3"/>
          <a:stretch>
            <a:fillRect/>
          </a:stretch>
        </a:blipFill>
      </dgm:spPr>
    </dgm:pt>
  </dgm:ptLst>
  <dgm:cxnLst>
    <dgm:cxn modelId="{71B74D72-32A8-4A93-8CBA-A05634D98EBB}" type="presOf" srcId="{2ACD2C29-F19D-460B-BDCC-8A205FC082AF}" destId="{65E21296-2B36-428B-81A7-693CFEB8296B}" srcOrd="1" destOrd="0" presId="urn:microsoft.com/office/officeart/2005/8/layout/hList7"/>
    <dgm:cxn modelId="{13934E57-5DC0-4509-A44F-B6F1E21CEB62}" type="presOf" srcId="{53DB1CC4-33E8-4658-AA5D-234D54B519F3}" destId="{0603F46A-A558-4D81-9C02-56F810B87E86}" srcOrd="0" destOrd="0" presId="urn:microsoft.com/office/officeart/2005/8/layout/hList7"/>
    <dgm:cxn modelId="{E0A489B4-BFCC-4550-BE4F-8B8875857B8A}" type="presOf" srcId="{CEE2482D-7497-4EBC-A49A-7D903CF94A33}" destId="{65154E0B-D569-45B6-8F31-85CD64C62A7C}" srcOrd="1" destOrd="0" presId="urn:microsoft.com/office/officeart/2005/8/layout/hList7"/>
    <dgm:cxn modelId="{9C0B3304-5016-4F5B-9756-7186207A2C13}" type="presOf" srcId="{EF0D40A8-E0C2-4C64-B4C2-EEE316E74BCB}" destId="{F43662C8-1F21-4F5B-B87D-66FCBA36B5FD}" srcOrd="1" destOrd="0" presId="urn:microsoft.com/office/officeart/2005/8/layout/hList7"/>
    <dgm:cxn modelId="{70F332C5-29F7-4F4C-ADA8-4A06C09853F6}" srcId="{9ACA2B33-552C-46C9-A2DE-3C707FFB81F5}" destId="{EF0D40A8-E0C2-4C64-B4C2-EEE316E74BCB}" srcOrd="1" destOrd="0" parTransId="{F64951E3-D123-4315-A64C-C5667E3A62EE}" sibTransId="{53DB1CC4-33E8-4658-AA5D-234D54B519F3}"/>
    <dgm:cxn modelId="{63789B67-55EA-4E0A-BC3A-DB131B86E071}" srcId="{9ACA2B33-552C-46C9-A2DE-3C707FFB81F5}" destId="{CEE2482D-7497-4EBC-A49A-7D903CF94A33}" srcOrd="2" destOrd="0" parTransId="{D6395334-AC92-41BC-A191-41B21CE9C8DC}" sibTransId="{4682BE18-BFAA-4197-B708-684F4D7195FC}"/>
    <dgm:cxn modelId="{9DE84DEC-6259-41CB-914B-CA932618F2C5}" type="presOf" srcId="{9ACA2B33-552C-46C9-A2DE-3C707FFB81F5}" destId="{108DB47A-EFD3-4C11-A04C-8DF2FFA9630D}" srcOrd="0" destOrd="0" presId="urn:microsoft.com/office/officeart/2005/8/layout/hList7"/>
    <dgm:cxn modelId="{7A0D24C1-3AD3-44FB-AF73-3039CC3C8C8D}" type="presOf" srcId="{CEE2482D-7497-4EBC-A49A-7D903CF94A33}" destId="{975CA6F1-68B8-4E70-95C2-DA15DF9C135E}" srcOrd="0" destOrd="0" presId="urn:microsoft.com/office/officeart/2005/8/layout/hList7"/>
    <dgm:cxn modelId="{9E601710-2BFC-495C-98AA-7719F16B5E9E}" type="presOf" srcId="{2ACD2C29-F19D-460B-BDCC-8A205FC082AF}" destId="{492C6A24-29A7-4CF4-9AA0-C0A4E4B98064}" srcOrd="0" destOrd="0" presId="urn:microsoft.com/office/officeart/2005/8/layout/hList7"/>
    <dgm:cxn modelId="{71DD9DDE-69B9-4ED0-BE4D-C71C3AE9EDDE}" type="presOf" srcId="{336B3CAE-7B92-4519-BF60-10677B64D405}" destId="{C08EF200-2845-4162-ABFA-F1E4FF9C3CE2}" srcOrd="0" destOrd="0" presId="urn:microsoft.com/office/officeart/2005/8/layout/hList7"/>
    <dgm:cxn modelId="{878E7D60-8905-432B-B5D0-2BBBEEA32429}" type="presOf" srcId="{EF0D40A8-E0C2-4C64-B4C2-EEE316E74BCB}" destId="{33A5841C-8477-4ED2-89DD-BEAFAE360775}" srcOrd="0" destOrd="0" presId="urn:microsoft.com/office/officeart/2005/8/layout/hList7"/>
    <dgm:cxn modelId="{A2FFAA5D-EB64-4EA8-BA50-4399DEB29B93}" srcId="{9ACA2B33-552C-46C9-A2DE-3C707FFB81F5}" destId="{2ACD2C29-F19D-460B-BDCC-8A205FC082AF}" srcOrd="0" destOrd="0" parTransId="{1A2655F0-A746-41F5-8059-512AE6118B21}" sibTransId="{336B3CAE-7B92-4519-BF60-10677B64D405}"/>
    <dgm:cxn modelId="{EBC72EA9-CF69-4DA6-BEA3-6EDB4A0E47F9}" type="presParOf" srcId="{108DB47A-EFD3-4C11-A04C-8DF2FFA9630D}" destId="{C2EC7B59-2AC6-41E5-9FD3-454EBFE21CE1}" srcOrd="0" destOrd="0" presId="urn:microsoft.com/office/officeart/2005/8/layout/hList7"/>
    <dgm:cxn modelId="{7AE32C88-D4A6-46F2-8231-4DB348059F70}" type="presParOf" srcId="{108DB47A-EFD3-4C11-A04C-8DF2FFA9630D}" destId="{0634139B-39CE-4C69-9960-5DBA2524BD88}" srcOrd="1" destOrd="0" presId="urn:microsoft.com/office/officeart/2005/8/layout/hList7"/>
    <dgm:cxn modelId="{4952F215-1391-4902-A8C7-334E95CAAFB9}" type="presParOf" srcId="{0634139B-39CE-4C69-9960-5DBA2524BD88}" destId="{87FF9C8D-DDC4-4470-8449-E55F56CBF07E}" srcOrd="0" destOrd="0" presId="urn:microsoft.com/office/officeart/2005/8/layout/hList7"/>
    <dgm:cxn modelId="{042881F7-0F6B-407B-AEAB-0F7B7DA30E3D}" type="presParOf" srcId="{87FF9C8D-DDC4-4470-8449-E55F56CBF07E}" destId="{492C6A24-29A7-4CF4-9AA0-C0A4E4B98064}" srcOrd="0" destOrd="0" presId="urn:microsoft.com/office/officeart/2005/8/layout/hList7"/>
    <dgm:cxn modelId="{EB1A4298-B865-42C4-BBDD-856621E9D000}" type="presParOf" srcId="{87FF9C8D-DDC4-4470-8449-E55F56CBF07E}" destId="{65E21296-2B36-428B-81A7-693CFEB8296B}" srcOrd="1" destOrd="0" presId="urn:microsoft.com/office/officeart/2005/8/layout/hList7"/>
    <dgm:cxn modelId="{6DF9C5D4-2AE7-4381-92A0-1C9A65B91279}" type="presParOf" srcId="{87FF9C8D-DDC4-4470-8449-E55F56CBF07E}" destId="{D082CF1B-4F01-4DBD-954F-A0CDC76C5F50}" srcOrd="2" destOrd="0" presId="urn:microsoft.com/office/officeart/2005/8/layout/hList7"/>
    <dgm:cxn modelId="{4304BA5D-DE9C-4BBA-BBFE-93383DF824AD}" type="presParOf" srcId="{87FF9C8D-DDC4-4470-8449-E55F56CBF07E}" destId="{D271BE68-46D7-4CD9-B2C7-46F35E6E93B1}" srcOrd="3" destOrd="0" presId="urn:microsoft.com/office/officeart/2005/8/layout/hList7"/>
    <dgm:cxn modelId="{11408DF4-4F45-4BCE-B165-C829DBD8B08B}" type="presParOf" srcId="{0634139B-39CE-4C69-9960-5DBA2524BD88}" destId="{C08EF200-2845-4162-ABFA-F1E4FF9C3CE2}" srcOrd="1" destOrd="0" presId="urn:microsoft.com/office/officeart/2005/8/layout/hList7"/>
    <dgm:cxn modelId="{951508EA-655D-4204-98FA-724ADCC43F8F}" type="presParOf" srcId="{0634139B-39CE-4C69-9960-5DBA2524BD88}" destId="{42A1D66A-3190-48DC-933C-344B92A1EBE8}" srcOrd="2" destOrd="0" presId="urn:microsoft.com/office/officeart/2005/8/layout/hList7"/>
    <dgm:cxn modelId="{741A33B0-BFC2-4538-97BF-FC71EC874E9A}" type="presParOf" srcId="{42A1D66A-3190-48DC-933C-344B92A1EBE8}" destId="{33A5841C-8477-4ED2-89DD-BEAFAE360775}" srcOrd="0" destOrd="0" presId="urn:microsoft.com/office/officeart/2005/8/layout/hList7"/>
    <dgm:cxn modelId="{82D9D3C3-8777-469B-BDEA-ECCADB63DEC7}" type="presParOf" srcId="{42A1D66A-3190-48DC-933C-344B92A1EBE8}" destId="{F43662C8-1F21-4F5B-B87D-66FCBA36B5FD}" srcOrd="1" destOrd="0" presId="urn:microsoft.com/office/officeart/2005/8/layout/hList7"/>
    <dgm:cxn modelId="{17059B50-FC47-4ED4-AFB5-4B0AA7547A44}" type="presParOf" srcId="{42A1D66A-3190-48DC-933C-344B92A1EBE8}" destId="{F5CC465B-E1C1-404A-8234-16787C0B5DDB}" srcOrd="2" destOrd="0" presId="urn:microsoft.com/office/officeart/2005/8/layout/hList7"/>
    <dgm:cxn modelId="{6EC7308D-466E-4894-BB67-28A2A72BD39C}" type="presParOf" srcId="{42A1D66A-3190-48DC-933C-344B92A1EBE8}" destId="{C92A2220-D003-4B57-87E1-BC7BE9FF0BF3}" srcOrd="3" destOrd="0" presId="urn:microsoft.com/office/officeart/2005/8/layout/hList7"/>
    <dgm:cxn modelId="{9A106387-552C-426E-85D0-EE4F77D614BD}" type="presParOf" srcId="{0634139B-39CE-4C69-9960-5DBA2524BD88}" destId="{0603F46A-A558-4D81-9C02-56F810B87E86}" srcOrd="3" destOrd="0" presId="urn:microsoft.com/office/officeart/2005/8/layout/hList7"/>
    <dgm:cxn modelId="{9DD07026-4FE2-4DA8-9CFE-EEA19F724C69}" type="presParOf" srcId="{0634139B-39CE-4C69-9960-5DBA2524BD88}" destId="{8FCB94B5-2C7C-4FEA-838C-FE05AA53005D}" srcOrd="4" destOrd="0" presId="urn:microsoft.com/office/officeart/2005/8/layout/hList7"/>
    <dgm:cxn modelId="{05686FC8-AB43-4641-B237-BE2E96C63FC9}" type="presParOf" srcId="{8FCB94B5-2C7C-4FEA-838C-FE05AA53005D}" destId="{975CA6F1-68B8-4E70-95C2-DA15DF9C135E}" srcOrd="0" destOrd="0" presId="urn:microsoft.com/office/officeart/2005/8/layout/hList7"/>
    <dgm:cxn modelId="{8F9CC00E-9467-4FA0-B2D6-72A5C202E218}" type="presParOf" srcId="{8FCB94B5-2C7C-4FEA-838C-FE05AA53005D}" destId="{65154E0B-D569-45B6-8F31-85CD64C62A7C}" srcOrd="1" destOrd="0" presId="urn:microsoft.com/office/officeart/2005/8/layout/hList7"/>
    <dgm:cxn modelId="{45AA89EE-BA1C-4679-A209-54D9C4E7C16E}" type="presParOf" srcId="{8FCB94B5-2C7C-4FEA-838C-FE05AA53005D}" destId="{B76F645F-D68F-45F3-B7B9-3268184047A2}" srcOrd="2" destOrd="0" presId="urn:microsoft.com/office/officeart/2005/8/layout/hList7"/>
    <dgm:cxn modelId="{8BC3344E-4BBF-4DE1-A4B7-737376FC65D2}" type="presParOf" srcId="{8FCB94B5-2C7C-4FEA-838C-FE05AA53005D}" destId="{2501540C-964A-40F0-8DD3-F21853D2F248}" srcOrd="3" destOrd="0" presId="urn:microsoft.com/office/officeart/2005/8/layout/hList7"/>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C4B234-D6BE-4537-A797-CDEF3CE4B26A}"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s-EC"/>
        </a:p>
      </dgm:t>
    </dgm:pt>
    <dgm:pt modelId="{A64B8AE0-F749-430E-9615-BBD405358FF1}">
      <dgm:prSet phldrT="[Texto]" custT="1"/>
      <dgm:spPr/>
      <dgm:t>
        <a:bodyPr/>
        <a:lstStyle/>
        <a:p>
          <a:r>
            <a:rPr lang="es-EC" sz="2400" b="1" dirty="0" smtClean="0">
              <a:solidFill>
                <a:schemeClr val="bg1">
                  <a:lumMod val="95000"/>
                  <a:lumOff val="5000"/>
                </a:schemeClr>
              </a:solidFill>
              <a:latin typeface="Arial" pitchFamily="34" charset="0"/>
              <a:cs typeface="Arial" pitchFamily="34" charset="0"/>
            </a:rPr>
            <a:t>7 eses</a:t>
          </a:r>
          <a:endParaRPr lang="es-EC" sz="2400" b="1" dirty="0">
            <a:solidFill>
              <a:schemeClr val="bg1">
                <a:lumMod val="95000"/>
                <a:lumOff val="5000"/>
              </a:schemeClr>
            </a:solidFill>
            <a:latin typeface="Arial" pitchFamily="34" charset="0"/>
            <a:cs typeface="Arial" pitchFamily="34" charset="0"/>
          </a:endParaRPr>
        </a:p>
      </dgm:t>
    </dgm:pt>
    <dgm:pt modelId="{1F8BB491-8436-4204-99B2-FD728C95BF86}" type="parTrans" cxnId="{8DF8348A-311B-43AB-9204-AE34DB38FA0C}">
      <dgm:prSet/>
      <dgm:spPr/>
      <dgm:t>
        <a:bodyPr/>
        <a:lstStyle/>
        <a:p>
          <a:endParaRPr lang="es-EC"/>
        </a:p>
      </dgm:t>
    </dgm:pt>
    <dgm:pt modelId="{83C1D23D-8E91-4C4E-8147-23770C1C34C8}" type="sibTrans" cxnId="{8DF8348A-311B-43AB-9204-AE34DB38FA0C}">
      <dgm:prSet/>
      <dgm:spPr/>
      <dgm:t>
        <a:bodyPr/>
        <a:lstStyle/>
        <a:p>
          <a:endParaRPr lang="es-EC"/>
        </a:p>
      </dgm:t>
    </dgm:pt>
    <dgm:pt modelId="{FC1030BA-0359-4F49-8257-776D6B1A57AC}">
      <dgm:prSet phldrT="[Texto]" custT="1"/>
      <dgm:spPr/>
      <dgm:t>
        <a:bodyPr/>
        <a:lstStyle/>
        <a:p>
          <a:r>
            <a:rPr lang="es-EC" sz="1200" b="1" dirty="0" smtClean="0">
              <a:solidFill>
                <a:schemeClr val="bg1">
                  <a:lumMod val="95000"/>
                  <a:lumOff val="5000"/>
                </a:schemeClr>
              </a:solidFill>
              <a:latin typeface="Arial" pitchFamily="34" charset="0"/>
              <a:cs typeface="Arial" pitchFamily="34" charset="0"/>
            </a:rPr>
            <a:t>STRATEGY (ESTRATEGIA)</a:t>
          </a:r>
          <a:endParaRPr lang="es-EC" sz="1200" dirty="0">
            <a:solidFill>
              <a:schemeClr val="bg1">
                <a:lumMod val="95000"/>
                <a:lumOff val="5000"/>
              </a:schemeClr>
            </a:solidFill>
            <a:latin typeface="Arial" pitchFamily="34" charset="0"/>
            <a:cs typeface="Arial" pitchFamily="34" charset="0"/>
          </a:endParaRPr>
        </a:p>
      </dgm:t>
    </dgm:pt>
    <dgm:pt modelId="{CD727B9A-7A7B-4A7A-BA82-A5063C2C638E}" type="parTrans" cxnId="{D428322A-268D-449F-B90A-85686876BEF9}">
      <dgm:prSet/>
      <dgm:spPr/>
      <dgm:t>
        <a:bodyPr/>
        <a:lstStyle/>
        <a:p>
          <a:endParaRPr lang="es-EC"/>
        </a:p>
      </dgm:t>
    </dgm:pt>
    <dgm:pt modelId="{F07D17EA-908A-4783-AFFB-D276F28CEABF}" type="sibTrans" cxnId="{D428322A-268D-449F-B90A-85686876BEF9}">
      <dgm:prSet/>
      <dgm:spPr/>
      <dgm:t>
        <a:bodyPr/>
        <a:lstStyle/>
        <a:p>
          <a:endParaRPr lang="es-EC"/>
        </a:p>
      </dgm:t>
    </dgm:pt>
    <dgm:pt modelId="{AF4E5DE8-F2F2-4023-B28D-1B240C8E4699}">
      <dgm:prSet phldrT="[Texto]" custT="1"/>
      <dgm:spPr/>
      <dgm:t>
        <a:bodyPr/>
        <a:lstStyle/>
        <a:p>
          <a:r>
            <a:rPr lang="es-ES" sz="1200" b="1" dirty="0" smtClean="0">
              <a:solidFill>
                <a:schemeClr val="bg1">
                  <a:lumMod val="95000"/>
                  <a:lumOff val="5000"/>
                </a:schemeClr>
              </a:solidFill>
              <a:latin typeface="Arial" pitchFamily="34" charset="0"/>
              <a:cs typeface="Arial" pitchFamily="34" charset="0"/>
            </a:rPr>
            <a:t>STRUCTURE (ESTRUCTURA)</a:t>
          </a:r>
          <a:endParaRPr lang="es-EC" sz="1200" dirty="0">
            <a:solidFill>
              <a:schemeClr val="bg1">
                <a:lumMod val="95000"/>
                <a:lumOff val="5000"/>
              </a:schemeClr>
            </a:solidFill>
            <a:latin typeface="Arial" pitchFamily="34" charset="0"/>
            <a:cs typeface="Arial" pitchFamily="34" charset="0"/>
          </a:endParaRPr>
        </a:p>
      </dgm:t>
    </dgm:pt>
    <dgm:pt modelId="{D42376AB-33F7-4CD8-A1A8-E0A35D934BCA}" type="parTrans" cxnId="{6B9AC954-816A-45C5-89DE-981ED0481284}">
      <dgm:prSet/>
      <dgm:spPr/>
      <dgm:t>
        <a:bodyPr/>
        <a:lstStyle/>
        <a:p>
          <a:endParaRPr lang="es-EC"/>
        </a:p>
      </dgm:t>
    </dgm:pt>
    <dgm:pt modelId="{1FD436AF-024D-4432-A3F7-85F1D3FC5062}" type="sibTrans" cxnId="{6B9AC954-816A-45C5-89DE-981ED0481284}">
      <dgm:prSet/>
      <dgm:spPr/>
      <dgm:t>
        <a:bodyPr/>
        <a:lstStyle/>
        <a:p>
          <a:endParaRPr lang="es-EC"/>
        </a:p>
      </dgm:t>
    </dgm:pt>
    <dgm:pt modelId="{53B8DC75-7DAA-472A-BE2F-9C88CB8EACF8}">
      <dgm:prSet phldrT="[Texto]" custT="1"/>
      <dgm:spPr/>
      <dgm:t>
        <a:bodyPr/>
        <a:lstStyle/>
        <a:p>
          <a:r>
            <a:rPr lang="es-EC" sz="1200" b="1" dirty="0" smtClean="0">
              <a:solidFill>
                <a:schemeClr val="bg1">
                  <a:lumMod val="95000"/>
                  <a:lumOff val="5000"/>
                </a:schemeClr>
              </a:solidFill>
              <a:latin typeface="Arial" pitchFamily="34" charset="0"/>
              <a:cs typeface="Arial" pitchFamily="34" charset="0"/>
            </a:rPr>
            <a:t>SKILLS (HABILIDADES)</a:t>
          </a:r>
          <a:endParaRPr lang="es-EC" sz="1200" dirty="0">
            <a:solidFill>
              <a:schemeClr val="bg1">
                <a:lumMod val="95000"/>
                <a:lumOff val="5000"/>
              </a:schemeClr>
            </a:solidFill>
            <a:latin typeface="Arial" pitchFamily="34" charset="0"/>
            <a:cs typeface="Arial" pitchFamily="34" charset="0"/>
          </a:endParaRPr>
        </a:p>
      </dgm:t>
    </dgm:pt>
    <dgm:pt modelId="{40328857-823B-483D-BD2F-793398CD2B20}" type="parTrans" cxnId="{6383BC52-5C90-40BB-9265-448E38D1E2C9}">
      <dgm:prSet/>
      <dgm:spPr/>
      <dgm:t>
        <a:bodyPr/>
        <a:lstStyle/>
        <a:p>
          <a:endParaRPr lang="es-EC"/>
        </a:p>
      </dgm:t>
    </dgm:pt>
    <dgm:pt modelId="{1D786F1B-49D1-40E5-A842-9F6534FEEEB0}" type="sibTrans" cxnId="{6383BC52-5C90-40BB-9265-448E38D1E2C9}">
      <dgm:prSet/>
      <dgm:spPr/>
      <dgm:t>
        <a:bodyPr/>
        <a:lstStyle/>
        <a:p>
          <a:endParaRPr lang="es-EC"/>
        </a:p>
      </dgm:t>
    </dgm:pt>
    <dgm:pt modelId="{9E83C6E5-72E4-47C2-BEF8-49CABA8D4971}">
      <dgm:prSet phldrT="[Texto]" custT="1"/>
      <dgm:spPr/>
      <dgm:t>
        <a:bodyPr/>
        <a:lstStyle/>
        <a:p>
          <a:r>
            <a:rPr lang="es-EC" sz="1200" b="1" dirty="0" smtClean="0">
              <a:solidFill>
                <a:schemeClr val="bg1">
                  <a:lumMod val="95000"/>
                  <a:lumOff val="5000"/>
                </a:schemeClr>
              </a:solidFill>
              <a:latin typeface="Arial" pitchFamily="34" charset="0"/>
              <a:cs typeface="Arial" pitchFamily="34" charset="0"/>
            </a:rPr>
            <a:t>(+)SHARED VALUES (VALORES COMPARTIDOS)</a:t>
          </a:r>
          <a:endParaRPr lang="es-EC" sz="1200" dirty="0">
            <a:solidFill>
              <a:schemeClr val="bg1">
                <a:lumMod val="95000"/>
                <a:lumOff val="5000"/>
              </a:schemeClr>
            </a:solidFill>
            <a:latin typeface="Arial" pitchFamily="34" charset="0"/>
            <a:cs typeface="Arial" pitchFamily="34" charset="0"/>
          </a:endParaRPr>
        </a:p>
      </dgm:t>
    </dgm:pt>
    <dgm:pt modelId="{A7714F7F-BC41-4D0E-BBAA-A2BDF8558A19}" type="parTrans" cxnId="{FACD8573-C64A-45E4-A6FA-3C3FC578FAE5}">
      <dgm:prSet/>
      <dgm:spPr/>
      <dgm:t>
        <a:bodyPr/>
        <a:lstStyle/>
        <a:p>
          <a:endParaRPr lang="es-EC"/>
        </a:p>
      </dgm:t>
    </dgm:pt>
    <dgm:pt modelId="{F225B40E-18AA-4BA5-AA55-60F39CE932B2}" type="sibTrans" cxnId="{FACD8573-C64A-45E4-A6FA-3C3FC578FAE5}">
      <dgm:prSet/>
      <dgm:spPr/>
      <dgm:t>
        <a:bodyPr/>
        <a:lstStyle/>
        <a:p>
          <a:endParaRPr lang="es-EC"/>
        </a:p>
      </dgm:t>
    </dgm:pt>
    <dgm:pt modelId="{ACD1B13D-582B-4924-BD26-3CAD707602A5}">
      <dgm:prSet phldrT="[Texto]" custT="1"/>
      <dgm:spPr/>
      <dgm:t>
        <a:bodyPr/>
        <a:lstStyle/>
        <a:p>
          <a:r>
            <a:rPr lang="es-EC" sz="1200" b="1" dirty="0" smtClean="0">
              <a:solidFill>
                <a:schemeClr val="bg1">
                  <a:lumMod val="95000"/>
                  <a:lumOff val="5000"/>
                </a:schemeClr>
              </a:solidFill>
              <a:latin typeface="Arial" pitchFamily="34" charset="0"/>
              <a:cs typeface="Arial" pitchFamily="34" charset="0"/>
            </a:rPr>
            <a:t>(-) Planificación estratégica</a:t>
          </a:r>
          <a:endParaRPr lang="es-EC" sz="1200" dirty="0">
            <a:solidFill>
              <a:schemeClr val="bg1">
                <a:lumMod val="95000"/>
                <a:lumOff val="5000"/>
              </a:schemeClr>
            </a:solidFill>
            <a:latin typeface="Arial" pitchFamily="34" charset="0"/>
            <a:cs typeface="Arial" pitchFamily="34" charset="0"/>
          </a:endParaRPr>
        </a:p>
      </dgm:t>
    </dgm:pt>
    <dgm:pt modelId="{86BCAC82-E9F7-465F-ABD6-C98B650871CC}" type="parTrans" cxnId="{24CFB210-5C2B-4339-BCA7-4BB345DD4722}">
      <dgm:prSet/>
      <dgm:spPr/>
      <dgm:t>
        <a:bodyPr/>
        <a:lstStyle/>
        <a:p>
          <a:endParaRPr lang="es-EC"/>
        </a:p>
      </dgm:t>
    </dgm:pt>
    <dgm:pt modelId="{11873584-66EE-4C84-8762-047580229FA4}" type="sibTrans" cxnId="{24CFB210-5C2B-4339-BCA7-4BB345DD4722}">
      <dgm:prSet/>
      <dgm:spPr/>
      <dgm:t>
        <a:bodyPr/>
        <a:lstStyle/>
        <a:p>
          <a:endParaRPr lang="es-EC"/>
        </a:p>
      </dgm:t>
    </dgm:pt>
    <dgm:pt modelId="{274F7B4D-241B-4C1D-B8E2-1B56A8CA8DB7}">
      <dgm:prSet phldrT="[Texto]" custT="1"/>
      <dgm:spPr/>
      <dgm:t>
        <a:bodyPr/>
        <a:lstStyle/>
        <a:p>
          <a:r>
            <a:rPr lang="es-EC" sz="1200" b="1" dirty="0" smtClean="0">
              <a:solidFill>
                <a:schemeClr val="bg1">
                  <a:lumMod val="95000"/>
                  <a:lumOff val="5000"/>
                </a:schemeClr>
              </a:solidFill>
              <a:latin typeface="Arial" pitchFamily="34" charset="0"/>
              <a:cs typeface="Arial" pitchFamily="34" charset="0"/>
            </a:rPr>
            <a:t>(-) Plan de comunicación interno y externo</a:t>
          </a:r>
          <a:endParaRPr lang="es-EC" sz="1200" dirty="0">
            <a:solidFill>
              <a:schemeClr val="bg1">
                <a:lumMod val="95000"/>
                <a:lumOff val="5000"/>
              </a:schemeClr>
            </a:solidFill>
            <a:latin typeface="Arial" pitchFamily="34" charset="0"/>
            <a:cs typeface="Arial" pitchFamily="34" charset="0"/>
          </a:endParaRPr>
        </a:p>
      </dgm:t>
    </dgm:pt>
    <dgm:pt modelId="{C0E2B435-956F-4907-9DC5-8799BB572D03}" type="parTrans" cxnId="{78B8189C-99A4-4982-848E-B9C6EDED99A4}">
      <dgm:prSet/>
      <dgm:spPr/>
      <dgm:t>
        <a:bodyPr/>
        <a:lstStyle/>
        <a:p>
          <a:endParaRPr lang="es-EC"/>
        </a:p>
      </dgm:t>
    </dgm:pt>
    <dgm:pt modelId="{782E248D-7FDF-4F75-9655-90BA33D143E2}" type="sibTrans" cxnId="{78B8189C-99A4-4982-848E-B9C6EDED99A4}">
      <dgm:prSet/>
      <dgm:spPr/>
      <dgm:t>
        <a:bodyPr/>
        <a:lstStyle/>
        <a:p>
          <a:endParaRPr lang="es-EC"/>
        </a:p>
      </dgm:t>
    </dgm:pt>
    <dgm:pt modelId="{A5093E61-B474-4B8C-A960-6DBE9E68F34A}">
      <dgm:prSet phldrT="[Texto]" custT="1"/>
      <dgm:spPr/>
      <dgm:t>
        <a:bodyPr/>
        <a:lstStyle/>
        <a:p>
          <a:endParaRPr lang="es-EC" sz="1200" dirty="0">
            <a:solidFill>
              <a:schemeClr val="bg1">
                <a:lumMod val="95000"/>
                <a:lumOff val="5000"/>
              </a:schemeClr>
            </a:solidFill>
            <a:latin typeface="Arial" pitchFamily="34" charset="0"/>
            <a:cs typeface="Arial" pitchFamily="34" charset="0"/>
          </a:endParaRPr>
        </a:p>
      </dgm:t>
    </dgm:pt>
    <dgm:pt modelId="{94DB1BAB-B5B4-4D70-BCBC-EB0185D46EFE}" type="parTrans" cxnId="{26B5BB84-B4D4-423D-8246-A3B805433DFC}">
      <dgm:prSet/>
      <dgm:spPr/>
      <dgm:t>
        <a:bodyPr/>
        <a:lstStyle/>
        <a:p>
          <a:endParaRPr lang="es-EC"/>
        </a:p>
      </dgm:t>
    </dgm:pt>
    <dgm:pt modelId="{7643D5FE-93E2-4D16-953E-7E2E4876D91C}" type="sibTrans" cxnId="{26B5BB84-B4D4-423D-8246-A3B805433DFC}">
      <dgm:prSet/>
      <dgm:spPr/>
      <dgm:t>
        <a:bodyPr/>
        <a:lstStyle/>
        <a:p>
          <a:endParaRPr lang="es-EC"/>
        </a:p>
      </dgm:t>
    </dgm:pt>
    <dgm:pt modelId="{C263D609-C4D9-43D7-801E-5CBAC85C8DE3}">
      <dgm:prSet phldrT="[Texto]" custT="1"/>
      <dgm:spPr/>
      <dgm:t>
        <a:bodyPr/>
        <a:lstStyle/>
        <a:p>
          <a:r>
            <a:rPr lang="es-EC" sz="1200" dirty="0" smtClean="0">
              <a:solidFill>
                <a:schemeClr val="bg1">
                  <a:lumMod val="95000"/>
                  <a:lumOff val="5000"/>
                </a:schemeClr>
              </a:solidFill>
              <a:latin typeface="Arial" pitchFamily="34" charset="0"/>
              <a:cs typeface="Arial" pitchFamily="34" charset="0"/>
            </a:rPr>
            <a:t>(-) Estructura organizacional</a:t>
          </a:r>
          <a:endParaRPr lang="es-EC" sz="1200" dirty="0">
            <a:solidFill>
              <a:schemeClr val="bg1">
                <a:lumMod val="95000"/>
                <a:lumOff val="5000"/>
              </a:schemeClr>
            </a:solidFill>
            <a:latin typeface="Arial" pitchFamily="34" charset="0"/>
            <a:cs typeface="Arial" pitchFamily="34" charset="0"/>
          </a:endParaRPr>
        </a:p>
      </dgm:t>
    </dgm:pt>
    <dgm:pt modelId="{7DE94D3B-9686-4C39-80BF-0E72920AEBA9}" type="parTrans" cxnId="{4A314A12-67A2-43AD-9179-69BF1156090A}">
      <dgm:prSet/>
      <dgm:spPr/>
      <dgm:t>
        <a:bodyPr/>
        <a:lstStyle/>
        <a:p>
          <a:endParaRPr lang="es-EC"/>
        </a:p>
      </dgm:t>
    </dgm:pt>
    <dgm:pt modelId="{51DC813A-F54E-4B0C-B628-CFDB10EE3027}" type="sibTrans" cxnId="{4A314A12-67A2-43AD-9179-69BF1156090A}">
      <dgm:prSet/>
      <dgm:spPr/>
      <dgm:t>
        <a:bodyPr/>
        <a:lstStyle/>
        <a:p>
          <a:endParaRPr lang="es-EC"/>
        </a:p>
      </dgm:t>
    </dgm:pt>
    <dgm:pt modelId="{7DA18B69-8E05-4E23-93E0-41F33BEE8B9C}">
      <dgm:prSet phldrT="[Texto]" custT="1"/>
      <dgm:spPr/>
      <dgm:t>
        <a:bodyPr/>
        <a:lstStyle/>
        <a:p>
          <a:r>
            <a:rPr lang="es-EC" sz="1200" dirty="0" smtClean="0">
              <a:solidFill>
                <a:schemeClr val="bg1">
                  <a:lumMod val="95000"/>
                  <a:lumOff val="5000"/>
                </a:schemeClr>
              </a:solidFill>
              <a:latin typeface="Arial" pitchFamily="34" charset="0"/>
              <a:cs typeface="Arial" pitchFamily="34" charset="0"/>
            </a:rPr>
            <a:t>(+)Especificidad en el trabajo</a:t>
          </a:r>
          <a:endParaRPr lang="es-EC" sz="1200" dirty="0">
            <a:solidFill>
              <a:schemeClr val="bg1">
                <a:lumMod val="95000"/>
                <a:lumOff val="5000"/>
              </a:schemeClr>
            </a:solidFill>
            <a:latin typeface="Arial" pitchFamily="34" charset="0"/>
            <a:cs typeface="Arial" pitchFamily="34" charset="0"/>
          </a:endParaRPr>
        </a:p>
      </dgm:t>
    </dgm:pt>
    <dgm:pt modelId="{63BDD213-C6A5-4CE5-BD12-6F8C674EE83F}" type="parTrans" cxnId="{2125FD74-6A17-4C57-B74B-9F2899314F76}">
      <dgm:prSet/>
      <dgm:spPr/>
      <dgm:t>
        <a:bodyPr/>
        <a:lstStyle/>
        <a:p>
          <a:endParaRPr lang="es-EC"/>
        </a:p>
      </dgm:t>
    </dgm:pt>
    <dgm:pt modelId="{5B72426E-C99C-44D7-8E86-935763F424BA}" type="sibTrans" cxnId="{2125FD74-6A17-4C57-B74B-9F2899314F76}">
      <dgm:prSet/>
      <dgm:spPr/>
      <dgm:t>
        <a:bodyPr/>
        <a:lstStyle/>
        <a:p>
          <a:endParaRPr lang="es-EC"/>
        </a:p>
      </dgm:t>
    </dgm:pt>
    <dgm:pt modelId="{9168360B-66BE-4E63-AA53-938880DC69A0}">
      <dgm:prSet phldrT="[Texto]" custT="1"/>
      <dgm:spPr/>
      <dgm:t>
        <a:bodyPr/>
        <a:lstStyle/>
        <a:p>
          <a:r>
            <a:rPr lang="es-ES" sz="1200" b="1" dirty="0" smtClean="0">
              <a:solidFill>
                <a:schemeClr val="bg1">
                  <a:lumMod val="95000"/>
                  <a:lumOff val="5000"/>
                </a:schemeClr>
              </a:solidFill>
              <a:latin typeface="Arial" pitchFamily="34" charset="0"/>
              <a:cs typeface="Arial" pitchFamily="34" charset="0"/>
            </a:rPr>
            <a:t>(+)STYLE (Estilo)</a:t>
          </a:r>
          <a:endParaRPr lang="es-EC" sz="1200" dirty="0">
            <a:solidFill>
              <a:schemeClr val="bg1">
                <a:lumMod val="95000"/>
                <a:lumOff val="5000"/>
              </a:schemeClr>
            </a:solidFill>
            <a:latin typeface="Arial" pitchFamily="34" charset="0"/>
            <a:cs typeface="Arial" pitchFamily="34" charset="0"/>
          </a:endParaRPr>
        </a:p>
      </dgm:t>
    </dgm:pt>
    <dgm:pt modelId="{A4EEA629-820A-433D-9E13-3755166A1208}" type="parTrans" cxnId="{B43BA6F3-3257-4B6F-AF9A-82A879FA67F7}">
      <dgm:prSet/>
      <dgm:spPr/>
      <dgm:t>
        <a:bodyPr/>
        <a:lstStyle/>
        <a:p>
          <a:endParaRPr lang="es-EC"/>
        </a:p>
      </dgm:t>
    </dgm:pt>
    <dgm:pt modelId="{9F8D5353-C3A9-40C3-8918-1BB765719632}" type="sibTrans" cxnId="{B43BA6F3-3257-4B6F-AF9A-82A879FA67F7}">
      <dgm:prSet/>
      <dgm:spPr/>
      <dgm:t>
        <a:bodyPr/>
        <a:lstStyle/>
        <a:p>
          <a:endParaRPr lang="es-EC"/>
        </a:p>
      </dgm:t>
    </dgm:pt>
    <dgm:pt modelId="{2C5F9C01-5E35-481A-8900-63ECE04BB050}">
      <dgm:prSet custT="1"/>
      <dgm:spPr/>
      <dgm:t>
        <a:bodyPr/>
        <a:lstStyle/>
        <a:p>
          <a:r>
            <a:rPr lang="es-ES" sz="1200" b="1" dirty="0" smtClean="0">
              <a:solidFill>
                <a:schemeClr val="bg1">
                  <a:lumMod val="95000"/>
                  <a:lumOff val="5000"/>
                </a:schemeClr>
              </a:solidFill>
              <a:latin typeface="Arial" pitchFamily="34" charset="0"/>
              <a:cs typeface="Arial" pitchFamily="34" charset="0"/>
            </a:rPr>
            <a:t>SYSTEMS (SISTEMAS)</a:t>
          </a:r>
          <a:endParaRPr lang="es-EC" sz="1200" dirty="0">
            <a:solidFill>
              <a:schemeClr val="bg1">
                <a:lumMod val="95000"/>
                <a:lumOff val="5000"/>
              </a:schemeClr>
            </a:solidFill>
            <a:latin typeface="Arial" pitchFamily="34" charset="0"/>
            <a:cs typeface="Arial" pitchFamily="34" charset="0"/>
          </a:endParaRPr>
        </a:p>
      </dgm:t>
    </dgm:pt>
    <dgm:pt modelId="{EA6F2B1D-C8FD-4D8D-BA9A-CFC462506480}" type="parTrans" cxnId="{41E0A2BF-108D-49C6-9500-0D844481E872}">
      <dgm:prSet/>
      <dgm:spPr/>
      <dgm:t>
        <a:bodyPr/>
        <a:lstStyle/>
        <a:p>
          <a:endParaRPr lang="es-EC"/>
        </a:p>
      </dgm:t>
    </dgm:pt>
    <dgm:pt modelId="{286FCB3B-0D3B-46E4-B46B-12A684C7F905}" type="sibTrans" cxnId="{41E0A2BF-108D-49C6-9500-0D844481E872}">
      <dgm:prSet/>
      <dgm:spPr/>
      <dgm:t>
        <a:bodyPr/>
        <a:lstStyle/>
        <a:p>
          <a:endParaRPr lang="es-EC"/>
        </a:p>
      </dgm:t>
    </dgm:pt>
    <dgm:pt modelId="{06F0B7DD-AAE0-43E0-9605-AD0F4469F978}">
      <dgm:prSet custT="1"/>
      <dgm:spPr/>
      <dgm:t>
        <a:bodyPr/>
        <a:lstStyle/>
        <a:p>
          <a:r>
            <a:rPr lang="es-EC" sz="1200" dirty="0" smtClean="0">
              <a:solidFill>
                <a:schemeClr val="bg1">
                  <a:lumMod val="95000"/>
                  <a:lumOff val="5000"/>
                </a:schemeClr>
              </a:solidFill>
              <a:latin typeface="Arial" pitchFamily="34" charset="0"/>
              <a:cs typeface="Arial" pitchFamily="34" charset="0"/>
            </a:rPr>
            <a:t>(-) Tecnología</a:t>
          </a:r>
          <a:endParaRPr lang="es-EC" sz="1200" dirty="0">
            <a:solidFill>
              <a:schemeClr val="bg1">
                <a:lumMod val="95000"/>
                <a:lumOff val="5000"/>
              </a:schemeClr>
            </a:solidFill>
            <a:latin typeface="Arial" pitchFamily="34" charset="0"/>
            <a:cs typeface="Arial" pitchFamily="34" charset="0"/>
          </a:endParaRPr>
        </a:p>
      </dgm:t>
    </dgm:pt>
    <dgm:pt modelId="{65B6AF98-27E8-4A8C-8B7E-1DC577AEFF3E}" type="parTrans" cxnId="{D38C98AF-6132-43D7-99D3-BFE13BD95F25}">
      <dgm:prSet/>
      <dgm:spPr/>
      <dgm:t>
        <a:bodyPr/>
        <a:lstStyle/>
        <a:p>
          <a:endParaRPr lang="es-EC"/>
        </a:p>
      </dgm:t>
    </dgm:pt>
    <dgm:pt modelId="{AFCF6FDE-BA0F-4D70-AF85-76CCD01BBABB}" type="sibTrans" cxnId="{D38C98AF-6132-43D7-99D3-BFE13BD95F25}">
      <dgm:prSet/>
      <dgm:spPr/>
      <dgm:t>
        <a:bodyPr/>
        <a:lstStyle/>
        <a:p>
          <a:endParaRPr lang="es-EC"/>
        </a:p>
      </dgm:t>
    </dgm:pt>
    <dgm:pt modelId="{026F9655-AB90-4DAD-B90B-6F78E40281A6}">
      <dgm:prSet custT="1"/>
      <dgm:spPr/>
      <dgm:t>
        <a:bodyPr/>
        <a:lstStyle/>
        <a:p>
          <a:r>
            <a:rPr lang="es-EC" sz="1200" b="1" dirty="0" smtClean="0">
              <a:solidFill>
                <a:schemeClr val="bg1">
                  <a:lumMod val="95000"/>
                  <a:lumOff val="5000"/>
                </a:schemeClr>
              </a:solidFill>
              <a:latin typeface="Arial" pitchFamily="34" charset="0"/>
              <a:cs typeface="Arial" pitchFamily="34" charset="0"/>
            </a:rPr>
            <a:t>STAFF (Personal)</a:t>
          </a:r>
          <a:endParaRPr lang="es-EC" sz="1200" dirty="0">
            <a:solidFill>
              <a:schemeClr val="bg1">
                <a:lumMod val="95000"/>
                <a:lumOff val="5000"/>
              </a:schemeClr>
            </a:solidFill>
            <a:latin typeface="Arial" pitchFamily="34" charset="0"/>
            <a:cs typeface="Arial" pitchFamily="34" charset="0"/>
          </a:endParaRPr>
        </a:p>
      </dgm:t>
    </dgm:pt>
    <dgm:pt modelId="{FF300F3C-014D-4D1B-A365-F71026EA1BE2}" type="parTrans" cxnId="{852725C4-CAA1-4492-95BA-645174A51489}">
      <dgm:prSet/>
      <dgm:spPr/>
      <dgm:t>
        <a:bodyPr/>
        <a:lstStyle/>
        <a:p>
          <a:endParaRPr lang="es-EC"/>
        </a:p>
      </dgm:t>
    </dgm:pt>
    <dgm:pt modelId="{AA7228D1-E099-424F-A2F4-EE0537BFC303}" type="sibTrans" cxnId="{852725C4-CAA1-4492-95BA-645174A51489}">
      <dgm:prSet/>
      <dgm:spPr/>
      <dgm:t>
        <a:bodyPr/>
        <a:lstStyle/>
        <a:p>
          <a:endParaRPr lang="es-EC"/>
        </a:p>
      </dgm:t>
    </dgm:pt>
    <dgm:pt modelId="{67E4A812-E939-45F0-9437-E2A7674596A5}">
      <dgm:prSet custT="1"/>
      <dgm:spPr/>
      <dgm:t>
        <a:bodyPr/>
        <a:lstStyle/>
        <a:p>
          <a:r>
            <a:rPr lang="es-EC" sz="1200" b="1" dirty="0" smtClean="0">
              <a:solidFill>
                <a:schemeClr val="bg1">
                  <a:lumMod val="95000"/>
                  <a:lumOff val="5000"/>
                </a:schemeClr>
              </a:solidFill>
              <a:latin typeface="Arial" pitchFamily="34" charset="0"/>
              <a:cs typeface="Arial" pitchFamily="34" charset="0"/>
            </a:rPr>
            <a:t>(-) Capacitación</a:t>
          </a:r>
          <a:endParaRPr lang="es-EC" sz="1200" b="1" dirty="0">
            <a:solidFill>
              <a:schemeClr val="bg1">
                <a:lumMod val="95000"/>
                <a:lumOff val="5000"/>
              </a:schemeClr>
            </a:solidFill>
            <a:latin typeface="Arial" pitchFamily="34" charset="0"/>
            <a:cs typeface="Arial" pitchFamily="34" charset="0"/>
          </a:endParaRPr>
        </a:p>
      </dgm:t>
    </dgm:pt>
    <dgm:pt modelId="{B88A5441-43F6-4B10-BCE6-84220FE17EEF}" type="parTrans" cxnId="{0183F8D5-22A6-49F2-8394-01032F80B1C8}">
      <dgm:prSet/>
      <dgm:spPr/>
      <dgm:t>
        <a:bodyPr/>
        <a:lstStyle/>
        <a:p>
          <a:endParaRPr lang="es-EC"/>
        </a:p>
      </dgm:t>
    </dgm:pt>
    <dgm:pt modelId="{DE7FA4E4-DD91-4054-9590-5D4A5F98592F}" type="sibTrans" cxnId="{0183F8D5-22A6-49F2-8394-01032F80B1C8}">
      <dgm:prSet/>
      <dgm:spPr/>
      <dgm:t>
        <a:bodyPr/>
        <a:lstStyle/>
        <a:p>
          <a:endParaRPr lang="es-EC"/>
        </a:p>
      </dgm:t>
    </dgm:pt>
    <dgm:pt modelId="{979738F1-DF53-4B26-9F67-BE4C1A069527}">
      <dgm:prSet custT="1"/>
      <dgm:spPr/>
      <dgm:t>
        <a:bodyPr/>
        <a:lstStyle/>
        <a:p>
          <a:r>
            <a:rPr lang="es-ES" sz="1200" b="1" dirty="0" smtClean="0">
              <a:solidFill>
                <a:schemeClr val="bg1">
                  <a:lumMod val="95000"/>
                  <a:lumOff val="5000"/>
                </a:schemeClr>
              </a:solidFill>
              <a:latin typeface="Arial" pitchFamily="34" charset="0"/>
              <a:cs typeface="Arial" pitchFamily="34" charset="0"/>
            </a:rPr>
            <a:t>(+)Conocimiento y experiencia</a:t>
          </a:r>
          <a:endParaRPr lang="es-EC" sz="1200" dirty="0">
            <a:solidFill>
              <a:schemeClr val="bg1">
                <a:lumMod val="95000"/>
                <a:lumOff val="5000"/>
              </a:schemeClr>
            </a:solidFill>
            <a:latin typeface="Arial" pitchFamily="34" charset="0"/>
            <a:cs typeface="Arial" pitchFamily="34" charset="0"/>
          </a:endParaRPr>
        </a:p>
      </dgm:t>
    </dgm:pt>
    <dgm:pt modelId="{BB352774-F56E-4265-BFA4-02E037D7233C}" type="sibTrans" cxnId="{9327C353-7746-451D-A698-3F91AF339F24}">
      <dgm:prSet/>
      <dgm:spPr/>
      <dgm:t>
        <a:bodyPr/>
        <a:lstStyle/>
        <a:p>
          <a:endParaRPr lang="es-EC"/>
        </a:p>
      </dgm:t>
    </dgm:pt>
    <dgm:pt modelId="{1F537A29-0E59-4F7A-BADC-E45F3665BC13}" type="parTrans" cxnId="{9327C353-7746-451D-A698-3F91AF339F24}">
      <dgm:prSet/>
      <dgm:spPr/>
      <dgm:t>
        <a:bodyPr/>
        <a:lstStyle/>
        <a:p>
          <a:endParaRPr lang="es-EC"/>
        </a:p>
      </dgm:t>
    </dgm:pt>
    <dgm:pt modelId="{B0F65066-A3C9-4CA0-887F-B552B3E8F394}" type="pres">
      <dgm:prSet presAssocID="{81C4B234-D6BE-4537-A797-CDEF3CE4B26A}" presName="Name0" presStyleCnt="0">
        <dgm:presLayoutVars>
          <dgm:chMax val="1"/>
          <dgm:dir/>
          <dgm:animLvl val="ctr"/>
          <dgm:resizeHandles val="exact"/>
        </dgm:presLayoutVars>
      </dgm:prSet>
      <dgm:spPr/>
      <dgm:t>
        <a:bodyPr/>
        <a:lstStyle/>
        <a:p>
          <a:endParaRPr lang="es-ES_tradnl"/>
        </a:p>
      </dgm:t>
    </dgm:pt>
    <dgm:pt modelId="{9C5DA41F-3D6B-4740-8F1E-05596F505BDD}" type="pres">
      <dgm:prSet presAssocID="{A64B8AE0-F749-430E-9615-BBD405358FF1}" presName="centerShape" presStyleLbl="node0" presStyleIdx="0" presStyleCnt="1"/>
      <dgm:spPr/>
      <dgm:t>
        <a:bodyPr/>
        <a:lstStyle/>
        <a:p>
          <a:endParaRPr lang="es-EC"/>
        </a:p>
      </dgm:t>
    </dgm:pt>
    <dgm:pt modelId="{66CCA502-6D76-424B-8BAA-9B59E126A068}" type="pres">
      <dgm:prSet presAssocID="{CD727B9A-7A7B-4A7A-BA82-A5063C2C638E}" presName="parTrans" presStyleLbl="sibTrans2D1" presStyleIdx="0" presStyleCnt="7"/>
      <dgm:spPr/>
      <dgm:t>
        <a:bodyPr/>
        <a:lstStyle/>
        <a:p>
          <a:endParaRPr lang="es-ES_tradnl"/>
        </a:p>
      </dgm:t>
    </dgm:pt>
    <dgm:pt modelId="{CB8117DD-C29D-4527-946E-833D889FEBDD}" type="pres">
      <dgm:prSet presAssocID="{CD727B9A-7A7B-4A7A-BA82-A5063C2C638E}" presName="connectorText" presStyleLbl="sibTrans2D1" presStyleIdx="0" presStyleCnt="7"/>
      <dgm:spPr/>
      <dgm:t>
        <a:bodyPr/>
        <a:lstStyle/>
        <a:p>
          <a:endParaRPr lang="es-ES_tradnl"/>
        </a:p>
      </dgm:t>
    </dgm:pt>
    <dgm:pt modelId="{082C309A-7F41-4D2A-B60C-B923155F0438}" type="pres">
      <dgm:prSet presAssocID="{FC1030BA-0359-4F49-8257-776D6B1A57AC}" presName="node" presStyleLbl="node1" presStyleIdx="0" presStyleCnt="7" custScaleX="130155" custScaleY="124542" custRadScaleRad="104696" custRadScaleInc="27911">
        <dgm:presLayoutVars>
          <dgm:bulletEnabled val="1"/>
        </dgm:presLayoutVars>
      </dgm:prSet>
      <dgm:spPr/>
      <dgm:t>
        <a:bodyPr/>
        <a:lstStyle/>
        <a:p>
          <a:endParaRPr lang="es-EC"/>
        </a:p>
      </dgm:t>
    </dgm:pt>
    <dgm:pt modelId="{E3088CEB-97DB-4AF9-A779-14C5443A9EDA}" type="pres">
      <dgm:prSet presAssocID="{D42376AB-33F7-4CD8-A1A8-E0A35D934BCA}" presName="parTrans" presStyleLbl="sibTrans2D1" presStyleIdx="1" presStyleCnt="7"/>
      <dgm:spPr/>
      <dgm:t>
        <a:bodyPr/>
        <a:lstStyle/>
        <a:p>
          <a:endParaRPr lang="es-ES_tradnl"/>
        </a:p>
      </dgm:t>
    </dgm:pt>
    <dgm:pt modelId="{0069D620-D41F-4032-B15E-0EB5F19491D3}" type="pres">
      <dgm:prSet presAssocID="{D42376AB-33F7-4CD8-A1A8-E0A35D934BCA}" presName="connectorText" presStyleLbl="sibTrans2D1" presStyleIdx="1" presStyleCnt="7"/>
      <dgm:spPr/>
      <dgm:t>
        <a:bodyPr/>
        <a:lstStyle/>
        <a:p>
          <a:endParaRPr lang="es-ES_tradnl"/>
        </a:p>
      </dgm:t>
    </dgm:pt>
    <dgm:pt modelId="{AB98286F-DF6A-495F-A2CD-E3C5449E7FF8}" type="pres">
      <dgm:prSet presAssocID="{AF4E5DE8-F2F2-4023-B28D-1B240C8E4699}" presName="node" presStyleLbl="node1" presStyleIdx="1" presStyleCnt="7" custScaleX="121646" custScaleY="121290" custRadScaleRad="113231" custRadScaleInc="29431">
        <dgm:presLayoutVars>
          <dgm:bulletEnabled val="1"/>
        </dgm:presLayoutVars>
      </dgm:prSet>
      <dgm:spPr/>
      <dgm:t>
        <a:bodyPr/>
        <a:lstStyle/>
        <a:p>
          <a:endParaRPr lang="es-EC"/>
        </a:p>
      </dgm:t>
    </dgm:pt>
    <dgm:pt modelId="{00E27C06-3952-4A99-BBE5-10249B8828FF}" type="pres">
      <dgm:prSet presAssocID="{40328857-823B-483D-BD2F-793398CD2B20}" presName="parTrans" presStyleLbl="sibTrans2D1" presStyleIdx="2" presStyleCnt="7"/>
      <dgm:spPr/>
      <dgm:t>
        <a:bodyPr/>
        <a:lstStyle/>
        <a:p>
          <a:endParaRPr lang="es-ES_tradnl"/>
        </a:p>
      </dgm:t>
    </dgm:pt>
    <dgm:pt modelId="{E8B769D8-2C33-49F9-8BB7-CF5DA96284C0}" type="pres">
      <dgm:prSet presAssocID="{40328857-823B-483D-BD2F-793398CD2B20}" presName="connectorText" presStyleLbl="sibTrans2D1" presStyleIdx="2" presStyleCnt="7"/>
      <dgm:spPr/>
      <dgm:t>
        <a:bodyPr/>
        <a:lstStyle/>
        <a:p>
          <a:endParaRPr lang="es-ES_tradnl"/>
        </a:p>
      </dgm:t>
    </dgm:pt>
    <dgm:pt modelId="{71E330D5-AAF4-4DBA-B18E-3C66BA939A03}" type="pres">
      <dgm:prSet presAssocID="{53B8DC75-7DAA-472A-BE2F-9C88CB8EACF8}" presName="node" presStyleLbl="node1" presStyleIdx="2" presStyleCnt="7" custScaleX="122579" custScaleY="122555" custRadScaleRad="116189" custRadScaleInc="20348">
        <dgm:presLayoutVars>
          <dgm:bulletEnabled val="1"/>
        </dgm:presLayoutVars>
      </dgm:prSet>
      <dgm:spPr/>
      <dgm:t>
        <a:bodyPr/>
        <a:lstStyle/>
        <a:p>
          <a:endParaRPr lang="es-EC"/>
        </a:p>
      </dgm:t>
    </dgm:pt>
    <dgm:pt modelId="{C5CACDDD-FC9C-4990-9F0C-B3C68CFEA27A}" type="pres">
      <dgm:prSet presAssocID="{A7714F7F-BC41-4D0E-BBAA-A2BDF8558A19}" presName="parTrans" presStyleLbl="sibTrans2D1" presStyleIdx="3" presStyleCnt="7"/>
      <dgm:spPr/>
      <dgm:t>
        <a:bodyPr/>
        <a:lstStyle/>
        <a:p>
          <a:endParaRPr lang="es-ES_tradnl"/>
        </a:p>
      </dgm:t>
    </dgm:pt>
    <dgm:pt modelId="{B599C914-F765-4AA9-952A-22C72F2BF3E7}" type="pres">
      <dgm:prSet presAssocID="{A7714F7F-BC41-4D0E-BBAA-A2BDF8558A19}" presName="connectorText" presStyleLbl="sibTrans2D1" presStyleIdx="3" presStyleCnt="7"/>
      <dgm:spPr/>
      <dgm:t>
        <a:bodyPr/>
        <a:lstStyle/>
        <a:p>
          <a:endParaRPr lang="es-ES_tradnl"/>
        </a:p>
      </dgm:t>
    </dgm:pt>
    <dgm:pt modelId="{DD9FF05F-62FA-4548-B739-6378568642DD}" type="pres">
      <dgm:prSet presAssocID="{9E83C6E5-72E4-47C2-BEF8-49CABA8D4971}" presName="node" presStyleLbl="node1" presStyleIdx="3" presStyleCnt="7" custScaleX="117168" custScaleY="103794">
        <dgm:presLayoutVars>
          <dgm:bulletEnabled val="1"/>
        </dgm:presLayoutVars>
      </dgm:prSet>
      <dgm:spPr/>
      <dgm:t>
        <a:bodyPr/>
        <a:lstStyle/>
        <a:p>
          <a:endParaRPr lang="es-EC"/>
        </a:p>
      </dgm:t>
    </dgm:pt>
    <dgm:pt modelId="{2F412089-8321-4BD9-80D4-CD12DDE441E4}" type="pres">
      <dgm:prSet presAssocID="{A4EEA629-820A-433D-9E13-3755166A1208}" presName="parTrans" presStyleLbl="sibTrans2D1" presStyleIdx="4" presStyleCnt="7"/>
      <dgm:spPr/>
      <dgm:t>
        <a:bodyPr/>
        <a:lstStyle/>
        <a:p>
          <a:endParaRPr lang="es-ES_tradnl"/>
        </a:p>
      </dgm:t>
    </dgm:pt>
    <dgm:pt modelId="{95C66304-B2E9-40F0-A00E-FA4589357DB0}" type="pres">
      <dgm:prSet presAssocID="{A4EEA629-820A-433D-9E13-3755166A1208}" presName="connectorText" presStyleLbl="sibTrans2D1" presStyleIdx="4" presStyleCnt="7"/>
      <dgm:spPr/>
      <dgm:t>
        <a:bodyPr/>
        <a:lstStyle/>
        <a:p>
          <a:endParaRPr lang="es-ES_tradnl"/>
        </a:p>
      </dgm:t>
    </dgm:pt>
    <dgm:pt modelId="{25AAAFE7-EB78-4837-820F-0F458C4130DD}" type="pres">
      <dgm:prSet presAssocID="{9168360B-66BE-4E63-AA53-938880DC69A0}" presName="node" presStyleLbl="node1" presStyleIdx="4" presStyleCnt="7" custScaleX="113173" custScaleY="111949" custRadScaleRad="109494" custRadScaleInc="20088">
        <dgm:presLayoutVars>
          <dgm:bulletEnabled val="1"/>
        </dgm:presLayoutVars>
      </dgm:prSet>
      <dgm:spPr/>
      <dgm:t>
        <a:bodyPr/>
        <a:lstStyle/>
        <a:p>
          <a:endParaRPr lang="es-EC"/>
        </a:p>
      </dgm:t>
    </dgm:pt>
    <dgm:pt modelId="{A13375F9-6D0D-449C-BD5C-8CD06BEB1291}" type="pres">
      <dgm:prSet presAssocID="{EA6F2B1D-C8FD-4D8D-BA9A-CFC462506480}" presName="parTrans" presStyleLbl="sibTrans2D1" presStyleIdx="5" presStyleCnt="7"/>
      <dgm:spPr/>
      <dgm:t>
        <a:bodyPr/>
        <a:lstStyle/>
        <a:p>
          <a:endParaRPr lang="es-ES_tradnl"/>
        </a:p>
      </dgm:t>
    </dgm:pt>
    <dgm:pt modelId="{96F4E627-B394-4730-8D58-A5AE19A936D3}" type="pres">
      <dgm:prSet presAssocID="{EA6F2B1D-C8FD-4D8D-BA9A-CFC462506480}" presName="connectorText" presStyleLbl="sibTrans2D1" presStyleIdx="5" presStyleCnt="7"/>
      <dgm:spPr/>
      <dgm:t>
        <a:bodyPr/>
        <a:lstStyle/>
        <a:p>
          <a:endParaRPr lang="es-ES_tradnl"/>
        </a:p>
      </dgm:t>
    </dgm:pt>
    <dgm:pt modelId="{A8042619-6BF6-4D12-A1D9-1A5FDC81B1A2}" type="pres">
      <dgm:prSet presAssocID="{2C5F9C01-5E35-481A-8900-63ECE04BB050}" presName="node" presStyleLbl="node1" presStyleIdx="5" presStyleCnt="7" custScaleX="117216" custScaleY="122555" custRadScaleRad="115717" custRadScaleInc="5422">
        <dgm:presLayoutVars>
          <dgm:bulletEnabled val="1"/>
        </dgm:presLayoutVars>
      </dgm:prSet>
      <dgm:spPr/>
      <dgm:t>
        <a:bodyPr/>
        <a:lstStyle/>
        <a:p>
          <a:endParaRPr lang="es-EC"/>
        </a:p>
      </dgm:t>
    </dgm:pt>
    <dgm:pt modelId="{2FA38BE4-3575-460D-9BE6-1FEAF8730DEC}" type="pres">
      <dgm:prSet presAssocID="{FF300F3C-014D-4D1B-A365-F71026EA1BE2}" presName="parTrans" presStyleLbl="sibTrans2D1" presStyleIdx="6" presStyleCnt="7"/>
      <dgm:spPr/>
      <dgm:t>
        <a:bodyPr/>
        <a:lstStyle/>
        <a:p>
          <a:endParaRPr lang="es-ES_tradnl"/>
        </a:p>
      </dgm:t>
    </dgm:pt>
    <dgm:pt modelId="{9AC70BD7-27C1-4579-8BF2-3E11CD63D584}" type="pres">
      <dgm:prSet presAssocID="{FF300F3C-014D-4D1B-A365-F71026EA1BE2}" presName="connectorText" presStyleLbl="sibTrans2D1" presStyleIdx="6" presStyleCnt="7"/>
      <dgm:spPr/>
      <dgm:t>
        <a:bodyPr/>
        <a:lstStyle/>
        <a:p>
          <a:endParaRPr lang="es-ES_tradnl"/>
        </a:p>
      </dgm:t>
    </dgm:pt>
    <dgm:pt modelId="{8D41E5CC-9367-4C08-B973-04F7C9BDF79E}" type="pres">
      <dgm:prSet presAssocID="{026F9655-AB90-4DAD-B90B-6F78E40281A6}" presName="node" presStyleLbl="node1" presStyleIdx="6" presStyleCnt="7" custScaleX="135495" custScaleY="123850" custRadScaleRad="115879" custRadScaleInc="-2069">
        <dgm:presLayoutVars>
          <dgm:bulletEnabled val="1"/>
        </dgm:presLayoutVars>
      </dgm:prSet>
      <dgm:spPr/>
      <dgm:t>
        <a:bodyPr/>
        <a:lstStyle/>
        <a:p>
          <a:endParaRPr lang="es-EC"/>
        </a:p>
      </dgm:t>
    </dgm:pt>
  </dgm:ptLst>
  <dgm:cxnLst>
    <dgm:cxn modelId="{26B5BB84-B4D4-423D-8246-A3B805433DFC}" srcId="{FC1030BA-0359-4F49-8257-776D6B1A57AC}" destId="{A5093E61-B474-4B8C-A960-6DBE9E68F34A}" srcOrd="2" destOrd="0" parTransId="{94DB1BAB-B5B4-4D70-BCBC-EB0185D46EFE}" sibTransId="{7643D5FE-93E2-4D16-953E-7E2E4876D91C}"/>
    <dgm:cxn modelId="{852725C4-CAA1-4492-95BA-645174A51489}" srcId="{A64B8AE0-F749-430E-9615-BBD405358FF1}" destId="{026F9655-AB90-4DAD-B90B-6F78E40281A6}" srcOrd="6" destOrd="0" parTransId="{FF300F3C-014D-4D1B-A365-F71026EA1BE2}" sibTransId="{AA7228D1-E099-424F-A2F4-EE0537BFC303}"/>
    <dgm:cxn modelId="{0441D92D-1C52-43DE-AB32-FC2A66CF8DDA}" type="presOf" srcId="{EA6F2B1D-C8FD-4D8D-BA9A-CFC462506480}" destId="{A13375F9-6D0D-449C-BD5C-8CD06BEB1291}" srcOrd="0" destOrd="0" presId="urn:microsoft.com/office/officeart/2005/8/layout/radial5"/>
    <dgm:cxn modelId="{9327C353-7746-451D-A698-3F91AF339F24}" srcId="{026F9655-AB90-4DAD-B90B-6F78E40281A6}" destId="{979738F1-DF53-4B26-9F67-BE4C1A069527}" srcOrd="0" destOrd="0" parTransId="{1F537A29-0E59-4F7A-BADC-E45F3665BC13}" sibTransId="{BB352774-F56E-4265-BFA4-02E037D7233C}"/>
    <dgm:cxn modelId="{BAAAF2A1-AE86-476E-BAC2-1231AB6789FA}" type="presOf" srcId="{40328857-823B-483D-BD2F-793398CD2B20}" destId="{00E27C06-3952-4A99-BBE5-10249B8828FF}" srcOrd="0" destOrd="0" presId="urn:microsoft.com/office/officeart/2005/8/layout/radial5"/>
    <dgm:cxn modelId="{D38C98AF-6132-43D7-99D3-BFE13BD95F25}" srcId="{2C5F9C01-5E35-481A-8900-63ECE04BB050}" destId="{06F0B7DD-AAE0-43E0-9605-AD0F4469F978}" srcOrd="0" destOrd="0" parTransId="{65B6AF98-27E8-4A8C-8B7E-1DC577AEFF3E}" sibTransId="{AFCF6FDE-BA0F-4D70-AF85-76CCD01BBABB}"/>
    <dgm:cxn modelId="{BE20687C-C6D8-4544-A023-22062D077298}" type="presOf" srcId="{026F9655-AB90-4DAD-B90B-6F78E40281A6}" destId="{8D41E5CC-9367-4C08-B973-04F7C9BDF79E}" srcOrd="0" destOrd="0" presId="urn:microsoft.com/office/officeart/2005/8/layout/radial5"/>
    <dgm:cxn modelId="{FE499312-6BDE-4AED-9E03-38892268DDF6}" type="presOf" srcId="{C263D609-C4D9-43D7-801E-5CBAC85C8DE3}" destId="{AB98286F-DF6A-495F-A2CD-E3C5449E7FF8}" srcOrd="0" destOrd="1" presId="urn:microsoft.com/office/officeart/2005/8/layout/radial5"/>
    <dgm:cxn modelId="{6B9AC954-816A-45C5-89DE-981ED0481284}" srcId="{A64B8AE0-F749-430E-9615-BBD405358FF1}" destId="{AF4E5DE8-F2F2-4023-B28D-1B240C8E4699}" srcOrd="1" destOrd="0" parTransId="{D42376AB-33F7-4CD8-A1A8-E0A35D934BCA}" sibTransId="{1FD436AF-024D-4432-A3F7-85F1D3FC5062}"/>
    <dgm:cxn modelId="{0A997623-0D58-4967-82B7-148A70D7E6CE}" type="presOf" srcId="{40328857-823B-483D-BD2F-793398CD2B20}" destId="{E8B769D8-2C33-49F9-8BB7-CF5DA96284C0}" srcOrd="1" destOrd="0" presId="urn:microsoft.com/office/officeart/2005/8/layout/radial5"/>
    <dgm:cxn modelId="{78B8189C-99A4-4982-848E-B9C6EDED99A4}" srcId="{FC1030BA-0359-4F49-8257-776D6B1A57AC}" destId="{274F7B4D-241B-4C1D-B8E2-1B56A8CA8DB7}" srcOrd="1" destOrd="0" parTransId="{C0E2B435-956F-4907-9DC5-8799BB572D03}" sibTransId="{782E248D-7FDF-4F75-9655-90BA33D143E2}"/>
    <dgm:cxn modelId="{15153C83-71A6-4FC8-B8B6-381F0B5A3EE5}" type="presOf" srcId="{2C5F9C01-5E35-481A-8900-63ECE04BB050}" destId="{A8042619-6BF6-4D12-A1D9-1A5FDC81B1A2}" srcOrd="0" destOrd="0" presId="urn:microsoft.com/office/officeart/2005/8/layout/radial5"/>
    <dgm:cxn modelId="{6383BC52-5C90-40BB-9265-448E38D1E2C9}" srcId="{A64B8AE0-F749-430E-9615-BBD405358FF1}" destId="{53B8DC75-7DAA-472A-BE2F-9C88CB8EACF8}" srcOrd="2" destOrd="0" parTransId="{40328857-823B-483D-BD2F-793398CD2B20}" sibTransId="{1D786F1B-49D1-40E5-A842-9F6534FEEEB0}"/>
    <dgm:cxn modelId="{DFA1EAE3-7535-4E66-A396-696D4E68EE6E}" type="presOf" srcId="{7DA18B69-8E05-4E23-93E0-41F33BEE8B9C}" destId="{71E330D5-AAF4-4DBA-B18E-3C66BA939A03}" srcOrd="0" destOrd="1" presId="urn:microsoft.com/office/officeart/2005/8/layout/radial5"/>
    <dgm:cxn modelId="{20D27CCC-D534-4D52-9E13-8FF6F7476BB9}" type="presOf" srcId="{A64B8AE0-F749-430E-9615-BBD405358FF1}" destId="{9C5DA41F-3D6B-4740-8F1E-05596F505BDD}" srcOrd="0" destOrd="0" presId="urn:microsoft.com/office/officeart/2005/8/layout/radial5"/>
    <dgm:cxn modelId="{FA5BAB86-0366-45B3-92DD-C9C2B7208F69}" type="presOf" srcId="{A4EEA629-820A-433D-9E13-3755166A1208}" destId="{95C66304-B2E9-40F0-A00E-FA4589357DB0}" srcOrd="1" destOrd="0" presId="urn:microsoft.com/office/officeart/2005/8/layout/radial5"/>
    <dgm:cxn modelId="{F2F04322-6C9D-4A0C-A5AB-0AE90685A129}" type="presOf" srcId="{FC1030BA-0359-4F49-8257-776D6B1A57AC}" destId="{082C309A-7F41-4D2A-B60C-B923155F0438}" srcOrd="0" destOrd="0" presId="urn:microsoft.com/office/officeart/2005/8/layout/radial5"/>
    <dgm:cxn modelId="{77440669-75D1-43E9-8C5A-429C831D6E0A}" type="presOf" srcId="{EA6F2B1D-C8FD-4D8D-BA9A-CFC462506480}" destId="{96F4E627-B394-4730-8D58-A5AE19A936D3}" srcOrd="1" destOrd="0" presId="urn:microsoft.com/office/officeart/2005/8/layout/radial5"/>
    <dgm:cxn modelId="{41E0A2BF-108D-49C6-9500-0D844481E872}" srcId="{A64B8AE0-F749-430E-9615-BBD405358FF1}" destId="{2C5F9C01-5E35-481A-8900-63ECE04BB050}" srcOrd="5" destOrd="0" parTransId="{EA6F2B1D-C8FD-4D8D-BA9A-CFC462506480}" sibTransId="{286FCB3B-0D3B-46E4-B46B-12A684C7F905}"/>
    <dgm:cxn modelId="{9A10065F-24EA-461A-9D8C-9A7E159325DD}" type="presOf" srcId="{FF300F3C-014D-4D1B-A365-F71026EA1BE2}" destId="{2FA38BE4-3575-460D-9BE6-1FEAF8730DEC}" srcOrd="0" destOrd="0" presId="urn:microsoft.com/office/officeart/2005/8/layout/radial5"/>
    <dgm:cxn modelId="{E44E116B-6055-4FE6-8DA0-0DFF5BBD94AF}" type="presOf" srcId="{67E4A812-E939-45F0-9437-E2A7674596A5}" destId="{8D41E5CC-9367-4C08-B973-04F7C9BDF79E}" srcOrd="0" destOrd="2" presId="urn:microsoft.com/office/officeart/2005/8/layout/radial5"/>
    <dgm:cxn modelId="{F1D1273C-9A93-4F3D-A60C-CC44B811F9A8}" type="presOf" srcId="{D42376AB-33F7-4CD8-A1A8-E0A35D934BCA}" destId="{0069D620-D41F-4032-B15E-0EB5F19491D3}" srcOrd="1" destOrd="0" presId="urn:microsoft.com/office/officeart/2005/8/layout/radial5"/>
    <dgm:cxn modelId="{96383925-B891-4E71-BB95-3BB87B074EA6}" type="presOf" srcId="{A7714F7F-BC41-4D0E-BBAA-A2BDF8558A19}" destId="{C5CACDDD-FC9C-4990-9F0C-B3C68CFEA27A}" srcOrd="0" destOrd="0" presId="urn:microsoft.com/office/officeart/2005/8/layout/radial5"/>
    <dgm:cxn modelId="{D32D88CB-F8E3-4D4D-A3C0-8E1C317A7344}" type="presOf" srcId="{81C4B234-D6BE-4537-A797-CDEF3CE4B26A}" destId="{B0F65066-A3C9-4CA0-887F-B552B3E8F394}" srcOrd="0" destOrd="0" presId="urn:microsoft.com/office/officeart/2005/8/layout/radial5"/>
    <dgm:cxn modelId="{8DF8348A-311B-43AB-9204-AE34DB38FA0C}" srcId="{81C4B234-D6BE-4537-A797-CDEF3CE4B26A}" destId="{A64B8AE0-F749-430E-9615-BBD405358FF1}" srcOrd="0" destOrd="0" parTransId="{1F8BB491-8436-4204-99B2-FD728C95BF86}" sibTransId="{83C1D23D-8E91-4C4E-8147-23770C1C34C8}"/>
    <dgm:cxn modelId="{2125FD74-6A17-4C57-B74B-9F2899314F76}" srcId="{53B8DC75-7DAA-472A-BE2F-9C88CB8EACF8}" destId="{7DA18B69-8E05-4E23-93E0-41F33BEE8B9C}" srcOrd="0" destOrd="0" parTransId="{63BDD213-C6A5-4CE5-BD12-6F8C674EE83F}" sibTransId="{5B72426E-C99C-44D7-8E86-935763F424BA}"/>
    <dgm:cxn modelId="{24CFB210-5C2B-4339-BCA7-4BB345DD4722}" srcId="{FC1030BA-0359-4F49-8257-776D6B1A57AC}" destId="{ACD1B13D-582B-4924-BD26-3CAD707602A5}" srcOrd="0" destOrd="0" parTransId="{86BCAC82-E9F7-465F-ABD6-C98B650871CC}" sibTransId="{11873584-66EE-4C84-8762-047580229FA4}"/>
    <dgm:cxn modelId="{486C8ACD-7159-48DB-AB5A-1D19B911CC99}" type="presOf" srcId="{9168360B-66BE-4E63-AA53-938880DC69A0}" destId="{25AAAFE7-EB78-4837-820F-0F458C4130DD}" srcOrd="0" destOrd="0" presId="urn:microsoft.com/office/officeart/2005/8/layout/radial5"/>
    <dgm:cxn modelId="{B9BE0B26-E13E-45E2-8408-DEA687078FCC}" type="presOf" srcId="{A7714F7F-BC41-4D0E-BBAA-A2BDF8558A19}" destId="{B599C914-F765-4AA9-952A-22C72F2BF3E7}" srcOrd="1" destOrd="0" presId="urn:microsoft.com/office/officeart/2005/8/layout/radial5"/>
    <dgm:cxn modelId="{575CF7AD-4864-431B-B031-E320EE910A17}" type="presOf" srcId="{979738F1-DF53-4B26-9F67-BE4C1A069527}" destId="{8D41E5CC-9367-4C08-B973-04F7C9BDF79E}" srcOrd="0" destOrd="1" presId="urn:microsoft.com/office/officeart/2005/8/layout/radial5"/>
    <dgm:cxn modelId="{F898D8EF-6773-4B05-9D52-572EDF6E5F58}" type="presOf" srcId="{A4EEA629-820A-433D-9E13-3755166A1208}" destId="{2F412089-8321-4BD9-80D4-CD12DDE441E4}" srcOrd="0" destOrd="0" presId="urn:microsoft.com/office/officeart/2005/8/layout/radial5"/>
    <dgm:cxn modelId="{DD6F5CC1-4AFF-4CAD-A3D6-179CF3645BD4}" type="presOf" srcId="{9E83C6E5-72E4-47C2-BEF8-49CABA8D4971}" destId="{DD9FF05F-62FA-4548-B739-6378568642DD}" srcOrd="0" destOrd="0" presId="urn:microsoft.com/office/officeart/2005/8/layout/radial5"/>
    <dgm:cxn modelId="{CB1A867E-0A20-4C67-8D0C-C926718943C7}" type="presOf" srcId="{D42376AB-33F7-4CD8-A1A8-E0A35D934BCA}" destId="{E3088CEB-97DB-4AF9-A779-14C5443A9EDA}" srcOrd="0" destOrd="0" presId="urn:microsoft.com/office/officeart/2005/8/layout/radial5"/>
    <dgm:cxn modelId="{75EE90FF-3C62-4110-94D2-3590DD3288B3}" type="presOf" srcId="{06F0B7DD-AAE0-43E0-9605-AD0F4469F978}" destId="{A8042619-6BF6-4D12-A1D9-1A5FDC81B1A2}" srcOrd="0" destOrd="1" presId="urn:microsoft.com/office/officeart/2005/8/layout/radial5"/>
    <dgm:cxn modelId="{B43BA6F3-3257-4B6F-AF9A-82A879FA67F7}" srcId="{A64B8AE0-F749-430E-9615-BBD405358FF1}" destId="{9168360B-66BE-4E63-AA53-938880DC69A0}" srcOrd="4" destOrd="0" parTransId="{A4EEA629-820A-433D-9E13-3755166A1208}" sibTransId="{9F8D5353-C3A9-40C3-8918-1BB765719632}"/>
    <dgm:cxn modelId="{A20AEC9B-7E95-41C9-88D6-92789E3C1EA2}" type="presOf" srcId="{274F7B4D-241B-4C1D-B8E2-1B56A8CA8DB7}" destId="{082C309A-7F41-4D2A-B60C-B923155F0438}" srcOrd="0" destOrd="2" presId="urn:microsoft.com/office/officeart/2005/8/layout/radial5"/>
    <dgm:cxn modelId="{3C21AD9D-67D0-498F-9DF8-BB7EACF09733}" type="presOf" srcId="{A5093E61-B474-4B8C-A960-6DBE9E68F34A}" destId="{082C309A-7F41-4D2A-B60C-B923155F0438}" srcOrd="0" destOrd="3" presId="urn:microsoft.com/office/officeart/2005/8/layout/radial5"/>
    <dgm:cxn modelId="{D428322A-268D-449F-B90A-85686876BEF9}" srcId="{A64B8AE0-F749-430E-9615-BBD405358FF1}" destId="{FC1030BA-0359-4F49-8257-776D6B1A57AC}" srcOrd="0" destOrd="0" parTransId="{CD727B9A-7A7B-4A7A-BA82-A5063C2C638E}" sibTransId="{F07D17EA-908A-4783-AFFB-D276F28CEABF}"/>
    <dgm:cxn modelId="{33A6E470-13D8-44F7-B7EC-1DEBE994EEBF}" type="presOf" srcId="{CD727B9A-7A7B-4A7A-BA82-A5063C2C638E}" destId="{66CCA502-6D76-424B-8BAA-9B59E126A068}" srcOrd="0" destOrd="0" presId="urn:microsoft.com/office/officeart/2005/8/layout/radial5"/>
    <dgm:cxn modelId="{0183F8D5-22A6-49F2-8394-01032F80B1C8}" srcId="{026F9655-AB90-4DAD-B90B-6F78E40281A6}" destId="{67E4A812-E939-45F0-9437-E2A7674596A5}" srcOrd="1" destOrd="0" parTransId="{B88A5441-43F6-4B10-BCE6-84220FE17EEF}" sibTransId="{DE7FA4E4-DD91-4054-9590-5D4A5F98592F}"/>
    <dgm:cxn modelId="{6F3318D2-5A23-4304-97E9-1C03CD1A8447}" type="presOf" srcId="{ACD1B13D-582B-4924-BD26-3CAD707602A5}" destId="{082C309A-7F41-4D2A-B60C-B923155F0438}" srcOrd="0" destOrd="1" presId="urn:microsoft.com/office/officeart/2005/8/layout/radial5"/>
    <dgm:cxn modelId="{4A314A12-67A2-43AD-9179-69BF1156090A}" srcId="{AF4E5DE8-F2F2-4023-B28D-1B240C8E4699}" destId="{C263D609-C4D9-43D7-801E-5CBAC85C8DE3}" srcOrd="0" destOrd="0" parTransId="{7DE94D3B-9686-4C39-80BF-0E72920AEBA9}" sibTransId="{51DC813A-F54E-4B0C-B628-CFDB10EE3027}"/>
    <dgm:cxn modelId="{2FEFFCBE-1F4C-474B-B0EB-9293D4C95F44}" type="presOf" srcId="{AF4E5DE8-F2F2-4023-B28D-1B240C8E4699}" destId="{AB98286F-DF6A-495F-A2CD-E3C5449E7FF8}" srcOrd="0" destOrd="0" presId="urn:microsoft.com/office/officeart/2005/8/layout/radial5"/>
    <dgm:cxn modelId="{278DB232-3673-4449-9478-C898AC23271C}" type="presOf" srcId="{53B8DC75-7DAA-472A-BE2F-9C88CB8EACF8}" destId="{71E330D5-AAF4-4DBA-B18E-3C66BA939A03}" srcOrd="0" destOrd="0" presId="urn:microsoft.com/office/officeart/2005/8/layout/radial5"/>
    <dgm:cxn modelId="{CA719661-6A1C-44E8-9035-881DAC79DA4C}" type="presOf" srcId="{CD727B9A-7A7B-4A7A-BA82-A5063C2C638E}" destId="{CB8117DD-C29D-4527-946E-833D889FEBDD}" srcOrd="1" destOrd="0" presId="urn:microsoft.com/office/officeart/2005/8/layout/radial5"/>
    <dgm:cxn modelId="{0615EF29-C3A3-4D20-BC80-8539848D67AB}" type="presOf" srcId="{FF300F3C-014D-4D1B-A365-F71026EA1BE2}" destId="{9AC70BD7-27C1-4579-8BF2-3E11CD63D584}" srcOrd="1" destOrd="0" presId="urn:microsoft.com/office/officeart/2005/8/layout/radial5"/>
    <dgm:cxn modelId="{FACD8573-C64A-45E4-A6FA-3C3FC578FAE5}" srcId="{A64B8AE0-F749-430E-9615-BBD405358FF1}" destId="{9E83C6E5-72E4-47C2-BEF8-49CABA8D4971}" srcOrd="3" destOrd="0" parTransId="{A7714F7F-BC41-4D0E-BBAA-A2BDF8558A19}" sibTransId="{F225B40E-18AA-4BA5-AA55-60F39CE932B2}"/>
    <dgm:cxn modelId="{243477BC-1B38-4AFB-B76F-1FDFC70FA206}" type="presParOf" srcId="{B0F65066-A3C9-4CA0-887F-B552B3E8F394}" destId="{9C5DA41F-3D6B-4740-8F1E-05596F505BDD}" srcOrd="0" destOrd="0" presId="urn:microsoft.com/office/officeart/2005/8/layout/radial5"/>
    <dgm:cxn modelId="{BBE82762-FA5E-43BB-9040-7295B3DBBFFD}" type="presParOf" srcId="{B0F65066-A3C9-4CA0-887F-B552B3E8F394}" destId="{66CCA502-6D76-424B-8BAA-9B59E126A068}" srcOrd="1" destOrd="0" presId="urn:microsoft.com/office/officeart/2005/8/layout/radial5"/>
    <dgm:cxn modelId="{4FB97ED5-689F-4B93-8467-4AD62ABD6279}" type="presParOf" srcId="{66CCA502-6D76-424B-8BAA-9B59E126A068}" destId="{CB8117DD-C29D-4527-946E-833D889FEBDD}" srcOrd="0" destOrd="0" presId="urn:microsoft.com/office/officeart/2005/8/layout/radial5"/>
    <dgm:cxn modelId="{D91830BF-B200-4DC5-B45F-C5C0B4B88F57}" type="presParOf" srcId="{B0F65066-A3C9-4CA0-887F-B552B3E8F394}" destId="{082C309A-7F41-4D2A-B60C-B923155F0438}" srcOrd="2" destOrd="0" presId="urn:microsoft.com/office/officeart/2005/8/layout/radial5"/>
    <dgm:cxn modelId="{E7331601-554B-41F9-A862-278458C7F6BC}" type="presParOf" srcId="{B0F65066-A3C9-4CA0-887F-B552B3E8F394}" destId="{E3088CEB-97DB-4AF9-A779-14C5443A9EDA}" srcOrd="3" destOrd="0" presId="urn:microsoft.com/office/officeart/2005/8/layout/radial5"/>
    <dgm:cxn modelId="{33C305D2-DC06-48F0-982E-376268CB463A}" type="presParOf" srcId="{E3088CEB-97DB-4AF9-A779-14C5443A9EDA}" destId="{0069D620-D41F-4032-B15E-0EB5F19491D3}" srcOrd="0" destOrd="0" presId="urn:microsoft.com/office/officeart/2005/8/layout/radial5"/>
    <dgm:cxn modelId="{857C660A-A91E-4AA0-BED0-D3E5FFA638BE}" type="presParOf" srcId="{B0F65066-A3C9-4CA0-887F-B552B3E8F394}" destId="{AB98286F-DF6A-495F-A2CD-E3C5449E7FF8}" srcOrd="4" destOrd="0" presId="urn:microsoft.com/office/officeart/2005/8/layout/radial5"/>
    <dgm:cxn modelId="{97FAC1E3-5F2A-43AC-B910-6523A892358C}" type="presParOf" srcId="{B0F65066-A3C9-4CA0-887F-B552B3E8F394}" destId="{00E27C06-3952-4A99-BBE5-10249B8828FF}" srcOrd="5" destOrd="0" presId="urn:microsoft.com/office/officeart/2005/8/layout/radial5"/>
    <dgm:cxn modelId="{85EA4097-2837-441A-8EA2-C6A2DC31D40A}" type="presParOf" srcId="{00E27C06-3952-4A99-BBE5-10249B8828FF}" destId="{E8B769D8-2C33-49F9-8BB7-CF5DA96284C0}" srcOrd="0" destOrd="0" presId="urn:microsoft.com/office/officeart/2005/8/layout/radial5"/>
    <dgm:cxn modelId="{31879CBE-B9ED-498F-8E81-95FE4C8BC9EB}" type="presParOf" srcId="{B0F65066-A3C9-4CA0-887F-B552B3E8F394}" destId="{71E330D5-AAF4-4DBA-B18E-3C66BA939A03}" srcOrd="6" destOrd="0" presId="urn:microsoft.com/office/officeart/2005/8/layout/radial5"/>
    <dgm:cxn modelId="{4606B21F-E84A-4E43-B60B-CD6E8543DADE}" type="presParOf" srcId="{B0F65066-A3C9-4CA0-887F-B552B3E8F394}" destId="{C5CACDDD-FC9C-4990-9F0C-B3C68CFEA27A}" srcOrd="7" destOrd="0" presId="urn:microsoft.com/office/officeart/2005/8/layout/radial5"/>
    <dgm:cxn modelId="{9A9F2DB5-D538-45EA-8893-8E1A32940D0C}" type="presParOf" srcId="{C5CACDDD-FC9C-4990-9F0C-B3C68CFEA27A}" destId="{B599C914-F765-4AA9-952A-22C72F2BF3E7}" srcOrd="0" destOrd="0" presId="urn:microsoft.com/office/officeart/2005/8/layout/radial5"/>
    <dgm:cxn modelId="{F64B56A9-D6CB-492E-8F8A-A250AEC54CFD}" type="presParOf" srcId="{B0F65066-A3C9-4CA0-887F-B552B3E8F394}" destId="{DD9FF05F-62FA-4548-B739-6378568642DD}" srcOrd="8" destOrd="0" presId="urn:microsoft.com/office/officeart/2005/8/layout/radial5"/>
    <dgm:cxn modelId="{6E4F4CC4-9B26-4620-B5E9-60EA96F176A3}" type="presParOf" srcId="{B0F65066-A3C9-4CA0-887F-B552B3E8F394}" destId="{2F412089-8321-4BD9-80D4-CD12DDE441E4}" srcOrd="9" destOrd="0" presId="urn:microsoft.com/office/officeart/2005/8/layout/radial5"/>
    <dgm:cxn modelId="{DAEE133A-CB24-4247-9EDC-511295888546}" type="presParOf" srcId="{2F412089-8321-4BD9-80D4-CD12DDE441E4}" destId="{95C66304-B2E9-40F0-A00E-FA4589357DB0}" srcOrd="0" destOrd="0" presId="urn:microsoft.com/office/officeart/2005/8/layout/radial5"/>
    <dgm:cxn modelId="{83668168-6081-420A-BC67-E46B542908CC}" type="presParOf" srcId="{B0F65066-A3C9-4CA0-887F-B552B3E8F394}" destId="{25AAAFE7-EB78-4837-820F-0F458C4130DD}" srcOrd="10" destOrd="0" presId="urn:microsoft.com/office/officeart/2005/8/layout/radial5"/>
    <dgm:cxn modelId="{BE509816-24E7-40EF-A614-A09AF50735F5}" type="presParOf" srcId="{B0F65066-A3C9-4CA0-887F-B552B3E8F394}" destId="{A13375F9-6D0D-449C-BD5C-8CD06BEB1291}" srcOrd="11" destOrd="0" presId="urn:microsoft.com/office/officeart/2005/8/layout/radial5"/>
    <dgm:cxn modelId="{73833FF3-21B7-40B2-AE2B-92C6A44009E0}" type="presParOf" srcId="{A13375F9-6D0D-449C-BD5C-8CD06BEB1291}" destId="{96F4E627-B394-4730-8D58-A5AE19A936D3}" srcOrd="0" destOrd="0" presId="urn:microsoft.com/office/officeart/2005/8/layout/radial5"/>
    <dgm:cxn modelId="{062DE602-3377-4E6E-B3EA-60E01CBC3424}" type="presParOf" srcId="{B0F65066-A3C9-4CA0-887F-B552B3E8F394}" destId="{A8042619-6BF6-4D12-A1D9-1A5FDC81B1A2}" srcOrd="12" destOrd="0" presId="urn:microsoft.com/office/officeart/2005/8/layout/radial5"/>
    <dgm:cxn modelId="{C4890E92-C53F-45FC-B224-4947B7CBF26D}" type="presParOf" srcId="{B0F65066-A3C9-4CA0-887F-B552B3E8F394}" destId="{2FA38BE4-3575-460D-9BE6-1FEAF8730DEC}" srcOrd="13" destOrd="0" presId="urn:microsoft.com/office/officeart/2005/8/layout/radial5"/>
    <dgm:cxn modelId="{3CB8D114-BF82-4ADD-B760-3E7424D9EF2A}" type="presParOf" srcId="{2FA38BE4-3575-460D-9BE6-1FEAF8730DEC}" destId="{9AC70BD7-27C1-4579-8BF2-3E11CD63D584}" srcOrd="0" destOrd="0" presId="urn:microsoft.com/office/officeart/2005/8/layout/radial5"/>
    <dgm:cxn modelId="{3FD57492-9C7B-4928-98E0-EA997EDBC0B5}" type="presParOf" srcId="{B0F65066-A3C9-4CA0-887F-B552B3E8F394}" destId="{8D41E5CC-9367-4C08-B973-04F7C9BDF79E}" srcOrd="14" destOrd="0" presId="urn:microsoft.com/office/officeart/2005/8/layout/radial5"/>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54CFF4-EAF6-43A9-9600-E3CA12704DDA}"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EC"/>
        </a:p>
      </dgm:t>
    </dgm:pt>
    <dgm:pt modelId="{4BB93E9A-5C1C-4456-A353-494452781448}">
      <dgm:prSet phldrT="[Texto]" custT="1"/>
      <dgm:spPr/>
      <dgm:t>
        <a:bodyPr/>
        <a:lstStyle/>
        <a:p>
          <a:r>
            <a:rPr lang="es-EC" sz="1200" dirty="0" smtClean="0">
              <a:solidFill>
                <a:schemeClr val="tx1"/>
              </a:solidFill>
              <a:latin typeface="Arial" pitchFamily="34" charset="0"/>
              <a:cs typeface="Arial" pitchFamily="34" charset="0"/>
            </a:rPr>
            <a:t>Cumplir y hacer cumplir la Constitución en la competencia de la CMLCC</a:t>
          </a:r>
          <a:endParaRPr lang="es-EC" sz="1200" dirty="0">
            <a:solidFill>
              <a:schemeClr val="tx1"/>
            </a:solidFill>
            <a:latin typeface="Arial" pitchFamily="34" charset="0"/>
            <a:cs typeface="Arial" pitchFamily="34" charset="0"/>
          </a:endParaRPr>
        </a:p>
      </dgm:t>
    </dgm:pt>
    <dgm:pt modelId="{6E9B2906-9D5B-48A9-BDAD-9B7161298FA1}" type="parTrans" cxnId="{E2B27BA1-00D9-4ACF-A43B-778EA4628205}">
      <dgm:prSet/>
      <dgm:spPr/>
      <dgm:t>
        <a:bodyPr/>
        <a:lstStyle/>
        <a:p>
          <a:endParaRPr lang="es-EC"/>
        </a:p>
      </dgm:t>
    </dgm:pt>
    <dgm:pt modelId="{6E62DCBA-B602-454A-9889-9B49A8048708}" type="sibTrans" cxnId="{E2B27BA1-00D9-4ACF-A43B-778EA4628205}">
      <dgm:prSet/>
      <dgm:spPr/>
      <dgm:t>
        <a:bodyPr/>
        <a:lstStyle/>
        <a:p>
          <a:endParaRPr lang="es-EC"/>
        </a:p>
      </dgm:t>
    </dgm:pt>
    <dgm:pt modelId="{F98A925D-E96A-4748-97B7-2D9BD4D79449}">
      <dgm:prSet phldrT="[Texto]" custT="1"/>
      <dgm:spPr>
        <a:solidFill>
          <a:schemeClr val="bg2">
            <a:lumMod val="75000"/>
          </a:schemeClr>
        </a:solidFill>
      </dgm:spPr>
      <dgm:t>
        <a:bodyPr/>
        <a:lstStyle/>
        <a:p>
          <a:r>
            <a:rPr lang="es-EC" sz="1200" dirty="0" smtClean="0">
              <a:solidFill>
                <a:schemeClr val="tx1"/>
              </a:solidFill>
              <a:latin typeface="Arial" pitchFamily="34" charset="0"/>
              <a:cs typeface="Arial" pitchFamily="34" charset="0"/>
            </a:rPr>
            <a:t>Aprovechar la coyuntura actual y mantener el apoyo político </a:t>
          </a:r>
          <a:endParaRPr lang="es-EC" sz="1200" dirty="0">
            <a:solidFill>
              <a:schemeClr val="tx1"/>
            </a:solidFill>
            <a:latin typeface="Arial" pitchFamily="34" charset="0"/>
            <a:cs typeface="Arial" pitchFamily="34" charset="0"/>
          </a:endParaRPr>
        </a:p>
      </dgm:t>
    </dgm:pt>
    <dgm:pt modelId="{C9E8EDA3-70F2-4B17-8A54-0C9F6FEABCC6}" type="parTrans" cxnId="{02FC1D30-BD8F-4449-8660-41B67C53AE17}">
      <dgm:prSet/>
      <dgm:spPr/>
      <dgm:t>
        <a:bodyPr/>
        <a:lstStyle/>
        <a:p>
          <a:endParaRPr lang="es-EC"/>
        </a:p>
      </dgm:t>
    </dgm:pt>
    <dgm:pt modelId="{35342169-4DD6-4C6C-9B08-10FCAEB4A246}" type="sibTrans" cxnId="{02FC1D30-BD8F-4449-8660-41B67C53AE17}">
      <dgm:prSet/>
      <dgm:spPr/>
      <dgm:t>
        <a:bodyPr/>
        <a:lstStyle/>
        <a:p>
          <a:endParaRPr lang="es-EC"/>
        </a:p>
      </dgm:t>
    </dgm:pt>
    <dgm:pt modelId="{068C87BB-DBEF-4AB3-9739-F6D605AED450}">
      <dgm:prSet phldrT="[Texto]" custT="1"/>
      <dgm:spPr/>
      <dgm:t>
        <a:bodyPr/>
        <a:lstStyle/>
        <a:p>
          <a:r>
            <a:rPr lang="es-EC" sz="1200" dirty="0" smtClean="0">
              <a:solidFill>
                <a:schemeClr val="tx1"/>
              </a:solidFill>
              <a:latin typeface="Arial" pitchFamily="34" charset="0"/>
              <a:cs typeface="Arial" pitchFamily="34" charset="0"/>
            </a:rPr>
            <a:t>Identificar los organismos nacionales e internacionales que otorguen créditos no reembolsables </a:t>
          </a:r>
          <a:endParaRPr lang="es-EC" sz="1200" dirty="0">
            <a:solidFill>
              <a:schemeClr val="tx1"/>
            </a:solidFill>
            <a:latin typeface="Arial" pitchFamily="34" charset="0"/>
            <a:cs typeface="Arial" pitchFamily="34" charset="0"/>
          </a:endParaRPr>
        </a:p>
      </dgm:t>
    </dgm:pt>
    <dgm:pt modelId="{121B2DD1-E49D-48C8-A9A7-23471DD49490}" type="parTrans" cxnId="{ADD78F6F-05A6-4B80-B1FA-4F755ABEFE43}">
      <dgm:prSet/>
      <dgm:spPr/>
      <dgm:t>
        <a:bodyPr/>
        <a:lstStyle/>
        <a:p>
          <a:endParaRPr lang="es-EC"/>
        </a:p>
      </dgm:t>
    </dgm:pt>
    <dgm:pt modelId="{72F1388A-84CD-4C01-A09E-242657624950}" type="sibTrans" cxnId="{ADD78F6F-05A6-4B80-B1FA-4F755ABEFE43}">
      <dgm:prSet/>
      <dgm:spPr/>
      <dgm:t>
        <a:bodyPr/>
        <a:lstStyle/>
        <a:p>
          <a:endParaRPr lang="es-EC"/>
        </a:p>
      </dgm:t>
    </dgm:pt>
    <dgm:pt modelId="{492A7105-A1AC-4F5A-B9F3-1C149270663C}">
      <dgm:prSet phldrT="[Texto]" custT="1"/>
      <dgm:spPr>
        <a:solidFill>
          <a:srgbClr val="FFFF00"/>
        </a:solidFill>
        <a:ln>
          <a:solidFill>
            <a:schemeClr val="tx1"/>
          </a:solidFill>
        </a:ln>
      </dgm:spPr>
      <dgm:t>
        <a:bodyPr/>
        <a:lstStyle/>
        <a:p>
          <a:r>
            <a:rPr lang="es-EC" sz="1200" dirty="0" smtClean="0">
              <a:solidFill>
                <a:schemeClr val="tx1"/>
              </a:solidFill>
              <a:latin typeface="Arial" pitchFamily="34" charset="0"/>
              <a:cs typeface="Arial" pitchFamily="34" charset="0"/>
            </a:rPr>
            <a:t>Fortalecer la  conciencia ciudadana y acercar a los ciudadanos a nuestro trabajo</a:t>
          </a:r>
          <a:endParaRPr lang="es-EC" sz="1200" dirty="0">
            <a:solidFill>
              <a:schemeClr val="tx1"/>
            </a:solidFill>
            <a:latin typeface="Arial" pitchFamily="34" charset="0"/>
            <a:cs typeface="Arial" pitchFamily="34" charset="0"/>
          </a:endParaRPr>
        </a:p>
      </dgm:t>
    </dgm:pt>
    <dgm:pt modelId="{77CE0EC7-0E7F-4F0A-87D4-EACD3D27F818}" type="parTrans" cxnId="{BA66E383-E543-428F-ADE3-01574D1D171F}">
      <dgm:prSet/>
      <dgm:spPr/>
      <dgm:t>
        <a:bodyPr/>
        <a:lstStyle/>
        <a:p>
          <a:endParaRPr lang="es-EC"/>
        </a:p>
      </dgm:t>
    </dgm:pt>
    <dgm:pt modelId="{F097A157-A824-482E-B121-002D7A0A348D}" type="sibTrans" cxnId="{BA66E383-E543-428F-ADE3-01574D1D171F}">
      <dgm:prSet/>
      <dgm:spPr/>
      <dgm:t>
        <a:bodyPr/>
        <a:lstStyle/>
        <a:p>
          <a:endParaRPr lang="es-EC"/>
        </a:p>
      </dgm:t>
    </dgm:pt>
    <dgm:pt modelId="{ADE6C4F7-2461-49A8-A098-903548FE1F4B}">
      <dgm:prSet phldrT="[Texto]" custT="1"/>
      <dgm:spPr/>
      <dgm:t>
        <a:bodyPr/>
        <a:lstStyle/>
        <a:p>
          <a:r>
            <a:rPr lang="es-EC" sz="1200" dirty="0" smtClean="0">
              <a:solidFill>
                <a:schemeClr val="tx1"/>
              </a:solidFill>
              <a:latin typeface="Arial" pitchFamily="34" charset="0"/>
              <a:cs typeface="Arial" pitchFamily="34" charset="0"/>
            </a:rPr>
            <a:t>Mejorar y socializar el trabajo que realiza la CMLCC.</a:t>
          </a:r>
          <a:endParaRPr lang="es-EC" sz="1200" dirty="0">
            <a:solidFill>
              <a:schemeClr val="tx1"/>
            </a:solidFill>
            <a:latin typeface="Arial" pitchFamily="34" charset="0"/>
            <a:cs typeface="Arial" pitchFamily="34" charset="0"/>
          </a:endParaRPr>
        </a:p>
      </dgm:t>
    </dgm:pt>
    <dgm:pt modelId="{6C31EDD2-5F35-427E-A998-E53ED958DE9F}" type="parTrans" cxnId="{606DABAC-E56C-4EDC-9A80-91D726290102}">
      <dgm:prSet/>
      <dgm:spPr/>
      <dgm:t>
        <a:bodyPr/>
        <a:lstStyle/>
        <a:p>
          <a:endParaRPr lang="es-EC"/>
        </a:p>
      </dgm:t>
    </dgm:pt>
    <dgm:pt modelId="{0536631F-E78C-4F8A-91CE-1DA050966A20}" type="sibTrans" cxnId="{606DABAC-E56C-4EDC-9A80-91D726290102}">
      <dgm:prSet/>
      <dgm:spPr/>
      <dgm:t>
        <a:bodyPr/>
        <a:lstStyle/>
        <a:p>
          <a:endParaRPr lang="es-EC"/>
        </a:p>
      </dgm:t>
    </dgm:pt>
    <dgm:pt modelId="{440429DE-349B-427C-B89A-5A6B6998AFD0}">
      <dgm:prSet phldrT="[Texto]" custT="1"/>
      <dgm:spPr>
        <a:solidFill>
          <a:srgbClr val="FFFF00"/>
        </a:solidFill>
        <a:ln>
          <a:solidFill>
            <a:schemeClr val="tx1"/>
          </a:solidFill>
        </a:ln>
      </dgm:spPr>
      <dgm:t>
        <a:bodyPr/>
        <a:lstStyle/>
        <a:p>
          <a:r>
            <a:rPr lang="es-EC" sz="1200" dirty="0" smtClean="0">
              <a:solidFill>
                <a:schemeClr val="tx1"/>
              </a:solidFill>
              <a:latin typeface="Arial" pitchFamily="34" charset="0"/>
              <a:cs typeface="Arial" pitchFamily="34" charset="0"/>
            </a:rPr>
            <a:t>Mantener al personal capacitado, actualizado e incentivado</a:t>
          </a:r>
          <a:endParaRPr lang="es-EC" sz="1200" dirty="0">
            <a:solidFill>
              <a:schemeClr val="tx1"/>
            </a:solidFill>
            <a:latin typeface="Arial" pitchFamily="34" charset="0"/>
            <a:cs typeface="Arial" pitchFamily="34" charset="0"/>
          </a:endParaRPr>
        </a:p>
      </dgm:t>
    </dgm:pt>
    <dgm:pt modelId="{FBF82548-960A-4215-BB05-2F8BF01296A1}" type="parTrans" cxnId="{7530BA6B-9B07-42E2-B8C8-6B049219D669}">
      <dgm:prSet/>
      <dgm:spPr/>
      <dgm:t>
        <a:bodyPr/>
        <a:lstStyle/>
        <a:p>
          <a:endParaRPr lang="es-EC"/>
        </a:p>
      </dgm:t>
    </dgm:pt>
    <dgm:pt modelId="{BBACD5A0-BB87-4E78-A57E-1C124179F1A9}" type="sibTrans" cxnId="{7530BA6B-9B07-42E2-B8C8-6B049219D669}">
      <dgm:prSet/>
      <dgm:spPr/>
      <dgm:t>
        <a:bodyPr/>
        <a:lstStyle/>
        <a:p>
          <a:endParaRPr lang="es-EC"/>
        </a:p>
      </dgm:t>
    </dgm:pt>
    <dgm:pt modelId="{2E040F08-5EE4-47CF-B9AF-D28D1F53437C}">
      <dgm:prSet phldrT="[Texto]" custT="1"/>
      <dgm:spPr/>
      <dgm:t>
        <a:bodyPr/>
        <a:lstStyle/>
        <a:p>
          <a:r>
            <a:rPr lang="es-EC" sz="1200" dirty="0" smtClean="0">
              <a:solidFill>
                <a:schemeClr val="tx1"/>
              </a:solidFill>
              <a:latin typeface="Arial" pitchFamily="34" charset="0"/>
              <a:cs typeface="Arial" pitchFamily="34" charset="0"/>
            </a:rPr>
            <a:t>Defender y mantener la autonomía</a:t>
          </a:r>
          <a:endParaRPr lang="es-EC" sz="1200" dirty="0">
            <a:solidFill>
              <a:schemeClr val="tx1"/>
            </a:solidFill>
            <a:latin typeface="Arial" pitchFamily="34" charset="0"/>
            <a:cs typeface="Arial" pitchFamily="34" charset="0"/>
          </a:endParaRPr>
        </a:p>
      </dgm:t>
    </dgm:pt>
    <dgm:pt modelId="{B4F7491B-F588-4681-BD3A-3E3590465B46}" type="parTrans" cxnId="{2E3FADF6-9DBC-4514-933A-F0782AB9D9CC}">
      <dgm:prSet/>
      <dgm:spPr/>
      <dgm:t>
        <a:bodyPr/>
        <a:lstStyle/>
        <a:p>
          <a:endParaRPr lang="es-EC"/>
        </a:p>
      </dgm:t>
    </dgm:pt>
    <dgm:pt modelId="{2064B565-BD30-454D-BBC6-70C3C56B7E98}" type="sibTrans" cxnId="{2E3FADF6-9DBC-4514-933A-F0782AB9D9CC}">
      <dgm:prSet/>
      <dgm:spPr/>
      <dgm:t>
        <a:bodyPr/>
        <a:lstStyle/>
        <a:p>
          <a:endParaRPr lang="es-EC"/>
        </a:p>
      </dgm:t>
    </dgm:pt>
    <dgm:pt modelId="{E1C960F6-922C-4D76-90D0-BFDFDA14091E}">
      <dgm:prSet phldrT="[Texto]" custT="1"/>
      <dgm:spPr>
        <a:solidFill>
          <a:srgbClr val="FFFF00"/>
        </a:solidFill>
        <a:ln>
          <a:solidFill>
            <a:schemeClr val="tx1"/>
          </a:solidFill>
        </a:ln>
      </dgm:spPr>
      <dgm:t>
        <a:bodyPr/>
        <a:lstStyle/>
        <a:p>
          <a:r>
            <a:rPr lang="es-EC" sz="1200" dirty="0" smtClean="0">
              <a:solidFill>
                <a:schemeClr val="tx1"/>
              </a:solidFill>
              <a:latin typeface="Arial" pitchFamily="34" charset="0"/>
              <a:cs typeface="Arial" pitchFamily="34" charset="0"/>
            </a:rPr>
            <a:t>Mantener la especificidad del trabajo cuidando que no exista contradicción con otras entidades municipales</a:t>
          </a:r>
          <a:endParaRPr lang="es-EC" sz="1200" dirty="0">
            <a:solidFill>
              <a:schemeClr val="tx1"/>
            </a:solidFill>
            <a:latin typeface="Arial" pitchFamily="34" charset="0"/>
            <a:cs typeface="Arial" pitchFamily="34" charset="0"/>
          </a:endParaRPr>
        </a:p>
      </dgm:t>
    </dgm:pt>
    <dgm:pt modelId="{92474BD1-0299-4083-B8EF-6F64388D90BD}" type="parTrans" cxnId="{5E9D36EB-987E-4D76-9032-913AE81EDB69}">
      <dgm:prSet/>
      <dgm:spPr/>
      <dgm:t>
        <a:bodyPr/>
        <a:lstStyle/>
        <a:p>
          <a:endParaRPr lang="es-EC"/>
        </a:p>
      </dgm:t>
    </dgm:pt>
    <dgm:pt modelId="{EAF4019A-7D97-4D5B-ADB1-4EB84A07F507}" type="sibTrans" cxnId="{5E9D36EB-987E-4D76-9032-913AE81EDB69}">
      <dgm:prSet/>
      <dgm:spPr/>
      <dgm:t>
        <a:bodyPr/>
        <a:lstStyle/>
        <a:p>
          <a:endParaRPr lang="es-EC"/>
        </a:p>
      </dgm:t>
    </dgm:pt>
    <dgm:pt modelId="{C41B5665-710C-4E95-B108-D58E93256105}">
      <dgm:prSet phldrT="[Texto]" custT="1"/>
      <dgm:spPr/>
      <dgm:t>
        <a:bodyPr/>
        <a:lstStyle/>
        <a:p>
          <a:r>
            <a:rPr lang="es-EC" sz="1200" dirty="0" smtClean="0">
              <a:solidFill>
                <a:schemeClr val="tx1"/>
              </a:solidFill>
              <a:latin typeface="Arial" pitchFamily="34" charset="0"/>
              <a:cs typeface="Arial" pitchFamily="34" charset="0"/>
            </a:rPr>
            <a:t>Establecer mantener alianzas estratégicas con otras instituciones y organismos nacionales e internacionales</a:t>
          </a:r>
          <a:endParaRPr lang="es-EC" sz="1200" dirty="0">
            <a:solidFill>
              <a:schemeClr val="tx1"/>
            </a:solidFill>
            <a:latin typeface="Arial" pitchFamily="34" charset="0"/>
            <a:cs typeface="Arial" pitchFamily="34" charset="0"/>
          </a:endParaRPr>
        </a:p>
      </dgm:t>
    </dgm:pt>
    <dgm:pt modelId="{CFACAD19-6C97-4C60-BC54-8D2672A2107E}" type="parTrans" cxnId="{420E9698-F69C-4A4C-926B-5C0797E1830C}">
      <dgm:prSet/>
      <dgm:spPr/>
      <dgm:t>
        <a:bodyPr/>
        <a:lstStyle/>
        <a:p>
          <a:endParaRPr lang="es-EC"/>
        </a:p>
      </dgm:t>
    </dgm:pt>
    <dgm:pt modelId="{203A53FB-7A72-452A-A8E3-A8980C571D47}" type="sibTrans" cxnId="{420E9698-F69C-4A4C-926B-5C0797E1830C}">
      <dgm:prSet/>
      <dgm:spPr/>
      <dgm:t>
        <a:bodyPr/>
        <a:lstStyle/>
        <a:p>
          <a:endParaRPr lang="es-EC"/>
        </a:p>
      </dgm:t>
    </dgm:pt>
    <dgm:pt modelId="{3CB3B6D6-2652-4CA0-9E99-E5BB8FE6370C}">
      <dgm:prSet phldrT="[Texto]" custT="1"/>
      <dgm:spPr/>
      <dgm:t>
        <a:bodyPr/>
        <a:lstStyle/>
        <a:p>
          <a:r>
            <a:rPr lang="es-EC" sz="1200" dirty="0" smtClean="0">
              <a:solidFill>
                <a:schemeClr val="tx1"/>
              </a:solidFill>
              <a:latin typeface="Arial" pitchFamily="34" charset="0"/>
              <a:cs typeface="Arial" pitchFamily="34" charset="0"/>
            </a:rPr>
            <a:t>Mantener, mejorar y cuidar la infraestructura física y tecnológica existente en  la CMLCC</a:t>
          </a:r>
          <a:endParaRPr lang="es-EC" sz="1200" dirty="0">
            <a:solidFill>
              <a:schemeClr val="tx1"/>
            </a:solidFill>
            <a:latin typeface="Arial" pitchFamily="34" charset="0"/>
            <a:cs typeface="Arial" pitchFamily="34" charset="0"/>
          </a:endParaRPr>
        </a:p>
      </dgm:t>
    </dgm:pt>
    <dgm:pt modelId="{274694F1-E214-4F69-A019-75ECA3245473}" type="parTrans" cxnId="{84100543-2CB4-4DFB-BE92-05C16CC0B70B}">
      <dgm:prSet/>
      <dgm:spPr/>
      <dgm:t>
        <a:bodyPr/>
        <a:lstStyle/>
        <a:p>
          <a:endParaRPr lang="es-EC"/>
        </a:p>
      </dgm:t>
    </dgm:pt>
    <dgm:pt modelId="{17CE43D8-E7A3-4BCC-8918-7ECF5C660F59}" type="sibTrans" cxnId="{84100543-2CB4-4DFB-BE92-05C16CC0B70B}">
      <dgm:prSet/>
      <dgm:spPr/>
      <dgm:t>
        <a:bodyPr/>
        <a:lstStyle/>
        <a:p>
          <a:endParaRPr lang="es-EC"/>
        </a:p>
      </dgm:t>
    </dgm:pt>
    <dgm:pt modelId="{5B9ECCBC-C844-47E1-AE00-8928059BB4CC}">
      <dgm:prSet phldrT="[Texto]" custT="1"/>
      <dgm:spPr>
        <a:solidFill>
          <a:schemeClr val="accent6">
            <a:lumMod val="20000"/>
            <a:lumOff val="80000"/>
          </a:schemeClr>
        </a:solidFill>
      </dgm:spPr>
      <dgm:t>
        <a:bodyPr/>
        <a:lstStyle/>
        <a:p>
          <a:r>
            <a:rPr lang="es-EC" sz="1200" dirty="0" smtClean="0">
              <a:solidFill>
                <a:schemeClr val="tx1"/>
              </a:solidFill>
              <a:latin typeface="Arial" pitchFamily="34" charset="0"/>
              <a:cs typeface="Arial" pitchFamily="34" charset="0"/>
            </a:rPr>
            <a:t>Mantener y fortalecer el liderazgo participativo</a:t>
          </a:r>
          <a:endParaRPr lang="es-EC" sz="1200" dirty="0">
            <a:solidFill>
              <a:schemeClr val="tx1"/>
            </a:solidFill>
            <a:latin typeface="Arial" pitchFamily="34" charset="0"/>
            <a:cs typeface="Arial" pitchFamily="34" charset="0"/>
          </a:endParaRPr>
        </a:p>
      </dgm:t>
    </dgm:pt>
    <dgm:pt modelId="{9FED25CD-6788-4895-87D8-D4997935B69F}" type="parTrans" cxnId="{D3969A58-ABA7-4380-8FB9-4ACE14EB6678}">
      <dgm:prSet/>
      <dgm:spPr/>
      <dgm:t>
        <a:bodyPr/>
        <a:lstStyle/>
        <a:p>
          <a:endParaRPr lang="es-EC"/>
        </a:p>
      </dgm:t>
    </dgm:pt>
    <dgm:pt modelId="{8AF53DA5-145A-459C-AAF7-2871FEB60D81}" type="sibTrans" cxnId="{D3969A58-ABA7-4380-8FB9-4ACE14EB6678}">
      <dgm:prSet/>
      <dgm:spPr/>
      <dgm:t>
        <a:bodyPr/>
        <a:lstStyle/>
        <a:p>
          <a:endParaRPr lang="es-EC"/>
        </a:p>
      </dgm:t>
    </dgm:pt>
    <dgm:pt modelId="{2DFC0010-BEEE-4576-ADE1-FD2651FEDF41}" type="pres">
      <dgm:prSet presAssocID="{6954CFF4-EAF6-43A9-9600-E3CA12704DDA}" presName="diagram" presStyleCnt="0">
        <dgm:presLayoutVars>
          <dgm:dir/>
          <dgm:resizeHandles/>
        </dgm:presLayoutVars>
      </dgm:prSet>
      <dgm:spPr/>
      <dgm:t>
        <a:bodyPr/>
        <a:lstStyle/>
        <a:p>
          <a:endParaRPr lang="es-EC"/>
        </a:p>
      </dgm:t>
    </dgm:pt>
    <dgm:pt modelId="{4FFF0E7B-FECA-4453-9571-AF9718202D54}" type="pres">
      <dgm:prSet presAssocID="{4BB93E9A-5C1C-4456-A353-494452781448}" presName="firstNode" presStyleLbl="node1" presStyleIdx="0" presStyleCnt="11" custScaleX="144841" custScaleY="133304">
        <dgm:presLayoutVars>
          <dgm:bulletEnabled val="1"/>
        </dgm:presLayoutVars>
      </dgm:prSet>
      <dgm:spPr/>
      <dgm:t>
        <a:bodyPr/>
        <a:lstStyle/>
        <a:p>
          <a:endParaRPr lang="es-EC"/>
        </a:p>
      </dgm:t>
    </dgm:pt>
    <dgm:pt modelId="{EEFB9F62-E4AE-4762-905B-0D1A9773653F}" type="pres">
      <dgm:prSet presAssocID="{6E62DCBA-B602-454A-9889-9B49A8048708}" presName="sibTrans" presStyleLbl="sibTrans2D1" presStyleIdx="0" presStyleCnt="10"/>
      <dgm:spPr/>
      <dgm:t>
        <a:bodyPr/>
        <a:lstStyle/>
        <a:p>
          <a:endParaRPr lang="es-EC"/>
        </a:p>
      </dgm:t>
    </dgm:pt>
    <dgm:pt modelId="{B4D1D81A-1B5B-495B-96F7-B821B07CEF54}" type="pres">
      <dgm:prSet presAssocID="{F98A925D-E96A-4748-97B7-2D9BD4D79449}" presName="middleNode" presStyleCnt="0"/>
      <dgm:spPr/>
    </dgm:pt>
    <dgm:pt modelId="{05EC5E42-EBA0-4C14-B715-3B6B3155D626}" type="pres">
      <dgm:prSet presAssocID="{F98A925D-E96A-4748-97B7-2D9BD4D79449}" presName="padding" presStyleLbl="node1" presStyleIdx="0" presStyleCnt="11"/>
      <dgm:spPr/>
    </dgm:pt>
    <dgm:pt modelId="{5D4F6840-4DAC-4C51-A527-42E2C369C33E}" type="pres">
      <dgm:prSet presAssocID="{F98A925D-E96A-4748-97B7-2D9BD4D79449}" presName="shape" presStyleLbl="node1" presStyleIdx="1" presStyleCnt="11" custScaleX="200135" custScaleY="186444">
        <dgm:presLayoutVars>
          <dgm:bulletEnabled val="1"/>
        </dgm:presLayoutVars>
      </dgm:prSet>
      <dgm:spPr/>
      <dgm:t>
        <a:bodyPr/>
        <a:lstStyle/>
        <a:p>
          <a:endParaRPr lang="es-EC"/>
        </a:p>
      </dgm:t>
    </dgm:pt>
    <dgm:pt modelId="{9ED78453-F051-43BD-9AA8-7701EB92DD95}" type="pres">
      <dgm:prSet presAssocID="{35342169-4DD6-4C6C-9B08-10FCAEB4A246}" presName="sibTrans" presStyleLbl="sibTrans2D1" presStyleIdx="1" presStyleCnt="10"/>
      <dgm:spPr/>
      <dgm:t>
        <a:bodyPr/>
        <a:lstStyle/>
        <a:p>
          <a:endParaRPr lang="es-EC"/>
        </a:p>
      </dgm:t>
    </dgm:pt>
    <dgm:pt modelId="{204D0679-07C7-4059-B98C-BA2FADEF1D45}" type="pres">
      <dgm:prSet presAssocID="{068C87BB-DBEF-4AB3-9739-F6D605AED450}" presName="middleNode" presStyleCnt="0"/>
      <dgm:spPr/>
    </dgm:pt>
    <dgm:pt modelId="{B2BB6D74-6021-4A8F-8E3F-3BB03DFFF9C3}" type="pres">
      <dgm:prSet presAssocID="{068C87BB-DBEF-4AB3-9739-F6D605AED450}" presName="padding" presStyleLbl="node1" presStyleIdx="1" presStyleCnt="11"/>
      <dgm:spPr/>
    </dgm:pt>
    <dgm:pt modelId="{5D56A54D-7117-4815-82FC-620D416772B3}" type="pres">
      <dgm:prSet presAssocID="{068C87BB-DBEF-4AB3-9739-F6D605AED450}" presName="shape" presStyleLbl="node1" presStyleIdx="2" presStyleCnt="11" custScaleX="229478" custScaleY="197771" custLinFactNeighborX="1491" custLinFactNeighborY="270">
        <dgm:presLayoutVars>
          <dgm:bulletEnabled val="1"/>
        </dgm:presLayoutVars>
      </dgm:prSet>
      <dgm:spPr/>
      <dgm:t>
        <a:bodyPr/>
        <a:lstStyle/>
        <a:p>
          <a:endParaRPr lang="es-EC"/>
        </a:p>
      </dgm:t>
    </dgm:pt>
    <dgm:pt modelId="{51281D5B-05FA-4BCC-A437-6C2C96ABA507}" type="pres">
      <dgm:prSet presAssocID="{72F1388A-84CD-4C01-A09E-242657624950}" presName="sibTrans" presStyleLbl="sibTrans2D1" presStyleIdx="2" presStyleCnt="10"/>
      <dgm:spPr/>
      <dgm:t>
        <a:bodyPr/>
        <a:lstStyle/>
        <a:p>
          <a:endParaRPr lang="es-EC"/>
        </a:p>
      </dgm:t>
    </dgm:pt>
    <dgm:pt modelId="{E4DCA3F8-9554-4D22-90FB-A1B235DF4DCC}" type="pres">
      <dgm:prSet presAssocID="{492A7105-A1AC-4F5A-B9F3-1C149270663C}" presName="middleNode" presStyleCnt="0"/>
      <dgm:spPr/>
    </dgm:pt>
    <dgm:pt modelId="{0303070D-B2C6-4062-8E78-8DE6E423BDE4}" type="pres">
      <dgm:prSet presAssocID="{492A7105-A1AC-4F5A-B9F3-1C149270663C}" presName="padding" presStyleLbl="node1" presStyleIdx="2" presStyleCnt="11"/>
      <dgm:spPr/>
    </dgm:pt>
    <dgm:pt modelId="{514FE8E9-C329-4B05-AEB5-30BA883FE48B}" type="pres">
      <dgm:prSet presAssocID="{492A7105-A1AC-4F5A-B9F3-1C149270663C}" presName="shape" presStyleLbl="node1" presStyleIdx="3" presStyleCnt="11" custScaleX="232835" custScaleY="211922">
        <dgm:presLayoutVars>
          <dgm:bulletEnabled val="1"/>
        </dgm:presLayoutVars>
      </dgm:prSet>
      <dgm:spPr/>
      <dgm:t>
        <a:bodyPr/>
        <a:lstStyle/>
        <a:p>
          <a:endParaRPr lang="es-EC"/>
        </a:p>
      </dgm:t>
    </dgm:pt>
    <dgm:pt modelId="{1E67567B-F3D5-4757-AF11-9F71BC1E04FF}" type="pres">
      <dgm:prSet presAssocID="{F097A157-A824-482E-B121-002D7A0A348D}" presName="sibTrans" presStyleLbl="sibTrans2D1" presStyleIdx="3" presStyleCnt="10"/>
      <dgm:spPr/>
      <dgm:t>
        <a:bodyPr/>
        <a:lstStyle/>
        <a:p>
          <a:endParaRPr lang="es-EC"/>
        </a:p>
      </dgm:t>
    </dgm:pt>
    <dgm:pt modelId="{FEDCCFCA-963F-4E9D-B8B2-429F27826308}" type="pres">
      <dgm:prSet presAssocID="{C41B5665-710C-4E95-B108-D58E93256105}" presName="middleNode" presStyleCnt="0"/>
      <dgm:spPr/>
    </dgm:pt>
    <dgm:pt modelId="{D11BE57A-9867-4922-921C-69668C1FD3A3}" type="pres">
      <dgm:prSet presAssocID="{C41B5665-710C-4E95-B108-D58E93256105}" presName="padding" presStyleLbl="node1" presStyleIdx="3" presStyleCnt="11"/>
      <dgm:spPr/>
    </dgm:pt>
    <dgm:pt modelId="{22CA1652-2AE6-4B85-BAAF-2EDD971EAAF5}" type="pres">
      <dgm:prSet presAssocID="{C41B5665-710C-4E95-B108-D58E93256105}" presName="shape" presStyleLbl="node1" presStyleIdx="4" presStyleCnt="11" custScaleX="278038" custScaleY="205449">
        <dgm:presLayoutVars>
          <dgm:bulletEnabled val="1"/>
        </dgm:presLayoutVars>
      </dgm:prSet>
      <dgm:spPr/>
      <dgm:t>
        <a:bodyPr/>
        <a:lstStyle/>
        <a:p>
          <a:endParaRPr lang="es-EC"/>
        </a:p>
      </dgm:t>
    </dgm:pt>
    <dgm:pt modelId="{7EEAA570-1DE2-46E8-95F1-C06DA9C70082}" type="pres">
      <dgm:prSet presAssocID="{203A53FB-7A72-452A-A8E3-A8980C571D47}" presName="sibTrans" presStyleLbl="sibTrans2D1" presStyleIdx="4" presStyleCnt="10"/>
      <dgm:spPr/>
      <dgm:t>
        <a:bodyPr/>
        <a:lstStyle/>
        <a:p>
          <a:endParaRPr lang="es-EC"/>
        </a:p>
      </dgm:t>
    </dgm:pt>
    <dgm:pt modelId="{C28AABF3-0BB4-48B4-B1AB-0BB92B658410}" type="pres">
      <dgm:prSet presAssocID="{ADE6C4F7-2461-49A8-A098-903548FE1F4B}" presName="middleNode" presStyleCnt="0"/>
      <dgm:spPr/>
    </dgm:pt>
    <dgm:pt modelId="{2CEC8312-00CA-49A2-9100-7D12246B0141}" type="pres">
      <dgm:prSet presAssocID="{ADE6C4F7-2461-49A8-A098-903548FE1F4B}" presName="padding" presStyleLbl="node1" presStyleIdx="4" presStyleCnt="11"/>
      <dgm:spPr/>
    </dgm:pt>
    <dgm:pt modelId="{15C02C25-6BBD-424A-A95C-828A06088B18}" type="pres">
      <dgm:prSet presAssocID="{ADE6C4F7-2461-49A8-A098-903548FE1F4B}" presName="shape" presStyleLbl="node1" presStyleIdx="5" presStyleCnt="11" custScaleX="206489" custScaleY="182263">
        <dgm:presLayoutVars>
          <dgm:bulletEnabled val="1"/>
        </dgm:presLayoutVars>
      </dgm:prSet>
      <dgm:spPr/>
      <dgm:t>
        <a:bodyPr/>
        <a:lstStyle/>
        <a:p>
          <a:endParaRPr lang="es-EC"/>
        </a:p>
      </dgm:t>
    </dgm:pt>
    <dgm:pt modelId="{F5A091E5-9008-4A66-9B2A-0D44188C0FA3}" type="pres">
      <dgm:prSet presAssocID="{0536631F-E78C-4F8A-91CE-1DA050966A20}" presName="sibTrans" presStyleLbl="sibTrans2D1" presStyleIdx="5" presStyleCnt="10"/>
      <dgm:spPr/>
      <dgm:t>
        <a:bodyPr/>
        <a:lstStyle/>
        <a:p>
          <a:endParaRPr lang="es-EC"/>
        </a:p>
      </dgm:t>
    </dgm:pt>
    <dgm:pt modelId="{6F64FE5E-58BF-4552-9002-A9D33B09247B}" type="pres">
      <dgm:prSet presAssocID="{440429DE-349B-427C-B89A-5A6B6998AFD0}" presName="middleNode" presStyleCnt="0"/>
      <dgm:spPr/>
    </dgm:pt>
    <dgm:pt modelId="{1F4C2BC9-A349-44D8-A2C5-F7D7B9972A5C}" type="pres">
      <dgm:prSet presAssocID="{440429DE-349B-427C-B89A-5A6B6998AFD0}" presName="padding" presStyleLbl="node1" presStyleIdx="5" presStyleCnt="11"/>
      <dgm:spPr/>
    </dgm:pt>
    <dgm:pt modelId="{E9B2472D-55AB-4FAA-A922-F35CC504E37F}" type="pres">
      <dgm:prSet presAssocID="{440429DE-349B-427C-B89A-5A6B6998AFD0}" presName="shape" presStyleLbl="node1" presStyleIdx="6" presStyleCnt="11" custScaleX="234363" custScaleY="201322">
        <dgm:presLayoutVars>
          <dgm:bulletEnabled val="1"/>
        </dgm:presLayoutVars>
      </dgm:prSet>
      <dgm:spPr/>
      <dgm:t>
        <a:bodyPr/>
        <a:lstStyle/>
        <a:p>
          <a:endParaRPr lang="es-EC"/>
        </a:p>
      </dgm:t>
    </dgm:pt>
    <dgm:pt modelId="{8CDE4A8B-2153-4BB0-9F9D-A4AAE2137255}" type="pres">
      <dgm:prSet presAssocID="{BBACD5A0-BB87-4E78-A57E-1C124179F1A9}" presName="sibTrans" presStyleLbl="sibTrans2D1" presStyleIdx="6" presStyleCnt="10"/>
      <dgm:spPr/>
      <dgm:t>
        <a:bodyPr/>
        <a:lstStyle/>
        <a:p>
          <a:endParaRPr lang="es-EC"/>
        </a:p>
      </dgm:t>
    </dgm:pt>
    <dgm:pt modelId="{3F679A7C-EC7B-4985-A8A6-DEA9A82C0B1C}" type="pres">
      <dgm:prSet presAssocID="{2E040F08-5EE4-47CF-B9AF-D28D1F53437C}" presName="middleNode" presStyleCnt="0"/>
      <dgm:spPr/>
    </dgm:pt>
    <dgm:pt modelId="{1A06F371-5BF7-4305-8498-F23A93B0F382}" type="pres">
      <dgm:prSet presAssocID="{2E040F08-5EE4-47CF-B9AF-D28D1F53437C}" presName="padding" presStyleLbl="node1" presStyleIdx="6" presStyleCnt="11"/>
      <dgm:spPr/>
    </dgm:pt>
    <dgm:pt modelId="{D408AE21-4B9F-44B2-858C-DD7C67CE4CB8}" type="pres">
      <dgm:prSet presAssocID="{2E040F08-5EE4-47CF-B9AF-D28D1F53437C}" presName="shape" presStyleLbl="node1" presStyleIdx="7" presStyleCnt="11" custScaleX="183863" custScaleY="207434">
        <dgm:presLayoutVars>
          <dgm:bulletEnabled val="1"/>
        </dgm:presLayoutVars>
      </dgm:prSet>
      <dgm:spPr/>
      <dgm:t>
        <a:bodyPr/>
        <a:lstStyle/>
        <a:p>
          <a:endParaRPr lang="es-EC"/>
        </a:p>
      </dgm:t>
    </dgm:pt>
    <dgm:pt modelId="{93D91D69-E224-4EAC-A691-1B6DCC77B9BC}" type="pres">
      <dgm:prSet presAssocID="{2064B565-BD30-454D-BBC6-70C3C56B7E98}" presName="sibTrans" presStyleLbl="sibTrans2D1" presStyleIdx="7" presStyleCnt="10"/>
      <dgm:spPr/>
      <dgm:t>
        <a:bodyPr/>
        <a:lstStyle/>
        <a:p>
          <a:endParaRPr lang="es-EC"/>
        </a:p>
      </dgm:t>
    </dgm:pt>
    <dgm:pt modelId="{F72B3947-DC54-496F-AACB-9BE5FCA452EB}" type="pres">
      <dgm:prSet presAssocID="{E1C960F6-922C-4D76-90D0-BFDFDA14091E}" presName="middleNode" presStyleCnt="0"/>
      <dgm:spPr/>
    </dgm:pt>
    <dgm:pt modelId="{24584A4A-ED90-4326-B9F5-F070A1F59F99}" type="pres">
      <dgm:prSet presAssocID="{E1C960F6-922C-4D76-90D0-BFDFDA14091E}" presName="padding" presStyleLbl="node1" presStyleIdx="7" presStyleCnt="11"/>
      <dgm:spPr/>
    </dgm:pt>
    <dgm:pt modelId="{F49C7C51-5E0C-42A4-94B7-17B7B9CAAC26}" type="pres">
      <dgm:prSet presAssocID="{E1C960F6-922C-4D76-90D0-BFDFDA14091E}" presName="shape" presStyleLbl="node1" presStyleIdx="8" presStyleCnt="11" custScaleX="231050" custScaleY="225869">
        <dgm:presLayoutVars>
          <dgm:bulletEnabled val="1"/>
        </dgm:presLayoutVars>
      </dgm:prSet>
      <dgm:spPr/>
      <dgm:t>
        <a:bodyPr/>
        <a:lstStyle/>
        <a:p>
          <a:endParaRPr lang="es-EC"/>
        </a:p>
      </dgm:t>
    </dgm:pt>
    <dgm:pt modelId="{08203764-089F-4C4D-91B9-1E48E68B7C61}" type="pres">
      <dgm:prSet presAssocID="{EAF4019A-7D97-4D5B-ADB1-4EB84A07F507}" presName="sibTrans" presStyleLbl="sibTrans2D1" presStyleIdx="8" presStyleCnt="10"/>
      <dgm:spPr/>
      <dgm:t>
        <a:bodyPr/>
        <a:lstStyle/>
        <a:p>
          <a:endParaRPr lang="es-EC"/>
        </a:p>
      </dgm:t>
    </dgm:pt>
    <dgm:pt modelId="{DA6C35B5-5279-42C8-AC8E-A2474BADE798}" type="pres">
      <dgm:prSet presAssocID="{3CB3B6D6-2652-4CA0-9E99-E5BB8FE6370C}" presName="middleNode" presStyleCnt="0"/>
      <dgm:spPr/>
    </dgm:pt>
    <dgm:pt modelId="{40C86DB5-B4D4-49E0-8C98-41A2FF7C49A3}" type="pres">
      <dgm:prSet presAssocID="{3CB3B6D6-2652-4CA0-9E99-E5BB8FE6370C}" presName="padding" presStyleLbl="node1" presStyleIdx="8" presStyleCnt="11"/>
      <dgm:spPr/>
    </dgm:pt>
    <dgm:pt modelId="{054AB743-DC3F-43E5-BB20-01B8FF2A3E07}" type="pres">
      <dgm:prSet presAssocID="{3CB3B6D6-2652-4CA0-9E99-E5BB8FE6370C}" presName="shape" presStyleLbl="node1" presStyleIdx="9" presStyleCnt="11" custScaleX="270103" custScaleY="208514">
        <dgm:presLayoutVars>
          <dgm:bulletEnabled val="1"/>
        </dgm:presLayoutVars>
      </dgm:prSet>
      <dgm:spPr/>
      <dgm:t>
        <a:bodyPr/>
        <a:lstStyle/>
        <a:p>
          <a:endParaRPr lang="es-EC"/>
        </a:p>
      </dgm:t>
    </dgm:pt>
    <dgm:pt modelId="{50C94D3F-931F-491A-BA11-A7FDD2C2DDFF}" type="pres">
      <dgm:prSet presAssocID="{17CE43D8-E7A3-4BCC-8918-7ECF5C660F59}" presName="sibTrans" presStyleLbl="sibTrans2D1" presStyleIdx="9" presStyleCnt="10"/>
      <dgm:spPr/>
      <dgm:t>
        <a:bodyPr/>
        <a:lstStyle/>
        <a:p>
          <a:endParaRPr lang="es-EC"/>
        </a:p>
      </dgm:t>
    </dgm:pt>
    <dgm:pt modelId="{5E8C60D9-9CFD-4A42-A57E-B09161B11F5D}" type="pres">
      <dgm:prSet presAssocID="{5B9ECCBC-C844-47E1-AE00-8928059BB4CC}" presName="lastNode" presStyleLbl="node1" presStyleIdx="10" presStyleCnt="11" custScaleX="125238" custScaleY="101096">
        <dgm:presLayoutVars>
          <dgm:bulletEnabled val="1"/>
        </dgm:presLayoutVars>
      </dgm:prSet>
      <dgm:spPr/>
      <dgm:t>
        <a:bodyPr/>
        <a:lstStyle/>
        <a:p>
          <a:endParaRPr lang="es-EC"/>
        </a:p>
      </dgm:t>
    </dgm:pt>
  </dgm:ptLst>
  <dgm:cxnLst>
    <dgm:cxn modelId="{0D03EBA8-6501-4CFD-8671-54CA6DA109F5}" type="presOf" srcId="{4BB93E9A-5C1C-4456-A353-494452781448}" destId="{4FFF0E7B-FECA-4453-9571-AF9718202D54}" srcOrd="0" destOrd="0" presId="urn:microsoft.com/office/officeart/2005/8/layout/bProcess2"/>
    <dgm:cxn modelId="{5B922695-DE36-463F-B116-93A7850B99FD}" type="presOf" srcId="{F98A925D-E96A-4748-97B7-2D9BD4D79449}" destId="{5D4F6840-4DAC-4C51-A527-42E2C369C33E}" srcOrd="0" destOrd="0" presId="urn:microsoft.com/office/officeart/2005/8/layout/bProcess2"/>
    <dgm:cxn modelId="{A15B6616-09EF-4B9C-9E55-3F0622267750}" type="presOf" srcId="{ADE6C4F7-2461-49A8-A098-903548FE1F4B}" destId="{15C02C25-6BBD-424A-A95C-828A06088B18}" srcOrd="0" destOrd="0" presId="urn:microsoft.com/office/officeart/2005/8/layout/bProcess2"/>
    <dgm:cxn modelId="{159A90C6-7301-4F1D-BF01-7847BD11B1C2}" type="presOf" srcId="{440429DE-349B-427C-B89A-5A6B6998AFD0}" destId="{E9B2472D-55AB-4FAA-A922-F35CC504E37F}" srcOrd="0" destOrd="0" presId="urn:microsoft.com/office/officeart/2005/8/layout/bProcess2"/>
    <dgm:cxn modelId="{9B91A117-991E-4B43-B9FB-460067695353}" type="presOf" srcId="{3CB3B6D6-2652-4CA0-9E99-E5BB8FE6370C}" destId="{054AB743-DC3F-43E5-BB20-01B8FF2A3E07}" srcOrd="0" destOrd="0" presId="urn:microsoft.com/office/officeart/2005/8/layout/bProcess2"/>
    <dgm:cxn modelId="{A28876A0-40C5-4ED6-A92B-748723DE26B9}" type="presOf" srcId="{2064B565-BD30-454D-BBC6-70C3C56B7E98}" destId="{93D91D69-E224-4EAC-A691-1B6DCC77B9BC}" srcOrd="0" destOrd="0" presId="urn:microsoft.com/office/officeart/2005/8/layout/bProcess2"/>
    <dgm:cxn modelId="{09DC6912-EB42-4AEC-A864-ABEAB6918AB7}" type="presOf" srcId="{35342169-4DD6-4C6C-9B08-10FCAEB4A246}" destId="{9ED78453-F051-43BD-9AA8-7701EB92DD95}" srcOrd="0" destOrd="0" presId="urn:microsoft.com/office/officeart/2005/8/layout/bProcess2"/>
    <dgm:cxn modelId="{D3969A58-ABA7-4380-8FB9-4ACE14EB6678}" srcId="{6954CFF4-EAF6-43A9-9600-E3CA12704DDA}" destId="{5B9ECCBC-C844-47E1-AE00-8928059BB4CC}" srcOrd="10" destOrd="0" parTransId="{9FED25CD-6788-4895-87D8-D4997935B69F}" sibTransId="{8AF53DA5-145A-459C-AAF7-2871FEB60D81}"/>
    <dgm:cxn modelId="{8BA8B66E-8D52-4316-98EA-6A2DE30BF1B1}" type="presOf" srcId="{6E62DCBA-B602-454A-9889-9B49A8048708}" destId="{EEFB9F62-E4AE-4762-905B-0D1A9773653F}" srcOrd="0" destOrd="0" presId="urn:microsoft.com/office/officeart/2005/8/layout/bProcess2"/>
    <dgm:cxn modelId="{420E9698-F69C-4A4C-926B-5C0797E1830C}" srcId="{6954CFF4-EAF6-43A9-9600-E3CA12704DDA}" destId="{C41B5665-710C-4E95-B108-D58E93256105}" srcOrd="4" destOrd="0" parTransId="{CFACAD19-6C97-4C60-BC54-8D2672A2107E}" sibTransId="{203A53FB-7A72-452A-A8E3-A8980C571D47}"/>
    <dgm:cxn modelId="{BF98E700-E184-404D-9C71-19783FF1DCDC}" type="presOf" srcId="{492A7105-A1AC-4F5A-B9F3-1C149270663C}" destId="{514FE8E9-C329-4B05-AEB5-30BA883FE48B}" srcOrd="0" destOrd="0" presId="urn:microsoft.com/office/officeart/2005/8/layout/bProcess2"/>
    <dgm:cxn modelId="{08915AC4-FD95-4BC3-8711-CDE518AECAC3}" type="presOf" srcId="{72F1388A-84CD-4C01-A09E-242657624950}" destId="{51281D5B-05FA-4BCC-A437-6C2C96ABA507}" srcOrd="0" destOrd="0" presId="urn:microsoft.com/office/officeart/2005/8/layout/bProcess2"/>
    <dgm:cxn modelId="{E80E5953-EA82-4E1B-804D-BDAD79A82DFC}" type="presOf" srcId="{EAF4019A-7D97-4D5B-ADB1-4EB84A07F507}" destId="{08203764-089F-4C4D-91B9-1E48E68B7C61}" srcOrd="0" destOrd="0" presId="urn:microsoft.com/office/officeart/2005/8/layout/bProcess2"/>
    <dgm:cxn modelId="{5BEA84BF-9371-42EE-8346-AB0D5086555C}" type="presOf" srcId="{6954CFF4-EAF6-43A9-9600-E3CA12704DDA}" destId="{2DFC0010-BEEE-4576-ADE1-FD2651FEDF41}" srcOrd="0" destOrd="0" presId="urn:microsoft.com/office/officeart/2005/8/layout/bProcess2"/>
    <dgm:cxn modelId="{606DABAC-E56C-4EDC-9A80-91D726290102}" srcId="{6954CFF4-EAF6-43A9-9600-E3CA12704DDA}" destId="{ADE6C4F7-2461-49A8-A098-903548FE1F4B}" srcOrd="5" destOrd="0" parTransId="{6C31EDD2-5F35-427E-A998-E53ED958DE9F}" sibTransId="{0536631F-E78C-4F8A-91CE-1DA050966A20}"/>
    <dgm:cxn modelId="{BA66E383-E543-428F-ADE3-01574D1D171F}" srcId="{6954CFF4-EAF6-43A9-9600-E3CA12704DDA}" destId="{492A7105-A1AC-4F5A-B9F3-1C149270663C}" srcOrd="3" destOrd="0" parTransId="{77CE0EC7-0E7F-4F0A-87D4-EACD3D27F818}" sibTransId="{F097A157-A824-482E-B121-002D7A0A348D}"/>
    <dgm:cxn modelId="{057F5BA5-04F8-4285-BD72-804AD3D6A697}" type="presOf" srcId="{203A53FB-7A72-452A-A8E3-A8980C571D47}" destId="{7EEAA570-1DE2-46E8-95F1-C06DA9C70082}" srcOrd="0" destOrd="0" presId="urn:microsoft.com/office/officeart/2005/8/layout/bProcess2"/>
    <dgm:cxn modelId="{F75408C2-F124-47C2-99A9-39C4E50A08BF}" type="presOf" srcId="{C41B5665-710C-4E95-B108-D58E93256105}" destId="{22CA1652-2AE6-4B85-BAAF-2EDD971EAAF5}" srcOrd="0" destOrd="0" presId="urn:microsoft.com/office/officeart/2005/8/layout/bProcess2"/>
    <dgm:cxn modelId="{2E3FADF6-9DBC-4514-933A-F0782AB9D9CC}" srcId="{6954CFF4-EAF6-43A9-9600-E3CA12704DDA}" destId="{2E040F08-5EE4-47CF-B9AF-D28D1F53437C}" srcOrd="7" destOrd="0" parTransId="{B4F7491B-F588-4681-BD3A-3E3590465B46}" sibTransId="{2064B565-BD30-454D-BBC6-70C3C56B7E98}"/>
    <dgm:cxn modelId="{02C4E6E3-F05A-44EB-865D-5E4639F3D23A}" type="presOf" srcId="{2E040F08-5EE4-47CF-B9AF-D28D1F53437C}" destId="{D408AE21-4B9F-44B2-858C-DD7C67CE4CB8}" srcOrd="0" destOrd="0" presId="urn:microsoft.com/office/officeart/2005/8/layout/bProcess2"/>
    <dgm:cxn modelId="{FDBF8B0E-4BEE-45B8-BBFB-65A6B357B1BC}" type="presOf" srcId="{BBACD5A0-BB87-4E78-A57E-1C124179F1A9}" destId="{8CDE4A8B-2153-4BB0-9F9D-A4AAE2137255}" srcOrd="0" destOrd="0" presId="urn:microsoft.com/office/officeart/2005/8/layout/bProcess2"/>
    <dgm:cxn modelId="{4550741C-114A-4836-A9C6-3582ECB28B87}" type="presOf" srcId="{5B9ECCBC-C844-47E1-AE00-8928059BB4CC}" destId="{5E8C60D9-9CFD-4A42-A57E-B09161B11F5D}" srcOrd="0" destOrd="0" presId="urn:microsoft.com/office/officeart/2005/8/layout/bProcess2"/>
    <dgm:cxn modelId="{ADD78F6F-05A6-4B80-B1FA-4F755ABEFE43}" srcId="{6954CFF4-EAF6-43A9-9600-E3CA12704DDA}" destId="{068C87BB-DBEF-4AB3-9739-F6D605AED450}" srcOrd="2" destOrd="0" parTransId="{121B2DD1-E49D-48C8-A9A7-23471DD49490}" sibTransId="{72F1388A-84CD-4C01-A09E-242657624950}"/>
    <dgm:cxn modelId="{2CF236CC-5C96-42CF-BF63-0B7408588FB6}" type="presOf" srcId="{F097A157-A824-482E-B121-002D7A0A348D}" destId="{1E67567B-F3D5-4757-AF11-9F71BC1E04FF}" srcOrd="0" destOrd="0" presId="urn:microsoft.com/office/officeart/2005/8/layout/bProcess2"/>
    <dgm:cxn modelId="{3BCE735B-A0DA-49B6-899F-99F5D589C5E7}" type="presOf" srcId="{0536631F-E78C-4F8A-91CE-1DA050966A20}" destId="{F5A091E5-9008-4A66-9B2A-0D44188C0FA3}" srcOrd="0" destOrd="0" presId="urn:microsoft.com/office/officeart/2005/8/layout/bProcess2"/>
    <dgm:cxn modelId="{7530BA6B-9B07-42E2-B8C8-6B049219D669}" srcId="{6954CFF4-EAF6-43A9-9600-E3CA12704DDA}" destId="{440429DE-349B-427C-B89A-5A6B6998AFD0}" srcOrd="6" destOrd="0" parTransId="{FBF82548-960A-4215-BB05-2F8BF01296A1}" sibTransId="{BBACD5A0-BB87-4E78-A57E-1C124179F1A9}"/>
    <dgm:cxn modelId="{7C14037D-DA13-4CB4-ACBF-8626E782934A}" type="presOf" srcId="{068C87BB-DBEF-4AB3-9739-F6D605AED450}" destId="{5D56A54D-7117-4815-82FC-620D416772B3}" srcOrd="0" destOrd="0" presId="urn:microsoft.com/office/officeart/2005/8/layout/bProcess2"/>
    <dgm:cxn modelId="{5E9D36EB-987E-4D76-9032-913AE81EDB69}" srcId="{6954CFF4-EAF6-43A9-9600-E3CA12704DDA}" destId="{E1C960F6-922C-4D76-90D0-BFDFDA14091E}" srcOrd="8" destOrd="0" parTransId="{92474BD1-0299-4083-B8EF-6F64388D90BD}" sibTransId="{EAF4019A-7D97-4D5B-ADB1-4EB84A07F507}"/>
    <dgm:cxn modelId="{02FC1D30-BD8F-4449-8660-41B67C53AE17}" srcId="{6954CFF4-EAF6-43A9-9600-E3CA12704DDA}" destId="{F98A925D-E96A-4748-97B7-2D9BD4D79449}" srcOrd="1" destOrd="0" parTransId="{C9E8EDA3-70F2-4B17-8A54-0C9F6FEABCC6}" sibTransId="{35342169-4DD6-4C6C-9B08-10FCAEB4A246}"/>
    <dgm:cxn modelId="{84100543-2CB4-4DFB-BE92-05C16CC0B70B}" srcId="{6954CFF4-EAF6-43A9-9600-E3CA12704DDA}" destId="{3CB3B6D6-2652-4CA0-9E99-E5BB8FE6370C}" srcOrd="9" destOrd="0" parTransId="{274694F1-E214-4F69-A019-75ECA3245473}" sibTransId="{17CE43D8-E7A3-4BCC-8918-7ECF5C660F59}"/>
    <dgm:cxn modelId="{E2348B8E-B8FE-41AE-971C-77C1FD5D4CFA}" type="presOf" srcId="{17CE43D8-E7A3-4BCC-8918-7ECF5C660F59}" destId="{50C94D3F-931F-491A-BA11-A7FDD2C2DDFF}" srcOrd="0" destOrd="0" presId="urn:microsoft.com/office/officeart/2005/8/layout/bProcess2"/>
    <dgm:cxn modelId="{E8A1211C-6154-43EA-81D6-1F8A08FD44F7}" type="presOf" srcId="{E1C960F6-922C-4D76-90D0-BFDFDA14091E}" destId="{F49C7C51-5E0C-42A4-94B7-17B7B9CAAC26}" srcOrd="0" destOrd="0" presId="urn:microsoft.com/office/officeart/2005/8/layout/bProcess2"/>
    <dgm:cxn modelId="{E2B27BA1-00D9-4ACF-A43B-778EA4628205}" srcId="{6954CFF4-EAF6-43A9-9600-E3CA12704DDA}" destId="{4BB93E9A-5C1C-4456-A353-494452781448}" srcOrd="0" destOrd="0" parTransId="{6E9B2906-9D5B-48A9-BDAD-9B7161298FA1}" sibTransId="{6E62DCBA-B602-454A-9889-9B49A8048708}"/>
    <dgm:cxn modelId="{90C60E69-85C1-4C03-A0CD-CA61E93A055B}" type="presParOf" srcId="{2DFC0010-BEEE-4576-ADE1-FD2651FEDF41}" destId="{4FFF0E7B-FECA-4453-9571-AF9718202D54}" srcOrd="0" destOrd="0" presId="urn:microsoft.com/office/officeart/2005/8/layout/bProcess2"/>
    <dgm:cxn modelId="{1BAABE7C-1AA8-426F-821B-EFC9F5794F37}" type="presParOf" srcId="{2DFC0010-BEEE-4576-ADE1-FD2651FEDF41}" destId="{EEFB9F62-E4AE-4762-905B-0D1A9773653F}" srcOrd="1" destOrd="0" presId="urn:microsoft.com/office/officeart/2005/8/layout/bProcess2"/>
    <dgm:cxn modelId="{44B31DD7-DD2B-427D-82F9-2101568340C0}" type="presParOf" srcId="{2DFC0010-BEEE-4576-ADE1-FD2651FEDF41}" destId="{B4D1D81A-1B5B-495B-96F7-B821B07CEF54}" srcOrd="2" destOrd="0" presId="urn:microsoft.com/office/officeart/2005/8/layout/bProcess2"/>
    <dgm:cxn modelId="{03B001BA-5937-47B8-9CF9-A4C9708FD0E6}" type="presParOf" srcId="{B4D1D81A-1B5B-495B-96F7-B821B07CEF54}" destId="{05EC5E42-EBA0-4C14-B715-3B6B3155D626}" srcOrd="0" destOrd="0" presId="urn:microsoft.com/office/officeart/2005/8/layout/bProcess2"/>
    <dgm:cxn modelId="{7743FC9C-D5C8-4B05-99C7-19CA0484AF9A}" type="presParOf" srcId="{B4D1D81A-1B5B-495B-96F7-B821B07CEF54}" destId="{5D4F6840-4DAC-4C51-A527-42E2C369C33E}" srcOrd="1" destOrd="0" presId="urn:microsoft.com/office/officeart/2005/8/layout/bProcess2"/>
    <dgm:cxn modelId="{A691BB62-1E29-4CEA-99E8-D50F2FEE0E7F}" type="presParOf" srcId="{2DFC0010-BEEE-4576-ADE1-FD2651FEDF41}" destId="{9ED78453-F051-43BD-9AA8-7701EB92DD95}" srcOrd="3" destOrd="0" presId="urn:microsoft.com/office/officeart/2005/8/layout/bProcess2"/>
    <dgm:cxn modelId="{DE9225DE-EB05-47E7-84C7-83021D86321C}" type="presParOf" srcId="{2DFC0010-BEEE-4576-ADE1-FD2651FEDF41}" destId="{204D0679-07C7-4059-B98C-BA2FADEF1D45}" srcOrd="4" destOrd="0" presId="urn:microsoft.com/office/officeart/2005/8/layout/bProcess2"/>
    <dgm:cxn modelId="{DC58ACC6-FB12-4021-B3BC-A5958E902F86}" type="presParOf" srcId="{204D0679-07C7-4059-B98C-BA2FADEF1D45}" destId="{B2BB6D74-6021-4A8F-8E3F-3BB03DFFF9C3}" srcOrd="0" destOrd="0" presId="urn:microsoft.com/office/officeart/2005/8/layout/bProcess2"/>
    <dgm:cxn modelId="{CF48E460-7CB2-4991-91BD-8F2758B5E5E5}" type="presParOf" srcId="{204D0679-07C7-4059-B98C-BA2FADEF1D45}" destId="{5D56A54D-7117-4815-82FC-620D416772B3}" srcOrd="1" destOrd="0" presId="urn:microsoft.com/office/officeart/2005/8/layout/bProcess2"/>
    <dgm:cxn modelId="{13C5468D-8201-42B8-8FDB-D66952C9AE80}" type="presParOf" srcId="{2DFC0010-BEEE-4576-ADE1-FD2651FEDF41}" destId="{51281D5B-05FA-4BCC-A437-6C2C96ABA507}" srcOrd="5" destOrd="0" presId="urn:microsoft.com/office/officeart/2005/8/layout/bProcess2"/>
    <dgm:cxn modelId="{99D05FD7-B3D5-4F69-94BB-A4C9CC770A7C}" type="presParOf" srcId="{2DFC0010-BEEE-4576-ADE1-FD2651FEDF41}" destId="{E4DCA3F8-9554-4D22-90FB-A1B235DF4DCC}" srcOrd="6" destOrd="0" presId="urn:microsoft.com/office/officeart/2005/8/layout/bProcess2"/>
    <dgm:cxn modelId="{24D12D63-FF82-4A74-B191-0DF1F3642338}" type="presParOf" srcId="{E4DCA3F8-9554-4D22-90FB-A1B235DF4DCC}" destId="{0303070D-B2C6-4062-8E78-8DE6E423BDE4}" srcOrd="0" destOrd="0" presId="urn:microsoft.com/office/officeart/2005/8/layout/bProcess2"/>
    <dgm:cxn modelId="{432E0B2E-AF64-42A8-B3AA-2AE6C8221D23}" type="presParOf" srcId="{E4DCA3F8-9554-4D22-90FB-A1B235DF4DCC}" destId="{514FE8E9-C329-4B05-AEB5-30BA883FE48B}" srcOrd="1" destOrd="0" presId="urn:microsoft.com/office/officeart/2005/8/layout/bProcess2"/>
    <dgm:cxn modelId="{DF1E8566-F760-4A77-9307-0344BC9E3360}" type="presParOf" srcId="{2DFC0010-BEEE-4576-ADE1-FD2651FEDF41}" destId="{1E67567B-F3D5-4757-AF11-9F71BC1E04FF}" srcOrd="7" destOrd="0" presId="urn:microsoft.com/office/officeart/2005/8/layout/bProcess2"/>
    <dgm:cxn modelId="{27A42014-D415-4A8C-9C03-248A97774571}" type="presParOf" srcId="{2DFC0010-BEEE-4576-ADE1-FD2651FEDF41}" destId="{FEDCCFCA-963F-4E9D-B8B2-429F27826308}" srcOrd="8" destOrd="0" presId="urn:microsoft.com/office/officeart/2005/8/layout/bProcess2"/>
    <dgm:cxn modelId="{8F8A3A08-A068-431B-A9D4-68D5FF12936D}" type="presParOf" srcId="{FEDCCFCA-963F-4E9D-B8B2-429F27826308}" destId="{D11BE57A-9867-4922-921C-69668C1FD3A3}" srcOrd="0" destOrd="0" presId="urn:microsoft.com/office/officeart/2005/8/layout/bProcess2"/>
    <dgm:cxn modelId="{6C75734E-F268-44FE-9B81-2175E2DD3686}" type="presParOf" srcId="{FEDCCFCA-963F-4E9D-B8B2-429F27826308}" destId="{22CA1652-2AE6-4B85-BAAF-2EDD971EAAF5}" srcOrd="1" destOrd="0" presId="urn:microsoft.com/office/officeart/2005/8/layout/bProcess2"/>
    <dgm:cxn modelId="{D1D1E033-7AA6-4A5E-9F87-F4DBEBFD9E33}" type="presParOf" srcId="{2DFC0010-BEEE-4576-ADE1-FD2651FEDF41}" destId="{7EEAA570-1DE2-46E8-95F1-C06DA9C70082}" srcOrd="9" destOrd="0" presId="urn:microsoft.com/office/officeart/2005/8/layout/bProcess2"/>
    <dgm:cxn modelId="{B15B93FC-5D62-46C3-816C-52295C5FDC16}" type="presParOf" srcId="{2DFC0010-BEEE-4576-ADE1-FD2651FEDF41}" destId="{C28AABF3-0BB4-48B4-B1AB-0BB92B658410}" srcOrd="10" destOrd="0" presId="urn:microsoft.com/office/officeart/2005/8/layout/bProcess2"/>
    <dgm:cxn modelId="{F6FE825E-5D01-44B4-83FF-6C36B4F727CF}" type="presParOf" srcId="{C28AABF3-0BB4-48B4-B1AB-0BB92B658410}" destId="{2CEC8312-00CA-49A2-9100-7D12246B0141}" srcOrd="0" destOrd="0" presId="urn:microsoft.com/office/officeart/2005/8/layout/bProcess2"/>
    <dgm:cxn modelId="{3EB53A9D-DC8B-4D13-AE69-7703A3A210EF}" type="presParOf" srcId="{C28AABF3-0BB4-48B4-B1AB-0BB92B658410}" destId="{15C02C25-6BBD-424A-A95C-828A06088B18}" srcOrd="1" destOrd="0" presId="urn:microsoft.com/office/officeart/2005/8/layout/bProcess2"/>
    <dgm:cxn modelId="{04BA8A04-D591-4CB1-AB29-9D449FC70274}" type="presParOf" srcId="{2DFC0010-BEEE-4576-ADE1-FD2651FEDF41}" destId="{F5A091E5-9008-4A66-9B2A-0D44188C0FA3}" srcOrd="11" destOrd="0" presId="urn:microsoft.com/office/officeart/2005/8/layout/bProcess2"/>
    <dgm:cxn modelId="{D09CA3B3-A042-4F94-BD2B-F37BC1272424}" type="presParOf" srcId="{2DFC0010-BEEE-4576-ADE1-FD2651FEDF41}" destId="{6F64FE5E-58BF-4552-9002-A9D33B09247B}" srcOrd="12" destOrd="0" presId="urn:microsoft.com/office/officeart/2005/8/layout/bProcess2"/>
    <dgm:cxn modelId="{DB85D1C2-04E2-43C6-9A5B-7A522777E910}" type="presParOf" srcId="{6F64FE5E-58BF-4552-9002-A9D33B09247B}" destId="{1F4C2BC9-A349-44D8-A2C5-F7D7B9972A5C}" srcOrd="0" destOrd="0" presId="urn:microsoft.com/office/officeart/2005/8/layout/bProcess2"/>
    <dgm:cxn modelId="{BA3E5AF7-A1F7-4DBA-8AB4-70797A2B502D}" type="presParOf" srcId="{6F64FE5E-58BF-4552-9002-A9D33B09247B}" destId="{E9B2472D-55AB-4FAA-A922-F35CC504E37F}" srcOrd="1" destOrd="0" presId="urn:microsoft.com/office/officeart/2005/8/layout/bProcess2"/>
    <dgm:cxn modelId="{D92EA495-3160-4139-B2DC-92DB11C62841}" type="presParOf" srcId="{2DFC0010-BEEE-4576-ADE1-FD2651FEDF41}" destId="{8CDE4A8B-2153-4BB0-9F9D-A4AAE2137255}" srcOrd="13" destOrd="0" presId="urn:microsoft.com/office/officeart/2005/8/layout/bProcess2"/>
    <dgm:cxn modelId="{E3C5328A-5EC8-4EE4-9231-9A0C4F6E8505}" type="presParOf" srcId="{2DFC0010-BEEE-4576-ADE1-FD2651FEDF41}" destId="{3F679A7C-EC7B-4985-A8A6-DEA9A82C0B1C}" srcOrd="14" destOrd="0" presId="urn:microsoft.com/office/officeart/2005/8/layout/bProcess2"/>
    <dgm:cxn modelId="{136E0B4F-47C5-410D-B2F5-A51013B84021}" type="presParOf" srcId="{3F679A7C-EC7B-4985-A8A6-DEA9A82C0B1C}" destId="{1A06F371-5BF7-4305-8498-F23A93B0F382}" srcOrd="0" destOrd="0" presId="urn:microsoft.com/office/officeart/2005/8/layout/bProcess2"/>
    <dgm:cxn modelId="{B518A0BD-B32C-480C-A735-9849C8A3F044}" type="presParOf" srcId="{3F679A7C-EC7B-4985-A8A6-DEA9A82C0B1C}" destId="{D408AE21-4B9F-44B2-858C-DD7C67CE4CB8}" srcOrd="1" destOrd="0" presId="urn:microsoft.com/office/officeart/2005/8/layout/bProcess2"/>
    <dgm:cxn modelId="{6A6900FF-2055-495A-9CF8-1CAADF3FB233}" type="presParOf" srcId="{2DFC0010-BEEE-4576-ADE1-FD2651FEDF41}" destId="{93D91D69-E224-4EAC-A691-1B6DCC77B9BC}" srcOrd="15" destOrd="0" presId="urn:microsoft.com/office/officeart/2005/8/layout/bProcess2"/>
    <dgm:cxn modelId="{033F642A-5AB2-4D2D-8B91-EDD6BD641877}" type="presParOf" srcId="{2DFC0010-BEEE-4576-ADE1-FD2651FEDF41}" destId="{F72B3947-DC54-496F-AACB-9BE5FCA452EB}" srcOrd="16" destOrd="0" presId="urn:microsoft.com/office/officeart/2005/8/layout/bProcess2"/>
    <dgm:cxn modelId="{7066DD9A-DA27-4FD7-A8F1-C2208AF62D02}" type="presParOf" srcId="{F72B3947-DC54-496F-AACB-9BE5FCA452EB}" destId="{24584A4A-ED90-4326-B9F5-F070A1F59F99}" srcOrd="0" destOrd="0" presId="urn:microsoft.com/office/officeart/2005/8/layout/bProcess2"/>
    <dgm:cxn modelId="{8F09BA3F-436A-4164-BD04-FDD4A1727204}" type="presParOf" srcId="{F72B3947-DC54-496F-AACB-9BE5FCA452EB}" destId="{F49C7C51-5E0C-42A4-94B7-17B7B9CAAC26}" srcOrd="1" destOrd="0" presId="urn:microsoft.com/office/officeart/2005/8/layout/bProcess2"/>
    <dgm:cxn modelId="{AD50E49D-9D3B-40DB-81C9-E31CB2C3390E}" type="presParOf" srcId="{2DFC0010-BEEE-4576-ADE1-FD2651FEDF41}" destId="{08203764-089F-4C4D-91B9-1E48E68B7C61}" srcOrd="17" destOrd="0" presId="urn:microsoft.com/office/officeart/2005/8/layout/bProcess2"/>
    <dgm:cxn modelId="{E691F3F1-F632-424C-BDBD-4BFE51F26970}" type="presParOf" srcId="{2DFC0010-BEEE-4576-ADE1-FD2651FEDF41}" destId="{DA6C35B5-5279-42C8-AC8E-A2474BADE798}" srcOrd="18" destOrd="0" presId="urn:microsoft.com/office/officeart/2005/8/layout/bProcess2"/>
    <dgm:cxn modelId="{4AE7EDB8-3599-4AF7-B551-8FAE823E88D2}" type="presParOf" srcId="{DA6C35B5-5279-42C8-AC8E-A2474BADE798}" destId="{40C86DB5-B4D4-49E0-8C98-41A2FF7C49A3}" srcOrd="0" destOrd="0" presId="urn:microsoft.com/office/officeart/2005/8/layout/bProcess2"/>
    <dgm:cxn modelId="{805551E3-7849-46CE-A840-9AE3242FAE13}" type="presParOf" srcId="{DA6C35B5-5279-42C8-AC8E-A2474BADE798}" destId="{054AB743-DC3F-43E5-BB20-01B8FF2A3E07}" srcOrd="1" destOrd="0" presId="urn:microsoft.com/office/officeart/2005/8/layout/bProcess2"/>
    <dgm:cxn modelId="{7C4460D2-B3A3-437C-8F2D-529F8AA122C8}" type="presParOf" srcId="{2DFC0010-BEEE-4576-ADE1-FD2651FEDF41}" destId="{50C94D3F-931F-491A-BA11-A7FDD2C2DDFF}" srcOrd="19" destOrd="0" presId="urn:microsoft.com/office/officeart/2005/8/layout/bProcess2"/>
    <dgm:cxn modelId="{583FD635-16CC-4618-B0A6-3FE37FAC412B}" type="presParOf" srcId="{2DFC0010-BEEE-4576-ADE1-FD2651FEDF41}" destId="{5E8C60D9-9CFD-4A42-A57E-B09161B11F5D}" srcOrd="20" destOrd="0" presId="urn:microsoft.com/office/officeart/2005/8/layout/bProcess2"/>
  </dgm:cxnLst>
  <dgm:bg>
    <a:solidFill>
      <a:schemeClr val="accent5"/>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281A47-D5B6-4842-9710-E2037980C66E}" type="doc">
      <dgm:prSet loTypeId="urn:microsoft.com/office/officeart/2005/8/layout/bProcess2" loCatId="process" qsTypeId="urn:microsoft.com/office/officeart/2005/8/quickstyle/simple1" qsCatId="simple" csTypeId="urn:microsoft.com/office/officeart/2005/8/colors/colorful3" csCatId="colorful" phldr="1"/>
      <dgm:spPr/>
      <dgm:t>
        <a:bodyPr/>
        <a:lstStyle/>
        <a:p>
          <a:endParaRPr lang="es-EC"/>
        </a:p>
      </dgm:t>
    </dgm:pt>
    <dgm:pt modelId="{73E7F04D-37E9-41D0-873B-0B68111158ED}">
      <dgm:prSet phldrT="[Texto]" custT="1"/>
      <dgm:spPr>
        <a:solidFill>
          <a:srgbClr val="FFFF00"/>
        </a:solidFill>
        <a:ln>
          <a:solidFill>
            <a:schemeClr val="tx1"/>
          </a:solidFill>
        </a:ln>
      </dgm:spPr>
      <dgm:t>
        <a:bodyPr/>
        <a:lstStyle/>
        <a:p>
          <a:r>
            <a:rPr lang="es-EC" sz="1200" dirty="0" smtClean="0">
              <a:solidFill>
                <a:schemeClr val="tx1"/>
              </a:solidFill>
              <a:latin typeface="Arial" pitchFamily="34" charset="0"/>
              <a:cs typeface="Arial" pitchFamily="34" charset="0"/>
            </a:rPr>
            <a:t>Formalizar y estandarizar procesos</a:t>
          </a:r>
          <a:endParaRPr lang="es-EC" sz="1200" dirty="0">
            <a:solidFill>
              <a:schemeClr val="tx1"/>
            </a:solidFill>
            <a:latin typeface="Arial" pitchFamily="34" charset="0"/>
            <a:cs typeface="Arial" pitchFamily="34" charset="0"/>
          </a:endParaRPr>
        </a:p>
      </dgm:t>
    </dgm:pt>
    <dgm:pt modelId="{B9FF6F0F-5695-42BA-A9DF-9944AE78986B}" type="parTrans" cxnId="{E9D8345E-C564-4A12-8E06-BA5541171DB2}">
      <dgm:prSet/>
      <dgm:spPr/>
      <dgm:t>
        <a:bodyPr/>
        <a:lstStyle/>
        <a:p>
          <a:endParaRPr lang="es-EC"/>
        </a:p>
      </dgm:t>
    </dgm:pt>
    <dgm:pt modelId="{4A0D6C8F-6F2C-4484-9EDB-8EF2B4EC2CFF}" type="sibTrans" cxnId="{E9D8345E-C564-4A12-8E06-BA5541171DB2}">
      <dgm:prSet/>
      <dgm:spPr/>
      <dgm:t>
        <a:bodyPr/>
        <a:lstStyle/>
        <a:p>
          <a:endParaRPr lang="es-EC"/>
        </a:p>
      </dgm:t>
    </dgm:pt>
    <dgm:pt modelId="{46CABBC1-412E-498D-9ABC-600DEF7E3840}">
      <dgm:prSet phldrT="[Texto]" custT="1"/>
      <dgm:spPr/>
      <dgm:t>
        <a:bodyPr/>
        <a:lstStyle/>
        <a:p>
          <a:r>
            <a:rPr lang="es-EC" sz="1200" dirty="0" smtClean="0">
              <a:solidFill>
                <a:schemeClr val="tx1"/>
              </a:solidFill>
              <a:latin typeface="Arial" pitchFamily="34" charset="0"/>
              <a:cs typeface="Arial" pitchFamily="34" charset="0"/>
            </a:rPr>
            <a:t>Ejecutar un plan de capacitación acorde a las necesidades de la CMLCC</a:t>
          </a:r>
          <a:endParaRPr lang="es-EC" sz="1200" dirty="0">
            <a:solidFill>
              <a:schemeClr val="tx1"/>
            </a:solidFill>
            <a:latin typeface="Arial" pitchFamily="34" charset="0"/>
            <a:cs typeface="Arial" pitchFamily="34" charset="0"/>
          </a:endParaRPr>
        </a:p>
      </dgm:t>
    </dgm:pt>
    <dgm:pt modelId="{B9E11C3C-37E9-4DF4-BC1A-3280AEE89907}" type="parTrans" cxnId="{9161652F-AEF7-4307-922E-BE3ACFE9B036}">
      <dgm:prSet/>
      <dgm:spPr/>
      <dgm:t>
        <a:bodyPr/>
        <a:lstStyle/>
        <a:p>
          <a:endParaRPr lang="es-EC"/>
        </a:p>
      </dgm:t>
    </dgm:pt>
    <dgm:pt modelId="{BFBA497F-6026-4832-ABFF-B19974AA7CA1}" type="sibTrans" cxnId="{9161652F-AEF7-4307-922E-BE3ACFE9B036}">
      <dgm:prSet/>
      <dgm:spPr/>
      <dgm:t>
        <a:bodyPr/>
        <a:lstStyle/>
        <a:p>
          <a:endParaRPr lang="es-EC"/>
        </a:p>
      </dgm:t>
    </dgm:pt>
    <dgm:pt modelId="{D4F77263-1337-4355-9776-FEBBFB694CFB}">
      <dgm:prSet phldrT="[Texto]" custT="1"/>
      <dgm:spPr>
        <a:solidFill>
          <a:srgbClr val="FFFF00"/>
        </a:solidFill>
        <a:ln>
          <a:solidFill>
            <a:schemeClr val="tx1"/>
          </a:solidFill>
        </a:ln>
      </dgm:spPr>
      <dgm:t>
        <a:bodyPr/>
        <a:lstStyle/>
        <a:p>
          <a:r>
            <a:rPr lang="es-EC" sz="1200" dirty="0" smtClean="0">
              <a:solidFill>
                <a:schemeClr val="tx1"/>
              </a:solidFill>
              <a:latin typeface="Arial" pitchFamily="34" charset="0"/>
              <a:cs typeface="Arial" pitchFamily="34" charset="0"/>
            </a:rPr>
            <a:t>Adecuada y eficiente ejecución presupuestaria</a:t>
          </a:r>
          <a:endParaRPr lang="es-EC" sz="1200" dirty="0">
            <a:solidFill>
              <a:schemeClr val="tx1"/>
            </a:solidFill>
            <a:latin typeface="Arial" pitchFamily="34" charset="0"/>
            <a:cs typeface="Arial" pitchFamily="34" charset="0"/>
          </a:endParaRPr>
        </a:p>
      </dgm:t>
    </dgm:pt>
    <dgm:pt modelId="{427BDC93-11D7-441C-A296-392248989B8D}" type="parTrans" cxnId="{9DD05840-19FD-485F-A174-1B13146934A3}">
      <dgm:prSet/>
      <dgm:spPr/>
      <dgm:t>
        <a:bodyPr/>
        <a:lstStyle/>
        <a:p>
          <a:endParaRPr lang="es-EC"/>
        </a:p>
      </dgm:t>
    </dgm:pt>
    <dgm:pt modelId="{D2617E70-B456-44C8-9812-20CEEDC6EA40}" type="sibTrans" cxnId="{9DD05840-19FD-485F-A174-1B13146934A3}">
      <dgm:prSet/>
      <dgm:spPr/>
      <dgm:t>
        <a:bodyPr/>
        <a:lstStyle/>
        <a:p>
          <a:endParaRPr lang="es-EC"/>
        </a:p>
      </dgm:t>
    </dgm:pt>
    <dgm:pt modelId="{7CCA5B2B-E83A-4E55-97EB-613F611B5DBC}">
      <dgm:prSet phldrT="[Texto]" custT="1"/>
      <dgm:spPr/>
      <dgm:t>
        <a:bodyPr/>
        <a:lstStyle/>
        <a:p>
          <a:r>
            <a:rPr lang="es-EC" sz="1200" dirty="0" smtClean="0">
              <a:solidFill>
                <a:schemeClr val="tx1"/>
              </a:solidFill>
              <a:latin typeface="Arial" pitchFamily="34" charset="0"/>
              <a:cs typeface="Arial" pitchFamily="34" charset="0"/>
            </a:rPr>
            <a:t>Comunicación – Cooperación – Conocimiento</a:t>
          </a:r>
          <a:endParaRPr lang="es-EC" sz="1200" dirty="0">
            <a:solidFill>
              <a:schemeClr val="tx1"/>
            </a:solidFill>
            <a:latin typeface="Arial" pitchFamily="34" charset="0"/>
            <a:cs typeface="Arial" pitchFamily="34" charset="0"/>
          </a:endParaRPr>
        </a:p>
      </dgm:t>
    </dgm:pt>
    <dgm:pt modelId="{43C72F2F-816C-4F04-9563-4C0D856D977D}" type="parTrans" cxnId="{4E5B2D72-5340-49B3-91E2-763C8832B8EE}">
      <dgm:prSet/>
      <dgm:spPr/>
      <dgm:t>
        <a:bodyPr/>
        <a:lstStyle/>
        <a:p>
          <a:endParaRPr lang="es-EC"/>
        </a:p>
      </dgm:t>
    </dgm:pt>
    <dgm:pt modelId="{8F404E87-78E2-40EA-98F5-788700218D53}" type="sibTrans" cxnId="{4E5B2D72-5340-49B3-91E2-763C8832B8EE}">
      <dgm:prSet/>
      <dgm:spPr/>
      <dgm:t>
        <a:bodyPr/>
        <a:lstStyle/>
        <a:p>
          <a:endParaRPr lang="es-EC"/>
        </a:p>
      </dgm:t>
    </dgm:pt>
    <dgm:pt modelId="{8C29BA8B-E6B4-47D7-A511-DE924129C435}">
      <dgm:prSet phldrT="[Texto]" custT="1"/>
      <dgm:spPr>
        <a:solidFill>
          <a:srgbClr val="FFFF00"/>
        </a:solidFill>
        <a:ln>
          <a:solidFill>
            <a:schemeClr val="tx1"/>
          </a:solidFill>
        </a:ln>
      </dgm:spPr>
      <dgm:t>
        <a:bodyPr/>
        <a:lstStyle/>
        <a:p>
          <a:r>
            <a:rPr lang="es-EC" sz="1200" dirty="0" smtClean="0">
              <a:solidFill>
                <a:schemeClr val="tx1"/>
              </a:solidFill>
              <a:latin typeface="Arial" pitchFamily="34" charset="0"/>
              <a:cs typeface="Arial" pitchFamily="34" charset="0"/>
            </a:rPr>
            <a:t>Elaboración e implementación de un plan estratégico </a:t>
          </a:r>
          <a:endParaRPr lang="es-EC" sz="1200" dirty="0">
            <a:solidFill>
              <a:schemeClr val="tx1"/>
            </a:solidFill>
            <a:latin typeface="Arial" pitchFamily="34" charset="0"/>
            <a:cs typeface="Arial" pitchFamily="34" charset="0"/>
          </a:endParaRPr>
        </a:p>
      </dgm:t>
    </dgm:pt>
    <dgm:pt modelId="{772C1F7D-90C0-4E9A-AC1B-3E77E7A4DB64}" type="parTrans" cxnId="{7A17C4ED-CB43-4160-8B62-024CDC9A5781}">
      <dgm:prSet/>
      <dgm:spPr/>
      <dgm:t>
        <a:bodyPr/>
        <a:lstStyle/>
        <a:p>
          <a:endParaRPr lang="es-EC"/>
        </a:p>
      </dgm:t>
    </dgm:pt>
    <dgm:pt modelId="{9507FD6E-36CA-4AD1-82D5-AF622A62DBC1}" type="sibTrans" cxnId="{7A17C4ED-CB43-4160-8B62-024CDC9A5781}">
      <dgm:prSet/>
      <dgm:spPr/>
      <dgm:t>
        <a:bodyPr/>
        <a:lstStyle/>
        <a:p>
          <a:endParaRPr lang="es-EC"/>
        </a:p>
      </dgm:t>
    </dgm:pt>
    <dgm:pt modelId="{2E82F9F9-7582-4639-8213-4534C0383BD7}">
      <dgm:prSet phldrT="[Texto]" custT="1"/>
      <dgm:spPr>
        <a:solidFill>
          <a:schemeClr val="accent2">
            <a:lumMod val="20000"/>
            <a:lumOff val="80000"/>
          </a:schemeClr>
        </a:solidFill>
      </dgm:spPr>
      <dgm:t>
        <a:bodyPr/>
        <a:lstStyle/>
        <a:p>
          <a:r>
            <a:rPr lang="es-EC" sz="1200" dirty="0" smtClean="0">
              <a:solidFill>
                <a:schemeClr val="tx1"/>
              </a:solidFill>
              <a:latin typeface="Arial" pitchFamily="34" charset="0"/>
              <a:cs typeface="Arial" pitchFamily="34" charset="0"/>
            </a:rPr>
            <a:t>Ejecución de un plan de comunicación interno</a:t>
          </a:r>
          <a:endParaRPr lang="es-EC" sz="1200" dirty="0">
            <a:solidFill>
              <a:schemeClr val="tx1"/>
            </a:solidFill>
            <a:latin typeface="Arial" pitchFamily="34" charset="0"/>
            <a:cs typeface="Arial" pitchFamily="34" charset="0"/>
          </a:endParaRPr>
        </a:p>
      </dgm:t>
    </dgm:pt>
    <dgm:pt modelId="{6036E4C1-84A1-4376-ADDC-0A184BA24915}" type="parTrans" cxnId="{F8933CBA-250C-45E5-8F45-8CCA2AAD6BF2}">
      <dgm:prSet/>
      <dgm:spPr/>
      <dgm:t>
        <a:bodyPr/>
        <a:lstStyle/>
        <a:p>
          <a:endParaRPr lang="es-EC"/>
        </a:p>
      </dgm:t>
    </dgm:pt>
    <dgm:pt modelId="{C0CE38CB-7F60-442B-B546-66182EE0E8A4}" type="sibTrans" cxnId="{F8933CBA-250C-45E5-8F45-8CCA2AAD6BF2}">
      <dgm:prSet/>
      <dgm:spPr/>
      <dgm:t>
        <a:bodyPr/>
        <a:lstStyle/>
        <a:p>
          <a:endParaRPr lang="es-EC"/>
        </a:p>
      </dgm:t>
    </dgm:pt>
    <dgm:pt modelId="{4DA21406-3252-42D3-BB9E-6CC7ED731480}">
      <dgm:prSet phldrT="[Texto]" custT="1"/>
      <dgm:spPr/>
      <dgm:t>
        <a:bodyPr/>
        <a:lstStyle/>
        <a:p>
          <a:r>
            <a:rPr lang="es-EC" sz="1200" dirty="0" smtClean="0">
              <a:solidFill>
                <a:schemeClr val="tx1"/>
              </a:solidFill>
              <a:latin typeface="Arial" pitchFamily="34" charset="0"/>
              <a:cs typeface="Arial" pitchFamily="34" charset="0"/>
            </a:rPr>
            <a:t>Ejecución de un plan de comunicación externa.</a:t>
          </a:r>
          <a:endParaRPr lang="es-EC" sz="1200" dirty="0">
            <a:solidFill>
              <a:schemeClr val="tx1"/>
            </a:solidFill>
            <a:latin typeface="Arial" pitchFamily="34" charset="0"/>
            <a:cs typeface="Arial" pitchFamily="34" charset="0"/>
          </a:endParaRPr>
        </a:p>
      </dgm:t>
    </dgm:pt>
    <dgm:pt modelId="{6053E88C-805A-46F6-83CC-886701D32F01}" type="parTrans" cxnId="{C09BF8F2-C5EC-4FCB-8617-EB198CF64F03}">
      <dgm:prSet/>
      <dgm:spPr/>
      <dgm:t>
        <a:bodyPr/>
        <a:lstStyle/>
        <a:p>
          <a:endParaRPr lang="es-EC"/>
        </a:p>
      </dgm:t>
    </dgm:pt>
    <dgm:pt modelId="{7735335E-B10C-4259-8DCE-F99066280591}" type="sibTrans" cxnId="{C09BF8F2-C5EC-4FCB-8617-EB198CF64F03}">
      <dgm:prSet/>
      <dgm:spPr/>
      <dgm:t>
        <a:bodyPr/>
        <a:lstStyle/>
        <a:p>
          <a:endParaRPr lang="es-EC"/>
        </a:p>
      </dgm:t>
    </dgm:pt>
    <dgm:pt modelId="{20D2978C-C694-4E22-A18D-84A0F904A6EE}">
      <dgm:prSet phldrT="[Texto]" custT="1"/>
      <dgm:spPr>
        <a:solidFill>
          <a:srgbClr val="FFFF00"/>
        </a:solidFill>
        <a:ln>
          <a:solidFill>
            <a:schemeClr val="tx1"/>
          </a:solidFill>
        </a:ln>
      </dgm:spPr>
      <dgm:t>
        <a:bodyPr/>
        <a:lstStyle/>
        <a:p>
          <a:r>
            <a:rPr lang="es-EC" sz="1200" dirty="0" smtClean="0">
              <a:solidFill>
                <a:schemeClr val="tx1"/>
              </a:solidFill>
              <a:latin typeface="Arial" pitchFamily="34" charset="0"/>
              <a:cs typeface="Arial" pitchFamily="34" charset="0"/>
            </a:rPr>
            <a:t>Seguimiento de casos</a:t>
          </a:r>
          <a:endParaRPr lang="es-EC" sz="1200" dirty="0">
            <a:solidFill>
              <a:schemeClr val="tx1"/>
            </a:solidFill>
            <a:latin typeface="Arial" pitchFamily="34" charset="0"/>
            <a:cs typeface="Arial" pitchFamily="34" charset="0"/>
          </a:endParaRPr>
        </a:p>
      </dgm:t>
    </dgm:pt>
    <dgm:pt modelId="{0B935AC2-9F08-478C-A8BA-DD30A3341CF7}" type="parTrans" cxnId="{5581AC54-7B8C-4553-819E-830C959A9A55}">
      <dgm:prSet/>
      <dgm:spPr/>
      <dgm:t>
        <a:bodyPr/>
        <a:lstStyle/>
        <a:p>
          <a:endParaRPr lang="es-EC"/>
        </a:p>
      </dgm:t>
    </dgm:pt>
    <dgm:pt modelId="{E578845F-2F2E-4FF8-A6D8-DB4E8DA3F4F0}" type="sibTrans" cxnId="{5581AC54-7B8C-4553-819E-830C959A9A55}">
      <dgm:prSet/>
      <dgm:spPr/>
      <dgm:t>
        <a:bodyPr/>
        <a:lstStyle/>
        <a:p>
          <a:endParaRPr lang="es-EC"/>
        </a:p>
      </dgm:t>
    </dgm:pt>
    <dgm:pt modelId="{5750EE92-544B-4A6B-9B8D-1ABB4A88FB7D}">
      <dgm:prSet phldrT="[Texto]" custT="1"/>
      <dgm:spPr/>
      <dgm:t>
        <a:bodyPr/>
        <a:lstStyle/>
        <a:p>
          <a:r>
            <a:rPr lang="es-EC" sz="1200" dirty="0" smtClean="0">
              <a:solidFill>
                <a:schemeClr val="tx1"/>
              </a:solidFill>
              <a:latin typeface="Arial" pitchFamily="34" charset="0"/>
              <a:cs typeface="Arial" pitchFamily="34" charset="0"/>
            </a:rPr>
            <a:t>Adecuar infraestructura</a:t>
          </a:r>
          <a:endParaRPr lang="es-EC" sz="1200" dirty="0">
            <a:solidFill>
              <a:schemeClr val="tx1"/>
            </a:solidFill>
            <a:latin typeface="Arial" pitchFamily="34" charset="0"/>
            <a:cs typeface="Arial" pitchFamily="34" charset="0"/>
          </a:endParaRPr>
        </a:p>
      </dgm:t>
    </dgm:pt>
    <dgm:pt modelId="{BA15E974-5781-454D-883C-A51ED21FA73F}" type="parTrans" cxnId="{C0C461F8-FBFD-4174-9803-7C81DCD186EF}">
      <dgm:prSet/>
      <dgm:spPr/>
      <dgm:t>
        <a:bodyPr/>
        <a:lstStyle/>
        <a:p>
          <a:endParaRPr lang="es-EC"/>
        </a:p>
      </dgm:t>
    </dgm:pt>
    <dgm:pt modelId="{C7633571-6411-4CBC-BB51-A37A98BCE9DD}" type="sibTrans" cxnId="{C0C461F8-FBFD-4174-9803-7C81DCD186EF}">
      <dgm:prSet/>
      <dgm:spPr/>
      <dgm:t>
        <a:bodyPr/>
        <a:lstStyle/>
        <a:p>
          <a:endParaRPr lang="es-EC"/>
        </a:p>
      </dgm:t>
    </dgm:pt>
    <dgm:pt modelId="{E4EB3EA2-0598-4D3D-834A-6D08DB388BEC}">
      <dgm:prSet phldrT="[Texto]" custT="1"/>
      <dgm:spPr/>
      <dgm:t>
        <a:bodyPr/>
        <a:lstStyle/>
        <a:p>
          <a:r>
            <a:rPr lang="es-EC" sz="1200" dirty="0" smtClean="0">
              <a:solidFill>
                <a:schemeClr val="tx1"/>
              </a:solidFill>
              <a:latin typeface="Arial" pitchFamily="34" charset="0"/>
              <a:cs typeface="Arial" pitchFamily="34" charset="0"/>
            </a:rPr>
            <a:t>Aplicar el plan Tecnologías de comunicación e información</a:t>
          </a:r>
          <a:endParaRPr lang="es-EC" sz="1200" dirty="0">
            <a:solidFill>
              <a:schemeClr val="tx1"/>
            </a:solidFill>
            <a:latin typeface="Arial" pitchFamily="34" charset="0"/>
            <a:cs typeface="Arial" pitchFamily="34" charset="0"/>
          </a:endParaRPr>
        </a:p>
      </dgm:t>
    </dgm:pt>
    <dgm:pt modelId="{CE50B2B4-04BA-40E3-9ADB-DC6A66D8B8A9}" type="parTrans" cxnId="{95C670F4-DFC2-447A-8742-3B5FEAC00B5D}">
      <dgm:prSet/>
      <dgm:spPr/>
      <dgm:t>
        <a:bodyPr/>
        <a:lstStyle/>
        <a:p>
          <a:endParaRPr lang="es-EC"/>
        </a:p>
      </dgm:t>
    </dgm:pt>
    <dgm:pt modelId="{73E23D2F-6696-4396-A086-8B0FC5DE93E7}" type="sibTrans" cxnId="{95C670F4-DFC2-447A-8742-3B5FEAC00B5D}">
      <dgm:prSet/>
      <dgm:spPr/>
      <dgm:t>
        <a:bodyPr/>
        <a:lstStyle/>
        <a:p>
          <a:endParaRPr lang="es-EC"/>
        </a:p>
      </dgm:t>
    </dgm:pt>
    <dgm:pt modelId="{9B7F9C74-918B-4044-B86E-3706B2AFC0E9}">
      <dgm:prSet phldrT="[Texto]" custT="1"/>
      <dgm:spPr>
        <a:solidFill>
          <a:schemeClr val="accent6">
            <a:lumMod val="20000"/>
            <a:lumOff val="80000"/>
          </a:schemeClr>
        </a:solidFill>
      </dgm:spPr>
      <dgm:t>
        <a:bodyPr/>
        <a:lstStyle/>
        <a:p>
          <a:r>
            <a:rPr lang="es-EC" sz="1200" dirty="0" smtClean="0">
              <a:solidFill>
                <a:schemeClr val="tx1"/>
              </a:solidFill>
              <a:latin typeface="Arial" pitchFamily="34" charset="0"/>
              <a:cs typeface="Arial" pitchFamily="34" charset="0"/>
            </a:rPr>
            <a:t>Gestión efectiva de recursos asignados y propuesta de proyectos viables</a:t>
          </a:r>
          <a:endParaRPr lang="es-EC" sz="1200" dirty="0">
            <a:solidFill>
              <a:schemeClr val="tx1"/>
            </a:solidFill>
            <a:latin typeface="Arial" pitchFamily="34" charset="0"/>
            <a:cs typeface="Arial" pitchFamily="34" charset="0"/>
          </a:endParaRPr>
        </a:p>
      </dgm:t>
    </dgm:pt>
    <dgm:pt modelId="{82634C92-74FE-4C06-B8AE-D018BA1B78F3}" type="parTrans" cxnId="{55E957A3-9B98-4E22-9B7B-D17A5A1EDA67}">
      <dgm:prSet/>
      <dgm:spPr/>
      <dgm:t>
        <a:bodyPr/>
        <a:lstStyle/>
        <a:p>
          <a:endParaRPr lang="es-EC"/>
        </a:p>
      </dgm:t>
    </dgm:pt>
    <dgm:pt modelId="{BE57BB17-8234-42FB-8202-768CD1D62F0D}" type="sibTrans" cxnId="{55E957A3-9B98-4E22-9B7B-D17A5A1EDA67}">
      <dgm:prSet/>
      <dgm:spPr/>
      <dgm:t>
        <a:bodyPr/>
        <a:lstStyle/>
        <a:p>
          <a:endParaRPr lang="es-EC"/>
        </a:p>
      </dgm:t>
    </dgm:pt>
    <dgm:pt modelId="{ABF5BFA6-778A-4DAF-AE37-1A5D3223C08E}">
      <dgm:prSet phldrT="[Texto]" custT="1"/>
      <dgm:spPr/>
      <dgm:t>
        <a:bodyPr/>
        <a:lstStyle/>
        <a:p>
          <a:r>
            <a:rPr lang="es-EC" sz="1200" dirty="0" smtClean="0">
              <a:solidFill>
                <a:schemeClr val="tx1"/>
              </a:solidFill>
              <a:latin typeface="Arial" pitchFamily="34" charset="0"/>
              <a:cs typeface="Arial" pitchFamily="34" charset="0"/>
            </a:rPr>
            <a:t>Analizar la posible presión política</a:t>
          </a:r>
          <a:endParaRPr lang="es-EC" sz="1200" dirty="0">
            <a:solidFill>
              <a:schemeClr val="tx1"/>
            </a:solidFill>
            <a:latin typeface="Arial" pitchFamily="34" charset="0"/>
            <a:cs typeface="Arial" pitchFamily="34" charset="0"/>
          </a:endParaRPr>
        </a:p>
      </dgm:t>
    </dgm:pt>
    <dgm:pt modelId="{8D9E1138-2279-462A-B9B0-F815F892523C}" type="parTrans" cxnId="{68E631F4-009E-4D92-8660-A0EE6BC9EDE1}">
      <dgm:prSet/>
      <dgm:spPr/>
      <dgm:t>
        <a:bodyPr/>
        <a:lstStyle/>
        <a:p>
          <a:endParaRPr lang="es-EC"/>
        </a:p>
      </dgm:t>
    </dgm:pt>
    <dgm:pt modelId="{5F9E7A1D-B456-45F6-8646-DF2E37FE795B}" type="sibTrans" cxnId="{68E631F4-009E-4D92-8660-A0EE6BC9EDE1}">
      <dgm:prSet/>
      <dgm:spPr/>
      <dgm:t>
        <a:bodyPr/>
        <a:lstStyle/>
        <a:p>
          <a:endParaRPr lang="es-EC"/>
        </a:p>
      </dgm:t>
    </dgm:pt>
    <dgm:pt modelId="{1802BF20-A7B2-4B56-A1EB-6CF57B4C9114}" type="pres">
      <dgm:prSet presAssocID="{26281A47-D5B6-4842-9710-E2037980C66E}" presName="diagram" presStyleCnt="0">
        <dgm:presLayoutVars>
          <dgm:dir/>
          <dgm:resizeHandles/>
        </dgm:presLayoutVars>
      </dgm:prSet>
      <dgm:spPr/>
      <dgm:t>
        <a:bodyPr/>
        <a:lstStyle/>
        <a:p>
          <a:endParaRPr lang="es-EC"/>
        </a:p>
      </dgm:t>
    </dgm:pt>
    <dgm:pt modelId="{BC8C7D5B-E349-43E8-8B8A-89B1898618BA}" type="pres">
      <dgm:prSet presAssocID="{73E7F04D-37E9-41D0-873B-0B68111158ED}" presName="firstNode" presStyleLbl="node1" presStyleIdx="0" presStyleCnt="12">
        <dgm:presLayoutVars>
          <dgm:bulletEnabled val="1"/>
        </dgm:presLayoutVars>
      </dgm:prSet>
      <dgm:spPr/>
      <dgm:t>
        <a:bodyPr/>
        <a:lstStyle/>
        <a:p>
          <a:endParaRPr lang="es-EC"/>
        </a:p>
      </dgm:t>
    </dgm:pt>
    <dgm:pt modelId="{2697E111-1C3A-4D62-8963-0449986FA15C}" type="pres">
      <dgm:prSet presAssocID="{4A0D6C8F-6F2C-4484-9EDB-8EF2B4EC2CFF}" presName="sibTrans" presStyleLbl="sibTrans2D1" presStyleIdx="0" presStyleCnt="11"/>
      <dgm:spPr/>
      <dgm:t>
        <a:bodyPr/>
        <a:lstStyle/>
        <a:p>
          <a:endParaRPr lang="es-EC"/>
        </a:p>
      </dgm:t>
    </dgm:pt>
    <dgm:pt modelId="{0F9D62E1-BE85-437F-A190-694277ED44F3}" type="pres">
      <dgm:prSet presAssocID="{46CABBC1-412E-498D-9ABC-600DEF7E3840}" presName="middleNode" presStyleCnt="0"/>
      <dgm:spPr/>
    </dgm:pt>
    <dgm:pt modelId="{2B051389-580F-4CE8-AA89-B5CFB268DA16}" type="pres">
      <dgm:prSet presAssocID="{46CABBC1-412E-498D-9ABC-600DEF7E3840}" presName="padding" presStyleLbl="node1" presStyleIdx="0" presStyleCnt="12"/>
      <dgm:spPr/>
    </dgm:pt>
    <dgm:pt modelId="{3A288DF0-4942-459A-90DE-0A1D06FFD169}" type="pres">
      <dgm:prSet presAssocID="{46CABBC1-412E-498D-9ABC-600DEF7E3840}" presName="shape" presStyleLbl="node1" presStyleIdx="1" presStyleCnt="12" custScaleX="177171" custScaleY="171200">
        <dgm:presLayoutVars>
          <dgm:bulletEnabled val="1"/>
        </dgm:presLayoutVars>
      </dgm:prSet>
      <dgm:spPr/>
      <dgm:t>
        <a:bodyPr/>
        <a:lstStyle/>
        <a:p>
          <a:endParaRPr lang="es-EC"/>
        </a:p>
      </dgm:t>
    </dgm:pt>
    <dgm:pt modelId="{78D1CFE3-8B90-4054-AF5C-437D4595C602}" type="pres">
      <dgm:prSet presAssocID="{BFBA497F-6026-4832-ABFF-B19974AA7CA1}" presName="sibTrans" presStyleLbl="sibTrans2D1" presStyleIdx="1" presStyleCnt="11"/>
      <dgm:spPr/>
      <dgm:t>
        <a:bodyPr/>
        <a:lstStyle/>
        <a:p>
          <a:endParaRPr lang="es-EC"/>
        </a:p>
      </dgm:t>
    </dgm:pt>
    <dgm:pt modelId="{2FDC1454-8EF1-403E-9DFD-A3DFE11CA47A}" type="pres">
      <dgm:prSet presAssocID="{D4F77263-1337-4355-9776-FEBBFB694CFB}" presName="middleNode" presStyleCnt="0"/>
      <dgm:spPr/>
    </dgm:pt>
    <dgm:pt modelId="{1C26DE1B-947B-4FB9-B6EA-6D9C3128D504}" type="pres">
      <dgm:prSet presAssocID="{D4F77263-1337-4355-9776-FEBBFB694CFB}" presName="padding" presStyleLbl="node1" presStyleIdx="1" presStyleCnt="12"/>
      <dgm:spPr/>
    </dgm:pt>
    <dgm:pt modelId="{1E69085B-8010-4D47-8D25-7B62E678C7B4}" type="pres">
      <dgm:prSet presAssocID="{D4F77263-1337-4355-9776-FEBBFB694CFB}" presName="shape" presStyleLbl="node1" presStyleIdx="2" presStyleCnt="12" custScaleX="176945" custScaleY="147784">
        <dgm:presLayoutVars>
          <dgm:bulletEnabled val="1"/>
        </dgm:presLayoutVars>
      </dgm:prSet>
      <dgm:spPr/>
      <dgm:t>
        <a:bodyPr/>
        <a:lstStyle/>
        <a:p>
          <a:endParaRPr lang="es-EC"/>
        </a:p>
      </dgm:t>
    </dgm:pt>
    <dgm:pt modelId="{17F5C47B-C81B-4AF1-916C-33288479CC78}" type="pres">
      <dgm:prSet presAssocID="{D2617E70-B456-44C8-9812-20CEEDC6EA40}" presName="sibTrans" presStyleLbl="sibTrans2D1" presStyleIdx="2" presStyleCnt="11"/>
      <dgm:spPr/>
      <dgm:t>
        <a:bodyPr/>
        <a:lstStyle/>
        <a:p>
          <a:endParaRPr lang="es-EC"/>
        </a:p>
      </dgm:t>
    </dgm:pt>
    <dgm:pt modelId="{10A7C992-AE84-49B8-BB1D-D4E1A7C0AA3C}" type="pres">
      <dgm:prSet presAssocID="{7CCA5B2B-E83A-4E55-97EB-613F611B5DBC}" presName="middleNode" presStyleCnt="0"/>
      <dgm:spPr/>
    </dgm:pt>
    <dgm:pt modelId="{AD12D9D3-D728-445A-B8C8-BD3E5F21B2B3}" type="pres">
      <dgm:prSet presAssocID="{7CCA5B2B-E83A-4E55-97EB-613F611B5DBC}" presName="padding" presStyleLbl="node1" presStyleIdx="2" presStyleCnt="12"/>
      <dgm:spPr/>
    </dgm:pt>
    <dgm:pt modelId="{FB05B5CF-8240-4292-900F-ADAA61D51CA1}" type="pres">
      <dgm:prSet presAssocID="{7CCA5B2B-E83A-4E55-97EB-613F611B5DBC}" presName="shape" presStyleLbl="node1" presStyleIdx="3" presStyleCnt="12" custScaleX="182434" custScaleY="117369">
        <dgm:presLayoutVars>
          <dgm:bulletEnabled val="1"/>
        </dgm:presLayoutVars>
      </dgm:prSet>
      <dgm:spPr/>
      <dgm:t>
        <a:bodyPr/>
        <a:lstStyle/>
        <a:p>
          <a:endParaRPr lang="es-EC"/>
        </a:p>
      </dgm:t>
    </dgm:pt>
    <dgm:pt modelId="{27572C0F-0D90-4DD1-9C9B-0B55BB32FD1F}" type="pres">
      <dgm:prSet presAssocID="{8F404E87-78E2-40EA-98F5-788700218D53}" presName="sibTrans" presStyleLbl="sibTrans2D1" presStyleIdx="3" presStyleCnt="11"/>
      <dgm:spPr/>
      <dgm:t>
        <a:bodyPr/>
        <a:lstStyle/>
        <a:p>
          <a:endParaRPr lang="es-EC"/>
        </a:p>
      </dgm:t>
    </dgm:pt>
    <dgm:pt modelId="{7843C3CD-63A4-40C0-8F36-C5ED9AA4133A}" type="pres">
      <dgm:prSet presAssocID="{8C29BA8B-E6B4-47D7-A511-DE924129C435}" presName="middleNode" presStyleCnt="0"/>
      <dgm:spPr/>
    </dgm:pt>
    <dgm:pt modelId="{051F5D91-4B87-4498-8F54-142E1E8CF9F7}" type="pres">
      <dgm:prSet presAssocID="{8C29BA8B-E6B4-47D7-A511-DE924129C435}" presName="padding" presStyleLbl="node1" presStyleIdx="3" presStyleCnt="12"/>
      <dgm:spPr/>
    </dgm:pt>
    <dgm:pt modelId="{088F3B35-D3F4-4AF1-B723-4BA46A464098}" type="pres">
      <dgm:prSet presAssocID="{8C29BA8B-E6B4-47D7-A511-DE924129C435}" presName="shape" presStyleLbl="node1" presStyleIdx="4" presStyleCnt="12" custScaleX="182434" custScaleY="165770">
        <dgm:presLayoutVars>
          <dgm:bulletEnabled val="1"/>
        </dgm:presLayoutVars>
      </dgm:prSet>
      <dgm:spPr/>
      <dgm:t>
        <a:bodyPr/>
        <a:lstStyle/>
        <a:p>
          <a:endParaRPr lang="es-EC"/>
        </a:p>
      </dgm:t>
    </dgm:pt>
    <dgm:pt modelId="{C3CCA115-F1F5-482A-A936-AABD6516FA29}" type="pres">
      <dgm:prSet presAssocID="{9507FD6E-36CA-4AD1-82D5-AF622A62DBC1}" presName="sibTrans" presStyleLbl="sibTrans2D1" presStyleIdx="4" presStyleCnt="11"/>
      <dgm:spPr/>
      <dgm:t>
        <a:bodyPr/>
        <a:lstStyle/>
        <a:p>
          <a:endParaRPr lang="es-EC"/>
        </a:p>
      </dgm:t>
    </dgm:pt>
    <dgm:pt modelId="{0031EBE0-255E-44F9-9E47-057A1BC52D35}" type="pres">
      <dgm:prSet presAssocID="{2E82F9F9-7582-4639-8213-4534C0383BD7}" presName="middleNode" presStyleCnt="0"/>
      <dgm:spPr/>
    </dgm:pt>
    <dgm:pt modelId="{57D4C354-212B-47DE-9B3B-A044E550647A}" type="pres">
      <dgm:prSet presAssocID="{2E82F9F9-7582-4639-8213-4534C0383BD7}" presName="padding" presStyleLbl="node1" presStyleIdx="4" presStyleCnt="12"/>
      <dgm:spPr/>
    </dgm:pt>
    <dgm:pt modelId="{F27A5C45-46C4-444E-92B8-89C3121E77E0}" type="pres">
      <dgm:prSet presAssocID="{2E82F9F9-7582-4639-8213-4534C0383BD7}" presName="shape" presStyleLbl="node1" presStyleIdx="5" presStyleCnt="12" custScaleX="152126" custScaleY="159382">
        <dgm:presLayoutVars>
          <dgm:bulletEnabled val="1"/>
        </dgm:presLayoutVars>
      </dgm:prSet>
      <dgm:spPr/>
      <dgm:t>
        <a:bodyPr/>
        <a:lstStyle/>
        <a:p>
          <a:endParaRPr lang="es-EC"/>
        </a:p>
      </dgm:t>
    </dgm:pt>
    <dgm:pt modelId="{6B25FFB4-5EAB-402B-B256-D7642E4EAB4A}" type="pres">
      <dgm:prSet presAssocID="{C0CE38CB-7F60-442B-B546-66182EE0E8A4}" presName="sibTrans" presStyleLbl="sibTrans2D1" presStyleIdx="5" presStyleCnt="11"/>
      <dgm:spPr/>
      <dgm:t>
        <a:bodyPr/>
        <a:lstStyle/>
        <a:p>
          <a:endParaRPr lang="es-EC"/>
        </a:p>
      </dgm:t>
    </dgm:pt>
    <dgm:pt modelId="{F70E1578-EB49-4371-A915-EA9AA87F5200}" type="pres">
      <dgm:prSet presAssocID="{4DA21406-3252-42D3-BB9E-6CC7ED731480}" presName="middleNode" presStyleCnt="0"/>
      <dgm:spPr/>
    </dgm:pt>
    <dgm:pt modelId="{0C1D2CF9-9929-465F-BB5A-08C8CF121AB1}" type="pres">
      <dgm:prSet presAssocID="{4DA21406-3252-42D3-BB9E-6CC7ED731480}" presName="padding" presStyleLbl="node1" presStyleIdx="5" presStyleCnt="12"/>
      <dgm:spPr/>
    </dgm:pt>
    <dgm:pt modelId="{5F98A00C-E344-48FE-B403-D2BB608F46D4}" type="pres">
      <dgm:prSet presAssocID="{4DA21406-3252-42D3-BB9E-6CC7ED731480}" presName="shape" presStyleLbl="node1" presStyleIdx="6" presStyleCnt="12" custScaleX="156369" custScaleY="125261">
        <dgm:presLayoutVars>
          <dgm:bulletEnabled val="1"/>
        </dgm:presLayoutVars>
      </dgm:prSet>
      <dgm:spPr/>
      <dgm:t>
        <a:bodyPr/>
        <a:lstStyle/>
        <a:p>
          <a:endParaRPr lang="es-EC"/>
        </a:p>
      </dgm:t>
    </dgm:pt>
    <dgm:pt modelId="{3C3EE008-0B6C-46C8-B9A2-DDFF53770688}" type="pres">
      <dgm:prSet presAssocID="{7735335E-B10C-4259-8DCE-F99066280591}" presName="sibTrans" presStyleLbl="sibTrans2D1" presStyleIdx="6" presStyleCnt="11"/>
      <dgm:spPr/>
      <dgm:t>
        <a:bodyPr/>
        <a:lstStyle/>
        <a:p>
          <a:endParaRPr lang="es-EC"/>
        </a:p>
      </dgm:t>
    </dgm:pt>
    <dgm:pt modelId="{EC7DEA93-40B1-45BF-8BD7-E3C87DE4BBB8}" type="pres">
      <dgm:prSet presAssocID="{20D2978C-C694-4E22-A18D-84A0F904A6EE}" presName="middleNode" presStyleCnt="0"/>
      <dgm:spPr/>
    </dgm:pt>
    <dgm:pt modelId="{BA16E82E-3480-4408-84E0-6F7A968D3D66}" type="pres">
      <dgm:prSet presAssocID="{20D2978C-C694-4E22-A18D-84A0F904A6EE}" presName="padding" presStyleLbl="node1" presStyleIdx="6" presStyleCnt="12"/>
      <dgm:spPr/>
    </dgm:pt>
    <dgm:pt modelId="{1FA2181A-5F2D-4A11-8DFC-D7E8C5C2E900}" type="pres">
      <dgm:prSet presAssocID="{20D2978C-C694-4E22-A18D-84A0F904A6EE}" presName="shape" presStyleLbl="node1" presStyleIdx="7" presStyleCnt="12" custScaleX="156369" custScaleY="154269">
        <dgm:presLayoutVars>
          <dgm:bulletEnabled val="1"/>
        </dgm:presLayoutVars>
      </dgm:prSet>
      <dgm:spPr/>
      <dgm:t>
        <a:bodyPr/>
        <a:lstStyle/>
        <a:p>
          <a:endParaRPr lang="es-EC"/>
        </a:p>
      </dgm:t>
    </dgm:pt>
    <dgm:pt modelId="{C74E65E4-AD81-4325-ACCB-56E6B3398EC5}" type="pres">
      <dgm:prSet presAssocID="{E578845F-2F2E-4FF8-A6D8-DB4E8DA3F4F0}" presName="sibTrans" presStyleLbl="sibTrans2D1" presStyleIdx="7" presStyleCnt="11"/>
      <dgm:spPr/>
      <dgm:t>
        <a:bodyPr/>
        <a:lstStyle/>
        <a:p>
          <a:endParaRPr lang="es-EC"/>
        </a:p>
      </dgm:t>
    </dgm:pt>
    <dgm:pt modelId="{AE294558-822A-44AB-B5B5-C275985D0260}" type="pres">
      <dgm:prSet presAssocID="{5750EE92-544B-4A6B-9B8D-1ABB4A88FB7D}" presName="middleNode" presStyleCnt="0"/>
      <dgm:spPr/>
    </dgm:pt>
    <dgm:pt modelId="{0CEAA87B-62AB-4D26-88AD-B74CF355285A}" type="pres">
      <dgm:prSet presAssocID="{5750EE92-544B-4A6B-9B8D-1ABB4A88FB7D}" presName="padding" presStyleLbl="node1" presStyleIdx="7" presStyleCnt="12"/>
      <dgm:spPr/>
    </dgm:pt>
    <dgm:pt modelId="{693CEE42-D155-40E2-AE0D-5F1DEEAE5213}" type="pres">
      <dgm:prSet presAssocID="{5750EE92-544B-4A6B-9B8D-1ABB4A88FB7D}" presName="shape" presStyleLbl="node1" presStyleIdx="8" presStyleCnt="12" custScaleX="162984">
        <dgm:presLayoutVars>
          <dgm:bulletEnabled val="1"/>
        </dgm:presLayoutVars>
      </dgm:prSet>
      <dgm:spPr/>
      <dgm:t>
        <a:bodyPr/>
        <a:lstStyle/>
        <a:p>
          <a:endParaRPr lang="es-EC"/>
        </a:p>
      </dgm:t>
    </dgm:pt>
    <dgm:pt modelId="{B1F27AF0-962F-4F4D-A9CD-3DEC4A725F80}" type="pres">
      <dgm:prSet presAssocID="{C7633571-6411-4CBC-BB51-A37A98BCE9DD}" presName="sibTrans" presStyleLbl="sibTrans2D1" presStyleIdx="8" presStyleCnt="11"/>
      <dgm:spPr/>
      <dgm:t>
        <a:bodyPr/>
        <a:lstStyle/>
        <a:p>
          <a:endParaRPr lang="es-EC"/>
        </a:p>
      </dgm:t>
    </dgm:pt>
    <dgm:pt modelId="{5D56EDDA-875B-402F-B438-585408EA2D2A}" type="pres">
      <dgm:prSet presAssocID="{E4EB3EA2-0598-4D3D-834A-6D08DB388BEC}" presName="middleNode" presStyleCnt="0"/>
      <dgm:spPr/>
    </dgm:pt>
    <dgm:pt modelId="{66419952-6123-4C1C-81F5-62A8D38571C8}" type="pres">
      <dgm:prSet presAssocID="{E4EB3EA2-0598-4D3D-834A-6D08DB388BEC}" presName="padding" presStyleLbl="node1" presStyleIdx="8" presStyleCnt="12"/>
      <dgm:spPr/>
    </dgm:pt>
    <dgm:pt modelId="{3747D6E5-D415-4528-A2AC-3CE71E70B7B8}" type="pres">
      <dgm:prSet presAssocID="{E4EB3EA2-0598-4D3D-834A-6D08DB388BEC}" presName="shape" presStyleLbl="node1" presStyleIdx="9" presStyleCnt="12" custScaleX="180168" custScaleY="113663">
        <dgm:presLayoutVars>
          <dgm:bulletEnabled val="1"/>
        </dgm:presLayoutVars>
      </dgm:prSet>
      <dgm:spPr/>
      <dgm:t>
        <a:bodyPr/>
        <a:lstStyle/>
        <a:p>
          <a:endParaRPr lang="es-EC"/>
        </a:p>
      </dgm:t>
    </dgm:pt>
    <dgm:pt modelId="{D03327E4-1C51-4CC3-9366-D3E4636FE6C5}" type="pres">
      <dgm:prSet presAssocID="{73E23D2F-6696-4396-A086-8B0FC5DE93E7}" presName="sibTrans" presStyleLbl="sibTrans2D1" presStyleIdx="9" presStyleCnt="11"/>
      <dgm:spPr/>
      <dgm:t>
        <a:bodyPr/>
        <a:lstStyle/>
        <a:p>
          <a:endParaRPr lang="es-EC"/>
        </a:p>
      </dgm:t>
    </dgm:pt>
    <dgm:pt modelId="{B886D14E-B49B-4419-8635-355C47CFA8B3}" type="pres">
      <dgm:prSet presAssocID="{9B7F9C74-918B-4044-B86E-3706B2AFC0E9}" presName="middleNode" presStyleCnt="0"/>
      <dgm:spPr/>
    </dgm:pt>
    <dgm:pt modelId="{927F5D7A-052A-442B-8A5A-6FBF96D6A98B}" type="pres">
      <dgm:prSet presAssocID="{9B7F9C74-918B-4044-B86E-3706B2AFC0E9}" presName="padding" presStyleLbl="node1" presStyleIdx="9" presStyleCnt="12"/>
      <dgm:spPr/>
    </dgm:pt>
    <dgm:pt modelId="{CF1C7FBF-CAA0-476D-B094-BE57B5EA4668}" type="pres">
      <dgm:prSet presAssocID="{9B7F9C74-918B-4044-B86E-3706B2AFC0E9}" presName="shape" presStyleLbl="node1" presStyleIdx="10" presStyleCnt="12" custScaleX="164960" custScaleY="134669">
        <dgm:presLayoutVars>
          <dgm:bulletEnabled val="1"/>
        </dgm:presLayoutVars>
      </dgm:prSet>
      <dgm:spPr/>
      <dgm:t>
        <a:bodyPr/>
        <a:lstStyle/>
        <a:p>
          <a:endParaRPr lang="es-EC"/>
        </a:p>
      </dgm:t>
    </dgm:pt>
    <dgm:pt modelId="{93FB8260-D885-43EA-A699-AC40700ACB25}" type="pres">
      <dgm:prSet presAssocID="{BE57BB17-8234-42FB-8202-768CD1D62F0D}" presName="sibTrans" presStyleLbl="sibTrans2D1" presStyleIdx="10" presStyleCnt="11"/>
      <dgm:spPr/>
      <dgm:t>
        <a:bodyPr/>
        <a:lstStyle/>
        <a:p>
          <a:endParaRPr lang="es-EC"/>
        </a:p>
      </dgm:t>
    </dgm:pt>
    <dgm:pt modelId="{883A8E8D-213F-42A4-86F0-09F013ED22BB}" type="pres">
      <dgm:prSet presAssocID="{ABF5BFA6-778A-4DAF-AE37-1A5D3223C08E}" presName="lastNode" presStyleLbl="node1" presStyleIdx="11" presStyleCnt="12">
        <dgm:presLayoutVars>
          <dgm:bulletEnabled val="1"/>
        </dgm:presLayoutVars>
      </dgm:prSet>
      <dgm:spPr/>
      <dgm:t>
        <a:bodyPr/>
        <a:lstStyle/>
        <a:p>
          <a:endParaRPr lang="es-EC"/>
        </a:p>
      </dgm:t>
    </dgm:pt>
  </dgm:ptLst>
  <dgm:cxnLst>
    <dgm:cxn modelId="{F6585BC9-4848-4C69-BC92-31A93C00520A}" type="presOf" srcId="{BE57BB17-8234-42FB-8202-768CD1D62F0D}" destId="{93FB8260-D885-43EA-A699-AC40700ACB25}" srcOrd="0" destOrd="0" presId="urn:microsoft.com/office/officeart/2005/8/layout/bProcess2"/>
    <dgm:cxn modelId="{5581AC54-7B8C-4553-819E-830C959A9A55}" srcId="{26281A47-D5B6-4842-9710-E2037980C66E}" destId="{20D2978C-C694-4E22-A18D-84A0F904A6EE}" srcOrd="7" destOrd="0" parTransId="{0B935AC2-9F08-478C-A8BA-DD30A3341CF7}" sibTransId="{E578845F-2F2E-4FF8-A6D8-DB4E8DA3F4F0}"/>
    <dgm:cxn modelId="{831B9FAF-5691-48F6-B6A1-F029A6F731DF}" type="presOf" srcId="{2E82F9F9-7582-4639-8213-4534C0383BD7}" destId="{F27A5C45-46C4-444E-92B8-89C3121E77E0}" srcOrd="0" destOrd="0" presId="urn:microsoft.com/office/officeart/2005/8/layout/bProcess2"/>
    <dgm:cxn modelId="{754C94B7-2BE7-4417-8642-D70AE464BC07}" type="presOf" srcId="{4DA21406-3252-42D3-BB9E-6CC7ED731480}" destId="{5F98A00C-E344-48FE-B403-D2BB608F46D4}" srcOrd="0" destOrd="0" presId="urn:microsoft.com/office/officeart/2005/8/layout/bProcess2"/>
    <dgm:cxn modelId="{95C670F4-DFC2-447A-8742-3B5FEAC00B5D}" srcId="{26281A47-D5B6-4842-9710-E2037980C66E}" destId="{E4EB3EA2-0598-4D3D-834A-6D08DB388BEC}" srcOrd="9" destOrd="0" parTransId="{CE50B2B4-04BA-40E3-9ADB-DC6A66D8B8A9}" sibTransId="{73E23D2F-6696-4396-A086-8B0FC5DE93E7}"/>
    <dgm:cxn modelId="{9DD05840-19FD-485F-A174-1B13146934A3}" srcId="{26281A47-D5B6-4842-9710-E2037980C66E}" destId="{D4F77263-1337-4355-9776-FEBBFB694CFB}" srcOrd="2" destOrd="0" parTransId="{427BDC93-11D7-441C-A296-392248989B8D}" sibTransId="{D2617E70-B456-44C8-9812-20CEEDC6EA40}"/>
    <dgm:cxn modelId="{77773052-B940-4AC6-B88A-A3FF873555F3}" type="presOf" srcId="{5750EE92-544B-4A6B-9B8D-1ABB4A88FB7D}" destId="{693CEE42-D155-40E2-AE0D-5F1DEEAE5213}" srcOrd="0" destOrd="0" presId="urn:microsoft.com/office/officeart/2005/8/layout/bProcess2"/>
    <dgm:cxn modelId="{331C43D9-F464-4B6E-A614-05DD72512A8A}" type="presOf" srcId="{9B7F9C74-918B-4044-B86E-3706B2AFC0E9}" destId="{CF1C7FBF-CAA0-476D-B094-BE57B5EA4668}" srcOrd="0" destOrd="0" presId="urn:microsoft.com/office/officeart/2005/8/layout/bProcess2"/>
    <dgm:cxn modelId="{F8933CBA-250C-45E5-8F45-8CCA2AAD6BF2}" srcId="{26281A47-D5B6-4842-9710-E2037980C66E}" destId="{2E82F9F9-7582-4639-8213-4534C0383BD7}" srcOrd="5" destOrd="0" parTransId="{6036E4C1-84A1-4376-ADDC-0A184BA24915}" sibTransId="{C0CE38CB-7F60-442B-B546-66182EE0E8A4}"/>
    <dgm:cxn modelId="{71B91D2C-1E3E-4D14-AB3C-878F5CC5A394}" type="presOf" srcId="{C7633571-6411-4CBC-BB51-A37A98BCE9DD}" destId="{B1F27AF0-962F-4F4D-A9CD-3DEC4A725F80}" srcOrd="0" destOrd="0" presId="urn:microsoft.com/office/officeart/2005/8/layout/bProcess2"/>
    <dgm:cxn modelId="{6E1DD925-F7CF-43D5-8553-5FEA2033544A}" type="presOf" srcId="{E578845F-2F2E-4FF8-A6D8-DB4E8DA3F4F0}" destId="{C74E65E4-AD81-4325-ACCB-56E6B3398EC5}" srcOrd="0" destOrd="0" presId="urn:microsoft.com/office/officeart/2005/8/layout/bProcess2"/>
    <dgm:cxn modelId="{0AC3280C-6B0F-4B55-86A7-D454B3FFE8AD}" type="presOf" srcId="{E4EB3EA2-0598-4D3D-834A-6D08DB388BEC}" destId="{3747D6E5-D415-4528-A2AC-3CE71E70B7B8}" srcOrd="0" destOrd="0" presId="urn:microsoft.com/office/officeart/2005/8/layout/bProcess2"/>
    <dgm:cxn modelId="{50510376-2D77-41A6-AC0D-89FB8CC708AD}" type="presOf" srcId="{20D2978C-C694-4E22-A18D-84A0F904A6EE}" destId="{1FA2181A-5F2D-4A11-8DFC-D7E8C5C2E900}" srcOrd="0" destOrd="0" presId="urn:microsoft.com/office/officeart/2005/8/layout/bProcess2"/>
    <dgm:cxn modelId="{B9852AA6-F9BD-4BF0-94FB-E3AA60B243E2}" type="presOf" srcId="{C0CE38CB-7F60-442B-B546-66182EE0E8A4}" destId="{6B25FFB4-5EAB-402B-B256-D7642E4EAB4A}" srcOrd="0" destOrd="0" presId="urn:microsoft.com/office/officeart/2005/8/layout/bProcess2"/>
    <dgm:cxn modelId="{59BBF629-2B33-40B6-B4F8-107A9CDF1344}" type="presOf" srcId="{26281A47-D5B6-4842-9710-E2037980C66E}" destId="{1802BF20-A7B2-4B56-A1EB-6CF57B4C9114}" srcOrd="0" destOrd="0" presId="urn:microsoft.com/office/officeart/2005/8/layout/bProcess2"/>
    <dgm:cxn modelId="{4E5B2D72-5340-49B3-91E2-763C8832B8EE}" srcId="{26281A47-D5B6-4842-9710-E2037980C66E}" destId="{7CCA5B2B-E83A-4E55-97EB-613F611B5DBC}" srcOrd="3" destOrd="0" parTransId="{43C72F2F-816C-4F04-9563-4C0D856D977D}" sibTransId="{8F404E87-78E2-40EA-98F5-788700218D53}"/>
    <dgm:cxn modelId="{68E631F4-009E-4D92-8660-A0EE6BC9EDE1}" srcId="{26281A47-D5B6-4842-9710-E2037980C66E}" destId="{ABF5BFA6-778A-4DAF-AE37-1A5D3223C08E}" srcOrd="11" destOrd="0" parTransId="{8D9E1138-2279-462A-B9B0-F815F892523C}" sibTransId="{5F9E7A1D-B456-45F6-8646-DF2E37FE795B}"/>
    <dgm:cxn modelId="{0F87CEC2-865D-476C-9512-2C703B245AA2}" type="presOf" srcId="{7735335E-B10C-4259-8DCE-F99066280591}" destId="{3C3EE008-0B6C-46C8-B9A2-DDFF53770688}" srcOrd="0" destOrd="0" presId="urn:microsoft.com/office/officeart/2005/8/layout/bProcess2"/>
    <dgm:cxn modelId="{4E1AF396-2FA2-4A40-88BA-3DF604D09697}" type="presOf" srcId="{9507FD6E-36CA-4AD1-82D5-AF622A62DBC1}" destId="{C3CCA115-F1F5-482A-A936-AABD6516FA29}" srcOrd="0" destOrd="0" presId="urn:microsoft.com/office/officeart/2005/8/layout/bProcess2"/>
    <dgm:cxn modelId="{44BD992F-24ED-44DA-9140-3E432B9C4175}" type="presOf" srcId="{73E7F04D-37E9-41D0-873B-0B68111158ED}" destId="{BC8C7D5B-E349-43E8-8B8A-89B1898618BA}" srcOrd="0" destOrd="0" presId="urn:microsoft.com/office/officeart/2005/8/layout/bProcess2"/>
    <dgm:cxn modelId="{AA3DF14E-820C-4CAC-8A6D-82B8CB0170F2}" type="presOf" srcId="{73E23D2F-6696-4396-A086-8B0FC5DE93E7}" destId="{D03327E4-1C51-4CC3-9366-D3E4636FE6C5}" srcOrd="0" destOrd="0" presId="urn:microsoft.com/office/officeart/2005/8/layout/bProcess2"/>
    <dgm:cxn modelId="{C09BF8F2-C5EC-4FCB-8617-EB198CF64F03}" srcId="{26281A47-D5B6-4842-9710-E2037980C66E}" destId="{4DA21406-3252-42D3-BB9E-6CC7ED731480}" srcOrd="6" destOrd="0" parTransId="{6053E88C-805A-46F6-83CC-886701D32F01}" sibTransId="{7735335E-B10C-4259-8DCE-F99066280591}"/>
    <dgm:cxn modelId="{C7A52755-92EE-4B14-8C3E-0853E8150755}" type="presOf" srcId="{ABF5BFA6-778A-4DAF-AE37-1A5D3223C08E}" destId="{883A8E8D-213F-42A4-86F0-09F013ED22BB}" srcOrd="0" destOrd="0" presId="urn:microsoft.com/office/officeart/2005/8/layout/bProcess2"/>
    <dgm:cxn modelId="{9161652F-AEF7-4307-922E-BE3ACFE9B036}" srcId="{26281A47-D5B6-4842-9710-E2037980C66E}" destId="{46CABBC1-412E-498D-9ABC-600DEF7E3840}" srcOrd="1" destOrd="0" parTransId="{B9E11C3C-37E9-4DF4-BC1A-3280AEE89907}" sibTransId="{BFBA497F-6026-4832-ABFF-B19974AA7CA1}"/>
    <dgm:cxn modelId="{38B752A0-E037-44D6-B284-4168929222DE}" type="presOf" srcId="{7CCA5B2B-E83A-4E55-97EB-613F611B5DBC}" destId="{FB05B5CF-8240-4292-900F-ADAA61D51CA1}" srcOrd="0" destOrd="0" presId="urn:microsoft.com/office/officeart/2005/8/layout/bProcess2"/>
    <dgm:cxn modelId="{2C14DF58-6B39-44A6-8C9B-7756341AEA38}" type="presOf" srcId="{D4F77263-1337-4355-9776-FEBBFB694CFB}" destId="{1E69085B-8010-4D47-8D25-7B62E678C7B4}" srcOrd="0" destOrd="0" presId="urn:microsoft.com/office/officeart/2005/8/layout/bProcess2"/>
    <dgm:cxn modelId="{A36E2B9B-D8FE-4CDD-9E6B-9E8DCF68591A}" type="presOf" srcId="{BFBA497F-6026-4832-ABFF-B19974AA7CA1}" destId="{78D1CFE3-8B90-4054-AF5C-437D4595C602}" srcOrd="0" destOrd="0" presId="urn:microsoft.com/office/officeart/2005/8/layout/bProcess2"/>
    <dgm:cxn modelId="{930DA712-CB88-46D8-AFEA-918D887D42B7}" type="presOf" srcId="{46CABBC1-412E-498D-9ABC-600DEF7E3840}" destId="{3A288DF0-4942-459A-90DE-0A1D06FFD169}" srcOrd="0" destOrd="0" presId="urn:microsoft.com/office/officeart/2005/8/layout/bProcess2"/>
    <dgm:cxn modelId="{E9D8345E-C564-4A12-8E06-BA5541171DB2}" srcId="{26281A47-D5B6-4842-9710-E2037980C66E}" destId="{73E7F04D-37E9-41D0-873B-0B68111158ED}" srcOrd="0" destOrd="0" parTransId="{B9FF6F0F-5695-42BA-A9DF-9944AE78986B}" sibTransId="{4A0D6C8F-6F2C-4484-9EDB-8EF2B4EC2CFF}"/>
    <dgm:cxn modelId="{A912098F-E31D-4319-BEA1-A80CDD48378F}" type="presOf" srcId="{8F404E87-78E2-40EA-98F5-788700218D53}" destId="{27572C0F-0D90-4DD1-9C9B-0B55BB32FD1F}" srcOrd="0" destOrd="0" presId="urn:microsoft.com/office/officeart/2005/8/layout/bProcess2"/>
    <dgm:cxn modelId="{5BDF88FC-B932-4AA0-BC80-BCB51A64FA51}" type="presOf" srcId="{D2617E70-B456-44C8-9812-20CEEDC6EA40}" destId="{17F5C47B-C81B-4AF1-916C-33288479CC78}" srcOrd="0" destOrd="0" presId="urn:microsoft.com/office/officeart/2005/8/layout/bProcess2"/>
    <dgm:cxn modelId="{C0C461F8-FBFD-4174-9803-7C81DCD186EF}" srcId="{26281A47-D5B6-4842-9710-E2037980C66E}" destId="{5750EE92-544B-4A6B-9B8D-1ABB4A88FB7D}" srcOrd="8" destOrd="0" parTransId="{BA15E974-5781-454D-883C-A51ED21FA73F}" sibTransId="{C7633571-6411-4CBC-BB51-A37A98BCE9DD}"/>
    <dgm:cxn modelId="{7A17C4ED-CB43-4160-8B62-024CDC9A5781}" srcId="{26281A47-D5B6-4842-9710-E2037980C66E}" destId="{8C29BA8B-E6B4-47D7-A511-DE924129C435}" srcOrd="4" destOrd="0" parTransId="{772C1F7D-90C0-4E9A-AC1B-3E77E7A4DB64}" sibTransId="{9507FD6E-36CA-4AD1-82D5-AF622A62DBC1}"/>
    <dgm:cxn modelId="{7DB18312-100C-4B87-AC62-CA912F889556}" type="presOf" srcId="{8C29BA8B-E6B4-47D7-A511-DE924129C435}" destId="{088F3B35-D3F4-4AF1-B723-4BA46A464098}" srcOrd="0" destOrd="0" presId="urn:microsoft.com/office/officeart/2005/8/layout/bProcess2"/>
    <dgm:cxn modelId="{55E957A3-9B98-4E22-9B7B-D17A5A1EDA67}" srcId="{26281A47-D5B6-4842-9710-E2037980C66E}" destId="{9B7F9C74-918B-4044-B86E-3706B2AFC0E9}" srcOrd="10" destOrd="0" parTransId="{82634C92-74FE-4C06-B8AE-D018BA1B78F3}" sibTransId="{BE57BB17-8234-42FB-8202-768CD1D62F0D}"/>
    <dgm:cxn modelId="{BB3B614C-9A5E-4A0E-BB2A-F3C8AD5923E4}" type="presOf" srcId="{4A0D6C8F-6F2C-4484-9EDB-8EF2B4EC2CFF}" destId="{2697E111-1C3A-4D62-8963-0449986FA15C}" srcOrd="0" destOrd="0" presId="urn:microsoft.com/office/officeart/2005/8/layout/bProcess2"/>
    <dgm:cxn modelId="{952EB698-F2BE-4100-8FB1-AB88A257D3F1}" type="presParOf" srcId="{1802BF20-A7B2-4B56-A1EB-6CF57B4C9114}" destId="{BC8C7D5B-E349-43E8-8B8A-89B1898618BA}" srcOrd="0" destOrd="0" presId="urn:microsoft.com/office/officeart/2005/8/layout/bProcess2"/>
    <dgm:cxn modelId="{E7AC4638-6E26-4E93-9144-6420109A11E9}" type="presParOf" srcId="{1802BF20-A7B2-4B56-A1EB-6CF57B4C9114}" destId="{2697E111-1C3A-4D62-8963-0449986FA15C}" srcOrd="1" destOrd="0" presId="urn:microsoft.com/office/officeart/2005/8/layout/bProcess2"/>
    <dgm:cxn modelId="{6CF9FADB-66B5-411A-86E6-4F097CC6801B}" type="presParOf" srcId="{1802BF20-A7B2-4B56-A1EB-6CF57B4C9114}" destId="{0F9D62E1-BE85-437F-A190-694277ED44F3}" srcOrd="2" destOrd="0" presId="urn:microsoft.com/office/officeart/2005/8/layout/bProcess2"/>
    <dgm:cxn modelId="{D7F38B4E-1F39-4FCD-907A-8720758172D7}" type="presParOf" srcId="{0F9D62E1-BE85-437F-A190-694277ED44F3}" destId="{2B051389-580F-4CE8-AA89-B5CFB268DA16}" srcOrd="0" destOrd="0" presId="urn:microsoft.com/office/officeart/2005/8/layout/bProcess2"/>
    <dgm:cxn modelId="{74D60172-DF7D-42B3-822C-108CFA397BD2}" type="presParOf" srcId="{0F9D62E1-BE85-437F-A190-694277ED44F3}" destId="{3A288DF0-4942-459A-90DE-0A1D06FFD169}" srcOrd="1" destOrd="0" presId="urn:microsoft.com/office/officeart/2005/8/layout/bProcess2"/>
    <dgm:cxn modelId="{F8E8BDC4-8C96-4A75-9461-9F4FCEA83D09}" type="presParOf" srcId="{1802BF20-A7B2-4B56-A1EB-6CF57B4C9114}" destId="{78D1CFE3-8B90-4054-AF5C-437D4595C602}" srcOrd="3" destOrd="0" presId="urn:microsoft.com/office/officeart/2005/8/layout/bProcess2"/>
    <dgm:cxn modelId="{D22F89AD-0841-448D-834E-63C12387E3B4}" type="presParOf" srcId="{1802BF20-A7B2-4B56-A1EB-6CF57B4C9114}" destId="{2FDC1454-8EF1-403E-9DFD-A3DFE11CA47A}" srcOrd="4" destOrd="0" presId="urn:microsoft.com/office/officeart/2005/8/layout/bProcess2"/>
    <dgm:cxn modelId="{EA0F1B9F-B960-4DB9-B68F-9CEE321FD711}" type="presParOf" srcId="{2FDC1454-8EF1-403E-9DFD-A3DFE11CA47A}" destId="{1C26DE1B-947B-4FB9-B6EA-6D9C3128D504}" srcOrd="0" destOrd="0" presId="urn:microsoft.com/office/officeart/2005/8/layout/bProcess2"/>
    <dgm:cxn modelId="{A6D2A622-370D-4CE7-B336-451354E8E5CC}" type="presParOf" srcId="{2FDC1454-8EF1-403E-9DFD-A3DFE11CA47A}" destId="{1E69085B-8010-4D47-8D25-7B62E678C7B4}" srcOrd="1" destOrd="0" presId="urn:microsoft.com/office/officeart/2005/8/layout/bProcess2"/>
    <dgm:cxn modelId="{883591B8-BC08-4408-927A-5E529893B4A5}" type="presParOf" srcId="{1802BF20-A7B2-4B56-A1EB-6CF57B4C9114}" destId="{17F5C47B-C81B-4AF1-916C-33288479CC78}" srcOrd="5" destOrd="0" presId="urn:microsoft.com/office/officeart/2005/8/layout/bProcess2"/>
    <dgm:cxn modelId="{6BCBF6C6-D9D3-4D9D-827C-D7D64622363B}" type="presParOf" srcId="{1802BF20-A7B2-4B56-A1EB-6CF57B4C9114}" destId="{10A7C992-AE84-49B8-BB1D-D4E1A7C0AA3C}" srcOrd="6" destOrd="0" presId="urn:microsoft.com/office/officeart/2005/8/layout/bProcess2"/>
    <dgm:cxn modelId="{B18E05DB-72D5-4375-80F5-5A9F6FECFB8F}" type="presParOf" srcId="{10A7C992-AE84-49B8-BB1D-D4E1A7C0AA3C}" destId="{AD12D9D3-D728-445A-B8C8-BD3E5F21B2B3}" srcOrd="0" destOrd="0" presId="urn:microsoft.com/office/officeart/2005/8/layout/bProcess2"/>
    <dgm:cxn modelId="{80689674-886E-4940-A1C1-F89683FC2361}" type="presParOf" srcId="{10A7C992-AE84-49B8-BB1D-D4E1A7C0AA3C}" destId="{FB05B5CF-8240-4292-900F-ADAA61D51CA1}" srcOrd="1" destOrd="0" presId="urn:microsoft.com/office/officeart/2005/8/layout/bProcess2"/>
    <dgm:cxn modelId="{AC7C5FDF-D52E-4F6A-B20F-1344249C59DB}" type="presParOf" srcId="{1802BF20-A7B2-4B56-A1EB-6CF57B4C9114}" destId="{27572C0F-0D90-4DD1-9C9B-0B55BB32FD1F}" srcOrd="7" destOrd="0" presId="urn:microsoft.com/office/officeart/2005/8/layout/bProcess2"/>
    <dgm:cxn modelId="{D55162A4-3E5F-4363-AA2F-08AABC54F3DD}" type="presParOf" srcId="{1802BF20-A7B2-4B56-A1EB-6CF57B4C9114}" destId="{7843C3CD-63A4-40C0-8F36-C5ED9AA4133A}" srcOrd="8" destOrd="0" presId="urn:microsoft.com/office/officeart/2005/8/layout/bProcess2"/>
    <dgm:cxn modelId="{ACE2B431-C210-40B5-81C6-F23341EEBA2F}" type="presParOf" srcId="{7843C3CD-63A4-40C0-8F36-C5ED9AA4133A}" destId="{051F5D91-4B87-4498-8F54-142E1E8CF9F7}" srcOrd="0" destOrd="0" presId="urn:microsoft.com/office/officeart/2005/8/layout/bProcess2"/>
    <dgm:cxn modelId="{DBEF0141-FC32-4C1D-A035-0632F9CC7F8A}" type="presParOf" srcId="{7843C3CD-63A4-40C0-8F36-C5ED9AA4133A}" destId="{088F3B35-D3F4-4AF1-B723-4BA46A464098}" srcOrd="1" destOrd="0" presId="urn:microsoft.com/office/officeart/2005/8/layout/bProcess2"/>
    <dgm:cxn modelId="{60A1124B-F81C-486B-987A-B5D00AEE6F83}" type="presParOf" srcId="{1802BF20-A7B2-4B56-A1EB-6CF57B4C9114}" destId="{C3CCA115-F1F5-482A-A936-AABD6516FA29}" srcOrd="9" destOrd="0" presId="urn:microsoft.com/office/officeart/2005/8/layout/bProcess2"/>
    <dgm:cxn modelId="{60E1FFAE-2D99-4484-BE30-994AA2042519}" type="presParOf" srcId="{1802BF20-A7B2-4B56-A1EB-6CF57B4C9114}" destId="{0031EBE0-255E-44F9-9E47-057A1BC52D35}" srcOrd="10" destOrd="0" presId="urn:microsoft.com/office/officeart/2005/8/layout/bProcess2"/>
    <dgm:cxn modelId="{C8C8D387-EEDE-4998-BA88-06BF16A412FB}" type="presParOf" srcId="{0031EBE0-255E-44F9-9E47-057A1BC52D35}" destId="{57D4C354-212B-47DE-9B3B-A044E550647A}" srcOrd="0" destOrd="0" presId="urn:microsoft.com/office/officeart/2005/8/layout/bProcess2"/>
    <dgm:cxn modelId="{72E12E9C-FD3E-444B-B3EC-68EE38D9F4A1}" type="presParOf" srcId="{0031EBE0-255E-44F9-9E47-057A1BC52D35}" destId="{F27A5C45-46C4-444E-92B8-89C3121E77E0}" srcOrd="1" destOrd="0" presId="urn:microsoft.com/office/officeart/2005/8/layout/bProcess2"/>
    <dgm:cxn modelId="{11941EA9-AA1B-4BD2-B1CA-BE3194163F90}" type="presParOf" srcId="{1802BF20-A7B2-4B56-A1EB-6CF57B4C9114}" destId="{6B25FFB4-5EAB-402B-B256-D7642E4EAB4A}" srcOrd="11" destOrd="0" presId="urn:microsoft.com/office/officeart/2005/8/layout/bProcess2"/>
    <dgm:cxn modelId="{537AE06D-ABF3-4F3E-B298-D01567BD447A}" type="presParOf" srcId="{1802BF20-A7B2-4B56-A1EB-6CF57B4C9114}" destId="{F70E1578-EB49-4371-A915-EA9AA87F5200}" srcOrd="12" destOrd="0" presId="urn:microsoft.com/office/officeart/2005/8/layout/bProcess2"/>
    <dgm:cxn modelId="{3937B3C5-5C6B-4857-95DC-66CBFD060128}" type="presParOf" srcId="{F70E1578-EB49-4371-A915-EA9AA87F5200}" destId="{0C1D2CF9-9929-465F-BB5A-08C8CF121AB1}" srcOrd="0" destOrd="0" presId="urn:microsoft.com/office/officeart/2005/8/layout/bProcess2"/>
    <dgm:cxn modelId="{3F65BFAE-95F5-426A-96C8-5657F4021D92}" type="presParOf" srcId="{F70E1578-EB49-4371-A915-EA9AA87F5200}" destId="{5F98A00C-E344-48FE-B403-D2BB608F46D4}" srcOrd="1" destOrd="0" presId="urn:microsoft.com/office/officeart/2005/8/layout/bProcess2"/>
    <dgm:cxn modelId="{FC40677E-4455-44D8-A978-C8BA6CEF1ACA}" type="presParOf" srcId="{1802BF20-A7B2-4B56-A1EB-6CF57B4C9114}" destId="{3C3EE008-0B6C-46C8-B9A2-DDFF53770688}" srcOrd="13" destOrd="0" presId="urn:microsoft.com/office/officeart/2005/8/layout/bProcess2"/>
    <dgm:cxn modelId="{4A436A79-B558-4042-805B-D2A4898C38C2}" type="presParOf" srcId="{1802BF20-A7B2-4B56-A1EB-6CF57B4C9114}" destId="{EC7DEA93-40B1-45BF-8BD7-E3C87DE4BBB8}" srcOrd="14" destOrd="0" presId="urn:microsoft.com/office/officeart/2005/8/layout/bProcess2"/>
    <dgm:cxn modelId="{FEBB1874-B967-451F-A9E6-8B8210F18375}" type="presParOf" srcId="{EC7DEA93-40B1-45BF-8BD7-E3C87DE4BBB8}" destId="{BA16E82E-3480-4408-84E0-6F7A968D3D66}" srcOrd="0" destOrd="0" presId="urn:microsoft.com/office/officeart/2005/8/layout/bProcess2"/>
    <dgm:cxn modelId="{916EED5D-C931-49B3-879B-648CC5FAF72A}" type="presParOf" srcId="{EC7DEA93-40B1-45BF-8BD7-E3C87DE4BBB8}" destId="{1FA2181A-5F2D-4A11-8DFC-D7E8C5C2E900}" srcOrd="1" destOrd="0" presId="urn:microsoft.com/office/officeart/2005/8/layout/bProcess2"/>
    <dgm:cxn modelId="{2D91F476-F0DB-46A5-9EF7-FE0F6A334591}" type="presParOf" srcId="{1802BF20-A7B2-4B56-A1EB-6CF57B4C9114}" destId="{C74E65E4-AD81-4325-ACCB-56E6B3398EC5}" srcOrd="15" destOrd="0" presId="urn:microsoft.com/office/officeart/2005/8/layout/bProcess2"/>
    <dgm:cxn modelId="{35837268-A217-4DD6-8694-E497CB35D5FC}" type="presParOf" srcId="{1802BF20-A7B2-4B56-A1EB-6CF57B4C9114}" destId="{AE294558-822A-44AB-B5B5-C275985D0260}" srcOrd="16" destOrd="0" presId="urn:microsoft.com/office/officeart/2005/8/layout/bProcess2"/>
    <dgm:cxn modelId="{AD201812-001B-4CE7-86B6-FD5562925DE5}" type="presParOf" srcId="{AE294558-822A-44AB-B5B5-C275985D0260}" destId="{0CEAA87B-62AB-4D26-88AD-B74CF355285A}" srcOrd="0" destOrd="0" presId="urn:microsoft.com/office/officeart/2005/8/layout/bProcess2"/>
    <dgm:cxn modelId="{3BAD8673-012E-49EF-8868-D2C999FC3F05}" type="presParOf" srcId="{AE294558-822A-44AB-B5B5-C275985D0260}" destId="{693CEE42-D155-40E2-AE0D-5F1DEEAE5213}" srcOrd="1" destOrd="0" presId="urn:microsoft.com/office/officeart/2005/8/layout/bProcess2"/>
    <dgm:cxn modelId="{5B0606BE-1B93-4DB7-9932-DCF1C31C262D}" type="presParOf" srcId="{1802BF20-A7B2-4B56-A1EB-6CF57B4C9114}" destId="{B1F27AF0-962F-4F4D-A9CD-3DEC4A725F80}" srcOrd="17" destOrd="0" presId="urn:microsoft.com/office/officeart/2005/8/layout/bProcess2"/>
    <dgm:cxn modelId="{E3CE2FA6-CCB6-44B2-A14D-6E30B59AFDEC}" type="presParOf" srcId="{1802BF20-A7B2-4B56-A1EB-6CF57B4C9114}" destId="{5D56EDDA-875B-402F-B438-585408EA2D2A}" srcOrd="18" destOrd="0" presId="urn:microsoft.com/office/officeart/2005/8/layout/bProcess2"/>
    <dgm:cxn modelId="{BC236225-D445-488B-93AF-31642B3CDCDB}" type="presParOf" srcId="{5D56EDDA-875B-402F-B438-585408EA2D2A}" destId="{66419952-6123-4C1C-81F5-62A8D38571C8}" srcOrd="0" destOrd="0" presId="urn:microsoft.com/office/officeart/2005/8/layout/bProcess2"/>
    <dgm:cxn modelId="{A3349ADD-1B5B-45BC-BEA9-25DC61667457}" type="presParOf" srcId="{5D56EDDA-875B-402F-B438-585408EA2D2A}" destId="{3747D6E5-D415-4528-A2AC-3CE71E70B7B8}" srcOrd="1" destOrd="0" presId="urn:microsoft.com/office/officeart/2005/8/layout/bProcess2"/>
    <dgm:cxn modelId="{18A5FC19-8AD2-4DF4-8890-3E135E42575C}" type="presParOf" srcId="{1802BF20-A7B2-4B56-A1EB-6CF57B4C9114}" destId="{D03327E4-1C51-4CC3-9366-D3E4636FE6C5}" srcOrd="19" destOrd="0" presId="urn:microsoft.com/office/officeart/2005/8/layout/bProcess2"/>
    <dgm:cxn modelId="{2AC76BBE-688D-4562-9F09-BFF60BBE31B7}" type="presParOf" srcId="{1802BF20-A7B2-4B56-A1EB-6CF57B4C9114}" destId="{B886D14E-B49B-4419-8635-355C47CFA8B3}" srcOrd="20" destOrd="0" presId="urn:microsoft.com/office/officeart/2005/8/layout/bProcess2"/>
    <dgm:cxn modelId="{9293CFC8-A4D2-4353-B4AB-62F4F8AFE8CD}" type="presParOf" srcId="{B886D14E-B49B-4419-8635-355C47CFA8B3}" destId="{927F5D7A-052A-442B-8A5A-6FBF96D6A98B}" srcOrd="0" destOrd="0" presId="urn:microsoft.com/office/officeart/2005/8/layout/bProcess2"/>
    <dgm:cxn modelId="{D13CEA44-56AF-4074-9E4B-5553042B5D63}" type="presParOf" srcId="{B886D14E-B49B-4419-8635-355C47CFA8B3}" destId="{CF1C7FBF-CAA0-476D-B094-BE57B5EA4668}" srcOrd="1" destOrd="0" presId="urn:microsoft.com/office/officeart/2005/8/layout/bProcess2"/>
    <dgm:cxn modelId="{9E9D59B3-4E64-4952-9B04-CC55832F3A74}" type="presParOf" srcId="{1802BF20-A7B2-4B56-A1EB-6CF57B4C9114}" destId="{93FB8260-D885-43EA-A699-AC40700ACB25}" srcOrd="21" destOrd="0" presId="urn:microsoft.com/office/officeart/2005/8/layout/bProcess2"/>
    <dgm:cxn modelId="{6D84F4C3-43DB-4E02-9385-6B28272DE8BF}" type="presParOf" srcId="{1802BF20-A7B2-4B56-A1EB-6CF57B4C9114}" destId="{883A8E8D-213F-42A4-86F0-09F013ED22BB}" srcOrd="22" destOrd="0" presId="urn:microsoft.com/office/officeart/2005/8/layout/bProcess2"/>
  </dgm:cxnLst>
  <dgm:bg>
    <a:solidFill>
      <a:srgbClr val="7030A0"/>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383092-E314-45D3-8666-797DF1DE778F}" type="doc">
      <dgm:prSet loTypeId="urn:microsoft.com/office/officeart/2005/8/layout/gear1" loCatId="process" qsTypeId="urn:microsoft.com/office/officeart/2005/8/quickstyle/simple2" qsCatId="simple" csTypeId="urn:microsoft.com/office/officeart/2005/8/colors/colorful1" csCatId="colorful" phldr="1"/>
      <dgm:spPr/>
    </dgm:pt>
    <dgm:pt modelId="{221E5132-140D-4572-BBC8-1D6D74D78B51}">
      <dgm:prSet phldrT="[Texto]" custT="1">
        <dgm:style>
          <a:lnRef idx="2">
            <a:schemeClr val="accent4">
              <a:shade val="50000"/>
            </a:schemeClr>
          </a:lnRef>
          <a:fillRef idx="1">
            <a:schemeClr val="accent4"/>
          </a:fillRef>
          <a:effectRef idx="0">
            <a:schemeClr val="accent4"/>
          </a:effectRef>
          <a:fontRef idx="minor">
            <a:schemeClr val="lt1"/>
          </a:fontRef>
        </dgm:style>
      </dgm:prSet>
      <dgm:spPr>
        <a:solidFill>
          <a:srgbClr val="FFFF00"/>
        </a:solidFill>
      </dgm:spPr>
      <dgm:t>
        <a:bodyPr/>
        <a:lstStyle/>
        <a:p>
          <a:pPr algn="ctr" rtl="0"/>
          <a:r>
            <a:rPr kumimoji="0" lang="es-EC" sz="2400" b="1" i="0" u="none" strike="noStrike" cap="none" normalizeH="0" baseline="0" dirty="0" smtClean="0">
              <a:ln/>
              <a:solidFill>
                <a:schemeClr val="accent6">
                  <a:lumMod val="75000"/>
                </a:schemeClr>
              </a:solidFill>
              <a:effectLst/>
              <a:latin typeface="Arial" pitchFamily="34" charset="0"/>
              <a:cs typeface="Arial" pitchFamily="34" charset="0"/>
            </a:rPr>
            <a:t>MISIÓN  </a:t>
          </a:r>
          <a:r>
            <a:rPr kumimoji="0" lang="es-EC" sz="1600" b="1" i="0" u="none" strike="noStrike" cap="none" normalizeH="0" baseline="0" dirty="0" smtClean="0">
              <a:ln/>
              <a:solidFill>
                <a:schemeClr val="accent6">
                  <a:lumMod val="75000"/>
                </a:schemeClr>
              </a:solidFill>
              <a:effectLst/>
              <a:latin typeface="Arial" pitchFamily="34" charset="0"/>
              <a:cs typeface="Arial" pitchFamily="34" charset="0"/>
            </a:rPr>
            <a:t>  </a:t>
          </a:r>
          <a:r>
            <a:rPr kumimoji="0" lang="es-EC" sz="1600" b="1" i="0" u="none" strike="noStrike" cap="none" normalizeH="0" baseline="0" dirty="0" smtClean="0">
              <a:ln/>
              <a:solidFill>
                <a:schemeClr val="tx1"/>
              </a:solidFill>
              <a:effectLst/>
              <a:latin typeface="Arial" pitchFamily="34" charset="0"/>
              <a:cs typeface="Arial" pitchFamily="34" charset="0"/>
            </a:rPr>
            <a:t> </a:t>
          </a:r>
        </a:p>
        <a:p>
          <a:pPr algn="just" rtl="0"/>
          <a:r>
            <a:rPr kumimoji="0" lang="es-EC" sz="1600" b="1" i="0" u="none" strike="noStrike" cap="none" normalizeH="0" baseline="0" dirty="0" smtClean="0">
              <a:ln/>
              <a:solidFill>
                <a:schemeClr val="tx1"/>
              </a:solidFill>
              <a:effectLst/>
              <a:latin typeface="Arial" pitchFamily="34" charset="0"/>
              <a:cs typeface="Arial" pitchFamily="34" charset="0"/>
            </a:rPr>
            <a:t>                                                                   </a:t>
          </a:r>
          <a:r>
            <a:rPr kumimoji="0" lang="es-EC" sz="1600" b="0" i="0" u="none" strike="noStrike" cap="none" normalizeH="0" baseline="0" dirty="0" smtClean="0">
              <a:ln/>
              <a:solidFill>
                <a:schemeClr val="tx1"/>
              </a:solidFill>
              <a:effectLst/>
              <a:latin typeface="Arial" pitchFamily="34" charset="0"/>
              <a:cs typeface="Arial" pitchFamily="34" charset="0"/>
            </a:rPr>
            <a:t>La Comisión Metropolitana de Lucha Contra la Corrupción, unidad especializada de la más alta jerarquía, previene la corrupción  y promueve la transparencia en la Gestión Municipal, mediante la aplicación de herramientas de control social y la difusión de valores y principios éticos, e investiga actos de presunta corrupción cometidos por servidores y servidoras municipales de todas las instancias del Municipio del Distrito Metropolitano de Quito. </a:t>
          </a:r>
          <a:endParaRPr lang="es-EC" sz="1600" b="0" dirty="0">
            <a:solidFill>
              <a:schemeClr val="tx1"/>
            </a:solidFill>
          </a:endParaRPr>
        </a:p>
      </dgm:t>
    </dgm:pt>
    <dgm:pt modelId="{EEA8A9D8-3AC1-453F-BF8C-270E1CB3ABC2}" type="sibTrans" cxnId="{869C6636-041F-451C-933A-A48E80764657}">
      <dgm:prSet>
        <dgm:style>
          <a:lnRef idx="1">
            <a:schemeClr val="accent3"/>
          </a:lnRef>
          <a:fillRef idx="2">
            <a:schemeClr val="accent3"/>
          </a:fillRef>
          <a:effectRef idx="1">
            <a:schemeClr val="accent3"/>
          </a:effectRef>
          <a:fontRef idx="minor">
            <a:schemeClr val="dk1"/>
          </a:fontRef>
        </dgm:style>
      </dgm:prSet>
      <dgm:spPr/>
      <dgm:t>
        <a:bodyPr/>
        <a:lstStyle/>
        <a:p>
          <a:endParaRPr lang="es-EC"/>
        </a:p>
      </dgm:t>
    </dgm:pt>
    <dgm:pt modelId="{3D885F34-DCCF-4BA4-8F32-6780DC5F3C93}" type="parTrans" cxnId="{869C6636-041F-451C-933A-A48E80764657}">
      <dgm:prSet/>
      <dgm:spPr/>
      <dgm:t>
        <a:bodyPr/>
        <a:lstStyle/>
        <a:p>
          <a:endParaRPr lang="es-EC"/>
        </a:p>
      </dgm:t>
    </dgm:pt>
    <dgm:pt modelId="{746E90EB-DDE4-4B17-A888-100B6D6A6903}" type="pres">
      <dgm:prSet presAssocID="{5F383092-E314-45D3-8666-797DF1DE778F}" presName="composite" presStyleCnt="0">
        <dgm:presLayoutVars>
          <dgm:chMax val="3"/>
          <dgm:animLvl val="lvl"/>
          <dgm:resizeHandles val="exact"/>
        </dgm:presLayoutVars>
      </dgm:prSet>
      <dgm:spPr/>
    </dgm:pt>
    <dgm:pt modelId="{B7D527E1-C580-47BF-A075-14DB20C9D2B7}" type="pres">
      <dgm:prSet presAssocID="{221E5132-140D-4572-BBC8-1D6D74D78B51}" presName="gear1" presStyleLbl="node1" presStyleIdx="0" presStyleCnt="1" custScaleX="160361" custScaleY="152725" custLinFactNeighborX="-28636" custLinFactNeighborY="7636">
        <dgm:presLayoutVars>
          <dgm:chMax val="1"/>
          <dgm:bulletEnabled val="1"/>
        </dgm:presLayoutVars>
      </dgm:prSet>
      <dgm:spPr/>
      <dgm:t>
        <a:bodyPr/>
        <a:lstStyle/>
        <a:p>
          <a:endParaRPr lang="es-EC"/>
        </a:p>
      </dgm:t>
    </dgm:pt>
    <dgm:pt modelId="{1729FCA6-DA1B-40E7-8B14-37D6DFB79980}" type="pres">
      <dgm:prSet presAssocID="{221E5132-140D-4572-BBC8-1D6D74D78B51}" presName="gear1srcNode" presStyleLbl="node1" presStyleIdx="0" presStyleCnt="1"/>
      <dgm:spPr/>
      <dgm:t>
        <a:bodyPr/>
        <a:lstStyle/>
        <a:p>
          <a:endParaRPr lang="es-EC"/>
        </a:p>
      </dgm:t>
    </dgm:pt>
    <dgm:pt modelId="{2BB5973A-233D-45E1-B249-836860EAA108}" type="pres">
      <dgm:prSet presAssocID="{221E5132-140D-4572-BBC8-1D6D74D78B51}" presName="gear1dstNode" presStyleLbl="node1" presStyleIdx="0" presStyleCnt="1"/>
      <dgm:spPr/>
      <dgm:t>
        <a:bodyPr/>
        <a:lstStyle/>
        <a:p>
          <a:endParaRPr lang="es-EC"/>
        </a:p>
      </dgm:t>
    </dgm:pt>
    <dgm:pt modelId="{CAE4ECFF-7C01-4FF6-A7A6-B712A7A48047}" type="pres">
      <dgm:prSet presAssocID="{EEA8A9D8-3AC1-453F-BF8C-270E1CB3ABC2}" presName="connector1" presStyleLbl="sibTrans2D1" presStyleIdx="0" presStyleCnt="1" custLinFactNeighborX="-2345" custLinFactNeighborY="-4981"/>
      <dgm:spPr/>
      <dgm:t>
        <a:bodyPr/>
        <a:lstStyle/>
        <a:p>
          <a:endParaRPr lang="es-EC"/>
        </a:p>
      </dgm:t>
    </dgm:pt>
  </dgm:ptLst>
  <dgm:cxnLst>
    <dgm:cxn modelId="{869C6636-041F-451C-933A-A48E80764657}" srcId="{5F383092-E314-45D3-8666-797DF1DE778F}" destId="{221E5132-140D-4572-BBC8-1D6D74D78B51}" srcOrd="0" destOrd="0" parTransId="{3D885F34-DCCF-4BA4-8F32-6780DC5F3C93}" sibTransId="{EEA8A9D8-3AC1-453F-BF8C-270E1CB3ABC2}"/>
    <dgm:cxn modelId="{49B5CD41-13EE-4801-8AEA-AF90250A22E2}" type="presOf" srcId="{221E5132-140D-4572-BBC8-1D6D74D78B51}" destId="{1729FCA6-DA1B-40E7-8B14-37D6DFB79980}" srcOrd="1" destOrd="0" presId="urn:microsoft.com/office/officeart/2005/8/layout/gear1"/>
    <dgm:cxn modelId="{DB1DC65B-E5A4-493E-9221-BB6359E285CD}" type="presOf" srcId="{221E5132-140D-4572-BBC8-1D6D74D78B51}" destId="{B7D527E1-C580-47BF-A075-14DB20C9D2B7}" srcOrd="0" destOrd="0" presId="urn:microsoft.com/office/officeart/2005/8/layout/gear1"/>
    <dgm:cxn modelId="{1797A06E-3987-4368-B06D-59FC8F479A57}" type="presOf" srcId="{221E5132-140D-4572-BBC8-1D6D74D78B51}" destId="{2BB5973A-233D-45E1-B249-836860EAA108}" srcOrd="2" destOrd="0" presId="urn:microsoft.com/office/officeart/2005/8/layout/gear1"/>
    <dgm:cxn modelId="{94067EED-201A-4354-94BD-F31F4E98BC78}" type="presOf" srcId="{5F383092-E314-45D3-8666-797DF1DE778F}" destId="{746E90EB-DDE4-4B17-A888-100B6D6A6903}" srcOrd="0" destOrd="0" presId="urn:microsoft.com/office/officeart/2005/8/layout/gear1"/>
    <dgm:cxn modelId="{73A04C94-CFD2-4A91-9A61-E50D8547A2D4}" type="presOf" srcId="{EEA8A9D8-3AC1-453F-BF8C-270E1CB3ABC2}" destId="{CAE4ECFF-7C01-4FF6-A7A6-B712A7A48047}" srcOrd="0" destOrd="0" presId="urn:microsoft.com/office/officeart/2005/8/layout/gear1"/>
    <dgm:cxn modelId="{063CD461-0AF6-4B29-81F9-4CE71B013059}" type="presParOf" srcId="{746E90EB-DDE4-4B17-A888-100B6D6A6903}" destId="{B7D527E1-C580-47BF-A075-14DB20C9D2B7}" srcOrd="0" destOrd="0" presId="urn:microsoft.com/office/officeart/2005/8/layout/gear1"/>
    <dgm:cxn modelId="{57735562-3FC6-49D7-8B2C-65B5B4D37D59}" type="presParOf" srcId="{746E90EB-DDE4-4B17-A888-100B6D6A6903}" destId="{1729FCA6-DA1B-40E7-8B14-37D6DFB79980}" srcOrd="1" destOrd="0" presId="urn:microsoft.com/office/officeart/2005/8/layout/gear1"/>
    <dgm:cxn modelId="{36BD07C3-1CB1-4347-BADE-516699C20B9C}" type="presParOf" srcId="{746E90EB-DDE4-4B17-A888-100B6D6A6903}" destId="{2BB5973A-233D-45E1-B249-836860EAA108}" srcOrd="2" destOrd="0" presId="urn:microsoft.com/office/officeart/2005/8/layout/gear1"/>
    <dgm:cxn modelId="{0F6438AD-92E1-4410-93E7-07902D45B19B}" type="presParOf" srcId="{746E90EB-DDE4-4B17-A888-100B6D6A6903}" destId="{CAE4ECFF-7C01-4FF6-A7A6-B712A7A48047}" srcOrd="3" destOrd="0" presId="urn:microsoft.com/office/officeart/2005/8/layout/gear1"/>
  </dgm:cxnLst>
  <dgm:bg>
    <a:blipFill>
      <a:blip xmlns:r="http://schemas.openxmlformats.org/officeDocument/2006/relationships" r:embed="rId1"/>
      <a:stretch>
        <a:fillRect/>
      </a:stretch>
    </a:blip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D29A99-6D1D-4D00-A62D-BE4E00EFC3F7}">
      <dsp:nvSpPr>
        <dsp:cNvPr id="0" name=""/>
        <dsp:cNvSpPr/>
      </dsp:nvSpPr>
      <dsp:spPr>
        <a:xfrm rot="5400000">
          <a:off x="5253939" y="-1985360"/>
          <a:ext cx="1243825" cy="5530214"/>
        </a:xfrm>
        <a:prstGeom prst="round2SameRect">
          <a:avLst/>
        </a:prstGeom>
        <a:solidFill>
          <a:schemeClr val="accent4">
            <a:lumMod val="60000"/>
            <a:lumOff val="40000"/>
            <a:alpha val="90000"/>
          </a:scheme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b="1" kern="1200" dirty="0" smtClean="0">
              <a:latin typeface="Arial" pitchFamily="34" charset="0"/>
              <a:cs typeface="Arial" pitchFamily="34" charset="0"/>
            </a:rPr>
            <a:t>Se crea el 20 de agosto del 2002</a:t>
          </a:r>
          <a:endParaRPr lang="es-EC" sz="2000" b="1" kern="1200" dirty="0">
            <a:latin typeface="Arial" pitchFamily="34" charset="0"/>
            <a:cs typeface="Arial" pitchFamily="34" charset="0"/>
          </a:endParaRPr>
        </a:p>
      </dsp:txBody>
      <dsp:txXfrm rot="5400000">
        <a:off x="5253939" y="-1985360"/>
        <a:ext cx="1243825" cy="5530214"/>
      </dsp:txXfrm>
    </dsp:sp>
    <dsp:sp modelId="{4C2DD616-52D2-423A-992D-536A725764C1}">
      <dsp:nvSpPr>
        <dsp:cNvPr id="0" name=""/>
        <dsp:cNvSpPr/>
      </dsp:nvSpPr>
      <dsp:spPr>
        <a:xfrm>
          <a:off x="0" y="0"/>
          <a:ext cx="3110745" cy="1554782"/>
        </a:xfrm>
        <a:prstGeom prst="roundRect">
          <a:avLst/>
        </a:prstGeom>
        <a:solidFill>
          <a:schemeClr val="lt1"/>
        </a:solidFill>
        <a:ln w="48000" cap="flat" cmpd="thickThin"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smtClean="0">
              <a:latin typeface="Constantia" pitchFamily="18" charset="0"/>
            </a:rPr>
            <a:t>Antecedentes</a:t>
          </a:r>
          <a:endParaRPr lang="es-EC" sz="3200" kern="1200" dirty="0">
            <a:latin typeface="Constantia" pitchFamily="18" charset="0"/>
          </a:endParaRPr>
        </a:p>
      </dsp:txBody>
      <dsp:txXfrm>
        <a:off x="0" y="0"/>
        <a:ext cx="3110745" cy="1554782"/>
      </dsp:txXfrm>
    </dsp:sp>
    <dsp:sp modelId="{FD0245D9-0313-40D6-9213-FC5FFA77DBE9}">
      <dsp:nvSpPr>
        <dsp:cNvPr id="0" name=""/>
        <dsp:cNvSpPr/>
      </dsp:nvSpPr>
      <dsp:spPr>
        <a:xfrm>
          <a:off x="567057" y="1584175"/>
          <a:ext cx="3110745" cy="1554782"/>
        </a:xfrm>
        <a:prstGeom prst="roundRect">
          <a:avLst/>
        </a:prstGeom>
        <a:solidFill>
          <a:schemeClr val="lt1"/>
        </a:solidFill>
        <a:ln w="48000" cap="flat" cmpd="thickThin"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smtClean="0">
              <a:latin typeface="Constantia" pitchFamily="18" charset="0"/>
            </a:rPr>
            <a:t>Giro del Negocio</a:t>
          </a:r>
          <a:endParaRPr lang="es-EC" sz="3200" kern="1200" dirty="0">
            <a:latin typeface="Constantia" pitchFamily="18" charset="0"/>
          </a:endParaRPr>
        </a:p>
      </dsp:txBody>
      <dsp:txXfrm>
        <a:off x="567057" y="1584175"/>
        <a:ext cx="3110745" cy="1554782"/>
      </dsp:txXfrm>
    </dsp:sp>
    <dsp:sp modelId="{D240890F-8535-426C-A0CE-06E6C774FFB4}">
      <dsp:nvSpPr>
        <dsp:cNvPr id="0" name=""/>
        <dsp:cNvSpPr/>
      </dsp:nvSpPr>
      <dsp:spPr>
        <a:xfrm rot="5400000">
          <a:off x="6679704" y="3041353"/>
          <a:ext cx="1387848" cy="1929878"/>
        </a:xfrm>
        <a:prstGeom prst="round2SameRect">
          <a:avLst/>
        </a:prstGeom>
        <a:blipFill rotWithShape="0">
          <a:blip xmlns:r="http://schemas.openxmlformats.org/officeDocument/2006/relationships" r:embed="rId1"/>
          <a:stretch>
            <a:fillRect/>
          </a:stretch>
        </a:blipFill>
        <a:ln w="48000" cap="flat" cmpd="thickThin" algn="ctr">
          <a:solidFill>
            <a:schemeClr val="accent2">
              <a:tint val="40000"/>
              <a:alpha val="90000"/>
              <a:hueOff val="9468620"/>
              <a:satOff val="22286"/>
              <a:lumOff val="21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C" sz="2000" kern="1200" dirty="0">
            <a:latin typeface="Constantia" pitchFamily="18" charset="0"/>
          </a:endParaRPr>
        </a:p>
      </dsp:txBody>
      <dsp:txXfrm rot="5400000">
        <a:off x="6679704" y="3041353"/>
        <a:ext cx="1387848" cy="1929878"/>
      </dsp:txXfrm>
    </dsp:sp>
    <dsp:sp modelId="{F0847D10-33B4-4B2F-B59D-69746A8FCE96}">
      <dsp:nvSpPr>
        <dsp:cNvPr id="0" name=""/>
        <dsp:cNvSpPr/>
      </dsp:nvSpPr>
      <dsp:spPr>
        <a:xfrm>
          <a:off x="3096367" y="3240360"/>
          <a:ext cx="3110745" cy="1554782"/>
        </a:xfrm>
        <a:prstGeom prst="roundRect">
          <a:avLst/>
        </a:prstGeom>
        <a:solidFill>
          <a:schemeClr val="lt1"/>
        </a:solidFill>
        <a:ln w="48000" cap="flat" cmpd="thickThin"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latin typeface="Constantia" pitchFamily="18" charset="0"/>
            </a:rPr>
            <a:t>Clientes</a:t>
          </a:r>
          <a:endParaRPr lang="es-EC" sz="3200" kern="1200" dirty="0">
            <a:latin typeface="Constantia" pitchFamily="18" charset="0"/>
          </a:endParaRPr>
        </a:p>
      </dsp:txBody>
      <dsp:txXfrm>
        <a:off x="3096367" y="3240360"/>
        <a:ext cx="3110745" cy="155478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BA1C81-C3C4-44C4-A6DC-E28CC0258357}">
      <dsp:nvSpPr>
        <dsp:cNvPr id="0" name=""/>
        <dsp:cNvSpPr/>
      </dsp:nvSpPr>
      <dsp:spPr>
        <a:xfrm>
          <a:off x="5" y="0"/>
          <a:ext cx="5184576" cy="5184576"/>
        </a:xfrm>
        <a:prstGeom prst="ellipse">
          <a:avLst/>
        </a:prstGeom>
        <a:solidFill>
          <a:schemeClr val="accent2"/>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kumimoji="0" lang="es-EC" sz="2000" b="1" i="0" u="none" strike="noStrike" kern="1200" cap="none" normalizeH="0" baseline="0" dirty="0" smtClean="0">
              <a:ln/>
              <a:solidFill>
                <a:srgbClr val="C00000"/>
              </a:solidFill>
              <a:effectLst/>
              <a:latin typeface="Arial" pitchFamily="34" charset="0"/>
              <a:cs typeface="Arial" pitchFamily="34" charset="0"/>
            </a:rPr>
            <a:t>VISIÓN  </a:t>
          </a:r>
        </a:p>
        <a:p>
          <a:pPr lvl="0" algn="l" defTabSz="889000" rtl="0">
            <a:lnSpc>
              <a:spcPct val="90000"/>
            </a:lnSpc>
            <a:spcBef>
              <a:spcPct val="0"/>
            </a:spcBef>
            <a:spcAft>
              <a:spcPct val="35000"/>
            </a:spcAft>
          </a:pPr>
          <a:r>
            <a:rPr kumimoji="0" lang="es-EC" sz="2000" b="1" i="0" u="none" strike="noStrike" kern="1200" cap="none" normalizeH="0" baseline="0" dirty="0" smtClean="0">
              <a:ln/>
              <a:effectLst/>
              <a:latin typeface="Arial" pitchFamily="34" charset="0"/>
              <a:cs typeface="Arial" pitchFamily="34" charset="0"/>
            </a:rPr>
            <a:t>                                                          </a:t>
          </a:r>
          <a:r>
            <a:rPr kumimoji="0" lang="es-EC" sz="2000" b="0" i="0" u="none" strike="noStrike" kern="1200" cap="none" normalizeH="0" baseline="0" dirty="0" smtClean="0">
              <a:ln/>
              <a:solidFill>
                <a:schemeClr val="tx1">
                  <a:lumMod val="95000"/>
                  <a:lumOff val="5000"/>
                </a:schemeClr>
              </a:solidFill>
              <a:effectLst/>
              <a:latin typeface="Arial" pitchFamily="34" charset="0"/>
              <a:cs typeface="Arial" pitchFamily="34" charset="0"/>
            </a:rPr>
            <a:t>La Comisión Metropolitana de Lucha Contra la Corrupción    lidera la construcción de una cultura de transparencia, contribuyendo a la disminución de las causas y los efectos de la corrupción y al incremento de la confianza ciudadana en la Gestión Municipal.</a:t>
          </a:r>
          <a:endParaRPr lang="es-EC" sz="2000" kern="1200" dirty="0">
            <a:solidFill>
              <a:schemeClr val="tx1">
                <a:lumMod val="95000"/>
                <a:lumOff val="5000"/>
              </a:schemeClr>
            </a:solidFill>
          </a:endParaRPr>
        </a:p>
      </dsp:txBody>
      <dsp:txXfrm>
        <a:off x="5" y="0"/>
        <a:ext cx="5184576" cy="518457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E29132-ED35-4768-8D71-526F2DA42336}">
      <dsp:nvSpPr>
        <dsp:cNvPr id="0" name=""/>
        <dsp:cNvSpPr/>
      </dsp:nvSpPr>
      <dsp:spPr>
        <a:xfrm>
          <a:off x="2678" y="525338"/>
          <a:ext cx="2125265" cy="1275159"/>
        </a:xfrm>
        <a:prstGeom prst="rect">
          <a:avLst/>
        </a:prstGeom>
        <a:solidFill>
          <a:schemeClr val="accent2">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a:ea typeface="Times New Roman"/>
              <a:cs typeface="Times New Roman"/>
            </a:rPr>
            <a:t>Respeto</a:t>
          </a:r>
          <a:endParaRPr lang="es-EC" sz="1800" b="1" kern="1200" dirty="0">
            <a:solidFill>
              <a:schemeClr val="tx1"/>
            </a:solidFill>
          </a:endParaRPr>
        </a:p>
      </dsp:txBody>
      <dsp:txXfrm>
        <a:off x="2678" y="525338"/>
        <a:ext cx="2125265" cy="1275159"/>
      </dsp:txXfrm>
    </dsp:sp>
    <dsp:sp modelId="{78838D8D-2527-4D6B-9199-51F95267BE71}">
      <dsp:nvSpPr>
        <dsp:cNvPr id="0" name=""/>
        <dsp:cNvSpPr/>
      </dsp:nvSpPr>
      <dsp:spPr>
        <a:xfrm>
          <a:off x="2340471" y="525338"/>
          <a:ext cx="2125265" cy="1275159"/>
        </a:xfrm>
        <a:prstGeom prst="rect">
          <a:avLst/>
        </a:prstGeom>
        <a:solidFill>
          <a:schemeClr val="accent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a:ea typeface="Times New Roman"/>
              <a:cs typeface="Times New Roman"/>
            </a:rPr>
            <a:t>Responsabilidad</a:t>
          </a:r>
          <a:endParaRPr lang="es-EC" sz="1800" b="1" kern="1200" dirty="0">
            <a:solidFill>
              <a:schemeClr val="tx1"/>
            </a:solidFill>
            <a:latin typeface="Calibri"/>
            <a:ea typeface="Calibri"/>
            <a:cs typeface="Times New Roman"/>
          </a:endParaRPr>
        </a:p>
      </dsp:txBody>
      <dsp:txXfrm>
        <a:off x="2340471" y="525338"/>
        <a:ext cx="2125265" cy="1275159"/>
      </dsp:txXfrm>
    </dsp:sp>
    <dsp:sp modelId="{C6474247-6DDA-4530-950D-7916093932ED}">
      <dsp:nvSpPr>
        <dsp:cNvPr id="0" name=""/>
        <dsp:cNvSpPr/>
      </dsp:nvSpPr>
      <dsp:spPr>
        <a:xfrm>
          <a:off x="4678263" y="525338"/>
          <a:ext cx="2125265" cy="1275159"/>
        </a:xfrm>
        <a:prstGeom prst="rect">
          <a:avLst/>
        </a:prstGeom>
        <a:solidFill>
          <a:schemeClr val="accent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a:ea typeface="Times New Roman"/>
              <a:cs typeface="Times New Roman"/>
            </a:rPr>
            <a:t>Honestidad</a:t>
          </a:r>
          <a:endParaRPr lang="es-EC" sz="1800" b="1" kern="1200" dirty="0">
            <a:solidFill>
              <a:schemeClr val="tx1"/>
            </a:solidFill>
            <a:latin typeface="Calibri"/>
            <a:ea typeface="Calibri"/>
            <a:cs typeface="Times New Roman"/>
          </a:endParaRPr>
        </a:p>
      </dsp:txBody>
      <dsp:txXfrm>
        <a:off x="4678263" y="525338"/>
        <a:ext cx="2125265" cy="1275159"/>
      </dsp:txXfrm>
    </dsp:sp>
    <dsp:sp modelId="{31DB5792-F507-49D9-A159-6F4606D17563}">
      <dsp:nvSpPr>
        <dsp:cNvPr id="0" name=""/>
        <dsp:cNvSpPr/>
      </dsp:nvSpPr>
      <dsp:spPr>
        <a:xfrm>
          <a:off x="7016055" y="525338"/>
          <a:ext cx="2125265" cy="1275159"/>
        </a:xfrm>
        <a:prstGeom prst="rect">
          <a:avLst/>
        </a:prstGeom>
        <a:solidFill>
          <a:schemeClr val="accent2">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a:ea typeface="Times New Roman"/>
              <a:cs typeface="Times New Roman"/>
            </a:rPr>
            <a:t>Transparencia</a:t>
          </a:r>
          <a:endParaRPr lang="es-EC" sz="1800" b="1" kern="1200" dirty="0">
            <a:solidFill>
              <a:schemeClr val="tx1"/>
            </a:solidFill>
          </a:endParaRPr>
        </a:p>
      </dsp:txBody>
      <dsp:txXfrm>
        <a:off x="7016055" y="525338"/>
        <a:ext cx="2125265" cy="1275159"/>
      </dsp:txXfrm>
    </dsp:sp>
    <dsp:sp modelId="{FAFD60D6-7024-4889-BE57-7955C8703C5B}">
      <dsp:nvSpPr>
        <dsp:cNvPr id="0" name=""/>
        <dsp:cNvSpPr/>
      </dsp:nvSpPr>
      <dsp:spPr>
        <a:xfrm>
          <a:off x="2678" y="2013024"/>
          <a:ext cx="2125265" cy="1275159"/>
        </a:xfrm>
        <a:prstGeom prst="rect">
          <a:avLst/>
        </a:prstGeom>
        <a:solidFill>
          <a:schemeClr val="accent4">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a:ea typeface="Times New Roman"/>
              <a:cs typeface="Times New Roman"/>
            </a:rPr>
            <a:t>Solidaridad</a:t>
          </a:r>
          <a:endParaRPr lang="es-EC" sz="1800" b="1" kern="1200" dirty="0">
            <a:solidFill>
              <a:schemeClr val="tx1"/>
            </a:solidFill>
          </a:endParaRPr>
        </a:p>
      </dsp:txBody>
      <dsp:txXfrm>
        <a:off x="2678" y="2013024"/>
        <a:ext cx="2125265" cy="1275159"/>
      </dsp:txXfrm>
    </dsp:sp>
    <dsp:sp modelId="{9B3B6CFF-16EB-4009-A004-EBF99678FD11}">
      <dsp:nvSpPr>
        <dsp:cNvPr id="0" name=""/>
        <dsp:cNvSpPr/>
      </dsp:nvSpPr>
      <dsp:spPr>
        <a:xfrm>
          <a:off x="2340471" y="2016224"/>
          <a:ext cx="2125265" cy="1275159"/>
        </a:xfrm>
        <a:prstGeom prst="rect">
          <a:avLst/>
        </a:prstGeom>
        <a:solidFill>
          <a:schemeClr val="accent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a:ea typeface="Calibri"/>
              <a:cs typeface="Times New Roman"/>
            </a:rPr>
            <a:t>Entereza</a:t>
          </a:r>
          <a:endParaRPr lang="es-EC" sz="1800" b="1" kern="1200" dirty="0">
            <a:solidFill>
              <a:schemeClr val="tx1"/>
            </a:solidFill>
            <a:latin typeface="Calibri"/>
            <a:ea typeface="Calibri"/>
            <a:cs typeface="Times New Roman"/>
          </a:endParaRPr>
        </a:p>
      </dsp:txBody>
      <dsp:txXfrm>
        <a:off x="2340471" y="2016224"/>
        <a:ext cx="2125265" cy="1275159"/>
      </dsp:txXfrm>
    </dsp:sp>
    <dsp:sp modelId="{5C060F2D-BD42-4D7D-B2D1-D5203FC4C014}">
      <dsp:nvSpPr>
        <dsp:cNvPr id="0" name=""/>
        <dsp:cNvSpPr/>
      </dsp:nvSpPr>
      <dsp:spPr>
        <a:xfrm>
          <a:off x="4678263" y="2013024"/>
          <a:ext cx="2125265" cy="1275159"/>
        </a:xfrm>
        <a:prstGeom prst="rect">
          <a:avLst/>
        </a:prstGeom>
        <a:solidFill>
          <a:schemeClr val="accent4">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a:ea typeface="Times New Roman"/>
              <a:cs typeface="Times New Roman"/>
            </a:rPr>
            <a:t>Equidad</a:t>
          </a:r>
          <a:endParaRPr lang="es-EC" sz="1800" b="1" kern="1200" dirty="0">
            <a:solidFill>
              <a:schemeClr val="tx1"/>
            </a:solidFill>
          </a:endParaRPr>
        </a:p>
      </dsp:txBody>
      <dsp:txXfrm>
        <a:off x="4678263" y="2013024"/>
        <a:ext cx="2125265" cy="1275159"/>
      </dsp:txXfrm>
    </dsp:sp>
    <dsp:sp modelId="{12CB52C4-E2CB-4E13-AFF8-897CCBECC3C2}">
      <dsp:nvSpPr>
        <dsp:cNvPr id="0" name=""/>
        <dsp:cNvSpPr/>
      </dsp:nvSpPr>
      <dsp:spPr>
        <a:xfrm>
          <a:off x="7016055" y="2013024"/>
          <a:ext cx="2125265" cy="1275159"/>
        </a:xfrm>
        <a:prstGeom prst="rect">
          <a:avLst/>
        </a:prstGeom>
        <a:solidFill>
          <a:schemeClr val="accent4">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a:ea typeface="Calibri"/>
              <a:cs typeface="Times New Roman"/>
            </a:rPr>
            <a:t>Lealtad</a:t>
          </a:r>
          <a:endParaRPr lang="es-EC" sz="1800" b="1" kern="1200" dirty="0">
            <a:solidFill>
              <a:schemeClr val="tx1"/>
            </a:solidFill>
          </a:endParaRPr>
        </a:p>
      </dsp:txBody>
      <dsp:txXfrm>
        <a:off x="7016055" y="2013024"/>
        <a:ext cx="2125265" cy="1275159"/>
      </dsp:txXfrm>
    </dsp:sp>
    <dsp:sp modelId="{708124F4-FDFB-4222-A605-1116D9D196C7}">
      <dsp:nvSpPr>
        <dsp:cNvPr id="0" name=""/>
        <dsp:cNvSpPr/>
      </dsp:nvSpPr>
      <dsp:spPr>
        <a:xfrm>
          <a:off x="2340471" y="3500710"/>
          <a:ext cx="2125265" cy="1275159"/>
        </a:xfrm>
        <a:prstGeom prst="rect">
          <a:avLst/>
        </a:prstGeom>
        <a:solidFill>
          <a:schemeClr val="accent4">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a:ea typeface="Times New Roman"/>
              <a:cs typeface="Times New Roman"/>
            </a:rPr>
            <a:t>Prudencia</a:t>
          </a:r>
          <a:endParaRPr lang="es-EC" sz="1800" b="1" kern="1200" dirty="0">
            <a:solidFill>
              <a:schemeClr val="tx1"/>
            </a:solidFill>
            <a:latin typeface="Calibri"/>
            <a:ea typeface="Calibri"/>
            <a:cs typeface="Times New Roman"/>
          </a:endParaRPr>
        </a:p>
      </dsp:txBody>
      <dsp:txXfrm>
        <a:off x="2340471" y="3500710"/>
        <a:ext cx="2125265" cy="1275159"/>
      </dsp:txXfrm>
    </dsp:sp>
    <dsp:sp modelId="{A1758C8A-3BFE-41B6-84AD-0D497598C441}">
      <dsp:nvSpPr>
        <dsp:cNvPr id="0" name=""/>
        <dsp:cNvSpPr/>
      </dsp:nvSpPr>
      <dsp:spPr>
        <a:xfrm>
          <a:off x="4678263" y="3528393"/>
          <a:ext cx="2125265" cy="1275159"/>
        </a:xfrm>
        <a:prstGeom prst="rect">
          <a:avLst/>
        </a:prstGeom>
        <a:solidFill>
          <a:schemeClr val="accent4">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a:ea typeface="Calibri"/>
              <a:cs typeface="Times New Roman"/>
            </a:rPr>
            <a:t>Confidencialidad</a:t>
          </a:r>
          <a:endParaRPr lang="es-EC" sz="1800" b="1" kern="1200" dirty="0">
            <a:solidFill>
              <a:schemeClr val="tx1"/>
            </a:solidFill>
            <a:latin typeface="Calibri"/>
            <a:ea typeface="Calibri"/>
            <a:cs typeface="Times New Roman"/>
          </a:endParaRPr>
        </a:p>
      </dsp:txBody>
      <dsp:txXfrm>
        <a:off x="4678263" y="3528393"/>
        <a:ext cx="2125265" cy="127515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1DC294-ABB9-48B4-8E0A-C2CFAC31A6F5}">
      <dsp:nvSpPr>
        <dsp:cNvPr id="0" name=""/>
        <dsp:cNvSpPr/>
      </dsp:nvSpPr>
      <dsp:spPr>
        <a:xfrm>
          <a:off x="0" y="159797"/>
          <a:ext cx="2269939" cy="1489647"/>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lumMod val="95000"/>
                  <a:lumOff val="5000"/>
                </a:schemeClr>
              </a:solidFill>
            </a:rPr>
            <a:t>OBJETIVO ESTRATÉGICO</a:t>
          </a:r>
        </a:p>
        <a:p>
          <a:pPr lvl="0" algn="l" defTabSz="622300">
            <a:lnSpc>
              <a:spcPct val="90000"/>
            </a:lnSpc>
            <a:spcBef>
              <a:spcPct val="0"/>
            </a:spcBef>
            <a:spcAft>
              <a:spcPct val="35000"/>
            </a:spcAft>
          </a:pPr>
          <a:r>
            <a:rPr lang="es-ES" sz="1400" b="1" kern="1200" dirty="0" smtClean="0">
              <a:solidFill>
                <a:schemeClr val="bg1">
                  <a:lumMod val="95000"/>
                  <a:lumOff val="5000"/>
                </a:schemeClr>
              </a:solidFill>
            </a:rPr>
            <a:t>Fortalecer el seguimiento, control y evaluación presupuestaria que permita una gestión efectiva de los recursos.</a:t>
          </a:r>
          <a:endParaRPr lang="es-EC" sz="1400" b="1" kern="1200" dirty="0">
            <a:solidFill>
              <a:schemeClr val="bg1">
                <a:lumMod val="95000"/>
                <a:lumOff val="5000"/>
              </a:schemeClr>
            </a:solidFill>
          </a:endParaRPr>
        </a:p>
      </dsp:txBody>
      <dsp:txXfrm>
        <a:off x="0" y="159797"/>
        <a:ext cx="2269939" cy="1489647"/>
      </dsp:txXfrm>
    </dsp:sp>
    <dsp:sp modelId="{8B7D5290-8538-4D93-B325-76D13FBBE3B5}">
      <dsp:nvSpPr>
        <dsp:cNvPr id="0" name=""/>
        <dsp:cNvSpPr/>
      </dsp:nvSpPr>
      <dsp:spPr>
        <a:xfrm rot="3633">
          <a:off x="2498832" y="624846"/>
          <a:ext cx="485252" cy="5629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3633">
        <a:off x="2498832" y="624846"/>
        <a:ext cx="485252" cy="562945"/>
      </dsp:txXfrm>
    </dsp:sp>
    <dsp:sp modelId="{D8690AAF-8393-4ADF-85D3-A91C91403EAF}">
      <dsp:nvSpPr>
        <dsp:cNvPr id="0" name=""/>
        <dsp:cNvSpPr/>
      </dsp:nvSpPr>
      <dsp:spPr>
        <a:xfrm>
          <a:off x="3185510" y="163164"/>
          <a:ext cx="2269939" cy="1489647"/>
        </a:xfrm>
        <a:prstGeom prst="roundRect">
          <a:avLst>
            <a:gd name="adj" fmla="val 10000"/>
          </a:avLst>
        </a:prstGeom>
        <a:solidFill>
          <a:schemeClr val="accent2">
            <a:hueOff val="4765848"/>
            <a:satOff val="9751"/>
            <a:lumOff val="37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lumMod val="95000"/>
                  <a:lumOff val="5000"/>
                </a:schemeClr>
              </a:solidFill>
            </a:rPr>
            <a:t>KPI</a:t>
          </a:r>
        </a:p>
        <a:p>
          <a:pPr lvl="0" algn="ctr" defTabSz="622300">
            <a:lnSpc>
              <a:spcPct val="90000"/>
            </a:lnSpc>
            <a:spcBef>
              <a:spcPct val="0"/>
            </a:spcBef>
            <a:spcAft>
              <a:spcPct val="35000"/>
            </a:spcAft>
          </a:pPr>
          <a:r>
            <a:rPr lang="es-ES" sz="1400" b="1" kern="1200" dirty="0" smtClean="0">
              <a:solidFill>
                <a:schemeClr val="bg1">
                  <a:lumMod val="95000"/>
                  <a:lumOff val="5000"/>
                </a:schemeClr>
              </a:solidFill>
            </a:rPr>
            <a:t>Nivel de cumplimiento</a:t>
          </a:r>
          <a:endParaRPr lang="es-EC" sz="1400" b="1" kern="1200" dirty="0">
            <a:solidFill>
              <a:schemeClr val="bg1">
                <a:lumMod val="95000"/>
                <a:lumOff val="5000"/>
              </a:schemeClr>
            </a:solidFill>
          </a:endParaRPr>
        </a:p>
      </dsp:txBody>
      <dsp:txXfrm>
        <a:off x="3185510" y="163164"/>
        <a:ext cx="2269939" cy="1489647"/>
      </dsp:txXfrm>
    </dsp:sp>
    <dsp:sp modelId="{63811998-671E-432C-80EC-63286CB1E4CE}">
      <dsp:nvSpPr>
        <dsp:cNvPr id="0" name=""/>
        <dsp:cNvSpPr/>
      </dsp:nvSpPr>
      <dsp:spPr>
        <a:xfrm>
          <a:off x="5682443" y="626515"/>
          <a:ext cx="481227" cy="562945"/>
        </a:xfrm>
        <a:prstGeom prst="rightArrow">
          <a:avLst>
            <a:gd name="adj1" fmla="val 60000"/>
            <a:gd name="adj2" fmla="val 50000"/>
          </a:avLst>
        </a:prstGeom>
        <a:solidFill>
          <a:schemeClr val="accent2">
            <a:hueOff val="9531695"/>
            <a:satOff val="19501"/>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5682443" y="626515"/>
        <a:ext cx="481227" cy="562945"/>
      </dsp:txXfrm>
    </dsp:sp>
    <dsp:sp modelId="{40CB5942-0FE5-4373-B615-946FF4DEBCC4}">
      <dsp:nvSpPr>
        <dsp:cNvPr id="0" name=""/>
        <dsp:cNvSpPr/>
      </dsp:nvSpPr>
      <dsp:spPr>
        <a:xfrm>
          <a:off x="6363425" y="163164"/>
          <a:ext cx="2269939" cy="1489647"/>
        </a:xfrm>
        <a:prstGeom prst="roundRect">
          <a:avLst>
            <a:gd name="adj" fmla="val 10000"/>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lumMod val="95000"/>
                  <a:lumOff val="5000"/>
                </a:schemeClr>
              </a:solidFill>
            </a:rPr>
            <a:t>DEFINICIÓN OPERACIONAL</a:t>
          </a:r>
        </a:p>
        <a:p>
          <a:pPr lvl="0" algn="ctr" defTabSz="622300">
            <a:lnSpc>
              <a:spcPct val="90000"/>
            </a:lnSpc>
            <a:spcBef>
              <a:spcPct val="0"/>
            </a:spcBef>
            <a:spcAft>
              <a:spcPct val="35000"/>
            </a:spcAft>
          </a:pPr>
          <a:r>
            <a:rPr lang="es-ES" sz="1400" b="1" kern="1200" dirty="0" smtClean="0">
              <a:solidFill>
                <a:schemeClr val="bg1">
                  <a:lumMod val="95000"/>
                  <a:lumOff val="5000"/>
                </a:schemeClr>
              </a:solidFill>
            </a:rPr>
            <a:t>(presupuesto ejecutado / presupuesto planificado)</a:t>
          </a:r>
          <a:endParaRPr lang="es-EC" sz="1400" b="1" kern="1200" dirty="0">
            <a:solidFill>
              <a:schemeClr val="bg1">
                <a:lumMod val="95000"/>
                <a:lumOff val="5000"/>
              </a:schemeClr>
            </a:solidFill>
          </a:endParaRPr>
        </a:p>
      </dsp:txBody>
      <dsp:txXfrm>
        <a:off x="6363425" y="163164"/>
        <a:ext cx="2269939" cy="148964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30CF88-D635-416A-89BF-68A37EC2D72D}">
      <dsp:nvSpPr>
        <dsp:cNvPr id="0" name=""/>
        <dsp:cNvSpPr/>
      </dsp:nvSpPr>
      <dsp:spPr>
        <a:xfrm>
          <a:off x="5357" y="383678"/>
          <a:ext cx="1601390" cy="960834"/>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bg1">
                  <a:lumMod val="95000"/>
                  <a:lumOff val="5000"/>
                </a:schemeClr>
              </a:solidFill>
            </a:rPr>
            <a:t>M1</a:t>
          </a:r>
        </a:p>
        <a:p>
          <a:pPr lvl="0" algn="ctr" defTabSz="977900">
            <a:lnSpc>
              <a:spcPct val="90000"/>
            </a:lnSpc>
            <a:spcBef>
              <a:spcPct val="0"/>
            </a:spcBef>
            <a:spcAft>
              <a:spcPct val="35000"/>
            </a:spcAft>
          </a:pPr>
          <a:r>
            <a:rPr lang="es-EC" sz="2200" b="1" kern="1200" dirty="0" smtClean="0">
              <a:solidFill>
                <a:schemeClr val="bg1">
                  <a:lumMod val="95000"/>
                  <a:lumOff val="5000"/>
                </a:schemeClr>
              </a:solidFill>
            </a:rPr>
            <a:t>60%</a:t>
          </a:r>
          <a:endParaRPr lang="es-EC" sz="2200" b="1" kern="1200" dirty="0">
            <a:solidFill>
              <a:schemeClr val="bg1">
                <a:lumMod val="95000"/>
                <a:lumOff val="5000"/>
              </a:schemeClr>
            </a:solidFill>
          </a:endParaRPr>
        </a:p>
      </dsp:txBody>
      <dsp:txXfrm>
        <a:off x="5357" y="383678"/>
        <a:ext cx="1601390" cy="960834"/>
      </dsp:txXfrm>
    </dsp:sp>
    <dsp:sp modelId="{F2D78D95-E24E-4AAB-85DC-56210EECC07C}">
      <dsp:nvSpPr>
        <dsp:cNvPr id="0" name=""/>
        <dsp:cNvSpPr/>
      </dsp:nvSpPr>
      <dsp:spPr>
        <a:xfrm>
          <a:off x="1766887" y="665523"/>
          <a:ext cx="339494" cy="3971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766887" y="665523"/>
        <a:ext cx="339494" cy="397144"/>
      </dsp:txXfrm>
    </dsp:sp>
    <dsp:sp modelId="{BD9AB401-D570-4F85-BE83-EBDC7DFC70B7}">
      <dsp:nvSpPr>
        <dsp:cNvPr id="0" name=""/>
        <dsp:cNvSpPr/>
      </dsp:nvSpPr>
      <dsp:spPr>
        <a:xfrm>
          <a:off x="2247304" y="383678"/>
          <a:ext cx="1601390" cy="960834"/>
        </a:xfrm>
        <a:prstGeom prst="roundRect">
          <a:avLst>
            <a:gd name="adj" fmla="val 10000"/>
          </a:avLst>
        </a:prstGeom>
        <a:solidFill>
          <a:schemeClr val="accent4">
            <a:hueOff val="-3015570"/>
            <a:satOff val="21052"/>
            <a:lumOff val="225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bg1">
                  <a:lumMod val="95000"/>
                  <a:lumOff val="5000"/>
                </a:schemeClr>
              </a:solidFill>
            </a:rPr>
            <a:t>M2</a:t>
          </a:r>
        </a:p>
        <a:p>
          <a:pPr lvl="0" algn="ctr" defTabSz="977900">
            <a:lnSpc>
              <a:spcPct val="90000"/>
            </a:lnSpc>
            <a:spcBef>
              <a:spcPct val="0"/>
            </a:spcBef>
            <a:spcAft>
              <a:spcPct val="35000"/>
            </a:spcAft>
          </a:pPr>
          <a:r>
            <a:rPr lang="es-EC" sz="2200" b="1" kern="1200" dirty="0" smtClean="0">
              <a:solidFill>
                <a:schemeClr val="bg1">
                  <a:lumMod val="95000"/>
                  <a:lumOff val="5000"/>
                </a:schemeClr>
              </a:solidFill>
            </a:rPr>
            <a:t>75%</a:t>
          </a:r>
          <a:endParaRPr lang="es-EC" sz="2200" b="1" kern="1200" dirty="0">
            <a:solidFill>
              <a:schemeClr val="bg1">
                <a:lumMod val="95000"/>
                <a:lumOff val="5000"/>
              </a:schemeClr>
            </a:solidFill>
          </a:endParaRPr>
        </a:p>
      </dsp:txBody>
      <dsp:txXfrm>
        <a:off x="2247304" y="383678"/>
        <a:ext cx="1601390" cy="960834"/>
      </dsp:txXfrm>
    </dsp:sp>
    <dsp:sp modelId="{AA01F53D-FD39-4893-B3C6-C31711708E97}">
      <dsp:nvSpPr>
        <dsp:cNvPr id="0" name=""/>
        <dsp:cNvSpPr/>
      </dsp:nvSpPr>
      <dsp:spPr>
        <a:xfrm>
          <a:off x="4008834" y="665523"/>
          <a:ext cx="339494" cy="397144"/>
        </a:xfrm>
        <a:prstGeom prst="rightArrow">
          <a:avLst>
            <a:gd name="adj1" fmla="val 60000"/>
            <a:gd name="adj2" fmla="val 50000"/>
          </a:avLst>
        </a:prstGeom>
        <a:solidFill>
          <a:schemeClr val="accent4">
            <a:hueOff val="-6031141"/>
            <a:satOff val="42105"/>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4008834" y="665523"/>
        <a:ext cx="339494" cy="397144"/>
      </dsp:txXfrm>
    </dsp:sp>
    <dsp:sp modelId="{DA9EDED4-581C-4BE4-9BB7-D9E1F5A1DA03}">
      <dsp:nvSpPr>
        <dsp:cNvPr id="0" name=""/>
        <dsp:cNvSpPr/>
      </dsp:nvSpPr>
      <dsp:spPr>
        <a:xfrm>
          <a:off x="4489251" y="383678"/>
          <a:ext cx="1601390" cy="960834"/>
        </a:xfrm>
        <a:prstGeom prst="roundRect">
          <a:avLst>
            <a:gd name="adj" fmla="val 10000"/>
          </a:avLst>
        </a:prstGeom>
        <a:solidFill>
          <a:schemeClr val="accent4">
            <a:hueOff val="-6031141"/>
            <a:satOff val="42105"/>
            <a:lumOff val="45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bg1">
                  <a:lumMod val="95000"/>
                  <a:lumOff val="5000"/>
                </a:schemeClr>
              </a:solidFill>
            </a:rPr>
            <a:t>M3</a:t>
          </a:r>
        </a:p>
        <a:p>
          <a:pPr lvl="0" algn="ctr" defTabSz="977900">
            <a:lnSpc>
              <a:spcPct val="90000"/>
            </a:lnSpc>
            <a:spcBef>
              <a:spcPct val="0"/>
            </a:spcBef>
            <a:spcAft>
              <a:spcPct val="35000"/>
            </a:spcAft>
          </a:pPr>
          <a:r>
            <a:rPr lang="es-EC" sz="2200" b="1" kern="1200" dirty="0" smtClean="0">
              <a:solidFill>
                <a:schemeClr val="bg1">
                  <a:lumMod val="95000"/>
                  <a:lumOff val="5000"/>
                </a:schemeClr>
              </a:solidFill>
            </a:rPr>
            <a:t>85%</a:t>
          </a:r>
          <a:endParaRPr lang="es-EC" sz="2200" b="1" kern="1200" dirty="0">
            <a:solidFill>
              <a:schemeClr val="bg1">
                <a:lumMod val="95000"/>
                <a:lumOff val="5000"/>
              </a:schemeClr>
            </a:solidFill>
          </a:endParaRPr>
        </a:p>
      </dsp:txBody>
      <dsp:txXfrm>
        <a:off x="4489251" y="383678"/>
        <a:ext cx="1601390" cy="96083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65A277-F4A8-45EB-8DF0-050601140C53}">
      <dsp:nvSpPr>
        <dsp:cNvPr id="0" name=""/>
        <dsp:cNvSpPr/>
      </dsp:nvSpPr>
      <dsp:spPr>
        <a:xfrm>
          <a:off x="0" y="271875"/>
          <a:ext cx="2364432" cy="352800"/>
        </a:xfrm>
        <a:prstGeom prst="rect">
          <a:avLst/>
        </a:prstGeom>
        <a:solidFill>
          <a:schemeClr val="bg1">
            <a:alpha val="90000"/>
          </a:schemeClr>
        </a:solidFill>
        <a:ln w="48000" cap="flat" cmpd="thickThin" algn="ctr">
          <a:solidFill>
            <a:schemeClr val="bg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3C7CCF9B-AE0C-4E39-A120-B9DBCA8E83F9}">
      <dsp:nvSpPr>
        <dsp:cNvPr id="0" name=""/>
        <dsp:cNvSpPr/>
      </dsp:nvSpPr>
      <dsp:spPr>
        <a:xfrm>
          <a:off x="118221" y="65235"/>
          <a:ext cx="1655102" cy="413280"/>
        </a:xfrm>
        <a:prstGeom prst="roundRect">
          <a:avLst/>
        </a:prstGeom>
        <a:solidFill>
          <a:srgbClr val="FF0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bg1">
                  <a:lumMod val="95000"/>
                  <a:lumOff val="5000"/>
                </a:schemeClr>
              </a:solidFill>
              <a:latin typeface="Arial" pitchFamily="34" charset="0"/>
              <a:cs typeface="Arial" pitchFamily="34" charset="0"/>
            </a:rPr>
            <a:t>&lt; 60 %</a:t>
          </a:r>
          <a:endParaRPr lang="es-ES" sz="1600" b="1" kern="1200" dirty="0">
            <a:solidFill>
              <a:schemeClr val="bg1">
                <a:lumMod val="95000"/>
                <a:lumOff val="5000"/>
              </a:schemeClr>
            </a:solidFill>
            <a:latin typeface="Arial" pitchFamily="34" charset="0"/>
            <a:cs typeface="Arial" pitchFamily="34" charset="0"/>
          </a:endParaRPr>
        </a:p>
      </dsp:txBody>
      <dsp:txXfrm>
        <a:off x="118221" y="65235"/>
        <a:ext cx="1655102" cy="413280"/>
      </dsp:txXfrm>
    </dsp:sp>
    <dsp:sp modelId="{9745B475-D01C-40E4-8F77-1317208639B0}">
      <dsp:nvSpPr>
        <dsp:cNvPr id="0" name=""/>
        <dsp:cNvSpPr/>
      </dsp:nvSpPr>
      <dsp:spPr>
        <a:xfrm>
          <a:off x="0" y="906916"/>
          <a:ext cx="2364432" cy="352800"/>
        </a:xfrm>
        <a:prstGeom prst="rect">
          <a:avLst/>
        </a:prstGeom>
        <a:solidFill>
          <a:schemeClr val="bg1">
            <a:alpha val="90000"/>
          </a:schemeClr>
        </a:solidFill>
        <a:ln w="48000" cap="flat" cmpd="thickThin" algn="ctr">
          <a:solidFill>
            <a:schemeClr val="bg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C6447620-1BCA-4126-BE52-768483810097}">
      <dsp:nvSpPr>
        <dsp:cNvPr id="0" name=""/>
        <dsp:cNvSpPr/>
      </dsp:nvSpPr>
      <dsp:spPr>
        <a:xfrm>
          <a:off x="118221" y="700275"/>
          <a:ext cx="1655102" cy="413280"/>
        </a:xfrm>
        <a:prstGeom prst="roundRect">
          <a:avLst/>
        </a:prstGeom>
        <a:solidFill>
          <a:srgbClr val="FFFF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bg1">
                  <a:lumMod val="95000"/>
                  <a:lumOff val="5000"/>
                </a:schemeClr>
              </a:solidFill>
              <a:latin typeface="Arial" pitchFamily="34" charset="0"/>
              <a:cs typeface="Arial" pitchFamily="34" charset="0"/>
            </a:rPr>
            <a:t>= 60%</a:t>
          </a:r>
          <a:endParaRPr lang="es-ES" sz="1600" b="1" kern="1200" dirty="0">
            <a:solidFill>
              <a:schemeClr val="bg1">
                <a:lumMod val="95000"/>
                <a:lumOff val="5000"/>
              </a:schemeClr>
            </a:solidFill>
            <a:latin typeface="Arial" pitchFamily="34" charset="0"/>
            <a:cs typeface="Arial" pitchFamily="34" charset="0"/>
          </a:endParaRPr>
        </a:p>
      </dsp:txBody>
      <dsp:txXfrm>
        <a:off x="118221" y="700275"/>
        <a:ext cx="1655102" cy="413280"/>
      </dsp:txXfrm>
    </dsp:sp>
    <dsp:sp modelId="{E84EAB9C-7BE7-4DD6-8F88-AF5A2B301655}">
      <dsp:nvSpPr>
        <dsp:cNvPr id="0" name=""/>
        <dsp:cNvSpPr/>
      </dsp:nvSpPr>
      <dsp:spPr>
        <a:xfrm>
          <a:off x="0" y="1541956"/>
          <a:ext cx="2364432" cy="352800"/>
        </a:xfrm>
        <a:prstGeom prst="rect">
          <a:avLst/>
        </a:prstGeom>
        <a:solidFill>
          <a:schemeClr val="bg1">
            <a:alpha val="90000"/>
          </a:schemeClr>
        </a:solidFill>
        <a:ln w="48000" cap="flat" cmpd="thickThin" algn="ctr">
          <a:solidFill>
            <a:schemeClr val="bg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56B83BD4-1C34-4271-A707-8DC6C9C1CFAC}">
      <dsp:nvSpPr>
        <dsp:cNvPr id="0" name=""/>
        <dsp:cNvSpPr/>
      </dsp:nvSpPr>
      <dsp:spPr>
        <a:xfrm>
          <a:off x="118221" y="1335316"/>
          <a:ext cx="1655102" cy="413280"/>
        </a:xfrm>
        <a:prstGeom prst="roundRect">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bg1">
                  <a:lumMod val="95000"/>
                  <a:lumOff val="5000"/>
                </a:schemeClr>
              </a:solidFill>
              <a:latin typeface="Arial" pitchFamily="34" charset="0"/>
              <a:cs typeface="Arial" pitchFamily="34" charset="0"/>
            </a:rPr>
            <a:t>&gt; 60%</a:t>
          </a:r>
          <a:endParaRPr lang="es-ES" sz="1600" b="1" kern="1200" dirty="0">
            <a:solidFill>
              <a:schemeClr val="bg1">
                <a:lumMod val="95000"/>
                <a:lumOff val="5000"/>
              </a:schemeClr>
            </a:solidFill>
            <a:latin typeface="Arial" pitchFamily="34" charset="0"/>
            <a:cs typeface="Arial" pitchFamily="34" charset="0"/>
          </a:endParaRPr>
        </a:p>
      </dsp:txBody>
      <dsp:txXfrm>
        <a:off x="118221" y="1335316"/>
        <a:ext cx="1655102" cy="41328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1DC294-ABB9-48B4-8E0A-C2CFAC31A6F5}">
      <dsp:nvSpPr>
        <dsp:cNvPr id="0" name=""/>
        <dsp:cNvSpPr/>
      </dsp:nvSpPr>
      <dsp:spPr>
        <a:xfrm>
          <a:off x="0" y="127732"/>
          <a:ext cx="2269939" cy="1553489"/>
        </a:xfrm>
        <a:prstGeom prst="roundRect">
          <a:avLst>
            <a:gd name="adj" fmla="val 10000"/>
          </a:avLst>
        </a:prstGeom>
        <a:solidFill>
          <a:schemeClr val="accent1">
            <a:lumMod val="5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bg1">
                  <a:lumMod val="95000"/>
                  <a:lumOff val="5000"/>
                </a:schemeClr>
              </a:solidFill>
            </a:rPr>
            <a:t>OBJETIVO ESTRATÉGICO</a:t>
          </a:r>
        </a:p>
        <a:p>
          <a:pPr lvl="0" algn="l" defTabSz="666750">
            <a:lnSpc>
              <a:spcPct val="90000"/>
            </a:lnSpc>
            <a:spcBef>
              <a:spcPct val="0"/>
            </a:spcBef>
            <a:spcAft>
              <a:spcPct val="35000"/>
            </a:spcAft>
          </a:pPr>
          <a:r>
            <a:rPr lang="es-ES" sz="1500" b="1" kern="1200" dirty="0" smtClean="0">
              <a:solidFill>
                <a:schemeClr val="bg1"/>
              </a:solidFill>
            </a:rPr>
            <a:t>Construir una cultura de transparencia en el Distrito Metropolitano de Quito.</a:t>
          </a:r>
          <a:endParaRPr lang="es-EC" sz="1500" b="1" kern="1200" dirty="0">
            <a:solidFill>
              <a:schemeClr val="bg1"/>
            </a:solidFill>
          </a:endParaRPr>
        </a:p>
      </dsp:txBody>
      <dsp:txXfrm>
        <a:off x="0" y="127732"/>
        <a:ext cx="2269939" cy="1553489"/>
      </dsp:txXfrm>
    </dsp:sp>
    <dsp:sp modelId="{8B7D5290-8538-4D93-B325-76D13FBBE3B5}">
      <dsp:nvSpPr>
        <dsp:cNvPr id="0" name=""/>
        <dsp:cNvSpPr/>
      </dsp:nvSpPr>
      <dsp:spPr>
        <a:xfrm rot="3789">
          <a:off x="2498832" y="624775"/>
          <a:ext cx="485252" cy="5629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3789">
        <a:off x="2498832" y="624775"/>
        <a:ext cx="485252" cy="562945"/>
      </dsp:txXfrm>
    </dsp:sp>
    <dsp:sp modelId="{D8690AAF-8393-4ADF-85D3-A91C91403EAF}">
      <dsp:nvSpPr>
        <dsp:cNvPr id="0" name=""/>
        <dsp:cNvSpPr/>
      </dsp:nvSpPr>
      <dsp:spPr>
        <a:xfrm>
          <a:off x="3185510" y="131243"/>
          <a:ext cx="2269939" cy="1553489"/>
        </a:xfrm>
        <a:prstGeom prst="roundRect">
          <a:avLst>
            <a:gd name="adj" fmla="val 10000"/>
          </a:avLst>
        </a:prstGeom>
        <a:solidFill>
          <a:schemeClr val="accent4">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bg1">
                  <a:lumMod val="95000"/>
                  <a:lumOff val="5000"/>
                </a:schemeClr>
              </a:solidFill>
            </a:rPr>
            <a:t>KPI</a:t>
          </a:r>
        </a:p>
        <a:p>
          <a:pPr lvl="0" algn="ctr" defTabSz="666750">
            <a:lnSpc>
              <a:spcPct val="90000"/>
            </a:lnSpc>
            <a:spcBef>
              <a:spcPct val="0"/>
            </a:spcBef>
            <a:spcAft>
              <a:spcPct val="35000"/>
            </a:spcAft>
          </a:pPr>
          <a:r>
            <a:rPr lang="es-ES" sz="1500" b="1" kern="1200" dirty="0" smtClean="0">
              <a:solidFill>
                <a:schemeClr val="bg1"/>
              </a:solidFill>
            </a:rPr>
            <a:t>N° de proyectos de prevención</a:t>
          </a:r>
          <a:endParaRPr lang="es-EC" sz="1500" b="1" kern="1200" dirty="0">
            <a:solidFill>
              <a:schemeClr val="bg1"/>
            </a:solidFill>
          </a:endParaRPr>
        </a:p>
      </dsp:txBody>
      <dsp:txXfrm>
        <a:off x="3185510" y="131243"/>
        <a:ext cx="2269939" cy="1553489"/>
      </dsp:txXfrm>
    </dsp:sp>
    <dsp:sp modelId="{63811998-671E-432C-80EC-63286CB1E4CE}">
      <dsp:nvSpPr>
        <dsp:cNvPr id="0" name=""/>
        <dsp:cNvSpPr/>
      </dsp:nvSpPr>
      <dsp:spPr>
        <a:xfrm>
          <a:off x="5682443" y="626515"/>
          <a:ext cx="481227" cy="562945"/>
        </a:xfrm>
        <a:prstGeom prst="rightArrow">
          <a:avLst>
            <a:gd name="adj1" fmla="val 60000"/>
            <a:gd name="adj2" fmla="val 50000"/>
          </a:avLst>
        </a:prstGeom>
        <a:solidFill>
          <a:schemeClr val="accent2">
            <a:hueOff val="9531695"/>
            <a:satOff val="19501"/>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5682443" y="626515"/>
        <a:ext cx="481227" cy="562945"/>
      </dsp:txXfrm>
    </dsp:sp>
    <dsp:sp modelId="{40CB5942-0FE5-4373-B615-946FF4DEBCC4}">
      <dsp:nvSpPr>
        <dsp:cNvPr id="0" name=""/>
        <dsp:cNvSpPr/>
      </dsp:nvSpPr>
      <dsp:spPr>
        <a:xfrm>
          <a:off x="6363425" y="131243"/>
          <a:ext cx="2269939" cy="1553489"/>
        </a:xfrm>
        <a:prstGeom prst="roundRect">
          <a:avLst>
            <a:gd name="adj" fmla="val 10000"/>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bg1">
                  <a:lumMod val="95000"/>
                  <a:lumOff val="5000"/>
                </a:schemeClr>
              </a:solidFill>
            </a:rPr>
            <a:t>DEFINICIÓN OPERACIONAL</a:t>
          </a:r>
        </a:p>
        <a:p>
          <a:pPr lvl="0" algn="ctr" defTabSz="666750">
            <a:lnSpc>
              <a:spcPct val="90000"/>
            </a:lnSpc>
            <a:spcBef>
              <a:spcPct val="0"/>
            </a:spcBef>
            <a:spcAft>
              <a:spcPct val="35000"/>
            </a:spcAft>
          </a:pPr>
          <a:r>
            <a:rPr lang="es-ES" sz="1500" b="1" kern="1200" dirty="0" smtClean="0">
              <a:solidFill>
                <a:schemeClr val="bg1"/>
              </a:solidFill>
            </a:rPr>
            <a:t>(proyectos de prevención desarrollados / proyectos de prevención planificados</a:t>
          </a:r>
          <a:r>
            <a:rPr lang="es-ES" sz="1500" kern="1200" dirty="0" smtClean="0">
              <a:solidFill>
                <a:schemeClr val="bg1"/>
              </a:solidFill>
            </a:rPr>
            <a:t>)</a:t>
          </a:r>
          <a:endParaRPr lang="es-EC" sz="1500" b="1" kern="1200" dirty="0">
            <a:solidFill>
              <a:schemeClr val="bg1"/>
            </a:solidFill>
          </a:endParaRPr>
        </a:p>
      </dsp:txBody>
      <dsp:txXfrm>
        <a:off x="6363425" y="131243"/>
        <a:ext cx="2269939" cy="155348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30CF88-D635-416A-89BF-68A37EC2D72D}">
      <dsp:nvSpPr>
        <dsp:cNvPr id="0" name=""/>
        <dsp:cNvSpPr/>
      </dsp:nvSpPr>
      <dsp:spPr>
        <a:xfrm>
          <a:off x="5357" y="383678"/>
          <a:ext cx="1601390" cy="960834"/>
        </a:xfrm>
        <a:prstGeom prst="roundRect">
          <a:avLst>
            <a:gd name="adj" fmla="val 10000"/>
          </a:avLst>
        </a:prstGeom>
        <a:solidFill>
          <a:schemeClr val="accent2">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bg1">
                  <a:lumMod val="95000"/>
                  <a:lumOff val="5000"/>
                </a:schemeClr>
              </a:solidFill>
            </a:rPr>
            <a:t>M1</a:t>
          </a:r>
        </a:p>
        <a:p>
          <a:pPr lvl="0" algn="ctr" defTabSz="977900">
            <a:lnSpc>
              <a:spcPct val="90000"/>
            </a:lnSpc>
            <a:spcBef>
              <a:spcPct val="0"/>
            </a:spcBef>
            <a:spcAft>
              <a:spcPct val="35000"/>
            </a:spcAft>
          </a:pPr>
          <a:r>
            <a:rPr lang="es-EC" sz="2200" b="1" kern="1200" dirty="0" smtClean="0">
              <a:solidFill>
                <a:schemeClr val="bg1">
                  <a:lumMod val="95000"/>
                  <a:lumOff val="5000"/>
                </a:schemeClr>
              </a:solidFill>
            </a:rPr>
            <a:t>60%</a:t>
          </a:r>
          <a:endParaRPr lang="es-EC" sz="2200" b="1" kern="1200" dirty="0">
            <a:solidFill>
              <a:schemeClr val="bg1">
                <a:lumMod val="95000"/>
                <a:lumOff val="5000"/>
              </a:schemeClr>
            </a:solidFill>
          </a:endParaRPr>
        </a:p>
      </dsp:txBody>
      <dsp:txXfrm>
        <a:off x="5357" y="383678"/>
        <a:ext cx="1601390" cy="960834"/>
      </dsp:txXfrm>
    </dsp:sp>
    <dsp:sp modelId="{F2D78D95-E24E-4AAB-85DC-56210EECC07C}">
      <dsp:nvSpPr>
        <dsp:cNvPr id="0" name=""/>
        <dsp:cNvSpPr/>
      </dsp:nvSpPr>
      <dsp:spPr>
        <a:xfrm>
          <a:off x="1766887" y="665523"/>
          <a:ext cx="339494" cy="3971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766887" y="665523"/>
        <a:ext cx="339494" cy="397144"/>
      </dsp:txXfrm>
    </dsp:sp>
    <dsp:sp modelId="{BD9AB401-D570-4F85-BE83-EBDC7DFC70B7}">
      <dsp:nvSpPr>
        <dsp:cNvPr id="0" name=""/>
        <dsp:cNvSpPr/>
      </dsp:nvSpPr>
      <dsp:spPr>
        <a:xfrm>
          <a:off x="2247304" y="383678"/>
          <a:ext cx="1601390" cy="960834"/>
        </a:xfrm>
        <a:prstGeom prst="roundRect">
          <a:avLst>
            <a:gd name="adj" fmla="val 10000"/>
          </a:avLst>
        </a:prstGeom>
        <a:solidFill>
          <a:schemeClr val="accent4">
            <a:hueOff val="-3015570"/>
            <a:satOff val="21052"/>
            <a:lumOff val="225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bg1">
                  <a:lumMod val="95000"/>
                  <a:lumOff val="5000"/>
                </a:schemeClr>
              </a:solidFill>
            </a:rPr>
            <a:t>M2</a:t>
          </a:r>
        </a:p>
        <a:p>
          <a:pPr lvl="0" algn="ctr" defTabSz="977900">
            <a:lnSpc>
              <a:spcPct val="90000"/>
            </a:lnSpc>
            <a:spcBef>
              <a:spcPct val="0"/>
            </a:spcBef>
            <a:spcAft>
              <a:spcPct val="35000"/>
            </a:spcAft>
          </a:pPr>
          <a:r>
            <a:rPr lang="es-EC" sz="2200" b="1" kern="1200" dirty="0" smtClean="0">
              <a:solidFill>
                <a:schemeClr val="bg1">
                  <a:lumMod val="95000"/>
                  <a:lumOff val="5000"/>
                </a:schemeClr>
              </a:solidFill>
            </a:rPr>
            <a:t>70%</a:t>
          </a:r>
          <a:endParaRPr lang="es-EC" sz="2200" b="1" kern="1200" dirty="0">
            <a:solidFill>
              <a:schemeClr val="bg1">
                <a:lumMod val="95000"/>
                <a:lumOff val="5000"/>
              </a:schemeClr>
            </a:solidFill>
          </a:endParaRPr>
        </a:p>
      </dsp:txBody>
      <dsp:txXfrm>
        <a:off x="2247304" y="383678"/>
        <a:ext cx="1601390" cy="960834"/>
      </dsp:txXfrm>
    </dsp:sp>
    <dsp:sp modelId="{AA01F53D-FD39-4893-B3C6-C31711708E97}">
      <dsp:nvSpPr>
        <dsp:cNvPr id="0" name=""/>
        <dsp:cNvSpPr/>
      </dsp:nvSpPr>
      <dsp:spPr>
        <a:xfrm>
          <a:off x="4008834" y="665523"/>
          <a:ext cx="339494" cy="397144"/>
        </a:xfrm>
        <a:prstGeom prst="rightArrow">
          <a:avLst>
            <a:gd name="adj1" fmla="val 60000"/>
            <a:gd name="adj2" fmla="val 50000"/>
          </a:avLst>
        </a:prstGeom>
        <a:solidFill>
          <a:schemeClr val="accent4">
            <a:hueOff val="-6031141"/>
            <a:satOff val="42105"/>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4008834" y="665523"/>
        <a:ext cx="339494" cy="397144"/>
      </dsp:txXfrm>
    </dsp:sp>
    <dsp:sp modelId="{DA9EDED4-581C-4BE4-9BB7-D9E1F5A1DA03}">
      <dsp:nvSpPr>
        <dsp:cNvPr id="0" name=""/>
        <dsp:cNvSpPr/>
      </dsp:nvSpPr>
      <dsp:spPr>
        <a:xfrm>
          <a:off x="4489251" y="383678"/>
          <a:ext cx="1601390" cy="960834"/>
        </a:xfrm>
        <a:prstGeom prst="roundRect">
          <a:avLst>
            <a:gd name="adj" fmla="val 10000"/>
          </a:avLst>
        </a:prstGeom>
        <a:solidFill>
          <a:schemeClr val="accent4">
            <a:hueOff val="-6031141"/>
            <a:satOff val="42105"/>
            <a:lumOff val="45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bg1">
                  <a:lumMod val="95000"/>
                  <a:lumOff val="5000"/>
                </a:schemeClr>
              </a:solidFill>
            </a:rPr>
            <a:t>M3</a:t>
          </a:r>
        </a:p>
        <a:p>
          <a:pPr lvl="0" algn="ctr" defTabSz="977900">
            <a:lnSpc>
              <a:spcPct val="90000"/>
            </a:lnSpc>
            <a:spcBef>
              <a:spcPct val="0"/>
            </a:spcBef>
            <a:spcAft>
              <a:spcPct val="35000"/>
            </a:spcAft>
          </a:pPr>
          <a:r>
            <a:rPr lang="es-EC" sz="2200" b="1" kern="1200" dirty="0" smtClean="0">
              <a:solidFill>
                <a:schemeClr val="bg1">
                  <a:lumMod val="95000"/>
                  <a:lumOff val="5000"/>
                </a:schemeClr>
              </a:solidFill>
            </a:rPr>
            <a:t>80%</a:t>
          </a:r>
          <a:endParaRPr lang="es-EC" sz="2200" b="1" kern="1200" dirty="0">
            <a:solidFill>
              <a:schemeClr val="bg1">
                <a:lumMod val="95000"/>
                <a:lumOff val="5000"/>
              </a:schemeClr>
            </a:solidFill>
          </a:endParaRPr>
        </a:p>
      </dsp:txBody>
      <dsp:txXfrm>
        <a:off x="4489251" y="383678"/>
        <a:ext cx="1601390" cy="96083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65A277-F4A8-45EB-8DF0-050601140C53}">
      <dsp:nvSpPr>
        <dsp:cNvPr id="0" name=""/>
        <dsp:cNvSpPr/>
      </dsp:nvSpPr>
      <dsp:spPr>
        <a:xfrm>
          <a:off x="0" y="271875"/>
          <a:ext cx="2364432" cy="352800"/>
        </a:xfrm>
        <a:prstGeom prst="rect">
          <a:avLst/>
        </a:prstGeom>
        <a:solidFill>
          <a:schemeClr val="bg1">
            <a:alpha val="90000"/>
          </a:schemeClr>
        </a:solidFill>
        <a:ln w="48000" cap="flat" cmpd="thickThin" algn="ctr">
          <a:solidFill>
            <a:schemeClr val="bg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3C7CCF9B-AE0C-4E39-A120-B9DBCA8E83F9}">
      <dsp:nvSpPr>
        <dsp:cNvPr id="0" name=""/>
        <dsp:cNvSpPr/>
      </dsp:nvSpPr>
      <dsp:spPr>
        <a:xfrm>
          <a:off x="118221" y="65235"/>
          <a:ext cx="1655102" cy="413280"/>
        </a:xfrm>
        <a:prstGeom prst="roundRect">
          <a:avLst/>
        </a:prstGeom>
        <a:solidFill>
          <a:srgbClr val="FF0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bg1">
                  <a:lumMod val="95000"/>
                  <a:lumOff val="5000"/>
                </a:schemeClr>
              </a:solidFill>
              <a:latin typeface="Arial" pitchFamily="34" charset="0"/>
              <a:cs typeface="Arial" pitchFamily="34" charset="0"/>
            </a:rPr>
            <a:t>&lt; 60 %</a:t>
          </a:r>
          <a:endParaRPr lang="es-ES" sz="1600" b="1" kern="1200" dirty="0">
            <a:solidFill>
              <a:schemeClr val="bg1">
                <a:lumMod val="95000"/>
                <a:lumOff val="5000"/>
              </a:schemeClr>
            </a:solidFill>
            <a:latin typeface="Arial" pitchFamily="34" charset="0"/>
            <a:cs typeface="Arial" pitchFamily="34" charset="0"/>
          </a:endParaRPr>
        </a:p>
      </dsp:txBody>
      <dsp:txXfrm>
        <a:off x="118221" y="65235"/>
        <a:ext cx="1655102" cy="413280"/>
      </dsp:txXfrm>
    </dsp:sp>
    <dsp:sp modelId="{9745B475-D01C-40E4-8F77-1317208639B0}">
      <dsp:nvSpPr>
        <dsp:cNvPr id="0" name=""/>
        <dsp:cNvSpPr/>
      </dsp:nvSpPr>
      <dsp:spPr>
        <a:xfrm>
          <a:off x="0" y="906916"/>
          <a:ext cx="2364432" cy="352800"/>
        </a:xfrm>
        <a:prstGeom prst="rect">
          <a:avLst/>
        </a:prstGeom>
        <a:solidFill>
          <a:schemeClr val="bg1">
            <a:alpha val="90000"/>
          </a:schemeClr>
        </a:solidFill>
        <a:ln w="48000" cap="flat" cmpd="thickThin" algn="ctr">
          <a:solidFill>
            <a:schemeClr val="bg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C6447620-1BCA-4126-BE52-768483810097}">
      <dsp:nvSpPr>
        <dsp:cNvPr id="0" name=""/>
        <dsp:cNvSpPr/>
      </dsp:nvSpPr>
      <dsp:spPr>
        <a:xfrm>
          <a:off x="118221" y="700275"/>
          <a:ext cx="1655102" cy="413280"/>
        </a:xfrm>
        <a:prstGeom prst="roundRect">
          <a:avLst/>
        </a:prstGeom>
        <a:solidFill>
          <a:srgbClr val="FFFF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bg1">
                  <a:lumMod val="95000"/>
                  <a:lumOff val="5000"/>
                </a:schemeClr>
              </a:solidFill>
              <a:latin typeface="Arial" pitchFamily="34" charset="0"/>
              <a:cs typeface="Arial" pitchFamily="34" charset="0"/>
            </a:rPr>
            <a:t>= 60%</a:t>
          </a:r>
          <a:endParaRPr lang="es-ES" sz="1600" b="1" kern="1200" dirty="0">
            <a:solidFill>
              <a:schemeClr val="bg1">
                <a:lumMod val="95000"/>
                <a:lumOff val="5000"/>
              </a:schemeClr>
            </a:solidFill>
            <a:latin typeface="Arial" pitchFamily="34" charset="0"/>
            <a:cs typeface="Arial" pitchFamily="34" charset="0"/>
          </a:endParaRPr>
        </a:p>
      </dsp:txBody>
      <dsp:txXfrm>
        <a:off x="118221" y="700275"/>
        <a:ext cx="1655102" cy="413280"/>
      </dsp:txXfrm>
    </dsp:sp>
    <dsp:sp modelId="{E84EAB9C-7BE7-4DD6-8F88-AF5A2B301655}">
      <dsp:nvSpPr>
        <dsp:cNvPr id="0" name=""/>
        <dsp:cNvSpPr/>
      </dsp:nvSpPr>
      <dsp:spPr>
        <a:xfrm>
          <a:off x="0" y="1541956"/>
          <a:ext cx="2364432" cy="352800"/>
        </a:xfrm>
        <a:prstGeom prst="rect">
          <a:avLst/>
        </a:prstGeom>
        <a:solidFill>
          <a:schemeClr val="bg1">
            <a:alpha val="90000"/>
          </a:schemeClr>
        </a:solidFill>
        <a:ln w="48000" cap="flat" cmpd="thickThin" algn="ctr">
          <a:solidFill>
            <a:schemeClr val="bg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56B83BD4-1C34-4271-A707-8DC6C9C1CFAC}">
      <dsp:nvSpPr>
        <dsp:cNvPr id="0" name=""/>
        <dsp:cNvSpPr/>
      </dsp:nvSpPr>
      <dsp:spPr>
        <a:xfrm>
          <a:off x="118221" y="1335316"/>
          <a:ext cx="1655102" cy="413280"/>
        </a:xfrm>
        <a:prstGeom prst="roundRect">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bg1">
                  <a:lumMod val="95000"/>
                  <a:lumOff val="5000"/>
                </a:schemeClr>
              </a:solidFill>
              <a:latin typeface="Arial" pitchFamily="34" charset="0"/>
              <a:cs typeface="Arial" pitchFamily="34" charset="0"/>
            </a:rPr>
            <a:t>&gt; 60%</a:t>
          </a:r>
          <a:endParaRPr lang="es-ES" sz="1600" b="1" kern="1200" dirty="0">
            <a:solidFill>
              <a:schemeClr val="bg1">
                <a:lumMod val="95000"/>
                <a:lumOff val="5000"/>
              </a:schemeClr>
            </a:solidFill>
            <a:latin typeface="Arial" pitchFamily="34" charset="0"/>
            <a:cs typeface="Arial" pitchFamily="34" charset="0"/>
          </a:endParaRPr>
        </a:p>
      </dsp:txBody>
      <dsp:txXfrm>
        <a:off x="118221" y="1335316"/>
        <a:ext cx="1655102" cy="41328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1DC294-ABB9-48B4-8E0A-C2CFAC31A6F5}">
      <dsp:nvSpPr>
        <dsp:cNvPr id="0" name=""/>
        <dsp:cNvSpPr/>
      </dsp:nvSpPr>
      <dsp:spPr>
        <a:xfrm>
          <a:off x="0" y="154316"/>
          <a:ext cx="2402085" cy="1643927"/>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95000"/>
                  <a:lumOff val="5000"/>
                </a:schemeClr>
              </a:solidFill>
            </a:rPr>
            <a:t>OBJETIVO ESTRATÉGICO</a:t>
          </a:r>
        </a:p>
        <a:p>
          <a:pPr lvl="0" algn="l" defTabSz="800100">
            <a:lnSpc>
              <a:spcPct val="90000"/>
            </a:lnSpc>
            <a:spcBef>
              <a:spcPct val="0"/>
            </a:spcBef>
            <a:spcAft>
              <a:spcPct val="35000"/>
            </a:spcAft>
          </a:pPr>
          <a:r>
            <a:rPr lang="es-ES" sz="1800" b="1" kern="1200" dirty="0" smtClean="0">
              <a:solidFill>
                <a:schemeClr val="tx1">
                  <a:lumMod val="95000"/>
                  <a:lumOff val="5000"/>
                </a:schemeClr>
              </a:solidFill>
            </a:rPr>
            <a:t>Difundir  el servicio que ofrece la CMLCC.</a:t>
          </a:r>
          <a:endParaRPr lang="es-EC" sz="1800" b="1" kern="1200" dirty="0">
            <a:solidFill>
              <a:schemeClr val="tx1">
                <a:lumMod val="95000"/>
                <a:lumOff val="5000"/>
              </a:schemeClr>
            </a:solidFill>
          </a:endParaRPr>
        </a:p>
      </dsp:txBody>
      <dsp:txXfrm>
        <a:off x="0" y="154316"/>
        <a:ext cx="2402085" cy="1643927"/>
      </dsp:txXfrm>
    </dsp:sp>
    <dsp:sp modelId="{8B7D5290-8538-4D93-B325-76D13FBBE3B5}">
      <dsp:nvSpPr>
        <dsp:cNvPr id="0" name=""/>
        <dsp:cNvSpPr/>
      </dsp:nvSpPr>
      <dsp:spPr>
        <a:xfrm rot="3789">
          <a:off x="2644303" y="680295"/>
          <a:ext cx="513501" cy="59571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3789">
        <a:off x="2644303" y="680295"/>
        <a:ext cx="513501" cy="595717"/>
      </dsp:txXfrm>
    </dsp:sp>
    <dsp:sp modelId="{D8690AAF-8393-4ADF-85D3-A91C91403EAF}">
      <dsp:nvSpPr>
        <dsp:cNvPr id="0" name=""/>
        <dsp:cNvSpPr/>
      </dsp:nvSpPr>
      <dsp:spPr>
        <a:xfrm>
          <a:off x="3370957" y="158032"/>
          <a:ext cx="2402085" cy="1643927"/>
        </a:xfrm>
        <a:prstGeom prst="roundRect">
          <a:avLst>
            <a:gd name="adj" fmla="val 10000"/>
          </a:avLst>
        </a:prstGeom>
        <a:solidFill>
          <a:schemeClr val="accent2">
            <a:hueOff val="4765848"/>
            <a:satOff val="9751"/>
            <a:lumOff val="37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95000"/>
                  <a:lumOff val="5000"/>
                </a:schemeClr>
              </a:solidFill>
            </a:rPr>
            <a:t>KPI</a:t>
          </a:r>
        </a:p>
        <a:p>
          <a:pPr lvl="0" algn="ctr" defTabSz="800100">
            <a:lnSpc>
              <a:spcPct val="90000"/>
            </a:lnSpc>
            <a:spcBef>
              <a:spcPct val="0"/>
            </a:spcBef>
            <a:spcAft>
              <a:spcPct val="35000"/>
            </a:spcAft>
          </a:pPr>
          <a:r>
            <a:rPr lang="es-ES" sz="1800" b="1" kern="1200" dirty="0" smtClean="0">
              <a:solidFill>
                <a:schemeClr val="tx1">
                  <a:lumMod val="95000"/>
                  <a:lumOff val="5000"/>
                </a:schemeClr>
              </a:solidFill>
            </a:rPr>
            <a:t>Conocimiento sobre la CMLCC</a:t>
          </a:r>
          <a:endParaRPr lang="es-EC" sz="1800" b="1" kern="1200" dirty="0">
            <a:solidFill>
              <a:schemeClr val="tx1">
                <a:lumMod val="95000"/>
                <a:lumOff val="5000"/>
              </a:schemeClr>
            </a:solidFill>
          </a:endParaRPr>
        </a:p>
      </dsp:txBody>
      <dsp:txXfrm>
        <a:off x="3370957" y="158032"/>
        <a:ext cx="2402085" cy="1643927"/>
      </dsp:txXfrm>
    </dsp:sp>
    <dsp:sp modelId="{63811998-671E-432C-80EC-63286CB1E4CE}">
      <dsp:nvSpPr>
        <dsp:cNvPr id="0" name=""/>
        <dsp:cNvSpPr/>
      </dsp:nvSpPr>
      <dsp:spPr>
        <a:xfrm>
          <a:off x="6013251" y="682137"/>
          <a:ext cx="509242" cy="595717"/>
        </a:xfrm>
        <a:prstGeom prst="rightArrow">
          <a:avLst>
            <a:gd name="adj1" fmla="val 60000"/>
            <a:gd name="adj2" fmla="val 50000"/>
          </a:avLst>
        </a:prstGeom>
        <a:solidFill>
          <a:schemeClr val="accent2">
            <a:hueOff val="9531695"/>
            <a:satOff val="19501"/>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6013251" y="682137"/>
        <a:ext cx="509242" cy="595717"/>
      </dsp:txXfrm>
    </dsp:sp>
    <dsp:sp modelId="{40CB5942-0FE5-4373-B615-946FF4DEBCC4}">
      <dsp:nvSpPr>
        <dsp:cNvPr id="0" name=""/>
        <dsp:cNvSpPr/>
      </dsp:nvSpPr>
      <dsp:spPr>
        <a:xfrm>
          <a:off x="6733877" y="158032"/>
          <a:ext cx="2402085" cy="1643927"/>
        </a:xfrm>
        <a:prstGeom prst="roundRect">
          <a:avLst>
            <a:gd name="adj" fmla="val 10000"/>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95000"/>
                  <a:lumOff val="5000"/>
                </a:schemeClr>
              </a:solidFill>
            </a:rPr>
            <a:t>DEFINICIÓN OPERACIONAL</a:t>
          </a:r>
        </a:p>
        <a:p>
          <a:pPr lvl="0" algn="ctr" defTabSz="800100">
            <a:lnSpc>
              <a:spcPct val="90000"/>
            </a:lnSpc>
            <a:spcBef>
              <a:spcPct val="0"/>
            </a:spcBef>
            <a:spcAft>
              <a:spcPct val="35000"/>
            </a:spcAft>
          </a:pPr>
          <a:r>
            <a:rPr lang="es-ES" sz="1800" b="1" kern="1200" dirty="0" smtClean="0">
              <a:solidFill>
                <a:schemeClr val="tx1">
                  <a:lumMod val="95000"/>
                  <a:lumOff val="5000"/>
                </a:schemeClr>
              </a:solidFill>
            </a:rPr>
            <a:t>(# personas que conocen la CMLCC / # entrevistas)</a:t>
          </a:r>
          <a:endParaRPr lang="es-EC" sz="1800" b="1" kern="1200" dirty="0">
            <a:solidFill>
              <a:schemeClr val="tx1">
                <a:lumMod val="95000"/>
                <a:lumOff val="5000"/>
              </a:schemeClr>
            </a:solidFill>
          </a:endParaRPr>
        </a:p>
      </dsp:txBody>
      <dsp:txXfrm>
        <a:off x="6733877" y="158032"/>
        <a:ext cx="2402085" cy="16439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0D640A-3E8E-4B27-AB41-5CF0898293C1}">
      <dsp:nvSpPr>
        <dsp:cNvPr id="0" name=""/>
        <dsp:cNvSpPr/>
      </dsp:nvSpPr>
      <dsp:spPr>
        <a:xfrm>
          <a:off x="3222658" y="2520281"/>
          <a:ext cx="2623845" cy="16010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2">
                  <a:lumMod val="10000"/>
                </a:schemeClr>
              </a:solidFill>
              <a:latin typeface="Arial" pitchFamily="34" charset="0"/>
              <a:cs typeface="Arial" pitchFamily="34" charset="0"/>
            </a:rPr>
            <a:t>PROBLEMAS</a:t>
          </a:r>
          <a:endParaRPr lang="es-EC" sz="1600" b="1" kern="1200" dirty="0">
            <a:solidFill>
              <a:schemeClr val="tx2">
                <a:lumMod val="10000"/>
              </a:schemeClr>
            </a:solidFill>
            <a:latin typeface="Arial" pitchFamily="34" charset="0"/>
            <a:cs typeface="Arial" pitchFamily="34" charset="0"/>
          </a:endParaRPr>
        </a:p>
      </dsp:txBody>
      <dsp:txXfrm>
        <a:off x="3222658" y="2520281"/>
        <a:ext cx="2623845" cy="1601078"/>
      </dsp:txXfrm>
    </dsp:sp>
    <dsp:sp modelId="{2D8192DB-D429-4ECA-B680-F9E4CD0AE281}">
      <dsp:nvSpPr>
        <dsp:cNvPr id="0" name=""/>
        <dsp:cNvSpPr/>
      </dsp:nvSpPr>
      <dsp:spPr>
        <a:xfrm rot="16133159">
          <a:off x="4394638" y="2025043"/>
          <a:ext cx="240206" cy="5510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6133159">
        <a:off x="4394638" y="2025043"/>
        <a:ext cx="240206" cy="551051"/>
      </dsp:txXfrm>
    </dsp:sp>
    <dsp:sp modelId="{C1D068A6-8157-49D6-B5F6-A340AB884EC9}">
      <dsp:nvSpPr>
        <dsp:cNvPr id="0" name=""/>
        <dsp:cNvSpPr/>
      </dsp:nvSpPr>
      <dsp:spPr>
        <a:xfrm>
          <a:off x="3563880" y="216025"/>
          <a:ext cx="1856652" cy="1851353"/>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lumMod val="95000"/>
                  <a:lumOff val="5000"/>
                </a:schemeClr>
              </a:solidFill>
              <a:latin typeface="Arial" pitchFamily="34" charset="0"/>
              <a:cs typeface="Arial" pitchFamily="34" charset="0"/>
            </a:rPr>
            <a:t>Ausencia de manuales de procesos</a:t>
          </a:r>
          <a:endParaRPr lang="es-EC" sz="1600" b="1" kern="1200" dirty="0">
            <a:solidFill>
              <a:schemeClr val="bg1">
                <a:lumMod val="95000"/>
                <a:lumOff val="5000"/>
              </a:schemeClr>
            </a:solidFill>
            <a:latin typeface="Arial" pitchFamily="34" charset="0"/>
            <a:cs typeface="Arial" pitchFamily="34" charset="0"/>
          </a:endParaRPr>
        </a:p>
      </dsp:txBody>
      <dsp:txXfrm>
        <a:off x="3563880" y="216025"/>
        <a:ext cx="1856652" cy="1851353"/>
      </dsp:txXfrm>
    </dsp:sp>
    <dsp:sp modelId="{070B4C5A-EC3E-40CA-B16D-0A5E87103CDF}">
      <dsp:nvSpPr>
        <dsp:cNvPr id="0" name=""/>
        <dsp:cNvSpPr/>
      </dsp:nvSpPr>
      <dsp:spPr>
        <a:xfrm rot="21323095">
          <a:off x="5961838" y="2917678"/>
          <a:ext cx="307345" cy="551051"/>
        </a:xfrm>
        <a:prstGeom prst="rightArrow">
          <a:avLst>
            <a:gd name="adj1" fmla="val 60000"/>
            <a:gd name="adj2" fmla="val 50000"/>
          </a:avLst>
        </a:prstGeom>
        <a:solidFill>
          <a:schemeClr val="accent2">
            <a:hueOff val="3177232"/>
            <a:satOff val="6500"/>
            <a:lumOff val="24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21323095">
        <a:off x="5961838" y="2917678"/>
        <a:ext cx="307345" cy="551051"/>
      </dsp:txXfrm>
    </dsp:sp>
    <dsp:sp modelId="{186745B1-7A38-4850-854C-7A374F1291A1}">
      <dsp:nvSpPr>
        <dsp:cNvPr id="0" name=""/>
        <dsp:cNvSpPr/>
      </dsp:nvSpPr>
      <dsp:spPr>
        <a:xfrm>
          <a:off x="6405109" y="2133295"/>
          <a:ext cx="2591122" cy="1863897"/>
        </a:xfrm>
        <a:prstGeom prst="ellipse">
          <a:avLst/>
        </a:prstGeom>
        <a:solidFill>
          <a:schemeClr val="accent2">
            <a:hueOff val="3177232"/>
            <a:satOff val="6500"/>
            <a:lumOff val="2484"/>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lumMod val="95000"/>
                  <a:lumOff val="5000"/>
                </a:schemeClr>
              </a:solidFill>
              <a:latin typeface="Arial" pitchFamily="34" charset="0"/>
              <a:cs typeface="Arial" pitchFamily="34" charset="0"/>
            </a:rPr>
            <a:t>Planificación estratégica desactualizada</a:t>
          </a:r>
          <a:endParaRPr lang="es-EC" sz="1600" b="1" kern="1200" dirty="0">
            <a:solidFill>
              <a:schemeClr val="bg1">
                <a:lumMod val="95000"/>
                <a:lumOff val="5000"/>
              </a:schemeClr>
            </a:solidFill>
            <a:latin typeface="Arial" pitchFamily="34" charset="0"/>
            <a:cs typeface="Arial" pitchFamily="34" charset="0"/>
          </a:endParaRPr>
        </a:p>
      </dsp:txBody>
      <dsp:txXfrm>
        <a:off x="6405109" y="2133295"/>
        <a:ext cx="2591122" cy="1863897"/>
      </dsp:txXfrm>
    </dsp:sp>
    <dsp:sp modelId="{FA08E48E-91C1-4748-B05C-88C33DBCF2D6}">
      <dsp:nvSpPr>
        <dsp:cNvPr id="0" name=""/>
        <dsp:cNvSpPr/>
      </dsp:nvSpPr>
      <dsp:spPr>
        <a:xfrm rot="5246180">
          <a:off x="4465993" y="4053473"/>
          <a:ext cx="227457" cy="551051"/>
        </a:xfrm>
        <a:prstGeom prst="rightArrow">
          <a:avLst>
            <a:gd name="adj1" fmla="val 60000"/>
            <a:gd name="adj2" fmla="val 50000"/>
          </a:avLst>
        </a:prstGeom>
        <a:solidFill>
          <a:schemeClr val="accent2">
            <a:hueOff val="6354464"/>
            <a:satOff val="13001"/>
            <a:lumOff val="49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5246180">
        <a:off x="4465993" y="4053473"/>
        <a:ext cx="227457" cy="551051"/>
      </dsp:txXfrm>
    </dsp:sp>
    <dsp:sp modelId="{9E6B703B-58CF-4590-9A92-78329C64C890}">
      <dsp:nvSpPr>
        <dsp:cNvPr id="0" name=""/>
        <dsp:cNvSpPr/>
      </dsp:nvSpPr>
      <dsp:spPr>
        <a:xfrm>
          <a:off x="3707896" y="4549170"/>
          <a:ext cx="1835729" cy="1616135"/>
        </a:xfrm>
        <a:prstGeom prst="ellipse">
          <a:avLst/>
        </a:prstGeom>
        <a:solidFill>
          <a:schemeClr val="accent2">
            <a:hueOff val="6354464"/>
            <a:satOff val="13001"/>
            <a:lumOff val="496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lumMod val="95000"/>
                  <a:lumOff val="5000"/>
                </a:schemeClr>
              </a:solidFill>
            </a:rPr>
            <a:t>Falta de medición en la Gestión </a:t>
          </a:r>
          <a:endParaRPr lang="es-EC" sz="1600" b="1" kern="1200" dirty="0">
            <a:solidFill>
              <a:schemeClr val="bg1">
                <a:lumMod val="95000"/>
                <a:lumOff val="5000"/>
              </a:schemeClr>
            </a:solidFill>
            <a:latin typeface="Arial" pitchFamily="34" charset="0"/>
            <a:cs typeface="Arial" pitchFamily="34" charset="0"/>
          </a:endParaRPr>
        </a:p>
      </dsp:txBody>
      <dsp:txXfrm>
        <a:off x="3707896" y="4549170"/>
        <a:ext cx="1835729" cy="1616135"/>
      </dsp:txXfrm>
    </dsp:sp>
    <dsp:sp modelId="{2FC04A4B-2A8B-4B07-BFE7-9A59D8179D0D}">
      <dsp:nvSpPr>
        <dsp:cNvPr id="0" name=""/>
        <dsp:cNvSpPr/>
      </dsp:nvSpPr>
      <dsp:spPr>
        <a:xfrm rot="10986788">
          <a:off x="2659317" y="2954239"/>
          <a:ext cx="402138" cy="551051"/>
        </a:xfrm>
        <a:prstGeom prst="rightArrow">
          <a:avLst>
            <a:gd name="adj1" fmla="val 60000"/>
            <a:gd name="adj2" fmla="val 50000"/>
          </a:avLst>
        </a:prstGeom>
        <a:solidFill>
          <a:schemeClr val="accent2">
            <a:hueOff val="9531695"/>
            <a:satOff val="19501"/>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0986788">
        <a:off x="2659317" y="2954239"/>
        <a:ext cx="402138" cy="551051"/>
      </dsp:txXfrm>
    </dsp:sp>
    <dsp:sp modelId="{094F66C0-F545-4DCC-B898-3660AC492D15}">
      <dsp:nvSpPr>
        <dsp:cNvPr id="0" name=""/>
        <dsp:cNvSpPr/>
      </dsp:nvSpPr>
      <dsp:spPr>
        <a:xfrm>
          <a:off x="0" y="2208624"/>
          <a:ext cx="2473408" cy="1865664"/>
        </a:xfrm>
        <a:prstGeom prst="ellipse">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lumMod val="95000"/>
                  <a:lumOff val="5000"/>
                </a:schemeClr>
              </a:solidFill>
            </a:rPr>
            <a:t>Direccionamiento Estratégico  desactualizado</a:t>
          </a:r>
          <a:endParaRPr lang="es-EC" sz="1600" b="1" kern="1200" dirty="0">
            <a:solidFill>
              <a:schemeClr val="bg1">
                <a:lumMod val="95000"/>
                <a:lumOff val="5000"/>
              </a:schemeClr>
            </a:solidFill>
            <a:latin typeface="Arial" pitchFamily="34" charset="0"/>
            <a:cs typeface="Arial" pitchFamily="34" charset="0"/>
          </a:endParaRPr>
        </a:p>
      </dsp:txBody>
      <dsp:txXfrm>
        <a:off x="0" y="2208624"/>
        <a:ext cx="2473408" cy="186566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30CF88-D635-416A-89BF-68A37EC2D72D}">
      <dsp:nvSpPr>
        <dsp:cNvPr id="0" name=""/>
        <dsp:cNvSpPr/>
      </dsp:nvSpPr>
      <dsp:spPr>
        <a:xfrm>
          <a:off x="5357" y="383678"/>
          <a:ext cx="1601390" cy="960834"/>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lumMod val="95000"/>
                  <a:lumOff val="5000"/>
                </a:schemeClr>
              </a:solidFill>
            </a:rPr>
            <a:t>M1</a:t>
          </a:r>
        </a:p>
        <a:p>
          <a:pPr lvl="0" algn="ctr" defTabSz="977900">
            <a:lnSpc>
              <a:spcPct val="90000"/>
            </a:lnSpc>
            <a:spcBef>
              <a:spcPct val="0"/>
            </a:spcBef>
            <a:spcAft>
              <a:spcPct val="35000"/>
            </a:spcAft>
          </a:pPr>
          <a:r>
            <a:rPr lang="es-EC" sz="2200" b="1" kern="1200" dirty="0" smtClean="0">
              <a:solidFill>
                <a:schemeClr val="tx1">
                  <a:lumMod val="95000"/>
                  <a:lumOff val="5000"/>
                </a:schemeClr>
              </a:solidFill>
            </a:rPr>
            <a:t>1%</a:t>
          </a:r>
          <a:endParaRPr lang="es-EC" sz="2200" b="1" kern="1200" dirty="0">
            <a:solidFill>
              <a:schemeClr val="tx1">
                <a:lumMod val="95000"/>
                <a:lumOff val="5000"/>
              </a:schemeClr>
            </a:solidFill>
          </a:endParaRPr>
        </a:p>
      </dsp:txBody>
      <dsp:txXfrm>
        <a:off x="5357" y="383678"/>
        <a:ext cx="1601390" cy="960834"/>
      </dsp:txXfrm>
    </dsp:sp>
    <dsp:sp modelId="{F2D78D95-E24E-4AAB-85DC-56210EECC07C}">
      <dsp:nvSpPr>
        <dsp:cNvPr id="0" name=""/>
        <dsp:cNvSpPr/>
      </dsp:nvSpPr>
      <dsp:spPr>
        <a:xfrm>
          <a:off x="1766887" y="665523"/>
          <a:ext cx="339494" cy="3971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766887" y="665523"/>
        <a:ext cx="339494" cy="397144"/>
      </dsp:txXfrm>
    </dsp:sp>
    <dsp:sp modelId="{BD9AB401-D570-4F85-BE83-EBDC7DFC70B7}">
      <dsp:nvSpPr>
        <dsp:cNvPr id="0" name=""/>
        <dsp:cNvSpPr/>
      </dsp:nvSpPr>
      <dsp:spPr>
        <a:xfrm>
          <a:off x="2247304" y="383678"/>
          <a:ext cx="1601390" cy="960834"/>
        </a:xfrm>
        <a:prstGeom prst="roundRect">
          <a:avLst>
            <a:gd name="adj" fmla="val 10000"/>
          </a:avLst>
        </a:prstGeom>
        <a:solidFill>
          <a:schemeClr val="accent4">
            <a:hueOff val="-3015570"/>
            <a:satOff val="21052"/>
            <a:lumOff val="225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lumMod val="95000"/>
                  <a:lumOff val="5000"/>
                </a:schemeClr>
              </a:solidFill>
            </a:rPr>
            <a:t>M2</a:t>
          </a:r>
        </a:p>
        <a:p>
          <a:pPr lvl="0" algn="ctr" defTabSz="977900">
            <a:lnSpc>
              <a:spcPct val="90000"/>
            </a:lnSpc>
            <a:spcBef>
              <a:spcPct val="0"/>
            </a:spcBef>
            <a:spcAft>
              <a:spcPct val="35000"/>
            </a:spcAft>
          </a:pPr>
          <a:r>
            <a:rPr lang="es-EC" sz="2200" b="1" kern="1200" dirty="0" smtClean="0">
              <a:solidFill>
                <a:schemeClr val="tx1">
                  <a:lumMod val="95000"/>
                  <a:lumOff val="5000"/>
                </a:schemeClr>
              </a:solidFill>
            </a:rPr>
            <a:t>2%</a:t>
          </a:r>
          <a:endParaRPr lang="es-EC" sz="2200" b="1" kern="1200" dirty="0">
            <a:solidFill>
              <a:schemeClr val="tx1">
                <a:lumMod val="95000"/>
                <a:lumOff val="5000"/>
              </a:schemeClr>
            </a:solidFill>
          </a:endParaRPr>
        </a:p>
      </dsp:txBody>
      <dsp:txXfrm>
        <a:off x="2247304" y="383678"/>
        <a:ext cx="1601390" cy="960834"/>
      </dsp:txXfrm>
    </dsp:sp>
    <dsp:sp modelId="{AA01F53D-FD39-4893-B3C6-C31711708E97}">
      <dsp:nvSpPr>
        <dsp:cNvPr id="0" name=""/>
        <dsp:cNvSpPr/>
      </dsp:nvSpPr>
      <dsp:spPr>
        <a:xfrm>
          <a:off x="4008834" y="665523"/>
          <a:ext cx="339494" cy="397144"/>
        </a:xfrm>
        <a:prstGeom prst="rightArrow">
          <a:avLst>
            <a:gd name="adj1" fmla="val 60000"/>
            <a:gd name="adj2" fmla="val 50000"/>
          </a:avLst>
        </a:prstGeom>
        <a:solidFill>
          <a:schemeClr val="accent4">
            <a:hueOff val="-6031141"/>
            <a:satOff val="42105"/>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4008834" y="665523"/>
        <a:ext cx="339494" cy="397144"/>
      </dsp:txXfrm>
    </dsp:sp>
    <dsp:sp modelId="{DA9EDED4-581C-4BE4-9BB7-D9E1F5A1DA03}">
      <dsp:nvSpPr>
        <dsp:cNvPr id="0" name=""/>
        <dsp:cNvSpPr/>
      </dsp:nvSpPr>
      <dsp:spPr>
        <a:xfrm>
          <a:off x="4489251" y="383678"/>
          <a:ext cx="1601390" cy="960834"/>
        </a:xfrm>
        <a:prstGeom prst="roundRect">
          <a:avLst>
            <a:gd name="adj" fmla="val 10000"/>
          </a:avLst>
        </a:prstGeom>
        <a:solidFill>
          <a:schemeClr val="accent4">
            <a:hueOff val="-6031141"/>
            <a:satOff val="42105"/>
            <a:lumOff val="45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lumMod val="95000"/>
                  <a:lumOff val="5000"/>
                </a:schemeClr>
              </a:solidFill>
            </a:rPr>
            <a:t>M3</a:t>
          </a:r>
        </a:p>
        <a:p>
          <a:pPr lvl="0" algn="ctr" defTabSz="977900">
            <a:lnSpc>
              <a:spcPct val="90000"/>
            </a:lnSpc>
            <a:spcBef>
              <a:spcPct val="0"/>
            </a:spcBef>
            <a:spcAft>
              <a:spcPct val="35000"/>
            </a:spcAft>
          </a:pPr>
          <a:r>
            <a:rPr lang="es-EC" sz="2200" b="1" kern="1200" dirty="0" smtClean="0">
              <a:solidFill>
                <a:schemeClr val="tx1">
                  <a:lumMod val="95000"/>
                  <a:lumOff val="5000"/>
                </a:schemeClr>
              </a:solidFill>
            </a:rPr>
            <a:t>5%</a:t>
          </a:r>
          <a:endParaRPr lang="es-EC" sz="2200" b="1" kern="1200" dirty="0">
            <a:solidFill>
              <a:schemeClr val="tx1">
                <a:lumMod val="95000"/>
                <a:lumOff val="5000"/>
              </a:schemeClr>
            </a:solidFill>
          </a:endParaRPr>
        </a:p>
      </dsp:txBody>
      <dsp:txXfrm>
        <a:off x="4489251" y="383678"/>
        <a:ext cx="1601390" cy="960834"/>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65A277-F4A8-45EB-8DF0-050601140C53}">
      <dsp:nvSpPr>
        <dsp:cNvPr id="0" name=""/>
        <dsp:cNvSpPr/>
      </dsp:nvSpPr>
      <dsp:spPr>
        <a:xfrm>
          <a:off x="0" y="271875"/>
          <a:ext cx="2364432" cy="352800"/>
        </a:xfrm>
        <a:prstGeom prst="rect">
          <a:avLst/>
        </a:prstGeom>
        <a:solidFill>
          <a:schemeClr val="lt1">
            <a:alpha val="90000"/>
            <a:hueOff val="0"/>
            <a:satOff val="0"/>
            <a:lumOff val="0"/>
            <a:alphaOff val="0"/>
          </a:schemeClr>
        </a:solidFill>
        <a:ln w="48000" cap="flat" cmpd="thickThin" algn="ctr">
          <a:solidFill>
            <a:schemeClr val="bg1"/>
          </a:solidFill>
          <a:prstDash val="solid"/>
        </a:ln>
        <a:effectLst/>
      </dsp:spPr>
      <dsp:style>
        <a:lnRef idx="2">
          <a:scrgbClr r="0" g="0" b="0"/>
        </a:lnRef>
        <a:fillRef idx="1">
          <a:scrgbClr r="0" g="0" b="0"/>
        </a:fillRef>
        <a:effectRef idx="0">
          <a:scrgbClr r="0" g="0" b="0"/>
        </a:effectRef>
        <a:fontRef idx="minor"/>
      </dsp:style>
    </dsp:sp>
    <dsp:sp modelId="{3C7CCF9B-AE0C-4E39-A120-B9DBCA8E83F9}">
      <dsp:nvSpPr>
        <dsp:cNvPr id="0" name=""/>
        <dsp:cNvSpPr/>
      </dsp:nvSpPr>
      <dsp:spPr>
        <a:xfrm>
          <a:off x="118221" y="65235"/>
          <a:ext cx="1655102" cy="413280"/>
        </a:xfrm>
        <a:prstGeom prst="roundRect">
          <a:avLst/>
        </a:prstGeom>
        <a:solidFill>
          <a:srgbClr val="FF0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lumMod val="95000"/>
                  <a:lumOff val="5000"/>
                </a:schemeClr>
              </a:solidFill>
              <a:latin typeface="Arial" pitchFamily="34" charset="0"/>
              <a:cs typeface="Arial" pitchFamily="34" charset="0"/>
            </a:rPr>
            <a:t>&lt; 1 %</a:t>
          </a:r>
          <a:endParaRPr lang="es-ES" sz="1600" b="1" kern="1200" dirty="0">
            <a:solidFill>
              <a:schemeClr val="tx1">
                <a:lumMod val="95000"/>
                <a:lumOff val="5000"/>
              </a:schemeClr>
            </a:solidFill>
            <a:latin typeface="Arial" pitchFamily="34" charset="0"/>
            <a:cs typeface="Arial" pitchFamily="34" charset="0"/>
          </a:endParaRPr>
        </a:p>
      </dsp:txBody>
      <dsp:txXfrm>
        <a:off x="118221" y="65235"/>
        <a:ext cx="1655102" cy="413280"/>
      </dsp:txXfrm>
    </dsp:sp>
    <dsp:sp modelId="{9745B475-D01C-40E4-8F77-1317208639B0}">
      <dsp:nvSpPr>
        <dsp:cNvPr id="0" name=""/>
        <dsp:cNvSpPr/>
      </dsp:nvSpPr>
      <dsp:spPr>
        <a:xfrm>
          <a:off x="0" y="906916"/>
          <a:ext cx="2364432" cy="352800"/>
        </a:xfrm>
        <a:prstGeom prst="rect">
          <a:avLst/>
        </a:prstGeom>
        <a:solidFill>
          <a:schemeClr val="lt1">
            <a:alpha val="90000"/>
            <a:hueOff val="0"/>
            <a:satOff val="0"/>
            <a:lumOff val="0"/>
            <a:alphaOff val="0"/>
          </a:schemeClr>
        </a:solidFill>
        <a:ln w="48000" cap="flat" cmpd="thickThin" algn="ctr">
          <a:solidFill>
            <a:schemeClr val="bg1"/>
          </a:solidFill>
          <a:prstDash val="solid"/>
        </a:ln>
        <a:effectLst/>
      </dsp:spPr>
      <dsp:style>
        <a:lnRef idx="2">
          <a:scrgbClr r="0" g="0" b="0"/>
        </a:lnRef>
        <a:fillRef idx="1">
          <a:scrgbClr r="0" g="0" b="0"/>
        </a:fillRef>
        <a:effectRef idx="0">
          <a:scrgbClr r="0" g="0" b="0"/>
        </a:effectRef>
        <a:fontRef idx="minor"/>
      </dsp:style>
    </dsp:sp>
    <dsp:sp modelId="{C6447620-1BCA-4126-BE52-768483810097}">
      <dsp:nvSpPr>
        <dsp:cNvPr id="0" name=""/>
        <dsp:cNvSpPr/>
      </dsp:nvSpPr>
      <dsp:spPr>
        <a:xfrm>
          <a:off x="118221" y="700275"/>
          <a:ext cx="1655102" cy="413280"/>
        </a:xfrm>
        <a:prstGeom prst="roundRect">
          <a:avLst/>
        </a:prstGeom>
        <a:solidFill>
          <a:srgbClr val="FFFF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lumMod val="95000"/>
                  <a:lumOff val="5000"/>
                </a:schemeClr>
              </a:solidFill>
              <a:latin typeface="Arial" pitchFamily="34" charset="0"/>
              <a:cs typeface="Arial" pitchFamily="34" charset="0"/>
            </a:rPr>
            <a:t>= 1%</a:t>
          </a:r>
          <a:endParaRPr lang="es-ES" sz="1600" b="1" kern="1200" dirty="0">
            <a:solidFill>
              <a:schemeClr val="tx1">
                <a:lumMod val="95000"/>
                <a:lumOff val="5000"/>
              </a:schemeClr>
            </a:solidFill>
            <a:latin typeface="Arial" pitchFamily="34" charset="0"/>
            <a:cs typeface="Arial" pitchFamily="34" charset="0"/>
          </a:endParaRPr>
        </a:p>
      </dsp:txBody>
      <dsp:txXfrm>
        <a:off x="118221" y="700275"/>
        <a:ext cx="1655102" cy="413280"/>
      </dsp:txXfrm>
    </dsp:sp>
    <dsp:sp modelId="{E84EAB9C-7BE7-4DD6-8F88-AF5A2B301655}">
      <dsp:nvSpPr>
        <dsp:cNvPr id="0" name=""/>
        <dsp:cNvSpPr/>
      </dsp:nvSpPr>
      <dsp:spPr>
        <a:xfrm>
          <a:off x="0" y="1541956"/>
          <a:ext cx="2364432" cy="352800"/>
        </a:xfrm>
        <a:prstGeom prst="rect">
          <a:avLst/>
        </a:prstGeom>
        <a:solidFill>
          <a:schemeClr val="lt1">
            <a:alpha val="90000"/>
            <a:hueOff val="0"/>
            <a:satOff val="0"/>
            <a:lumOff val="0"/>
            <a:alphaOff val="0"/>
          </a:schemeClr>
        </a:solidFill>
        <a:ln w="48000" cap="flat" cmpd="thickThin" algn="ctr">
          <a:solidFill>
            <a:schemeClr val="bg1"/>
          </a:solidFill>
          <a:prstDash val="solid"/>
        </a:ln>
        <a:effectLst/>
      </dsp:spPr>
      <dsp:style>
        <a:lnRef idx="2">
          <a:scrgbClr r="0" g="0" b="0"/>
        </a:lnRef>
        <a:fillRef idx="1">
          <a:scrgbClr r="0" g="0" b="0"/>
        </a:fillRef>
        <a:effectRef idx="0">
          <a:scrgbClr r="0" g="0" b="0"/>
        </a:effectRef>
        <a:fontRef idx="minor"/>
      </dsp:style>
    </dsp:sp>
    <dsp:sp modelId="{56B83BD4-1C34-4271-A707-8DC6C9C1CFAC}">
      <dsp:nvSpPr>
        <dsp:cNvPr id="0" name=""/>
        <dsp:cNvSpPr/>
      </dsp:nvSpPr>
      <dsp:spPr>
        <a:xfrm>
          <a:off x="118221" y="1335316"/>
          <a:ext cx="1655102" cy="413280"/>
        </a:xfrm>
        <a:prstGeom prst="roundRect">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lumMod val="95000"/>
                  <a:lumOff val="5000"/>
                </a:schemeClr>
              </a:solidFill>
              <a:latin typeface="Arial" pitchFamily="34" charset="0"/>
              <a:cs typeface="Arial" pitchFamily="34" charset="0"/>
            </a:rPr>
            <a:t>&gt; 1%</a:t>
          </a:r>
          <a:endParaRPr lang="es-ES" sz="1600" b="1" kern="1200" dirty="0">
            <a:solidFill>
              <a:schemeClr val="tx1">
                <a:lumMod val="95000"/>
                <a:lumOff val="5000"/>
              </a:schemeClr>
            </a:solidFill>
            <a:latin typeface="Arial" pitchFamily="34" charset="0"/>
            <a:cs typeface="Arial" pitchFamily="34" charset="0"/>
          </a:endParaRPr>
        </a:p>
      </dsp:txBody>
      <dsp:txXfrm>
        <a:off x="118221" y="1335316"/>
        <a:ext cx="1655102" cy="41328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1DC294-ABB9-48B4-8E0A-C2CFAC31A6F5}">
      <dsp:nvSpPr>
        <dsp:cNvPr id="0" name=""/>
        <dsp:cNvSpPr/>
      </dsp:nvSpPr>
      <dsp:spPr>
        <a:xfrm>
          <a:off x="0" y="154316"/>
          <a:ext cx="2402085" cy="1643927"/>
        </a:xfrm>
        <a:prstGeom prst="roundRect">
          <a:avLst>
            <a:gd name="adj" fmla="val 10000"/>
          </a:avLst>
        </a:prstGeom>
        <a:solidFill>
          <a:schemeClr val="accent4"/>
        </a:solidFill>
        <a:ln w="48000" cap="flat" cmpd="thickThin"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95000"/>
                  <a:lumOff val="5000"/>
                </a:schemeClr>
              </a:solidFill>
            </a:rPr>
            <a:t>OBJETIVO ESTRATÉGICO</a:t>
          </a:r>
        </a:p>
        <a:p>
          <a:pPr lvl="0" algn="l" defTabSz="800100">
            <a:lnSpc>
              <a:spcPct val="90000"/>
            </a:lnSpc>
            <a:spcBef>
              <a:spcPct val="0"/>
            </a:spcBef>
            <a:spcAft>
              <a:spcPct val="35000"/>
            </a:spcAft>
          </a:pPr>
          <a:r>
            <a:rPr lang="es-ES" sz="1800" b="1" kern="1200" dirty="0" smtClean="0">
              <a:solidFill>
                <a:schemeClr val="tx1">
                  <a:lumMod val="95000"/>
                  <a:lumOff val="5000"/>
                </a:schemeClr>
              </a:solidFill>
            </a:rPr>
            <a:t>Contar con un modelo de gestión estratégica.</a:t>
          </a:r>
          <a:endParaRPr lang="es-EC" sz="1800" b="1" kern="1200" dirty="0">
            <a:solidFill>
              <a:schemeClr val="tx1">
                <a:lumMod val="95000"/>
                <a:lumOff val="5000"/>
              </a:schemeClr>
            </a:solidFill>
          </a:endParaRPr>
        </a:p>
      </dsp:txBody>
      <dsp:txXfrm>
        <a:off x="0" y="154316"/>
        <a:ext cx="2402085" cy="1643927"/>
      </dsp:txXfrm>
    </dsp:sp>
    <dsp:sp modelId="{8B7D5290-8538-4D93-B325-76D13FBBE3B5}">
      <dsp:nvSpPr>
        <dsp:cNvPr id="0" name=""/>
        <dsp:cNvSpPr/>
      </dsp:nvSpPr>
      <dsp:spPr>
        <a:xfrm rot="3789">
          <a:off x="2644303" y="680295"/>
          <a:ext cx="513501" cy="59571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3789">
        <a:off x="2644303" y="680295"/>
        <a:ext cx="513501" cy="595717"/>
      </dsp:txXfrm>
    </dsp:sp>
    <dsp:sp modelId="{D8690AAF-8393-4ADF-85D3-A91C91403EAF}">
      <dsp:nvSpPr>
        <dsp:cNvPr id="0" name=""/>
        <dsp:cNvSpPr/>
      </dsp:nvSpPr>
      <dsp:spPr>
        <a:xfrm>
          <a:off x="3370957" y="158032"/>
          <a:ext cx="2402085" cy="1643927"/>
        </a:xfrm>
        <a:prstGeom prst="roundRect">
          <a:avLst>
            <a:gd name="adj" fmla="val 10000"/>
          </a:avLst>
        </a:prstGeom>
        <a:solidFill>
          <a:schemeClr val="accent2"/>
        </a:solidFill>
        <a:ln w="48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95000"/>
                  <a:lumOff val="5000"/>
                </a:schemeClr>
              </a:solidFill>
            </a:rPr>
            <a:t>KPI</a:t>
          </a:r>
        </a:p>
        <a:p>
          <a:pPr lvl="0" algn="ctr" defTabSz="800100">
            <a:lnSpc>
              <a:spcPct val="90000"/>
            </a:lnSpc>
            <a:spcBef>
              <a:spcPct val="0"/>
            </a:spcBef>
            <a:spcAft>
              <a:spcPct val="35000"/>
            </a:spcAft>
          </a:pPr>
          <a:r>
            <a:rPr lang="es-ES" sz="1800" b="1" kern="1200" dirty="0" smtClean="0">
              <a:solidFill>
                <a:schemeClr val="tx1">
                  <a:lumMod val="95000"/>
                  <a:lumOff val="5000"/>
                </a:schemeClr>
              </a:solidFill>
            </a:rPr>
            <a:t>Cumplimiento de objetivos</a:t>
          </a:r>
          <a:endParaRPr lang="es-EC" sz="1800" b="1" kern="1200" dirty="0">
            <a:solidFill>
              <a:schemeClr val="tx1">
                <a:lumMod val="95000"/>
                <a:lumOff val="5000"/>
              </a:schemeClr>
            </a:solidFill>
          </a:endParaRPr>
        </a:p>
      </dsp:txBody>
      <dsp:txXfrm>
        <a:off x="3370957" y="158032"/>
        <a:ext cx="2402085" cy="1643927"/>
      </dsp:txXfrm>
    </dsp:sp>
    <dsp:sp modelId="{63811998-671E-432C-80EC-63286CB1E4CE}">
      <dsp:nvSpPr>
        <dsp:cNvPr id="0" name=""/>
        <dsp:cNvSpPr/>
      </dsp:nvSpPr>
      <dsp:spPr>
        <a:xfrm>
          <a:off x="6013251" y="682137"/>
          <a:ext cx="509242" cy="595717"/>
        </a:xfrm>
        <a:prstGeom prst="rightArrow">
          <a:avLst>
            <a:gd name="adj1" fmla="val 60000"/>
            <a:gd name="adj2" fmla="val 50000"/>
          </a:avLst>
        </a:prstGeom>
        <a:solidFill>
          <a:schemeClr val="accent2">
            <a:hueOff val="9531695"/>
            <a:satOff val="19501"/>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6013251" y="682137"/>
        <a:ext cx="509242" cy="595717"/>
      </dsp:txXfrm>
    </dsp:sp>
    <dsp:sp modelId="{40CB5942-0FE5-4373-B615-946FF4DEBCC4}">
      <dsp:nvSpPr>
        <dsp:cNvPr id="0" name=""/>
        <dsp:cNvSpPr/>
      </dsp:nvSpPr>
      <dsp:spPr>
        <a:xfrm>
          <a:off x="6733877" y="158032"/>
          <a:ext cx="2402085" cy="1643927"/>
        </a:xfrm>
        <a:prstGeom prst="roundRect">
          <a:avLst>
            <a:gd name="adj" fmla="val 10000"/>
          </a:avLst>
        </a:prstGeom>
        <a:gradFill rotWithShape="1">
          <a:gsLst>
            <a:gs pos="0">
              <a:schemeClr val="accent1">
                <a:shade val="47500"/>
                <a:satMod val="137000"/>
              </a:schemeClr>
            </a:gs>
            <a:gs pos="55000">
              <a:schemeClr val="accent1">
                <a:shade val="69000"/>
                <a:satMod val="137000"/>
              </a:schemeClr>
            </a:gs>
            <a:gs pos="100000">
              <a:schemeClr val="accent1">
                <a:shade val="98000"/>
                <a:satMod val="137000"/>
              </a:schemeClr>
            </a:gs>
          </a:gsLst>
          <a:lin ang="16200000" scaled="0"/>
        </a:gradFill>
        <a:ln w="6350" cap="rnd" cmpd="sng" algn="ctr">
          <a:solidFill>
            <a:schemeClr val="accent1">
              <a:shade val="95000"/>
              <a:satMod val="105000"/>
            </a:schemeClr>
          </a:solidFill>
          <a:prstDash val="solid"/>
        </a:ln>
        <a:effectLst>
          <a:outerShdw blurRad="39000" dist="25400" dir="5400000" rotWithShape="0">
            <a:srgbClr val="000000">
              <a:alpha val="38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95000"/>
                  <a:lumOff val="5000"/>
                </a:schemeClr>
              </a:solidFill>
            </a:rPr>
            <a:t>DEFINICIÓN OPERACIONAL</a:t>
          </a:r>
        </a:p>
        <a:p>
          <a:pPr lvl="0" algn="ctr" defTabSz="800100">
            <a:lnSpc>
              <a:spcPct val="90000"/>
            </a:lnSpc>
            <a:spcBef>
              <a:spcPct val="0"/>
            </a:spcBef>
            <a:spcAft>
              <a:spcPct val="35000"/>
            </a:spcAft>
          </a:pPr>
          <a:r>
            <a:rPr lang="es-ES" sz="1800" b="1" kern="1200" dirty="0" smtClean="0">
              <a:solidFill>
                <a:schemeClr val="tx1">
                  <a:lumMod val="95000"/>
                  <a:lumOff val="5000"/>
                </a:schemeClr>
              </a:solidFill>
            </a:rPr>
            <a:t>(objetivos alcanzados / objetivos planificados)</a:t>
          </a:r>
          <a:endParaRPr lang="es-EC" sz="1800" b="1" kern="1200" dirty="0">
            <a:solidFill>
              <a:schemeClr val="tx1">
                <a:lumMod val="95000"/>
                <a:lumOff val="5000"/>
              </a:schemeClr>
            </a:solidFill>
          </a:endParaRPr>
        </a:p>
      </dsp:txBody>
      <dsp:txXfrm>
        <a:off x="6733877" y="158032"/>
        <a:ext cx="2402085" cy="1643927"/>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30CF88-D635-416A-89BF-68A37EC2D72D}">
      <dsp:nvSpPr>
        <dsp:cNvPr id="0" name=""/>
        <dsp:cNvSpPr/>
      </dsp:nvSpPr>
      <dsp:spPr>
        <a:xfrm>
          <a:off x="5357" y="383678"/>
          <a:ext cx="1601390" cy="960834"/>
        </a:xfrm>
        <a:prstGeom prst="roundRect">
          <a:avLst>
            <a:gd name="adj" fmla="val 10000"/>
          </a:avLst>
        </a:prstGeom>
        <a:solidFill>
          <a:schemeClr val="accent5"/>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lumMod val="95000"/>
                  <a:lumOff val="5000"/>
                </a:schemeClr>
              </a:solidFill>
            </a:rPr>
            <a:t>M1</a:t>
          </a:r>
        </a:p>
        <a:p>
          <a:pPr lvl="0" algn="ctr" defTabSz="977900">
            <a:lnSpc>
              <a:spcPct val="90000"/>
            </a:lnSpc>
            <a:spcBef>
              <a:spcPct val="0"/>
            </a:spcBef>
            <a:spcAft>
              <a:spcPct val="35000"/>
            </a:spcAft>
          </a:pPr>
          <a:r>
            <a:rPr lang="es-EC" sz="2200" b="1" kern="1200" dirty="0" smtClean="0">
              <a:solidFill>
                <a:schemeClr val="tx1">
                  <a:lumMod val="95000"/>
                  <a:lumOff val="5000"/>
                </a:schemeClr>
              </a:solidFill>
            </a:rPr>
            <a:t>40 %</a:t>
          </a:r>
          <a:endParaRPr lang="es-EC" sz="2200" b="1" kern="1200" dirty="0">
            <a:solidFill>
              <a:schemeClr val="tx1">
                <a:lumMod val="95000"/>
                <a:lumOff val="5000"/>
              </a:schemeClr>
            </a:solidFill>
          </a:endParaRPr>
        </a:p>
      </dsp:txBody>
      <dsp:txXfrm>
        <a:off x="5357" y="383678"/>
        <a:ext cx="1601390" cy="960834"/>
      </dsp:txXfrm>
    </dsp:sp>
    <dsp:sp modelId="{F2D78D95-E24E-4AAB-85DC-56210EECC07C}">
      <dsp:nvSpPr>
        <dsp:cNvPr id="0" name=""/>
        <dsp:cNvSpPr/>
      </dsp:nvSpPr>
      <dsp:spPr>
        <a:xfrm>
          <a:off x="1766887" y="665523"/>
          <a:ext cx="339494" cy="3971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766887" y="665523"/>
        <a:ext cx="339494" cy="397144"/>
      </dsp:txXfrm>
    </dsp:sp>
    <dsp:sp modelId="{BD9AB401-D570-4F85-BE83-EBDC7DFC70B7}">
      <dsp:nvSpPr>
        <dsp:cNvPr id="0" name=""/>
        <dsp:cNvSpPr/>
      </dsp:nvSpPr>
      <dsp:spPr>
        <a:xfrm>
          <a:off x="2247304" y="383678"/>
          <a:ext cx="1601390" cy="960834"/>
        </a:xfrm>
        <a:prstGeom prst="roundRect">
          <a:avLst>
            <a:gd name="adj" fmla="val 10000"/>
          </a:avLst>
        </a:prstGeom>
        <a:solidFill>
          <a:schemeClr val="accent3"/>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lumMod val="95000"/>
                  <a:lumOff val="5000"/>
                </a:schemeClr>
              </a:solidFill>
            </a:rPr>
            <a:t>M2</a:t>
          </a:r>
        </a:p>
        <a:p>
          <a:pPr lvl="0" algn="ctr" defTabSz="977900">
            <a:lnSpc>
              <a:spcPct val="90000"/>
            </a:lnSpc>
            <a:spcBef>
              <a:spcPct val="0"/>
            </a:spcBef>
            <a:spcAft>
              <a:spcPct val="35000"/>
            </a:spcAft>
          </a:pPr>
          <a:r>
            <a:rPr lang="es-EC" sz="2200" b="1" kern="1200" dirty="0" smtClean="0">
              <a:solidFill>
                <a:schemeClr val="tx1">
                  <a:lumMod val="95000"/>
                  <a:lumOff val="5000"/>
                </a:schemeClr>
              </a:solidFill>
            </a:rPr>
            <a:t>70%</a:t>
          </a:r>
          <a:endParaRPr lang="es-EC" sz="2200" b="1" kern="1200" dirty="0">
            <a:solidFill>
              <a:schemeClr val="tx1">
                <a:lumMod val="95000"/>
                <a:lumOff val="5000"/>
              </a:schemeClr>
            </a:solidFill>
          </a:endParaRPr>
        </a:p>
      </dsp:txBody>
      <dsp:txXfrm>
        <a:off x="2247304" y="383678"/>
        <a:ext cx="1601390" cy="960834"/>
      </dsp:txXfrm>
    </dsp:sp>
    <dsp:sp modelId="{AA01F53D-FD39-4893-B3C6-C31711708E97}">
      <dsp:nvSpPr>
        <dsp:cNvPr id="0" name=""/>
        <dsp:cNvSpPr/>
      </dsp:nvSpPr>
      <dsp:spPr>
        <a:xfrm>
          <a:off x="4008834" y="665523"/>
          <a:ext cx="339494" cy="397144"/>
        </a:xfrm>
        <a:prstGeom prst="rightArrow">
          <a:avLst>
            <a:gd name="adj1" fmla="val 60000"/>
            <a:gd name="adj2" fmla="val 50000"/>
          </a:avLst>
        </a:prstGeom>
        <a:solidFill>
          <a:schemeClr val="accent4">
            <a:hueOff val="-6031141"/>
            <a:satOff val="42105"/>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4008834" y="665523"/>
        <a:ext cx="339494" cy="397144"/>
      </dsp:txXfrm>
    </dsp:sp>
    <dsp:sp modelId="{DA9EDED4-581C-4BE4-9BB7-D9E1F5A1DA03}">
      <dsp:nvSpPr>
        <dsp:cNvPr id="0" name=""/>
        <dsp:cNvSpPr/>
      </dsp:nvSpPr>
      <dsp:spPr>
        <a:xfrm>
          <a:off x="4489251" y="383678"/>
          <a:ext cx="1601390" cy="960834"/>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w="6350" cap="rnd" cmpd="sng" algn="ctr">
          <a:solidFill>
            <a:schemeClr val="accent2">
              <a:shade val="95000"/>
              <a:satMod val="105000"/>
            </a:schemeClr>
          </a:solidFill>
          <a:prstDash val="solid"/>
        </a:ln>
        <a:effectLst>
          <a:outerShdw blurRad="39000" dist="25400" dir="5400000" rotWithShape="0">
            <a:srgbClr val="000000">
              <a:alpha val="38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lumMod val="95000"/>
                  <a:lumOff val="5000"/>
                </a:schemeClr>
              </a:solidFill>
            </a:rPr>
            <a:t>M3</a:t>
          </a:r>
        </a:p>
        <a:p>
          <a:pPr lvl="0" algn="ctr" defTabSz="977900">
            <a:lnSpc>
              <a:spcPct val="90000"/>
            </a:lnSpc>
            <a:spcBef>
              <a:spcPct val="0"/>
            </a:spcBef>
            <a:spcAft>
              <a:spcPct val="35000"/>
            </a:spcAft>
          </a:pPr>
          <a:r>
            <a:rPr lang="es-EC" sz="2200" b="1" kern="1200" dirty="0" smtClean="0">
              <a:solidFill>
                <a:schemeClr val="tx1">
                  <a:lumMod val="95000"/>
                  <a:lumOff val="5000"/>
                </a:schemeClr>
              </a:solidFill>
            </a:rPr>
            <a:t>100%</a:t>
          </a:r>
          <a:endParaRPr lang="es-EC" sz="2200" b="1" kern="1200" dirty="0">
            <a:solidFill>
              <a:schemeClr val="tx1">
                <a:lumMod val="95000"/>
                <a:lumOff val="5000"/>
              </a:schemeClr>
            </a:solidFill>
          </a:endParaRPr>
        </a:p>
      </dsp:txBody>
      <dsp:txXfrm>
        <a:off x="4489251" y="383678"/>
        <a:ext cx="1601390" cy="960834"/>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65A277-F4A8-45EB-8DF0-050601140C53}">
      <dsp:nvSpPr>
        <dsp:cNvPr id="0" name=""/>
        <dsp:cNvSpPr/>
      </dsp:nvSpPr>
      <dsp:spPr>
        <a:xfrm>
          <a:off x="0" y="271875"/>
          <a:ext cx="2364432" cy="352800"/>
        </a:xfrm>
        <a:prstGeom prst="rect">
          <a:avLst/>
        </a:prstGeom>
        <a:solidFill>
          <a:schemeClr val="bg1">
            <a:alpha val="90000"/>
          </a:schemeClr>
        </a:solidFill>
        <a:ln w="48000" cap="flat" cmpd="thickThin" algn="ctr">
          <a:solidFill>
            <a:schemeClr val="bg1"/>
          </a:solidFill>
          <a:prstDash val="solid"/>
        </a:ln>
        <a:effectLst/>
      </dsp:spPr>
      <dsp:style>
        <a:lnRef idx="2">
          <a:scrgbClr r="0" g="0" b="0"/>
        </a:lnRef>
        <a:fillRef idx="1">
          <a:scrgbClr r="0" g="0" b="0"/>
        </a:fillRef>
        <a:effectRef idx="0">
          <a:scrgbClr r="0" g="0" b="0"/>
        </a:effectRef>
        <a:fontRef idx="minor"/>
      </dsp:style>
    </dsp:sp>
    <dsp:sp modelId="{3C7CCF9B-AE0C-4E39-A120-B9DBCA8E83F9}">
      <dsp:nvSpPr>
        <dsp:cNvPr id="0" name=""/>
        <dsp:cNvSpPr/>
      </dsp:nvSpPr>
      <dsp:spPr>
        <a:xfrm>
          <a:off x="118221" y="65235"/>
          <a:ext cx="1655102" cy="413280"/>
        </a:xfrm>
        <a:prstGeom prst="roundRect">
          <a:avLst/>
        </a:prstGeom>
        <a:solidFill>
          <a:srgbClr val="FF0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lumMod val="95000"/>
                  <a:lumOff val="5000"/>
                </a:schemeClr>
              </a:solidFill>
              <a:latin typeface="Arial" pitchFamily="34" charset="0"/>
              <a:cs typeface="Arial" pitchFamily="34" charset="0"/>
            </a:rPr>
            <a:t>&lt; 40 %</a:t>
          </a:r>
          <a:endParaRPr lang="es-ES" sz="1600" b="1" kern="1200" dirty="0">
            <a:solidFill>
              <a:schemeClr val="tx1">
                <a:lumMod val="95000"/>
                <a:lumOff val="5000"/>
              </a:schemeClr>
            </a:solidFill>
            <a:latin typeface="Arial" pitchFamily="34" charset="0"/>
            <a:cs typeface="Arial" pitchFamily="34" charset="0"/>
          </a:endParaRPr>
        </a:p>
      </dsp:txBody>
      <dsp:txXfrm>
        <a:off x="118221" y="65235"/>
        <a:ext cx="1655102" cy="413280"/>
      </dsp:txXfrm>
    </dsp:sp>
    <dsp:sp modelId="{9745B475-D01C-40E4-8F77-1317208639B0}">
      <dsp:nvSpPr>
        <dsp:cNvPr id="0" name=""/>
        <dsp:cNvSpPr/>
      </dsp:nvSpPr>
      <dsp:spPr>
        <a:xfrm>
          <a:off x="0" y="906916"/>
          <a:ext cx="2364432" cy="352800"/>
        </a:xfrm>
        <a:prstGeom prst="rect">
          <a:avLst/>
        </a:prstGeom>
        <a:solidFill>
          <a:schemeClr val="bg1">
            <a:alpha val="90000"/>
          </a:schemeClr>
        </a:solidFill>
        <a:ln w="48000" cap="flat" cmpd="thickThin" algn="ctr">
          <a:solidFill>
            <a:schemeClr val="bg1"/>
          </a:solidFill>
          <a:prstDash val="solid"/>
        </a:ln>
        <a:effectLst/>
      </dsp:spPr>
      <dsp:style>
        <a:lnRef idx="2">
          <a:scrgbClr r="0" g="0" b="0"/>
        </a:lnRef>
        <a:fillRef idx="1">
          <a:scrgbClr r="0" g="0" b="0"/>
        </a:fillRef>
        <a:effectRef idx="0">
          <a:scrgbClr r="0" g="0" b="0"/>
        </a:effectRef>
        <a:fontRef idx="minor"/>
      </dsp:style>
    </dsp:sp>
    <dsp:sp modelId="{C6447620-1BCA-4126-BE52-768483810097}">
      <dsp:nvSpPr>
        <dsp:cNvPr id="0" name=""/>
        <dsp:cNvSpPr/>
      </dsp:nvSpPr>
      <dsp:spPr>
        <a:xfrm>
          <a:off x="118221" y="700275"/>
          <a:ext cx="1655102" cy="413280"/>
        </a:xfrm>
        <a:prstGeom prst="roundRect">
          <a:avLst/>
        </a:prstGeom>
        <a:solidFill>
          <a:srgbClr val="FFFF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lumMod val="95000"/>
                  <a:lumOff val="5000"/>
                </a:schemeClr>
              </a:solidFill>
              <a:latin typeface="Arial" pitchFamily="34" charset="0"/>
              <a:cs typeface="Arial" pitchFamily="34" charset="0"/>
            </a:rPr>
            <a:t>= 40%</a:t>
          </a:r>
          <a:endParaRPr lang="es-ES" sz="1600" b="1" kern="1200" dirty="0">
            <a:solidFill>
              <a:schemeClr val="tx1">
                <a:lumMod val="95000"/>
                <a:lumOff val="5000"/>
              </a:schemeClr>
            </a:solidFill>
            <a:latin typeface="Arial" pitchFamily="34" charset="0"/>
            <a:cs typeface="Arial" pitchFamily="34" charset="0"/>
          </a:endParaRPr>
        </a:p>
      </dsp:txBody>
      <dsp:txXfrm>
        <a:off x="118221" y="700275"/>
        <a:ext cx="1655102" cy="413280"/>
      </dsp:txXfrm>
    </dsp:sp>
    <dsp:sp modelId="{E84EAB9C-7BE7-4DD6-8F88-AF5A2B301655}">
      <dsp:nvSpPr>
        <dsp:cNvPr id="0" name=""/>
        <dsp:cNvSpPr/>
      </dsp:nvSpPr>
      <dsp:spPr>
        <a:xfrm>
          <a:off x="0" y="1541956"/>
          <a:ext cx="2364432" cy="352800"/>
        </a:xfrm>
        <a:prstGeom prst="rect">
          <a:avLst/>
        </a:prstGeom>
        <a:solidFill>
          <a:schemeClr val="bg1">
            <a:alpha val="90000"/>
          </a:schemeClr>
        </a:solidFill>
        <a:ln w="48000" cap="flat" cmpd="thickThin" algn="ctr">
          <a:solidFill>
            <a:schemeClr val="bg1"/>
          </a:solidFill>
          <a:prstDash val="solid"/>
        </a:ln>
        <a:effectLst/>
      </dsp:spPr>
      <dsp:style>
        <a:lnRef idx="2">
          <a:scrgbClr r="0" g="0" b="0"/>
        </a:lnRef>
        <a:fillRef idx="1">
          <a:scrgbClr r="0" g="0" b="0"/>
        </a:fillRef>
        <a:effectRef idx="0">
          <a:scrgbClr r="0" g="0" b="0"/>
        </a:effectRef>
        <a:fontRef idx="minor"/>
      </dsp:style>
    </dsp:sp>
    <dsp:sp modelId="{56B83BD4-1C34-4271-A707-8DC6C9C1CFAC}">
      <dsp:nvSpPr>
        <dsp:cNvPr id="0" name=""/>
        <dsp:cNvSpPr/>
      </dsp:nvSpPr>
      <dsp:spPr>
        <a:xfrm>
          <a:off x="118221" y="1335316"/>
          <a:ext cx="1655102" cy="413280"/>
        </a:xfrm>
        <a:prstGeom prst="roundRect">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59" tIns="0" rIns="62559"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lumMod val="95000"/>
                  <a:lumOff val="5000"/>
                </a:schemeClr>
              </a:solidFill>
              <a:latin typeface="Arial" pitchFamily="34" charset="0"/>
              <a:cs typeface="Arial" pitchFamily="34" charset="0"/>
            </a:rPr>
            <a:t>&gt; 40%</a:t>
          </a:r>
          <a:endParaRPr lang="es-ES" sz="1600" b="1" kern="1200" dirty="0">
            <a:solidFill>
              <a:schemeClr val="tx1">
                <a:lumMod val="95000"/>
                <a:lumOff val="5000"/>
              </a:schemeClr>
            </a:solidFill>
            <a:latin typeface="Arial" pitchFamily="34" charset="0"/>
            <a:cs typeface="Arial" pitchFamily="34" charset="0"/>
          </a:endParaRPr>
        </a:p>
      </dsp:txBody>
      <dsp:txXfrm>
        <a:off x="118221" y="1335316"/>
        <a:ext cx="1655102" cy="41328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F53574-6D0D-42FE-BE76-CB12E519767B}">
      <dsp:nvSpPr>
        <dsp:cNvPr id="0" name=""/>
        <dsp:cNvSpPr/>
      </dsp:nvSpPr>
      <dsp:spPr>
        <a:xfrm>
          <a:off x="3437" y="1412756"/>
          <a:ext cx="2067222" cy="804366"/>
        </a:xfrm>
        <a:prstGeom prst="rect">
          <a:avLst/>
        </a:prstGeom>
        <a:solidFill>
          <a:schemeClr val="accent3">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PERSPECTIVA FINANCIERA</a:t>
          </a:r>
          <a:endParaRPr lang="es-EC" sz="1600" b="1" kern="1200" dirty="0">
            <a:solidFill>
              <a:schemeClr val="bg1"/>
            </a:solidFill>
          </a:endParaRPr>
        </a:p>
      </dsp:txBody>
      <dsp:txXfrm>
        <a:off x="3437" y="1412756"/>
        <a:ext cx="2067222" cy="804366"/>
      </dsp:txXfrm>
    </dsp:sp>
    <dsp:sp modelId="{909BCEE1-CA17-45B1-BD1C-F9EAD4E99F93}">
      <dsp:nvSpPr>
        <dsp:cNvPr id="0" name=""/>
        <dsp:cNvSpPr/>
      </dsp:nvSpPr>
      <dsp:spPr>
        <a:xfrm>
          <a:off x="3437" y="2217123"/>
          <a:ext cx="2067222" cy="3228120"/>
        </a:xfrm>
        <a:prstGeom prst="rect">
          <a:avLst/>
        </a:prstGeom>
        <a:solidFill>
          <a:schemeClr val="accent3">
            <a:tint val="40000"/>
            <a:alpha val="90000"/>
            <a:hueOff val="0"/>
            <a:satOff val="0"/>
            <a:lumOff val="0"/>
            <a:alphaOff val="0"/>
          </a:scheme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Seguimiento, control y evaluación presupuestaria.</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Convenios estratégicos para conseguir créditos no reembolsables.</a:t>
          </a:r>
          <a:endParaRPr lang="es-EC" sz="1600" kern="1200" dirty="0"/>
        </a:p>
      </dsp:txBody>
      <dsp:txXfrm>
        <a:off x="3437" y="2217123"/>
        <a:ext cx="2067222" cy="3228120"/>
      </dsp:txXfrm>
    </dsp:sp>
    <dsp:sp modelId="{8B940AE6-54A0-4121-BCCE-0C4A5FCDAE99}">
      <dsp:nvSpPr>
        <dsp:cNvPr id="0" name=""/>
        <dsp:cNvSpPr/>
      </dsp:nvSpPr>
      <dsp:spPr>
        <a:xfrm>
          <a:off x="2360071" y="1412756"/>
          <a:ext cx="2067222" cy="804366"/>
        </a:xfrm>
        <a:prstGeom prst="rect">
          <a:avLst/>
        </a:prstGeom>
        <a:solidFill>
          <a:schemeClr val="accent3">
            <a:hueOff val="-4601200"/>
            <a:satOff val="-12128"/>
            <a:lumOff val="-3137"/>
            <a:alphaOff val="0"/>
          </a:schemeClr>
        </a:solidFill>
        <a:ln w="48000" cap="flat" cmpd="thickThin" algn="ctr">
          <a:solidFill>
            <a:schemeClr val="accent3">
              <a:hueOff val="-4601200"/>
              <a:satOff val="-12128"/>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PERSPECTIVA CLIENTE</a:t>
          </a:r>
          <a:endParaRPr lang="es-EC" sz="1600" b="1" kern="1200" dirty="0">
            <a:solidFill>
              <a:schemeClr val="bg1"/>
            </a:solidFill>
          </a:endParaRPr>
        </a:p>
      </dsp:txBody>
      <dsp:txXfrm>
        <a:off x="2360071" y="1412756"/>
        <a:ext cx="2067222" cy="804366"/>
      </dsp:txXfrm>
    </dsp:sp>
    <dsp:sp modelId="{911286B1-0B68-44F7-9CCA-964B536A50AF}">
      <dsp:nvSpPr>
        <dsp:cNvPr id="0" name=""/>
        <dsp:cNvSpPr/>
      </dsp:nvSpPr>
      <dsp:spPr>
        <a:xfrm>
          <a:off x="2360071" y="2217123"/>
          <a:ext cx="2067222" cy="3228120"/>
        </a:xfrm>
        <a:prstGeom prst="rect">
          <a:avLst/>
        </a:prstGeom>
        <a:solidFill>
          <a:schemeClr val="accent3">
            <a:tint val="40000"/>
            <a:alpha val="90000"/>
            <a:hueOff val="-4664301"/>
            <a:satOff val="-12466"/>
            <a:lumOff val="-1034"/>
            <a:alphaOff val="0"/>
          </a:schemeClr>
        </a:solidFill>
        <a:ln w="48000" cap="flat" cmpd="thickThin" algn="ctr">
          <a:solidFill>
            <a:schemeClr val="accent3">
              <a:tint val="40000"/>
              <a:alpha val="90000"/>
              <a:hueOff val="-4664301"/>
              <a:satOff val="-12466"/>
              <a:lumOff val="-10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Cumplimiento de la rendición de cuentas en el MDMQ.</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Plan alianzas contra la corrupción.</a:t>
          </a:r>
          <a:endParaRPr lang="es-EC" sz="1600" kern="1200" dirty="0"/>
        </a:p>
      </dsp:txBody>
      <dsp:txXfrm>
        <a:off x="2360071" y="2217123"/>
        <a:ext cx="2067222" cy="3228120"/>
      </dsp:txXfrm>
    </dsp:sp>
    <dsp:sp modelId="{CA7BC65B-F854-4E2C-8E6F-6DA594E80FAC}">
      <dsp:nvSpPr>
        <dsp:cNvPr id="0" name=""/>
        <dsp:cNvSpPr/>
      </dsp:nvSpPr>
      <dsp:spPr>
        <a:xfrm>
          <a:off x="4716705" y="1412756"/>
          <a:ext cx="2067222" cy="804366"/>
        </a:xfrm>
        <a:prstGeom prst="rect">
          <a:avLst/>
        </a:prstGeom>
        <a:solidFill>
          <a:schemeClr val="accent3">
            <a:hueOff val="-9202399"/>
            <a:satOff val="-24257"/>
            <a:lumOff val="-6275"/>
            <a:alphaOff val="0"/>
          </a:schemeClr>
        </a:solidFill>
        <a:ln w="48000" cap="flat" cmpd="thickThin" algn="ctr">
          <a:solidFill>
            <a:schemeClr val="accent3">
              <a:hueOff val="-9202399"/>
              <a:satOff val="-24257"/>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PERSPECTIVA PROCESOS INTERNOS</a:t>
          </a:r>
          <a:endParaRPr lang="es-EC" sz="1600" b="1" kern="1200" dirty="0">
            <a:solidFill>
              <a:schemeClr val="bg1"/>
            </a:solidFill>
          </a:endParaRPr>
        </a:p>
      </dsp:txBody>
      <dsp:txXfrm>
        <a:off x="4716705" y="1412756"/>
        <a:ext cx="2067222" cy="804366"/>
      </dsp:txXfrm>
    </dsp:sp>
    <dsp:sp modelId="{CA708CA1-FCC6-47C1-AEAA-D2565498AC36}">
      <dsp:nvSpPr>
        <dsp:cNvPr id="0" name=""/>
        <dsp:cNvSpPr/>
      </dsp:nvSpPr>
      <dsp:spPr>
        <a:xfrm>
          <a:off x="4716705" y="2217123"/>
          <a:ext cx="2067222" cy="3228120"/>
        </a:xfrm>
        <a:prstGeom prst="rect">
          <a:avLst/>
        </a:prstGeom>
        <a:solidFill>
          <a:schemeClr val="accent3">
            <a:tint val="40000"/>
            <a:alpha val="90000"/>
            <a:hueOff val="-9328601"/>
            <a:satOff val="-24931"/>
            <a:lumOff val="-2067"/>
            <a:alphaOff val="0"/>
          </a:schemeClr>
        </a:solidFill>
        <a:ln w="48000" cap="flat" cmpd="thickThin" algn="ctr">
          <a:solidFill>
            <a:schemeClr val="accent3">
              <a:tint val="40000"/>
              <a:alpha val="90000"/>
              <a:hueOff val="-9328601"/>
              <a:satOff val="-24931"/>
              <a:lumOff val="-20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Plan de comunicación externo: Construyendo una cultura de transparencia y honestidad desde la comunicación social.</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Implementación de procesos bajo tecnología BPM.</a:t>
          </a:r>
          <a:endParaRPr lang="es-EC" sz="1600" kern="1200" dirty="0"/>
        </a:p>
      </dsp:txBody>
      <dsp:txXfrm>
        <a:off x="4716705" y="2217123"/>
        <a:ext cx="2067222" cy="3228120"/>
      </dsp:txXfrm>
    </dsp:sp>
    <dsp:sp modelId="{38AA49B1-5C6C-46B3-86E0-D8BEF3FC51B9}">
      <dsp:nvSpPr>
        <dsp:cNvPr id="0" name=""/>
        <dsp:cNvSpPr/>
      </dsp:nvSpPr>
      <dsp:spPr>
        <a:xfrm>
          <a:off x="7073339" y="1412756"/>
          <a:ext cx="2067222" cy="804366"/>
        </a:xfrm>
        <a:prstGeom prst="rect">
          <a:avLst/>
        </a:prstGeom>
        <a:solidFill>
          <a:schemeClr val="accent3">
            <a:hueOff val="-13803598"/>
            <a:satOff val="-36385"/>
            <a:lumOff val="-9412"/>
            <a:alphaOff val="0"/>
          </a:schemeClr>
        </a:solidFill>
        <a:ln w="48000" cap="flat" cmpd="thickThin" algn="ctr">
          <a:solidFill>
            <a:schemeClr val="accent3">
              <a:hueOff val="-13803598"/>
              <a:satOff val="-36385"/>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PERSPECTIVA DESARROLLO Y APRENDIZAJE</a:t>
          </a:r>
          <a:endParaRPr lang="es-EC" sz="1600" b="1" kern="1200" dirty="0">
            <a:solidFill>
              <a:schemeClr val="bg1"/>
            </a:solidFill>
          </a:endParaRPr>
        </a:p>
      </dsp:txBody>
      <dsp:txXfrm>
        <a:off x="7073339" y="1412756"/>
        <a:ext cx="2067222" cy="804366"/>
      </dsp:txXfrm>
    </dsp:sp>
    <dsp:sp modelId="{091632F6-55C1-4D6C-AC1F-CFC092771805}">
      <dsp:nvSpPr>
        <dsp:cNvPr id="0" name=""/>
        <dsp:cNvSpPr/>
      </dsp:nvSpPr>
      <dsp:spPr>
        <a:xfrm>
          <a:off x="7073339" y="2217123"/>
          <a:ext cx="2067222" cy="3228120"/>
        </a:xfrm>
        <a:prstGeom prst="rect">
          <a:avLst/>
        </a:prstGeom>
        <a:solidFill>
          <a:schemeClr val="accent3">
            <a:tint val="40000"/>
            <a:alpha val="90000"/>
            <a:hueOff val="-13992901"/>
            <a:satOff val="-37397"/>
            <a:lumOff val="-3101"/>
            <a:alphaOff val="0"/>
          </a:schemeClr>
        </a:solidFill>
        <a:ln w="48000" cap="flat" cmpd="thickThin" algn="ctr">
          <a:solidFill>
            <a:schemeClr val="accent3">
              <a:tint val="40000"/>
              <a:alpha val="90000"/>
              <a:hueOff val="-13992901"/>
              <a:satOff val="-37397"/>
              <a:lumOff val="-3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Implementación del plan estratégico basado en BSC.</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Capacitación Virtual. </a:t>
          </a:r>
          <a:endParaRPr lang="es-EC" sz="1600" kern="1200" dirty="0"/>
        </a:p>
      </dsp:txBody>
      <dsp:txXfrm>
        <a:off x="7073339" y="2217123"/>
        <a:ext cx="2067222" cy="322812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078142-EB22-4112-A117-D17745EA17F4}">
      <dsp:nvSpPr>
        <dsp:cNvPr id="0" name=""/>
        <dsp:cNvSpPr/>
      </dsp:nvSpPr>
      <dsp:spPr>
        <a:xfrm>
          <a:off x="-95811" y="0"/>
          <a:ext cx="9279064" cy="5301208"/>
        </a:xfrm>
        <a:prstGeom prst="swooshArrow">
          <a:avLst>
            <a:gd name="adj1" fmla="val 25000"/>
            <a:gd name="adj2" fmla="val 25000"/>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0AEBB9C1-78D1-4DD4-BB35-3A07EF1CAE73}">
      <dsp:nvSpPr>
        <dsp:cNvPr id="0" name=""/>
        <dsp:cNvSpPr/>
      </dsp:nvSpPr>
      <dsp:spPr>
        <a:xfrm>
          <a:off x="1138225" y="3941978"/>
          <a:ext cx="195084" cy="195084"/>
        </a:xfrm>
        <a:prstGeom prst="ellipse">
          <a:avLst/>
        </a:prstGeom>
        <a:solidFill>
          <a:schemeClr val="accent1">
            <a:hueOff val="0"/>
            <a:satOff val="0"/>
            <a:lumOff val="0"/>
            <a:alphaOff val="0"/>
          </a:scheme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23501B9-2257-446F-A28F-281B4B5DB774}">
      <dsp:nvSpPr>
        <dsp:cNvPr id="0" name=""/>
        <dsp:cNvSpPr/>
      </dsp:nvSpPr>
      <dsp:spPr>
        <a:xfrm>
          <a:off x="418412" y="4319678"/>
          <a:ext cx="2677553" cy="98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71" tIns="0" rIns="0" bIns="0" numCol="1" spcCol="1270" anchor="t" anchorCtr="0">
          <a:noAutofit/>
        </a:bodyPr>
        <a:lstStyle/>
        <a:p>
          <a:pPr lvl="0" algn="ctr" defTabSz="800100">
            <a:lnSpc>
              <a:spcPct val="90000"/>
            </a:lnSpc>
            <a:spcBef>
              <a:spcPct val="0"/>
            </a:spcBef>
            <a:spcAft>
              <a:spcPct val="35000"/>
            </a:spcAft>
          </a:pPr>
          <a:r>
            <a:rPr lang="es-EC" sz="1800" b="1" kern="1200" dirty="0" smtClean="0">
              <a:solidFill>
                <a:schemeClr val="accent6">
                  <a:lumMod val="50000"/>
                </a:schemeClr>
              </a:solidFill>
              <a:latin typeface="Constantia" pitchFamily="18" charset="0"/>
            </a:rPr>
            <a:t>IDENTIFICACIÓN  Y LEVANTAMIENTO DE PROCESOS</a:t>
          </a:r>
          <a:endParaRPr lang="es-EC" sz="1800" kern="1200" dirty="0">
            <a:solidFill>
              <a:schemeClr val="accent6">
                <a:lumMod val="50000"/>
              </a:schemeClr>
            </a:solidFill>
            <a:latin typeface="Constantia" pitchFamily="18" charset="0"/>
          </a:endParaRPr>
        </a:p>
      </dsp:txBody>
      <dsp:txXfrm>
        <a:off x="418412" y="4319678"/>
        <a:ext cx="2677553" cy="981529"/>
      </dsp:txXfrm>
    </dsp:sp>
    <dsp:sp modelId="{CEF8DEAD-E1A8-4585-BDCB-E1414F3A5ADF}">
      <dsp:nvSpPr>
        <dsp:cNvPr id="0" name=""/>
        <dsp:cNvSpPr/>
      </dsp:nvSpPr>
      <dsp:spPr>
        <a:xfrm>
          <a:off x="2194225" y="2927327"/>
          <a:ext cx="305349" cy="305349"/>
        </a:xfrm>
        <a:prstGeom prst="ellipse">
          <a:avLst/>
        </a:prstGeom>
        <a:solidFill>
          <a:schemeClr val="accent1">
            <a:hueOff val="0"/>
            <a:satOff val="0"/>
            <a:lumOff val="0"/>
            <a:alphaOff val="0"/>
          </a:scheme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EF5DE68-F54B-46CD-A754-7AF20003B357}">
      <dsp:nvSpPr>
        <dsp:cNvPr id="0" name=""/>
        <dsp:cNvSpPr/>
      </dsp:nvSpPr>
      <dsp:spPr>
        <a:xfrm>
          <a:off x="294443" y="1974263"/>
          <a:ext cx="2167842" cy="575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798" tIns="0" rIns="0" bIns="0" numCol="1" spcCol="1270" anchor="t" anchorCtr="0">
          <a:noAutofit/>
        </a:bodyPr>
        <a:lstStyle/>
        <a:p>
          <a:pPr lvl="0" algn="ctr" defTabSz="889000">
            <a:lnSpc>
              <a:spcPct val="90000"/>
            </a:lnSpc>
            <a:spcBef>
              <a:spcPct val="0"/>
            </a:spcBef>
            <a:spcAft>
              <a:spcPct val="35000"/>
            </a:spcAft>
          </a:pPr>
          <a:r>
            <a:rPr lang="es-EC" sz="2000" b="1" u="sng" kern="1200" cap="none" spc="0" dirty="0" smtClean="0">
              <a:ln w="10541" cmpd="sng">
                <a:prstDash val="solid"/>
              </a:ln>
              <a:solidFill>
                <a:schemeClr val="accent4">
                  <a:lumMod val="75000"/>
                </a:schemeClr>
              </a:solidFill>
              <a:effectLst/>
              <a:latin typeface="Constantia" pitchFamily="18" charset="0"/>
              <a:hlinkClick xmlns:r="http://schemas.openxmlformats.org/officeDocument/2006/relationships" r:id="" action="ppaction://hlinksldjump"/>
            </a:rPr>
            <a:t>MAPEO </a:t>
          </a:r>
        </a:p>
        <a:p>
          <a:pPr lvl="0" algn="ctr" defTabSz="889000">
            <a:lnSpc>
              <a:spcPct val="90000"/>
            </a:lnSpc>
            <a:spcBef>
              <a:spcPct val="0"/>
            </a:spcBef>
            <a:spcAft>
              <a:spcPct val="35000"/>
            </a:spcAft>
          </a:pPr>
          <a:r>
            <a:rPr lang="es-EC" sz="2000" b="1" u="sng" kern="1200" cap="none" spc="0" dirty="0" smtClean="0">
              <a:ln w="10541" cmpd="sng">
                <a:prstDash val="solid"/>
              </a:ln>
              <a:solidFill>
                <a:schemeClr val="accent4">
                  <a:lumMod val="75000"/>
                </a:schemeClr>
              </a:solidFill>
              <a:effectLst/>
              <a:latin typeface="Constantia" pitchFamily="18" charset="0"/>
              <a:hlinkClick xmlns:r="http://schemas.openxmlformats.org/officeDocument/2006/relationships" r:id="" action="ppaction://hlinksldjump"/>
            </a:rPr>
            <a:t>DE PROCESOS</a:t>
          </a:r>
          <a:endParaRPr lang="es-EC" sz="2000" b="1" u="sng" kern="1200" cap="none" spc="0" dirty="0">
            <a:ln w="10541" cmpd="sng">
              <a:prstDash val="solid"/>
            </a:ln>
            <a:solidFill>
              <a:schemeClr val="accent4">
                <a:lumMod val="75000"/>
              </a:schemeClr>
            </a:solidFill>
            <a:effectLst/>
            <a:latin typeface="Constantia" pitchFamily="18" charset="0"/>
          </a:endParaRPr>
        </a:p>
      </dsp:txBody>
      <dsp:txXfrm>
        <a:off x="294443" y="1974263"/>
        <a:ext cx="2167842" cy="575647"/>
      </dsp:txXfrm>
    </dsp:sp>
    <dsp:sp modelId="{E945B1A5-E020-4E3B-AADC-96704D7976B3}">
      <dsp:nvSpPr>
        <dsp:cNvPr id="0" name=""/>
        <dsp:cNvSpPr/>
      </dsp:nvSpPr>
      <dsp:spPr>
        <a:xfrm>
          <a:off x="3551335" y="2118362"/>
          <a:ext cx="407132" cy="407132"/>
        </a:xfrm>
        <a:prstGeom prst="ellipse">
          <a:avLst/>
        </a:prstGeom>
        <a:solidFill>
          <a:schemeClr val="accent1">
            <a:hueOff val="0"/>
            <a:satOff val="0"/>
            <a:lumOff val="0"/>
            <a:alphaOff val="0"/>
          </a:scheme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E90E651-FF50-4286-8236-81A23F98BC63}">
      <dsp:nvSpPr>
        <dsp:cNvPr id="0" name=""/>
        <dsp:cNvSpPr/>
      </dsp:nvSpPr>
      <dsp:spPr>
        <a:xfrm>
          <a:off x="3151498" y="2747370"/>
          <a:ext cx="2687353" cy="90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731" tIns="0" rIns="0" bIns="0" numCol="1" spcCol="1270" anchor="t" anchorCtr="0">
          <a:noAutofit/>
        </a:bodyPr>
        <a:lstStyle/>
        <a:p>
          <a:pPr lvl="0" algn="ctr" defTabSz="889000">
            <a:lnSpc>
              <a:spcPct val="90000"/>
            </a:lnSpc>
            <a:spcBef>
              <a:spcPct val="0"/>
            </a:spcBef>
            <a:spcAft>
              <a:spcPct val="35000"/>
            </a:spcAft>
          </a:pPr>
          <a:r>
            <a:rPr lang="es-EC" sz="2000" b="1" kern="1200" dirty="0" smtClean="0">
              <a:solidFill>
                <a:schemeClr val="accent4">
                  <a:lumMod val="75000"/>
                </a:schemeClr>
              </a:solidFill>
              <a:latin typeface="Constantia" pitchFamily="18" charset="0"/>
            </a:rPr>
            <a:t>DIAGRAMACIÓN DE </a:t>
          </a:r>
        </a:p>
        <a:p>
          <a:pPr lvl="0" algn="ctr" defTabSz="889000">
            <a:lnSpc>
              <a:spcPct val="90000"/>
            </a:lnSpc>
            <a:spcBef>
              <a:spcPct val="0"/>
            </a:spcBef>
            <a:spcAft>
              <a:spcPct val="35000"/>
            </a:spcAft>
          </a:pPr>
          <a:r>
            <a:rPr lang="es-EC" sz="2000" b="1" kern="1200" dirty="0" smtClean="0">
              <a:solidFill>
                <a:schemeClr val="accent4">
                  <a:lumMod val="75000"/>
                </a:schemeClr>
              </a:solidFill>
              <a:latin typeface="Constantia" pitchFamily="18" charset="0"/>
            </a:rPr>
            <a:t>PROCESOS</a:t>
          </a:r>
          <a:endParaRPr lang="es-EC" sz="2000" kern="1200" dirty="0">
            <a:solidFill>
              <a:schemeClr val="accent4">
                <a:lumMod val="75000"/>
              </a:schemeClr>
            </a:solidFill>
            <a:latin typeface="Constantia" pitchFamily="18" charset="0"/>
          </a:endParaRPr>
        </a:p>
      </dsp:txBody>
      <dsp:txXfrm>
        <a:off x="3151498" y="2747370"/>
        <a:ext cx="2687353" cy="908620"/>
      </dsp:txXfrm>
    </dsp:sp>
    <dsp:sp modelId="{EA642D82-E6E7-4C01-8694-48A5B5FDCE23}">
      <dsp:nvSpPr>
        <dsp:cNvPr id="0" name=""/>
        <dsp:cNvSpPr/>
      </dsp:nvSpPr>
      <dsp:spPr>
        <a:xfrm>
          <a:off x="5128974" y="1486458"/>
          <a:ext cx="525879" cy="525879"/>
        </a:xfrm>
        <a:prstGeom prst="ellipse">
          <a:avLst/>
        </a:prstGeom>
        <a:solidFill>
          <a:schemeClr val="accent1">
            <a:hueOff val="0"/>
            <a:satOff val="0"/>
            <a:lumOff val="0"/>
            <a:alphaOff val="0"/>
          </a:scheme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D23E76D-58B5-4F04-84FF-BC4023B41A36}">
      <dsp:nvSpPr>
        <dsp:cNvPr id="0" name=""/>
        <dsp:cNvSpPr/>
      </dsp:nvSpPr>
      <dsp:spPr>
        <a:xfrm>
          <a:off x="3640700" y="447820"/>
          <a:ext cx="2087607" cy="590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653" tIns="0" rIns="0" bIns="0" numCol="1" spcCol="1270" anchor="t" anchorCtr="0">
          <a:noAutofit/>
        </a:bodyPr>
        <a:lstStyle/>
        <a:p>
          <a:pPr lvl="0" algn="ctr" defTabSz="889000">
            <a:lnSpc>
              <a:spcPct val="90000"/>
            </a:lnSpc>
            <a:spcBef>
              <a:spcPct val="0"/>
            </a:spcBef>
            <a:spcAft>
              <a:spcPct val="35000"/>
            </a:spcAft>
          </a:pPr>
          <a:r>
            <a:rPr lang="es-EC" sz="2000" b="1" kern="1200" dirty="0" smtClean="0">
              <a:solidFill>
                <a:schemeClr val="accent5">
                  <a:lumMod val="75000"/>
                </a:schemeClr>
              </a:solidFill>
              <a:latin typeface="Constantia" pitchFamily="18" charset="0"/>
            </a:rPr>
            <a:t>ANÁLISIS DE PROCESOS</a:t>
          </a:r>
          <a:endParaRPr lang="es-EC" sz="2000" kern="1200" dirty="0">
            <a:solidFill>
              <a:schemeClr val="accent5">
                <a:lumMod val="75000"/>
              </a:schemeClr>
            </a:solidFill>
            <a:latin typeface="Constantia" pitchFamily="18" charset="0"/>
          </a:endParaRPr>
        </a:p>
      </dsp:txBody>
      <dsp:txXfrm>
        <a:off x="3640700" y="447820"/>
        <a:ext cx="2087607" cy="590417"/>
      </dsp:txXfrm>
    </dsp:sp>
    <dsp:sp modelId="{9012B9FB-7FBE-41BC-A142-978AD19D6641}">
      <dsp:nvSpPr>
        <dsp:cNvPr id="0" name=""/>
        <dsp:cNvSpPr/>
      </dsp:nvSpPr>
      <dsp:spPr>
        <a:xfrm>
          <a:off x="6753264" y="1064482"/>
          <a:ext cx="670072" cy="670072"/>
        </a:xfrm>
        <a:prstGeom prst="ellipse">
          <a:avLst/>
        </a:prstGeom>
        <a:solidFill>
          <a:schemeClr val="accent1">
            <a:hueOff val="0"/>
            <a:satOff val="0"/>
            <a:lumOff val="0"/>
            <a:alphaOff val="0"/>
          </a:scheme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EE918C4-F191-4406-84B7-895D0A6CE446}">
      <dsp:nvSpPr>
        <dsp:cNvPr id="0" name=""/>
        <dsp:cNvSpPr/>
      </dsp:nvSpPr>
      <dsp:spPr>
        <a:xfrm>
          <a:off x="6085634" y="2432393"/>
          <a:ext cx="2606633" cy="1269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058" tIns="0" rIns="0" bIns="0" numCol="1" spcCol="1270" anchor="t" anchorCtr="0">
          <a:noAutofit/>
        </a:bodyPr>
        <a:lstStyle/>
        <a:p>
          <a:pPr lvl="0" algn="ctr" defTabSz="800100">
            <a:lnSpc>
              <a:spcPct val="90000"/>
            </a:lnSpc>
            <a:spcBef>
              <a:spcPct val="0"/>
            </a:spcBef>
            <a:spcAft>
              <a:spcPct val="35000"/>
            </a:spcAft>
          </a:pPr>
          <a:r>
            <a:rPr lang="es-EC" sz="1800" b="1" kern="1200" cap="none" spc="0" dirty="0" smtClean="0">
              <a:ln w="50800"/>
              <a:effectLst/>
              <a:latin typeface="Constantia" pitchFamily="18" charset="0"/>
              <a:hlinkClick xmlns:r="http://schemas.openxmlformats.org/officeDocument/2006/relationships" r:id="" action="ppaction://hlinksldjump"/>
            </a:rPr>
            <a:t>APLICACIÓN DE HERRAMIENTAS DE MEJORA</a:t>
          </a:r>
          <a:endParaRPr lang="es-EC" sz="1800" b="1" kern="1200" cap="none" spc="0" dirty="0">
            <a:ln w="50800"/>
            <a:effectLst/>
            <a:latin typeface="Constantia" pitchFamily="18" charset="0"/>
          </a:endParaRPr>
        </a:p>
      </dsp:txBody>
      <dsp:txXfrm>
        <a:off x="6085634" y="2432393"/>
        <a:ext cx="2606633" cy="1269336"/>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6F0A75-3DA5-4D15-8C40-9603B5A97561}">
      <dsp:nvSpPr>
        <dsp:cNvPr id="0" name=""/>
        <dsp:cNvSpPr/>
      </dsp:nvSpPr>
      <dsp:spPr>
        <a:xfrm>
          <a:off x="2085934" y="342594"/>
          <a:ext cx="4240056" cy="12290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2A2579-0C1A-44F2-9A94-0621B1412CF5}">
      <dsp:nvSpPr>
        <dsp:cNvPr id="0" name=""/>
        <dsp:cNvSpPr/>
      </dsp:nvSpPr>
      <dsp:spPr>
        <a:xfrm>
          <a:off x="3771875" y="3187828"/>
          <a:ext cx="685849" cy="438943"/>
        </a:xfrm>
        <a:prstGeom prst="downArrow">
          <a:avLst/>
        </a:prstGeom>
        <a:solidFill>
          <a:schemeClr val="accent2">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3C895C-A40A-47A1-8D5F-08F34B9E6598}">
      <dsp:nvSpPr>
        <dsp:cNvPr id="0" name=""/>
        <dsp:cNvSpPr/>
      </dsp:nvSpPr>
      <dsp:spPr>
        <a:xfrm>
          <a:off x="2468761" y="3566417"/>
          <a:ext cx="3292077" cy="82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latin typeface="Constantia" pitchFamily="18" charset="0"/>
            </a:rPr>
            <a:t>Manual de Procesos</a:t>
          </a:r>
          <a:endParaRPr lang="es-EC" sz="3200" kern="1200" dirty="0">
            <a:solidFill>
              <a:schemeClr val="tx1"/>
            </a:solidFill>
            <a:latin typeface="Constantia" pitchFamily="18" charset="0"/>
          </a:endParaRPr>
        </a:p>
      </dsp:txBody>
      <dsp:txXfrm>
        <a:off x="2468761" y="3566417"/>
        <a:ext cx="3292077" cy="823019"/>
      </dsp:txXfrm>
    </dsp:sp>
    <dsp:sp modelId="{FE90F9B4-E474-4239-8B6F-9E469D9C56B4}">
      <dsp:nvSpPr>
        <dsp:cNvPr id="0" name=""/>
        <dsp:cNvSpPr/>
      </dsp:nvSpPr>
      <dsp:spPr>
        <a:xfrm>
          <a:off x="3355563" y="1837298"/>
          <a:ext cx="1776351" cy="1234529"/>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Constantia" pitchFamily="18" charset="0"/>
            </a:rPr>
            <a:t>Diagramas de flujo</a:t>
          </a:r>
          <a:endParaRPr lang="es-EC" sz="1800" kern="1200" dirty="0">
            <a:solidFill>
              <a:schemeClr val="tx1"/>
            </a:solidFill>
            <a:latin typeface="Constantia" pitchFamily="18" charset="0"/>
          </a:endParaRPr>
        </a:p>
      </dsp:txBody>
      <dsp:txXfrm>
        <a:off x="3355563" y="1837298"/>
        <a:ext cx="1776351" cy="1234529"/>
      </dsp:txXfrm>
    </dsp:sp>
    <dsp:sp modelId="{66C261D9-24B6-4EFB-82C1-EB6AE58E3C34}">
      <dsp:nvSpPr>
        <dsp:cNvPr id="0" name=""/>
        <dsp:cNvSpPr/>
      </dsp:nvSpPr>
      <dsp:spPr>
        <a:xfrm>
          <a:off x="2243721" y="837167"/>
          <a:ext cx="1985345" cy="1234529"/>
        </a:xfrm>
        <a:prstGeom prst="ellips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Constantia" pitchFamily="18" charset="0"/>
            </a:rPr>
            <a:t>Descripción de actividades</a:t>
          </a:r>
          <a:endParaRPr lang="es-EC" sz="1800" kern="1200" dirty="0">
            <a:solidFill>
              <a:schemeClr val="tx1"/>
            </a:solidFill>
            <a:latin typeface="Constantia" pitchFamily="18" charset="0"/>
          </a:endParaRPr>
        </a:p>
      </dsp:txBody>
      <dsp:txXfrm>
        <a:off x="2243721" y="837167"/>
        <a:ext cx="1985345" cy="1234529"/>
      </dsp:txXfrm>
    </dsp:sp>
    <dsp:sp modelId="{30B4CCF2-D467-482D-B02A-10C0F7C3874A}">
      <dsp:nvSpPr>
        <dsp:cNvPr id="0" name=""/>
        <dsp:cNvSpPr/>
      </dsp:nvSpPr>
      <dsp:spPr>
        <a:xfrm>
          <a:off x="3914159" y="622855"/>
          <a:ext cx="2529488" cy="1234529"/>
        </a:xfrm>
        <a:prstGeom prst="ellipse">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Constantia" pitchFamily="18" charset="0"/>
            </a:rPr>
            <a:t>Caracterización de proceso</a:t>
          </a:r>
          <a:endParaRPr lang="es-EC" sz="1800" kern="1200" dirty="0">
            <a:solidFill>
              <a:schemeClr val="tx1"/>
            </a:solidFill>
            <a:latin typeface="Constantia" pitchFamily="18" charset="0"/>
          </a:endParaRPr>
        </a:p>
      </dsp:txBody>
      <dsp:txXfrm>
        <a:off x="3914159" y="622855"/>
        <a:ext cx="2529488" cy="1234529"/>
      </dsp:txXfrm>
    </dsp:sp>
    <dsp:sp modelId="{14D432A0-B041-43C9-BC0E-A597FB383373}">
      <dsp:nvSpPr>
        <dsp:cNvPr id="0" name=""/>
        <dsp:cNvSpPr/>
      </dsp:nvSpPr>
      <dsp:spPr>
        <a:xfrm>
          <a:off x="1585872" y="70665"/>
          <a:ext cx="5286380" cy="3072605"/>
        </a:xfrm>
        <a:prstGeom prst="funnel">
          <a:avLst/>
        </a:prstGeom>
        <a:solidFill>
          <a:schemeClr val="lt1">
            <a:alpha val="4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F6FA35-EC00-4A2B-AB49-A3059E66257C}">
      <dsp:nvSpPr>
        <dsp:cNvPr id="0" name=""/>
        <dsp:cNvSpPr/>
      </dsp:nvSpPr>
      <dsp:spPr>
        <a:xfrm rot="5400000">
          <a:off x="-217630" y="219458"/>
          <a:ext cx="1450873" cy="1015611"/>
        </a:xfrm>
        <a:prstGeom prst="chevron">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s-ES" sz="2600" kern="1200"/>
        </a:p>
      </dsp:txBody>
      <dsp:txXfrm rot="5400000">
        <a:off x="-217630" y="219458"/>
        <a:ext cx="1450873" cy="1015611"/>
      </dsp:txXfrm>
    </dsp:sp>
    <dsp:sp modelId="{961DBD15-CADD-40EA-BEA8-7D0B56AEAA25}">
      <dsp:nvSpPr>
        <dsp:cNvPr id="0" name=""/>
        <dsp:cNvSpPr/>
      </dsp:nvSpPr>
      <dsp:spPr>
        <a:xfrm rot="5400000">
          <a:off x="4608271" y="-3590832"/>
          <a:ext cx="943067" cy="8128388"/>
        </a:xfrm>
        <a:prstGeom prst="round2SameRect">
          <a:avLst/>
        </a:prstGeom>
        <a:solidFill>
          <a:schemeClr val="lt1">
            <a:alpha val="90000"/>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Implementación del plan estratégico permitirá a la Comisión Metropolitana de Lucha Contra la Corrupción  mejorar nivel de eficiencia en su gestión. </a:t>
          </a:r>
          <a:endParaRPr lang="es-ES" sz="1600" kern="1200" dirty="0"/>
        </a:p>
      </dsp:txBody>
      <dsp:txXfrm rot="5400000">
        <a:off x="4608271" y="-3590832"/>
        <a:ext cx="943067" cy="8128388"/>
      </dsp:txXfrm>
    </dsp:sp>
    <dsp:sp modelId="{26DA153D-08AF-495E-A529-8BE6C3FAB4E7}">
      <dsp:nvSpPr>
        <dsp:cNvPr id="0" name=""/>
        <dsp:cNvSpPr/>
      </dsp:nvSpPr>
      <dsp:spPr>
        <a:xfrm rot="5400000">
          <a:off x="-217630" y="1525687"/>
          <a:ext cx="1450873" cy="1015611"/>
        </a:xfrm>
        <a:prstGeom prst="chevron">
          <a:avLst/>
        </a:prstGeom>
        <a:solidFill>
          <a:schemeClr val="accent3">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s-ES" sz="2600" kern="1200"/>
        </a:p>
      </dsp:txBody>
      <dsp:txXfrm rot="5400000">
        <a:off x="-217630" y="1525687"/>
        <a:ext cx="1450873" cy="1015611"/>
      </dsp:txXfrm>
    </dsp:sp>
    <dsp:sp modelId="{8AA11D64-4BC8-4576-928F-BB05A4D558BE}">
      <dsp:nvSpPr>
        <dsp:cNvPr id="0" name=""/>
        <dsp:cNvSpPr/>
      </dsp:nvSpPr>
      <dsp:spPr>
        <a:xfrm rot="5400000">
          <a:off x="4608271" y="-2284603"/>
          <a:ext cx="943067" cy="8128388"/>
        </a:xfrm>
        <a:prstGeom prst="round2SameRect">
          <a:avLst/>
        </a:prstGeom>
        <a:solidFill>
          <a:schemeClr val="lt1">
            <a:alpha val="90000"/>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El diagnóstico situacional realizado con un adecuado nivel de profundidad en la planificación estratégica es importante porque nos permite conocer con precisión lo que esta pasando en la organización y de esta manera establecer estrategias </a:t>
          </a:r>
          <a:r>
            <a:rPr lang="es-EC" sz="1600" kern="1200" dirty="0" smtClean="0"/>
            <a:t>adecuadas.</a:t>
          </a:r>
          <a:endParaRPr lang="es-ES" sz="1600" kern="1200" dirty="0"/>
        </a:p>
      </dsp:txBody>
      <dsp:txXfrm rot="5400000">
        <a:off x="4608271" y="-2284603"/>
        <a:ext cx="943067" cy="8128388"/>
      </dsp:txXfrm>
    </dsp:sp>
    <dsp:sp modelId="{B356D625-4B43-49E5-80E2-BF30F0C73003}">
      <dsp:nvSpPr>
        <dsp:cNvPr id="0" name=""/>
        <dsp:cNvSpPr/>
      </dsp:nvSpPr>
      <dsp:spPr>
        <a:xfrm rot="5400000">
          <a:off x="-217630" y="2831916"/>
          <a:ext cx="1450873" cy="1015611"/>
        </a:xfrm>
        <a:prstGeom prst="chevron">
          <a:avLst/>
        </a:prstGeom>
        <a:solidFill>
          <a:schemeClr val="accent4">
            <a:hueOff val="0"/>
            <a:satOff val="0"/>
            <a:lumOff val="0"/>
            <a:alphaOff val="0"/>
          </a:schemeClr>
        </a:solidFill>
        <a:ln w="48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s-ES" sz="2600" kern="1200"/>
        </a:p>
      </dsp:txBody>
      <dsp:txXfrm rot="5400000">
        <a:off x="-217630" y="2831916"/>
        <a:ext cx="1450873" cy="1015611"/>
      </dsp:txXfrm>
    </dsp:sp>
    <dsp:sp modelId="{4FF67349-8367-48A7-822B-E4EA010A61EC}">
      <dsp:nvSpPr>
        <dsp:cNvPr id="0" name=""/>
        <dsp:cNvSpPr/>
      </dsp:nvSpPr>
      <dsp:spPr>
        <a:xfrm rot="5400000">
          <a:off x="4608271" y="-978374"/>
          <a:ext cx="943067" cy="8128388"/>
        </a:xfrm>
        <a:prstGeom prst="round2SameRect">
          <a:avLst/>
        </a:prstGeom>
        <a:solidFill>
          <a:schemeClr val="lt1">
            <a:alpha val="90000"/>
            <a:hueOff val="0"/>
            <a:satOff val="0"/>
            <a:lumOff val="0"/>
            <a:alphaOff val="0"/>
          </a:schemeClr>
        </a:solidFill>
        <a:ln w="48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El Direccionamiento Estratégico permite definir la misión, visión, fijar las metas y acciones que deberá ejecutar la organización para alcanzar las metas y los objetivos propuestos en el largo plazo.</a:t>
          </a:r>
          <a:endParaRPr lang="es-ES" sz="1600" kern="1200" dirty="0"/>
        </a:p>
      </dsp:txBody>
      <dsp:txXfrm rot="5400000">
        <a:off x="4608271" y="-978374"/>
        <a:ext cx="943067" cy="8128388"/>
      </dsp:txXfrm>
    </dsp:sp>
    <dsp:sp modelId="{DF0E6797-4191-4332-BD79-FA5A1F963494}">
      <dsp:nvSpPr>
        <dsp:cNvPr id="0" name=""/>
        <dsp:cNvSpPr/>
      </dsp:nvSpPr>
      <dsp:spPr>
        <a:xfrm rot="5400000">
          <a:off x="-217630" y="4138146"/>
          <a:ext cx="1450873" cy="1015611"/>
        </a:xfrm>
        <a:prstGeom prst="chevron">
          <a:avLst/>
        </a:prstGeom>
        <a:solidFill>
          <a:schemeClr val="accent5">
            <a:hueOff val="0"/>
            <a:satOff val="0"/>
            <a:lumOff val="0"/>
            <a:alphaOff val="0"/>
          </a:schemeClr>
        </a:solidFill>
        <a:ln w="48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kern="1200" dirty="0"/>
        </a:p>
      </dsp:txBody>
      <dsp:txXfrm rot="5400000">
        <a:off x="-217630" y="4138146"/>
        <a:ext cx="1450873" cy="1015611"/>
      </dsp:txXfrm>
    </dsp:sp>
    <dsp:sp modelId="{56D44400-5B51-421E-9932-ACE1AF8854EA}">
      <dsp:nvSpPr>
        <dsp:cNvPr id="0" name=""/>
        <dsp:cNvSpPr/>
      </dsp:nvSpPr>
      <dsp:spPr>
        <a:xfrm rot="5400000">
          <a:off x="4608271" y="327854"/>
          <a:ext cx="943067" cy="8128388"/>
        </a:xfrm>
        <a:prstGeom prst="round2SameRect">
          <a:avLst/>
        </a:prstGeom>
        <a:solidFill>
          <a:schemeClr val="lt1">
            <a:alpha val="90000"/>
            <a:hueOff val="0"/>
            <a:satOff val="0"/>
            <a:lumOff val="0"/>
            <a:alphaOff val="0"/>
          </a:schemeClr>
        </a:solidFill>
        <a:ln w="48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Implementar nuevas TIC en los procesos permite mejorar el tiempo de respuesta de su ejecución, la prestación del servicio en todos los departamentos, así como también mejorar el nivel competitivo de la organización.</a:t>
          </a:r>
          <a:endParaRPr lang="es-ES" sz="1600" kern="1200" dirty="0"/>
        </a:p>
      </dsp:txBody>
      <dsp:txXfrm rot="5400000">
        <a:off x="4608271" y="327854"/>
        <a:ext cx="943067" cy="8128388"/>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34CD4B-2245-4C71-B84F-A57735617733}">
      <dsp:nvSpPr>
        <dsp:cNvPr id="0" name=""/>
        <dsp:cNvSpPr/>
      </dsp:nvSpPr>
      <dsp:spPr>
        <a:xfrm rot="5400000">
          <a:off x="-189737" y="192607"/>
          <a:ext cx="1264915" cy="885440"/>
        </a:xfrm>
        <a:prstGeom prst="chevron">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S" sz="2200" kern="1200" dirty="0"/>
        </a:p>
      </dsp:txBody>
      <dsp:txXfrm rot="5400000">
        <a:off x="-189737" y="192607"/>
        <a:ext cx="1264915" cy="885440"/>
      </dsp:txXfrm>
    </dsp:sp>
    <dsp:sp modelId="{BA8302C8-DFEC-44CD-9A16-96DD14DF99D0}">
      <dsp:nvSpPr>
        <dsp:cNvPr id="0" name=""/>
        <dsp:cNvSpPr/>
      </dsp:nvSpPr>
      <dsp:spPr>
        <a:xfrm rot="5400000">
          <a:off x="4146422" y="-3258112"/>
          <a:ext cx="822194" cy="7344159"/>
        </a:xfrm>
        <a:prstGeom prst="round2SameRect">
          <a:avLst/>
        </a:prstGeom>
        <a:solidFill>
          <a:schemeClr val="lt1">
            <a:alpha val="90000"/>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Difundir e implementar el modelo de gestión estratégica basado en </a:t>
          </a:r>
          <a:r>
            <a:rPr lang="es-EC" sz="1600" kern="1200" dirty="0" err="1" smtClean="0"/>
            <a:t>Balanced</a:t>
          </a:r>
          <a:r>
            <a:rPr lang="es-EC" sz="1600" kern="1200" dirty="0" smtClean="0"/>
            <a:t> </a:t>
          </a:r>
          <a:r>
            <a:rPr lang="es-EC" sz="1600" kern="1200" dirty="0" err="1" smtClean="0"/>
            <a:t>Scoredcard</a:t>
          </a:r>
          <a:r>
            <a:rPr lang="es-EC" sz="1600" kern="1200" dirty="0" smtClean="0"/>
            <a:t> de acuerdo a la situación actual de la Comisión.</a:t>
          </a:r>
          <a:endParaRPr lang="es-ES" sz="1600" kern="1200" dirty="0"/>
        </a:p>
      </dsp:txBody>
      <dsp:txXfrm rot="5400000">
        <a:off x="4146422" y="-3258112"/>
        <a:ext cx="822194" cy="7344159"/>
      </dsp:txXfrm>
    </dsp:sp>
    <dsp:sp modelId="{C7D27989-DFD1-40FD-972E-605CB6F913C8}">
      <dsp:nvSpPr>
        <dsp:cNvPr id="0" name=""/>
        <dsp:cNvSpPr/>
      </dsp:nvSpPr>
      <dsp:spPr>
        <a:xfrm rot="5400000">
          <a:off x="-189737" y="1311047"/>
          <a:ext cx="1264915" cy="885440"/>
        </a:xfrm>
        <a:prstGeom prst="chevron">
          <a:avLst/>
        </a:prstGeom>
        <a:solidFill>
          <a:schemeClr val="accent2">
            <a:hueOff val="3177232"/>
            <a:satOff val="6500"/>
            <a:lumOff val="2484"/>
            <a:alphaOff val="0"/>
          </a:schemeClr>
        </a:solidFill>
        <a:ln w="48000" cap="flat" cmpd="thickThin" algn="ctr">
          <a:solidFill>
            <a:schemeClr val="accent2">
              <a:hueOff val="3177232"/>
              <a:satOff val="6500"/>
              <a:lumOff val="24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S" sz="2200" kern="1200"/>
        </a:p>
      </dsp:txBody>
      <dsp:txXfrm rot="5400000">
        <a:off x="-189737" y="1311047"/>
        <a:ext cx="1264915" cy="885440"/>
      </dsp:txXfrm>
    </dsp:sp>
    <dsp:sp modelId="{8F02283F-B920-4420-8335-DC8ADD4F02E5}">
      <dsp:nvSpPr>
        <dsp:cNvPr id="0" name=""/>
        <dsp:cNvSpPr/>
      </dsp:nvSpPr>
      <dsp:spPr>
        <a:xfrm rot="5400000">
          <a:off x="4146422" y="-2139672"/>
          <a:ext cx="822194" cy="7344159"/>
        </a:xfrm>
        <a:prstGeom prst="round2SameRect">
          <a:avLst/>
        </a:prstGeom>
        <a:solidFill>
          <a:schemeClr val="lt1">
            <a:alpha val="90000"/>
            <a:hueOff val="0"/>
            <a:satOff val="0"/>
            <a:lumOff val="0"/>
            <a:alphaOff val="0"/>
          </a:schemeClr>
        </a:solidFill>
        <a:ln w="48000" cap="flat" cmpd="thickThin" algn="ctr">
          <a:solidFill>
            <a:schemeClr val="accent2">
              <a:hueOff val="3177232"/>
              <a:satOff val="6500"/>
              <a:lumOff val="24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Si la decisión de implementar el Plan Estratégico demora, se recomienda revisar el diagnóstico situacional para determinar si las iniciativas estratégicas se encuentran encaminadas las objetivos y metas  futuras que la Comisión pretende alcanzar.</a:t>
          </a:r>
          <a:endParaRPr lang="es-ES" sz="1600" kern="1200" dirty="0"/>
        </a:p>
      </dsp:txBody>
      <dsp:txXfrm rot="5400000">
        <a:off x="4146422" y="-2139672"/>
        <a:ext cx="822194" cy="7344159"/>
      </dsp:txXfrm>
    </dsp:sp>
    <dsp:sp modelId="{BA1729A5-E527-476B-83A0-8748FA3A658F}">
      <dsp:nvSpPr>
        <dsp:cNvPr id="0" name=""/>
        <dsp:cNvSpPr/>
      </dsp:nvSpPr>
      <dsp:spPr>
        <a:xfrm rot="5400000">
          <a:off x="-189737" y="2429487"/>
          <a:ext cx="1264915" cy="885440"/>
        </a:xfrm>
        <a:prstGeom prst="chevron">
          <a:avLst/>
        </a:prstGeom>
        <a:solidFill>
          <a:schemeClr val="accent2">
            <a:hueOff val="6354464"/>
            <a:satOff val="13001"/>
            <a:lumOff val="4967"/>
            <a:alphaOff val="0"/>
          </a:schemeClr>
        </a:solidFill>
        <a:ln w="48000" cap="flat" cmpd="thickThin" algn="ctr">
          <a:solidFill>
            <a:schemeClr val="accent2">
              <a:hueOff val="6354464"/>
              <a:satOff val="13001"/>
              <a:lumOff val="49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S" sz="2200" kern="1200" dirty="0"/>
        </a:p>
      </dsp:txBody>
      <dsp:txXfrm rot="5400000">
        <a:off x="-189737" y="2429487"/>
        <a:ext cx="1264915" cy="885440"/>
      </dsp:txXfrm>
    </dsp:sp>
    <dsp:sp modelId="{027117CC-D2FE-4A83-9C61-7840AE7E7876}">
      <dsp:nvSpPr>
        <dsp:cNvPr id="0" name=""/>
        <dsp:cNvSpPr/>
      </dsp:nvSpPr>
      <dsp:spPr>
        <a:xfrm rot="5400000">
          <a:off x="4146422" y="-1021232"/>
          <a:ext cx="822194" cy="7344159"/>
        </a:xfrm>
        <a:prstGeom prst="round2SameRect">
          <a:avLst/>
        </a:prstGeom>
        <a:solidFill>
          <a:schemeClr val="lt1">
            <a:alpha val="90000"/>
            <a:hueOff val="0"/>
            <a:satOff val="0"/>
            <a:lumOff val="0"/>
            <a:alphaOff val="0"/>
          </a:schemeClr>
        </a:solidFill>
        <a:ln w="48000" cap="flat" cmpd="thickThin" algn="ctr">
          <a:solidFill>
            <a:schemeClr val="accent2">
              <a:hueOff val="6354464"/>
              <a:satOff val="13001"/>
              <a:lumOff val="49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Socializar la filosofía institucional de la Comisión Metropolitana de Lucha Contra la Corrupción.</a:t>
          </a:r>
          <a:endParaRPr lang="es-ES" sz="1600" kern="1200" dirty="0"/>
        </a:p>
      </dsp:txBody>
      <dsp:txXfrm rot="5400000">
        <a:off x="4146422" y="-1021232"/>
        <a:ext cx="822194" cy="7344159"/>
      </dsp:txXfrm>
    </dsp:sp>
    <dsp:sp modelId="{477408A5-CDFE-4463-8FBC-0C03B9703483}">
      <dsp:nvSpPr>
        <dsp:cNvPr id="0" name=""/>
        <dsp:cNvSpPr/>
      </dsp:nvSpPr>
      <dsp:spPr>
        <a:xfrm rot="5400000">
          <a:off x="-189737" y="3547927"/>
          <a:ext cx="1264915" cy="885440"/>
        </a:xfrm>
        <a:prstGeom prst="chevron">
          <a:avLst/>
        </a:prstGeom>
        <a:solidFill>
          <a:schemeClr val="accent2">
            <a:hueOff val="9531695"/>
            <a:satOff val="19501"/>
            <a:lumOff val="7451"/>
            <a:alphaOff val="0"/>
          </a:schemeClr>
        </a:solidFill>
        <a:ln w="48000" cap="flat" cmpd="thickThin" algn="ctr">
          <a:solidFill>
            <a:schemeClr val="accent2">
              <a:hueOff val="9531695"/>
              <a:satOff val="19501"/>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S" sz="2400" kern="1200" dirty="0"/>
        </a:p>
      </dsp:txBody>
      <dsp:txXfrm rot="5400000">
        <a:off x="-189737" y="3547927"/>
        <a:ext cx="1264915" cy="885440"/>
      </dsp:txXfrm>
    </dsp:sp>
    <dsp:sp modelId="{57BADF9B-AEEB-4005-BE83-9141AFBE6B19}">
      <dsp:nvSpPr>
        <dsp:cNvPr id="0" name=""/>
        <dsp:cNvSpPr/>
      </dsp:nvSpPr>
      <dsp:spPr>
        <a:xfrm rot="5400000">
          <a:off x="4146422" y="97207"/>
          <a:ext cx="822194" cy="7344159"/>
        </a:xfrm>
        <a:prstGeom prst="round2SameRect">
          <a:avLst/>
        </a:prstGeom>
        <a:solidFill>
          <a:schemeClr val="lt1">
            <a:alpha val="90000"/>
            <a:hueOff val="0"/>
            <a:satOff val="0"/>
            <a:lumOff val="0"/>
            <a:alphaOff val="0"/>
          </a:schemeClr>
        </a:solidFill>
        <a:ln w="48000" cap="flat" cmpd="thickThin" algn="ctr">
          <a:solidFill>
            <a:schemeClr val="accent2">
              <a:hueOff val="9531695"/>
              <a:satOff val="19501"/>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Implementar los procesos bajo tecnología BPM (Business </a:t>
          </a:r>
          <a:r>
            <a:rPr lang="es-EC" sz="1600" kern="1200" dirty="0" err="1" smtClean="0"/>
            <a:t>Process</a:t>
          </a:r>
          <a:r>
            <a:rPr lang="es-EC" sz="1600" kern="1200" dirty="0" smtClean="0"/>
            <a:t> Management), con la finalidad de hacer de la Comisión una entidad Municipal más eficiente. </a:t>
          </a:r>
          <a:endParaRPr lang="en-US" sz="1600" kern="1200" dirty="0" smtClean="0"/>
        </a:p>
        <a:p>
          <a:pPr marL="171450" lvl="1" indent="-171450" algn="l" defTabSz="711200">
            <a:lnSpc>
              <a:spcPct val="90000"/>
            </a:lnSpc>
            <a:spcBef>
              <a:spcPct val="0"/>
            </a:spcBef>
            <a:spcAft>
              <a:spcPct val="15000"/>
            </a:spcAft>
            <a:buChar char="••"/>
          </a:pPr>
          <a:endParaRPr lang="es-ES" sz="1600" kern="1200" dirty="0"/>
        </a:p>
      </dsp:txBody>
      <dsp:txXfrm rot="5400000">
        <a:off x="4146422" y="97207"/>
        <a:ext cx="822194" cy="73441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3C8105-D088-40A3-9333-81844C2E2490}">
      <dsp:nvSpPr>
        <dsp:cNvPr id="0" name=""/>
        <dsp:cNvSpPr/>
      </dsp:nvSpPr>
      <dsp:spPr>
        <a:xfrm>
          <a:off x="317050" y="183067"/>
          <a:ext cx="1675246" cy="759214"/>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b="1" kern="1200" dirty="0" smtClean="0">
              <a:solidFill>
                <a:schemeClr val="bg1">
                  <a:lumMod val="95000"/>
                  <a:lumOff val="5000"/>
                </a:schemeClr>
              </a:solidFill>
            </a:rPr>
            <a:t>1 FASE</a:t>
          </a:r>
          <a:endParaRPr lang="es-EC" sz="2000" b="1" kern="1200" dirty="0">
            <a:solidFill>
              <a:schemeClr val="bg1">
                <a:lumMod val="95000"/>
                <a:lumOff val="5000"/>
              </a:schemeClr>
            </a:solidFill>
          </a:endParaRPr>
        </a:p>
      </dsp:txBody>
      <dsp:txXfrm>
        <a:off x="317050" y="183067"/>
        <a:ext cx="1675246" cy="506143"/>
      </dsp:txXfrm>
    </dsp:sp>
    <dsp:sp modelId="{45CCE058-62B1-48F4-A231-69CBEA07FC05}">
      <dsp:nvSpPr>
        <dsp:cNvPr id="0" name=""/>
        <dsp:cNvSpPr/>
      </dsp:nvSpPr>
      <dsp:spPr>
        <a:xfrm>
          <a:off x="467545" y="914960"/>
          <a:ext cx="2978068" cy="4242222"/>
        </a:xfrm>
        <a:prstGeom prst="roundRect">
          <a:avLst>
            <a:gd name="adj" fmla="val 10000"/>
          </a:avLst>
        </a:prstGeom>
        <a:blipFill rotWithShape="0">
          <a:blip xmlns:r="http://schemas.openxmlformats.org/officeDocument/2006/relationships" r:embed="rId1">
            <a:lum bright="70000" contrast="-70000"/>
          </a:blip>
          <a:stretch>
            <a:fillRect/>
          </a:stretch>
        </a:blip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s-EC" sz="2300" b="1" kern="1200" dirty="0" smtClean="0">
              <a:solidFill>
                <a:schemeClr val="bg1"/>
              </a:solidFill>
            </a:rPr>
            <a:t>Diagnostico</a:t>
          </a:r>
          <a:r>
            <a:rPr lang="es-EC" sz="2300" b="1" kern="1200" baseline="0" dirty="0" smtClean="0">
              <a:solidFill>
                <a:schemeClr val="bg1"/>
              </a:solidFill>
            </a:rPr>
            <a:t> Situacional</a:t>
          </a:r>
          <a:endParaRPr lang="es-EC" sz="2300" b="1" kern="1200" dirty="0">
            <a:solidFill>
              <a:schemeClr val="bg1"/>
            </a:solidFill>
          </a:endParaRPr>
        </a:p>
        <a:p>
          <a:pPr marL="228600" lvl="1" indent="-228600" algn="l" defTabSz="1022350">
            <a:lnSpc>
              <a:spcPct val="90000"/>
            </a:lnSpc>
            <a:spcBef>
              <a:spcPct val="0"/>
            </a:spcBef>
            <a:spcAft>
              <a:spcPct val="15000"/>
            </a:spcAft>
            <a:buChar char="••"/>
          </a:pPr>
          <a:r>
            <a:rPr lang="es-EC" sz="2300" b="1" kern="1200" dirty="0" smtClean="0">
              <a:solidFill>
                <a:schemeClr val="bg1"/>
              </a:solidFill>
            </a:rPr>
            <a:t>Análisis de </a:t>
          </a:r>
          <a:r>
            <a:rPr lang="es-EC" sz="2300" b="1" kern="1200" dirty="0" err="1" smtClean="0">
              <a:solidFill>
                <a:schemeClr val="bg1"/>
              </a:solidFill>
            </a:rPr>
            <a:t>Aprovechabilidad</a:t>
          </a:r>
          <a:r>
            <a:rPr lang="es-EC" sz="2300" b="1" kern="1200" dirty="0" smtClean="0">
              <a:solidFill>
                <a:schemeClr val="bg1"/>
              </a:solidFill>
            </a:rPr>
            <a:t> </a:t>
          </a:r>
          <a:endParaRPr lang="es-EC" sz="2300" b="1" kern="1200" dirty="0">
            <a:solidFill>
              <a:schemeClr val="bg1"/>
            </a:solidFill>
          </a:endParaRPr>
        </a:p>
        <a:p>
          <a:pPr marL="228600" lvl="1" indent="-228600" algn="l" defTabSz="1022350">
            <a:lnSpc>
              <a:spcPct val="90000"/>
            </a:lnSpc>
            <a:spcBef>
              <a:spcPct val="0"/>
            </a:spcBef>
            <a:spcAft>
              <a:spcPct val="15000"/>
            </a:spcAft>
            <a:buChar char="••"/>
          </a:pPr>
          <a:r>
            <a:rPr lang="es-EC" sz="2300" b="1" kern="1200" dirty="0" smtClean="0">
              <a:solidFill>
                <a:schemeClr val="bg1"/>
              </a:solidFill>
            </a:rPr>
            <a:t>Análisis de Vulnerabilidad </a:t>
          </a:r>
        </a:p>
        <a:p>
          <a:pPr marL="228600" lvl="1" indent="-228600" algn="l" defTabSz="1022350">
            <a:lnSpc>
              <a:spcPct val="90000"/>
            </a:lnSpc>
            <a:spcBef>
              <a:spcPct val="0"/>
            </a:spcBef>
            <a:spcAft>
              <a:spcPct val="15000"/>
            </a:spcAft>
            <a:buChar char="••"/>
          </a:pPr>
          <a:r>
            <a:rPr lang="es-EC" sz="2300" b="1" kern="1200" dirty="0" smtClean="0">
              <a:solidFill>
                <a:schemeClr val="bg1"/>
              </a:solidFill>
            </a:rPr>
            <a:t>Definición de Acciones Estratégicas </a:t>
          </a:r>
        </a:p>
      </dsp:txBody>
      <dsp:txXfrm>
        <a:off x="467545" y="914960"/>
        <a:ext cx="2978068" cy="4242222"/>
      </dsp:txXfrm>
    </dsp:sp>
    <dsp:sp modelId="{CEBC829A-AEF9-4CF9-B833-8549D10A3516}">
      <dsp:nvSpPr>
        <dsp:cNvPr id="0" name=""/>
        <dsp:cNvSpPr/>
      </dsp:nvSpPr>
      <dsp:spPr>
        <a:xfrm rot="21542007">
          <a:off x="2384861" y="199817"/>
          <a:ext cx="832480" cy="4170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s-EC" sz="400" kern="1200"/>
        </a:p>
      </dsp:txBody>
      <dsp:txXfrm rot="21542007">
        <a:off x="2384861" y="199817"/>
        <a:ext cx="832480" cy="417087"/>
      </dsp:txXfrm>
    </dsp:sp>
    <dsp:sp modelId="{F07E219B-698D-4B31-8408-A4267A9A7095}">
      <dsp:nvSpPr>
        <dsp:cNvPr id="0" name=""/>
        <dsp:cNvSpPr/>
      </dsp:nvSpPr>
      <dsp:spPr>
        <a:xfrm>
          <a:off x="3562791" y="128308"/>
          <a:ext cx="1675246" cy="759214"/>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b="1" kern="1200" dirty="0" smtClean="0">
              <a:solidFill>
                <a:schemeClr val="bg1">
                  <a:lumMod val="95000"/>
                  <a:lumOff val="5000"/>
                </a:schemeClr>
              </a:solidFill>
            </a:rPr>
            <a:t>2 FASE</a:t>
          </a:r>
          <a:endParaRPr lang="es-EC" sz="2000" b="1" kern="1200" dirty="0">
            <a:solidFill>
              <a:schemeClr val="bg1">
                <a:lumMod val="95000"/>
                <a:lumOff val="5000"/>
              </a:schemeClr>
            </a:solidFill>
          </a:endParaRPr>
        </a:p>
      </dsp:txBody>
      <dsp:txXfrm>
        <a:off x="3562791" y="128308"/>
        <a:ext cx="1675246" cy="506143"/>
      </dsp:txXfrm>
    </dsp:sp>
    <dsp:sp modelId="{40E6C9F1-8524-4F7E-B34A-D60E7DD5992A}">
      <dsp:nvSpPr>
        <dsp:cNvPr id="0" name=""/>
        <dsp:cNvSpPr/>
      </dsp:nvSpPr>
      <dsp:spPr>
        <a:xfrm>
          <a:off x="3779919" y="703617"/>
          <a:ext cx="2591438" cy="4334675"/>
        </a:xfrm>
        <a:prstGeom prst="roundRect">
          <a:avLst>
            <a:gd name="adj" fmla="val 10000"/>
          </a:avLst>
        </a:prstGeom>
        <a:blipFill rotWithShape="0">
          <a:blip xmlns:r="http://schemas.openxmlformats.org/officeDocument/2006/relationships" r:embed="rId2">
            <a:lum bright="70000" contrast="-70000"/>
          </a:blip>
          <a:stretch>
            <a:fillRect/>
          </a:stretch>
        </a:blip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s-EC" sz="2300" b="1" kern="1200" dirty="0" smtClean="0">
              <a:solidFill>
                <a:schemeClr val="bg1"/>
              </a:solidFill>
            </a:rPr>
            <a:t>Redefinió misión, visión, principios y valores</a:t>
          </a:r>
          <a:endParaRPr lang="es-EC" sz="2300" b="1" kern="1200" dirty="0">
            <a:solidFill>
              <a:schemeClr val="bg1"/>
            </a:solidFill>
          </a:endParaRPr>
        </a:p>
        <a:p>
          <a:pPr marL="228600" lvl="1" indent="-228600" algn="l" defTabSz="1022350">
            <a:lnSpc>
              <a:spcPct val="90000"/>
            </a:lnSpc>
            <a:spcBef>
              <a:spcPct val="0"/>
            </a:spcBef>
            <a:spcAft>
              <a:spcPct val="15000"/>
            </a:spcAft>
            <a:buChar char="••"/>
          </a:pPr>
          <a:r>
            <a:rPr lang="es-EC" sz="2300" b="1" kern="1200" dirty="0" smtClean="0">
              <a:solidFill>
                <a:schemeClr val="bg1"/>
              </a:solidFill>
            </a:rPr>
            <a:t>Faseamiento</a:t>
          </a:r>
          <a:endParaRPr lang="es-EC" sz="2300" b="1" kern="1200" dirty="0">
            <a:solidFill>
              <a:schemeClr val="bg1"/>
            </a:solidFill>
          </a:endParaRPr>
        </a:p>
        <a:p>
          <a:pPr marL="228600" lvl="1" indent="-228600" algn="l" defTabSz="1022350">
            <a:lnSpc>
              <a:spcPct val="90000"/>
            </a:lnSpc>
            <a:spcBef>
              <a:spcPct val="0"/>
            </a:spcBef>
            <a:spcAft>
              <a:spcPct val="15000"/>
            </a:spcAft>
            <a:buChar char="••"/>
          </a:pPr>
          <a:r>
            <a:rPr lang="es-EC" sz="2300" b="1" kern="1200" dirty="0" smtClean="0">
              <a:solidFill>
                <a:schemeClr val="bg1"/>
              </a:solidFill>
            </a:rPr>
            <a:t>BSC</a:t>
          </a:r>
          <a:endParaRPr lang="es-EC" sz="2300" b="1" kern="1200" dirty="0">
            <a:solidFill>
              <a:schemeClr val="bg1"/>
            </a:solidFill>
          </a:endParaRPr>
        </a:p>
        <a:p>
          <a:pPr marL="228600" lvl="1" indent="-228600" algn="l" defTabSz="1022350">
            <a:lnSpc>
              <a:spcPct val="90000"/>
            </a:lnSpc>
            <a:spcBef>
              <a:spcPct val="0"/>
            </a:spcBef>
            <a:spcAft>
              <a:spcPct val="15000"/>
            </a:spcAft>
            <a:buChar char="••"/>
          </a:pPr>
          <a:r>
            <a:rPr lang="es-EC" sz="2300" b="1" kern="1200" dirty="0" smtClean="0">
              <a:solidFill>
                <a:schemeClr val="bg1"/>
              </a:solidFill>
            </a:rPr>
            <a:t>Cuadro de Mando Integral </a:t>
          </a:r>
          <a:endParaRPr lang="es-EC" sz="2300" b="1" kern="1200" dirty="0">
            <a:solidFill>
              <a:schemeClr val="bg1"/>
            </a:solidFill>
          </a:endParaRPr>
        </a:p>
      </dsp:txBody>
      <dsp:txXfrm>
        <a:off x="3779919" y="703617"/>
        <a:ext cx="2591438" cy="4334675"/>
      </dsp:txXfrm>
    </dsp:sp>
    <dsp:sp modelId="{1D4DFAD0-B6CA-4464-AA30-7BEB0F626D87}">
      <dsp:nvSpPr>
        <dsp:cNvPr id="0" name=""/>
        <dsp:cNvSpPr/>
      </dsp:nvSpPr>
      <dsp:spPr>
        <a:xfrm rot="21537520">
          <a:off x="5593523" y="144297"/>
          <a:ext cx="753886" cy="41708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s-EC" sz="400" kern="1200"/>
        </a:p>
      </dsp:txBody>
      <dsp:txXfrm rot="21537520">
        <a:off x="5593523" y="144297"/>
        <a:ext cx="753886" cy="417087"/>
      </dsp:txXfrm>
    </dsp:sp>
    <dsp:sp modelId="{9D654996-C541-41BA-86CE-A18FF22AB2C9}">
      <dsp:nvSpPr>
        <dsp:cNvPr id="0" name=""/>
        <dsp:cNvSpPr/>
      </dsp:nvSpPr>
      <dsp:spPr>
        <a:xfrm>
          <a:off x="6660230" y="72007"/>
          <a:ext cx="1675246" cy="759214"/>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b="1" kern="1200" dirty="0" smtClean="0">
              <a:solidFill>
                <a:schemeClr val="bg1">
                  <a:lumMod val="95000"/>
                  <a:lumOff val="5000"/>
                </a:schemeClr>
              </a:solidFill>
            </a:rPr>
            <a:t>3 FASE</a:t>
          </a:r>
          <a:endParaRPr lang="es-EC" sz="2000" b="1" kern="1200" dirty="0">
            <a:solidFill>
              <a:schemeClr val="bg1">
                <a:lumMod val="95000"/>
                <a:lumOff val="5000"/>
              </a:schemeClr>
            </a:solidFill>
          </a:endParaRPr>
        </a:p>
      </dsp:txBody>
      <dsp:txXfrm>
        <a:off x="6660230" y="72007"/>
        <a:ext cx="1675246" cy="506143"/>
      </dsp:txXfrm>
    </dsp:sp>
    <dsp:sp modelId="{FABF0A9C-A1FB-4486-96C2-2341B1671ACB}">
      <dsp:nvSpPr>
        <dsp:cNvPr id="0" name=""/>
        <dsp:cNvSpPr/>
      </dsp:nvSpPr>
      <dsp:spPr>
        <a:xfrm>
          <a:off x="6804250" y="738879"/>
          <a:ext cx="2061557" cy="4418312"/>
        </a:xfrm>
        <a:prstGeom prst="roundRect">
          <a:avLst>
            <a:gd name="adj" fmla="val 10000"/>
          </a:avLst>
        </a:prstGeom>
        <a:blipFill rotWithShape="0">
          <a:blip xmlns:r="http://schemas.openxmlformats.org/officeDocument/2006/relationships" r:embed="rId3">
            <a:lum bright="70000" contrast="-70000"/>
          </a:blip>
          <a:stretch>
            <a:fillRect/>
          </a:stretch>
        </a:blipFill>
        <a:ln w="48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endParaRPr lang="es-EC" sz="2000" b="1" kern="1200" dirty="0" smtClean="0"/>
        </a:p>
        <a:p>
          <a:pPr marL="228600" lvl="1" indent="-228600" algn="l" defTabSz="889000">
            <a:lnSpc>
              <a:spcPct val="90000"/>
            </a:lnSpc>
            <a:spcBef>
              <a:spcPct val="0"/>
            </a:spcBef>
            <a:spcAft>
              <a:spcPct val="15000"/>
            </a:spcAft>
            <a:buChar char="••"/>
          </a:pPr>
          <a:endParaRPr lang="es-EC" sz="2000" b="1" kern="1200" dirty="0" smtClean="0">
            <a:solidFill>
              <a:schemeClr val="bg1"/>
            </a:solidFill>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EC" sz="2400" b="1" kern="1200" dirty="0" smtClean="0">
              <a:solidFill>
                <a:schemeClr val="bg1"/>
              </a:solidFill>
              <a:latin typeface="+mn-lt"/>
              <a:cs typeface="Arial" pitchFamily="34" charset="0"/>
            </a:rPr>
            <a:t>Definición de Proyectos </a:t>
          </a:r>
        </a:p>
      </dsp:txBody>
      <dsp:txXfrm>
        <a:off x="6804250" y="738879"/>
        <a:ext cx="2061557" cy="44183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9CB5BE-7179-45DD-810F-EC53495A8DE1}">
      <dsp:nvSpPr>
        <dsp:cNvPr id="0" name=""/>
        <dsp:cNvSpPr/>
      </dsp:nvSpPr>
      <dsp:spPr>
        <a:xfrm>
          <a:off x="3800136" y="2223966"/>
          <a:ext cx="1619024" cy="1662513"/>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smtClean="0">
              <a:solidFill>
                <a:schemeClr val="bg1"/>
              </a:solidFill>
            </a:rPr>
            <a:t>MACRO AMBIENTE</a:t>
          </a:r>
          <a:endParaRPr lang="es-EC" sz="1400" b="1" kern="1200" dirty="0">
            <a:solidFill>
              <a:schemeClr val="bg1"/>
            </a:solidFill>
          </a:endParaRPr>
        </a:p>
      </dsp:txBody>
      <dsp:txXfrm>
        <a:off x="3800136" y="2223966"/>
        <a:ext cx="1619024" cy="1662513"/>
      </dsp:txXfrm>
    </dsp:sp>
    <dsp:sp modelId="{B96EE67C-F532-426F-A2AA-EBBAA33A04FB}">
      <dsp:nvSpPr>
        <dsp:cNvPr id="0" name=""/>
        <dsp:cNvSpPr/>
      </dsp:nvSpPr>
      <dsp:spPr>
        <a:xfrm rot="16200000">
          <a:off x="4486392" y="1729689"/>
          <a:ext cx="246512" cy="53738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6200000">
        <a:off x="4486392" y="1729689"/>
        <a:ext cx="246512" cy="537388"/>
      </dsp:txXfrm>
    </dsp:sp>
    <dsp:sp modelId="{DE7EAF4E-BB72-46B3-93FA-8C4CD4E29844}">
      <dsp:nvSpPr>
        <dsp:cNvPr id="0" name=""/>
        <dsp:cNvSpPr/>
      </dsp:nvSpPr>
      <dsp:spPr>
        <a:xfrm>
          <a:off x="3669803" y="-74121"/>
          <a:ext cx="1879690" cy="1832969"/>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C" sz="1400" b="1" kern="1200" dirty="0" smtClean="0">
              <a:solidFill>
                <a:schemeClr val="bg1"/>
              </a:solidFill>
            </a:rPr>
            <a:t>Económicos</a:t>
          </a:r>
          <a:endParaRPr lang="es-EC" sz="1400" b="1" kern="1200" dirty="0">
            <a:solidFill>
              <a:schemeClr val="bg1"/>
            </a:solidFill>
          </a:endParaRPr>
        </a:p>
        <a:p>
          <a:pPr marL="114300" lvl="1" indent="-114300" algn="l" defTabSz="622300">
            <a:lnSpc>
              <a:spcPct val="90000"/>
            </a:lnSpc>
            <a:spcBef>
              <a:spcPct val="0"/>
            </a:spcBef>
            <a:spcAft>
              <a:spcPct val="15000"/>
            </a:spcAft>
            <a:buChar char="••"/>
          </a:pPr>
          <a:r>
            <a:rPr lang="es-EC" sz="1400" b="1" kern="1200" dirty="0" smtClean="0">
              <a:solidFill>
                <a:schemeClr val="bg1"/>
              </a:solidFill>
            </a:rPr>
            <a:t>(-) PIB </a:t>
          </a:r>
          <a:endParaRPr lang="es-EC" sz="1400" b="1" kern="1200" dirty="0">
            <a:solidFill>
              <a:schemeClr val="bg1"/>
            </a:solidFill>
          </a:endParaRPr>
        </a:p>
      </dsp:txBody>
      <dsp:txXfrm>
        <a:off x="3669803" y="-74121"/>
        <a:ext cx="1879690" cy="1832969"/>
      </dsp:txXfrm>
    </dsp:sp>
    <dsp:sp modelId="{737631DD-D215-4C23-AF11-7988DAA0D7A9}">
      <dsp:nvSpPr>
        <dsp:cNvPr id="0" name=""/>
        <dsp:cNvSpPr/>
      </dsp:nvSpPr>
      <dsp:spPr>
        <a:xfrm rot="20520000">
          <a:off x="5488064" y="2454338"/>
          <a:ext cx="287918" cy="537388"/>
        </a:xfrm>
        <a:prstGeom prst="rightArrow">
          <a:avLst>
            <a:gd name="adj1" fmla="val 60000"/>
            <a:gd name="adj2" fmla="val 50000"/>
          </a:avLst>
        </a:prstGeom>
        <a:solidFill>
          <a:schemeClr val="accent2">
            <a:hueOff val="2382924"/>
            <a:satOff val="4875"/>
            <a:lumOff val="1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20520000">
        <a:off x="5488064" y="2454338"/>
        <a:ext cx="287918" cy="537388"/>
      </dsp:txXfrm>
    </dsp:sp>
    <dsp:sp modelId="{ED502ADB-F76C-4FFF-A744-F9D3EABA1F85}">
      <dsp:nvSpPr>
        <dsp:cNvPr id="0" name=""/>
        <dsp:cNvSpPr/>
      </dsp:nvSpPr>
      <dsp:spPr>
        <a:xfrm>
          <a:off x="5862687" y="1442274"/>
          <a:ext cx="1703031" cy="1858273"/>
        </a:xfrm>
        <a:prstGeom prst="ellipse">
          <a:avLst/>
        </a:prstGeom>
        <a:solidFill>
          <a:schemeClr val="accent2">
            <a:lumMod val="20000"/>
            <a:lumOff val="8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s-EC" sz="1400" b="1" kern="1200" dirty="0" smtClean="0">
            <a:solidFill>
              <a:schemeClr val="bg1"/>
            </a:solidFill>
          </a:endParaRPr>
        </a:p>
        <a:p>
          <a:pPr lvl="0" algn="l" defTabSz="622300">
            <a:lnSpc>
              <a:spcPct val="90000"/>
            </a:lnSpc>
            <a:spcBef>
              <a:spcPct val="0"/>
            </a:spcBef>
            <a:spcAft>
              <a:spcPct val="35000"/>
            </a:spcAft>
          </a:pPr>
          <a:r>
            <a:rPr lang="es-EC" sz="1400" b="1" kern="1200" dirty="0" smtClean="0">
              <a:solidFill>
                <a:schemeClr val="bg1"/>
              </a:solidFill>
            </a:rPr>
            <a:t>Políticos</a:t>
          </a:r>
          <a:endParaRPr lang="es-EC" sz="1400" b="1" kern="1200" dirty="0">
            <a:solidFill>
              <a:schemeClr val="bg1"/>
            </a:solidFill>
          </a:endParaRPr>
        </a:p>
        <a:p>
          <a:pPr marL="114300" lvl="1" indent="-114300" algn="l" defTabSz="622300">
            <a:lnSpc>
              <a:spcPct val="90000"/>
            </a:lnSpc>
            <a:spcBef>
              <a:spcPct val="0"/>
            </a:spcBef>
            <a:spcAft>
              <a:spcPct val="15000"/>
            </a:spcAft>
            <a:buChar char="••"/>
          </a:pPr>
          <a:r>
            <a:rPr lang="es-EC" sz="1400" b="1" kern="1200" dirty="0" smtClean="0">
              <a:solidFill>
                <a:schemeClr val="bg1"/>
              </a:solidFill>
            </a:rPr>
            <a:t>(-) Posible presión Política</a:t>
          </a:r>
        </a:p>
        <a:p>
          <a:pPr marL="114300" lvl="1" indent="-114300" algn="l" defTabSz="622300">
            <a:lnSpc>
              <a:spcPct val="90000"/>
            </a:lnSpc>
            <a:spcBef>
              <a:spcPct val="0"/>
            </a:spcBef>
            <a:spcAft>
              <a:spcPct val="15000"/>
            </a:spcAft>
            <a:buChar char="••"/>
          </a:pPr>
          <a:endParaRPr lang="es-EC" sz="1400" b="1" kern="1200" dirty="0">
            <a:solidFill>
              <a:schemeClr val="bg1"/>
            </a:solidFill>
          </a:endParaRPr>
        </a:p>
        <a:p>
          <a:pPr marL="114300" lvl="1" indent="-114300" algn="l" defTabSz="622300">
            <a:lnSpc>
              <a:spcPct val="90000"/>
            </a:lnSpc>
            <a:spcBef>
              <a:spcPct val="0"/>
            </a:spcBef>
            <a:spcAft>
              <a:spcPct val="15000"/>
            </a:spcAft>
            <a:buChar char="••"/>
          </a:pPr>
          <a:endParaRPr lang="es-EC" sz="1400" b="1" kern="1200" dirty="0">
            <a:solidFill>
              <a:schemeClr val="bg1"/>
            </a:solidFill>
          </a:endParaRPr>
        </a:p>
      </dsp:txBody>
      <dsp:txXfrm>
        <a:off x="5862687" y="1442274"/>
        <a:ext cx="1703031" cy="1858273"/>
      </dsp:txXfrm>
    </dsp:sp>
    <dsp:sp modelId="{EB5A7942-367D-44A4-AC40-E8E0D8378937}">
      <dsp:nvSpPr>
        <dsp:cNvPr id="0" name=""/>
        <dsp:cNvSpPr/>
      </dsp:nvSpPr>
      <dsp:spPr>
        <a:xfrm rot="3240000">
          <a:off x="5104322" y="3660057"/>
          <a:ext cx="279964" cy="537388"/>
        </a:xfrm>
        <a:prstGeom prst="rightArrow">
          <a:avLst>
            <a:gd name="adj1" fmla="val 60000"/>
            <a:gd name="adj2" fmla="val 50000"/>
          </a:avLst>
        </a:prstGeom>
        <a:solidFill>
          <a:schemeClr val="accent2">
            <a:hueOff val="4765848"/>
            <a:satOff val="9751"/>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3240000">
        <a:off x="5104322" y="3660057"/>
        <a:ext cx="279964" cy="537388"/>
      </dsp:txXfrm>
    </dsp:sp>
    <dsp:sp modelId="{6BB7870A-04C3-430A-B71C-8857ED562DF6}">
      <dsp:nvSpPr>
        <dsp:cNvPr id="0" name=""/>
        <dsp:cNvSpPr/>
      </dsp:nvSpPr>
      <dsp:spPr>
        <a:xfrm>
          <a:off x="4944410" y="4027566"/>
          <a:ext cx="1931848" cy="1635795"/>
        </a:xfrm>
        <a:prstGeom prst="ellipse">
          <a:avLst/>
        </a:prstGeom>
        <a:solidFill>
          <a:srgbClr val="EC54D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C" sz="1400" b="1" kern="1200" smtClean="0">
              <a:solidFill>
                <a:schemeClr val="bg1"/>
              </a:solidFill>
            </a:rPr>
            <a:t>Legales</a:t>
          </a:r>
          <a:endParaRPr lang="es-EC" sz="1400" b="1" kern="1200" dirty="0">
            <a:solidFill>
              <a:schemeClr val="bg1"/>
            </a:solidFill>
          </a:endParaRPr>
        </a:p>
        <a:p>
          <a:pPr marL="114300" lvl="1" indent="-114300" algn="l" defTabSz="622300">
            <a:lnSpc>
              <a:spcPct val="90000"/>
            </a:lnSpc>
            <a:spcBef>
              <a:spcPct val="0"/>
            </a:spcBef>
            <a:spcAft>
              <a:spcPct val="15000"/>
            </a:spcAft>
            <a:buChar char="••"/>
          </a:pPr>
          <a:r>
            <a:rPr lang="es-EC" sz="1400" b="1" kern="1200" smtClean="0">
              <a:solidFill>
                <a:schemeClr val="bg1"/>
              </a:solidFill>
            </a:rPr>
            <a:t>(+) Ordenanza 116</a:t>
          </a:r>
          <a:endParaRPr lang="es-EC" sz="1400" b="1" kern="1200" dirty="0">
            <a:solidFill>
              <a:schemeClr val="bg1"/>
            </a:solidFill>
          </a:endParaRPr>
        </a:p>
      </dsp:txBody>
      <dsp:txXfrm>
        <a:off x="4944410" y="4027566"/>
        <a:ext cx="1931848" cy="1635795"/>
      </dsp:txXfrm>
    </dsp:sp>
    <dsp:sp modelId="{BBFC0887-3256-4D17-A71D-4111CCD65ED3}">
      <dsp:nvSpPr>
        <dsp:cNvPr id="0" name=""/>
        <dsp:cNvSpPr/>
      </dsp:nvSpPr>
      <dsp:spPr>
        <a:xfrm rot="7560000">
          <a:off x="3796065" y="3687837"/>
          <a:ext cx="317488" cy="537388"/>
        </a:xfrm>
        <a:prstGeom prst="rightArrow">
          <a:avLst>
            <a:gd name="adj1" fmla="val 60000"/>
            <a:gd name="adj2" fmla="val 50000"/>
          </a:avLst>
        </a:prstGeom>
        <a:solidFill>
          <a:schemeClr val="accent2">
            <a:hueOff val="7148772"/>
            <a:satOff val="14626"/>
            <a:lumOff val="5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7560000">
        <a:off x="3796065" y="3687837"/>
        <a:ext cx="317488" cy="537388"/>
      </dsp:txXfrm>
    </dsp:sp>
    <dsp:sp modelId="{DFE557FA-775C-4007-9665-233BCDF172A4}">
      <dsp:nvSpPr>
        <dsp:cNvPr id="0" name=""/>
        <dsp:cNvSpPr/>
      </dsp:nvSpPr>
      <dsp:spPr>
        <a:xfrm>
          <a:off x="2518685" y="4055186"/>
          <a:ext cx="1580554" cy="1580554"/>
        </a:xfrm>
        <a:prstGeom prst="ellipse">
          <a:avLst/>
        </a:prstGeom>
        <a:solidFill>
          <a:schemeClr val="accent3">
            <a:lumMod val="40000"/>
            <a:lumOff val="6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C" sz="1400" b="1" kern="1200" smtClean="0">
              <a:solidFill>
                <a:schemeClr val="bg1"/>
              </a:solidFill>
            </a:rPr>
            <a:t>Social</a:t>
          </a:r>
          <a:endParaRPr lang="es-EC" sz="1400" b="1" kern="1200" dirty="0">
            <a:solidFill>
              <a:schemeClr val="bg1"/>
            </a:solidFill>
          </a:endParaRPr>
        </a:p>
        <a:p>
          <a:pPr marL="114300" lvl="1" indent="-114300" algn="l" defTabSz="622300">
            <a:lnSpc>
              <a:spcPct val="90000"/>
            </a:lnSpc>
            <a:spcBef>
              <a:spcPct val="0"/>
            </a:spcBef>
            <a:spcAft>
              <a:spcPct val="15000"/>
            </a:spcAft>
            <a:buChar char="••"/>
          </a:pPr>
          <a:r>
            <a:rPr lang="es-EC" sz="1400" b="1" kern="1200" smtClean="0">
              <a:solidFill>
                <a:schemeClr val="bg1"/>
              </a:solidFill>
            </a:rPr>
            <a:t>(+) Migración</a:t>
          </a:r>
          <a:endParaRPr lang="es-EC" sz="1400" b="1" kern="1200" dirty="0">
            <a:solidFill>
              <a:schemeClr val="bg1"/>
            </a:solidFill>
          </a:endParaRPr>
        </a:p>
      </dsp:txBody>
      <dsp:txXfrm>
        <a:off x="2518685" y="4055186"/>
        <a:ext cx="1580554" cy="1580554"/>
      </dsp:txXfrm>
    </dsp:sp>
    <dsp:sp modelId="{E08242C5-5273-4E06-B566-E7860275E854}">
      <dsp:nvSpPr>
        <dsp:cNvPr id="0" name=""/>
        <dsp:cNvSpPr/>
      </dsp:nvSpPr>
      <dsp:spPr>
        <a:xfrm rot="11880000">
          <a:off x="3481468" y="2462212"/>
          <a:ext cx="260075" cy="537388"/>
        </a:xfrm>
        <a:prstGeom prst="rightArrow">
          <a:avLst>
            <a:gd name="adj1" fmla="val 60000"/>
            <a:gd name="adj2" fmla="val 50000"/>
          </a:avLst>
        </a:prstGeom>
        <a:solidFill>
          <a:schemeClr val="accent2">
            <a:hueOff val="9531695"/>
            <a:satOff val="19501"/>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1880000">
        <a:off x="3481468" y="2462212"/>
        <a:ext cx="260075" cy="537388"/>
      </dsp:txXfrm>
    </dsp:sp>
    <dsp:sp modelId="{C9A39D93-8AD8-442C-99EF-3132C4C0E76F}">
      <dsp:nvSpPr>
        <dsp:cNvPr id="0" name=""/>
        <dsp:cNvSpPr/>
      </dsp:nvSpPr>
      <dsp:spPr>
        <a:xfrm>
          <a:off x="1578280" y="1581134"/>
          <a:ext cx="1853627" cy="1580554"/>
        </a:xfrm>
        <a:prstGeom prst="ellipse">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smtClean="0">
              <a:solidFill>
                <a:schemeClr val="bg1"/>
              </a:solidFill>
            </a:rPr>
            <a:t>Tecnológico</a:t>
          </a:r>
        </a:p>
        <a:p>
          <a:pPr lvl="0" algn="ctr" defTabSz="622300">
            <a:lnSpc>
              <a:spcPct val="90000"/>
            </a:lnSpc>
            <a:spcBef>
              <a:spcPct val="0"/>
            </a:spcBef>
            <a:spcAft>
              <a:spcPct val="35000"/>
            </a:spcAft>
          </a:pPr>
          <a:r>
            <a:rPr lang="es-EC" sz="1400" b="1" kern="1200" smtClean="0">
              <a:solidFill>
                <a:schemeClr val="bg1"/>
              </a:solidFill>
            </a:rPr>
            <a:t>(+) TIC</a:t>
          </a:r>
          <a:endParaRPr lang="es-EC" sz="1400" b="1" kern="1200" dirty="0">
            <a:solidFill>
              <a:schemeClr val="bg1"/>
            </a:solidFill>
          </a:endParaRPr>
        </a:p>
      </dsp:txBody>
      <dsp:txXfrm>
        <a:off x="1578280" y="1581134"/>
        <a:ext cx="1853627" cy="158055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2C6A24-29A7-4CF4-9AA0-C0A4E4B98064}">
      <dsp:nvSpPr>
        <dsp:cNvPr id="0" name=""/>
        <dsp:cNvSpPr/>
      </dsp:nvSpPr>
      <dsp:spPr>
        <a:xfrm>
          <a:off x="1919" y="0"/>
          <a:ext cx="2986980" cy="5805263"/>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a:t>
          </a:r>
          <a:r>
            <a:rPr lang="es-EC" sz="2000" b="1" kern="1200" dirty="0" smtClean="0">
              <a:solidFill>
                <a:schemeClr val="accent1">
                  <a:lumMod val="50000"/>
                </a:schemeClr>
              </a:solidFill>
            </a:rPr>
            <a:t> </a:t>
          </a:r>
          <a:r>
            <a:rPr lang="es-EC" sz="2000" b="1" kern="1200" dirty="0" smtClean="0">
              <a:solidFill>
                <a:schemeClr val="tx1">
                  <a:lumMod val="95000"/>
                  <a:lumOff val="5000"/>
                </a:schemeClr>
              </a:solidFill>
            </a:rPr>
            <a:t>PROVEEDORES</a:t>
          </a:r>
        </a:p>
        <a:p>
          <a:pPr lvl="0" algn="ctr" defTabSz="889000">
            <a:lnSpc>
              <a:spcPct val="90000"/>
            </a:lnSpc>
            <a:spcBef>
              <a:spcPct val="0"/>
            </a:spcBef>
            <a:spcAft>
              <a:spcPct val="35000"/>
            </a:spcAft>
          </a:pPr>
          <a:endParaRPr lang="es-EC" sz="1600" b="1" kern="1200" dirty="0" smtClean="0">
            <a:solidFill>
              <a:schemeClr val="tx1">
                <a:lumMod val="95000"/>
                <a:lumOff val="5000"/>
              </a:schemeClr>
            </a:solidFill>
          </a:endParaRPr>
        </a:p>
        <a:p>
          <a:pPr lvl="0" algn="l" defTabSz="889000">
            <a:lnSpc>
              <a:spcPct val="90000"/>
            </a:lnSpc>
            <a:spcBef>
              <a:spcPct val="0"/>
            </a:spcBef>
            <a:spcAft>
              <a:spcPct val="35000"/>
            </a:spcAft>
          </a:pPr>
          <a:r>
            <a:rPr lang="es-EC" sz="1600" b="1" kern="1200" dirty="0" smtClean="0">
              <a:solidFill>
                <a:schemeClr val="accent1">
                  <a:lumMod val="50000"/>
                </a:schemeClr>
              </a:solidFill>
            </a:rPr>
            <a:t>MUNICIPIO DEL DISTRITO METROPOLITANO  </a:t>
          </a:r>
        </a:p>
      </dsp:txBody>
      <dsp:txXfrm>
        <a:off x="1919" y="2322105"/>
        <a:ext cx="2986980" cy="2322105"/>
      </dsp:txXfrm>
    </dsp:sp>
    <dsp:sp modelId="{D271BE68-46D7-4CD9-B2C7-46F35E6E93B1}">
      <dsp:nvSpPr>
        <dsp:cNvPr id="0" name=""/>
        <dsp:cNvSpPr/>
      </dsp:nvSpPr>
      <dsp:spPr>
        <a:xfrm>
          <a:off x="528833" y="348315"/>
          <a:ext cx="1933152" cy="1933152"/>
        </a:xfrm>
        <a:prstGeom prst="ellipse">
          <a:avLst/>
        </a:prstGeom>
        <a:blipFill rotWithShape="0">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A5841C-8477-4ED2-89DD-BEAFAE360775}">
      <dsp:nvSpPr>
        <dsp:cNvPr id="0" name=""/>
        <dsp:cNvSpPr/>
      </dsp:nvSpPr>
      <dsp:spPr>
        <a:xfrm>
          <a:off x="3059841" y="0"/>
          <a:ext cx="2986980" cy="5805263"/>
        </a:xfrm>
        <a:prstGeom prst="roundRect">
          <a:avLst>
            <a:gd name="adj" fmla="val 10000"/>
          </a:avLst>
        </a:prstGeom>
        <a:solidFill>
          <a:schemeClr val="accent3">
            <a:hueOff val="-6901799"/>
            <a:satOff val="-18192"/>
            <a:lumOff val="-470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lumMod val="95000"/>
                  <a:lumOff val="5000"/>
                </a:schemeClr>
              </a:solidFill>
            </a:rPr>
            <a:t>(+) CLIENTES</a:t>
          </a:r>
        </a:p>
        <a:p>
          <a:pPr lvl="0" algn="ctr" defTabSz="889000">
            <a:lnSpc>
              <a:spcPct val="90000"/>
            </a:lnSpc>
            <a:spcBef>
              <a:spcPct val="0"/>
            </a:spcBef>
            <a:spcAft>
              <a:spcPct val="35000"/>
            </a:spcAft>
          </a:pPr>
          <a:endParaRPr lang="es-EC" sz="1600" b="1" kern="1200" dirty="0" smtClean="0">
            <a:solidFill>
              <a:schemeClr val="tx1">
                <a:lumMod val="95000"/>
                <a:lumOff val="5000"/>
              </a:schemeClr>
            </a:solidFill>
          </a:endParaRPr>
        </a:p>
        <a:p>
          <a:pPr lvl="0" algn="ctr" defTabSz="889000">
            <a:lnSpc>
              <a:spcPct val="90000"/>
            </a:lnSpc>
            <a:spcBef>
              <a:spcPct val="0"/>
            </a:spcBef>
            <a:spcAft>
              <a:spcPct val="35000"/>
            </a:spcAft>
          </a:pPr>
          <a:r>
            <a:rPr lang="es-EC" sz="1600" b="1" kern="1200" dirty="0" smtClean="0">
              <a:solidFill>
                <a:schemeClr val="accent3">
                  <a:lumMod val="50000"/>
                </a:schemeClr>
              </a:solidFill>
            </a:rPr>
            <a:t>CIUDADANOS</a:t>
          </a:r>
          <a:r>
            <a:rPr lang="es-EC" sz="1600" b="1" kern="1200" dirty="0" smtClean="0">
              <a:solidFill>
                <a:schemeClr val="tx1">
                  <a:lumMod val="95000"/>
                  <a:lumOff val="5000"/>
                </a:schemeClr>
              </a:solidFill>
            </a:rPr>
            <a:t>  </a:t>
          </a:r>
          <a:endParaRPr lang="es-EC" sz="1600" b="1" kern="1200" dirty="0">
            <a:solidFill>
              <a:schemeClr val="tx1">
                <a:lumMod val="95000"/>
                <a:lumOff val="5000"/>
              </a:schemeClr>
            </a:solidFill>
          </a:endParaRPr>
        </a:p>
      </dsp:txBody>
      <dsp:txXfrm>
        <a:off x="3059841" y="2322105"/>
        <a:ext cx="2986980" cy="2322105"/>
      </dsp:txXfrm>
    </dsp:sp>
    <dsp:sp modelId="{C92A2220-D003-4B57-87E1-BC7BE9FF0BF3}">
      <dsp:nvSpPr>
        <dsp:cNvPr id="0" name=""/>
        <dsp:cNvSpPr/>
      </dsp:nvSpPr>
      <dsp:spPr>
        <a:xfrm>
          <a:off x="3605423" y="348315"/>
          <a:ext cx="1933152" cy="1933152"/>
        </a:xfrm>
        <a:prstGeom prst="ellipse">
          <a:avLst/>
        </a:prstGeom>
        <a:blipFill rotWithShape="0">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5CA6F1-68B8-4E70-95C2-DA15DF9C135E}">
      <dsp:nvSpPr>
        <dsp:cNvPr id="0" name=""/>
        <dsp:cNvSpPr/>
      </dsp:nvSpPr>
      <dsp:spPr>
        <a:xfrm>
          <a:off x="6155099" y="0"/>
          <a:ext cx="2986980" cy="5805263"/>
        </a:xfrm>
        <a:prstGeom prst="roundRect">
          <a:avLst>
            <a:gd name="adj" fmla="val 10000"/>
          </a:avLst>
        </a:prstGeom>
        <a:solidFill>
          <a:schemeClr val="accent3">
            <a:hueOff val="-13803598"/>
            <a:satOff val="-36385"/>
            <a:lumOff val="-941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lumMod val="95000"/>
                  <a:lumOff val="5000"/>
                </a:schemeClr>
              </a:solidFill>
            </a:rPr>
            <a:t>(+) COMPETENCIA</a:t>
          </a:r>
          <a:r>
            <a:rPr lang="es-EC" sz="1800" b="1" kern="1200" dirty="0" smtClean="0">
              <a:solidFill>
                <a:schemeClr val="tx1">
                  <a:lumMod val="95000"/>
                  <a:lumOff val="5000"/>
                </a:schemeClr>
              </a:solidFill>
            </a:rPr>
            <a:t>	</a:t>
          </a:r>
          <a:endParaRPr lang="es-EC" sz="1600" b="1" kern="1200" dirty="0" smtClean="0">
            <a:solidFill>
              <a:schemeClr val="tx1">
                <a:lumMod val="95000"/>
                <a:lumOff val="5000"/>
              </a:schemeClr>
            </a:solidFill>
          </a:endParaRPr>
        </a:p>
        <a:p>
          <a:pPr lvl="0" algn="l" defTabSz="889000">
            <a:lnSpc>
              <a:spcPct val="90000"/>
            </a:lnSpc>
            <a:spcBef>
              <a:spcPct val="0"/>
            </a:spcBef>
            <a:spcAft>
              <a:spcPct val="35000"/>
            </a:spcAft>
          </a:pPr>
          <a:r>
            <a:rPr lang="es-EC" sz="1600" b="1" kern="1200" dirty="0" smtClean="0">
              <a:solidFill>
                <a:schemeClr val="tx1">
                  <a:lumMod val="95000"/>
                  <a:lumOff val="5000"/>
                </a:schemeClr>
              </a:solidFill>
            </a:rPr>
            <a:t>La Comisión Metropolitana de Lucha Contra la Corrupción “QUITO HONESTO” en la actualidad no tiene competidores en el ámbito de su gestión a nivel Municipal </a:t>
          </a:r>
          <a:endParaRPr lang="es-EC" sz="1600" b="1" kern="1200" dirty="0">
            <a:solidFill>
              <a:schemeClr val="tx1">
                <a:lumMod val="95000"/>
                <a:lumOff val="5000"/>
              </a:schemeClr>
            </a:solidFill>
          </a:endParaRPr>
        </a:p>
      </dsp:txBody>
      <dsp:txXfrm>
        <a:off x="6155099" y="2322105"/>
        <a:ext cx="2986980" cy="2322105"/>
      </dsp:txXfrm>
    </dsp:sp>
    <dsp:sp modelId="{2501540C-964A-40F0-8DD3-F21853D2F248}">
      <dsp:nvSpPr>
        <dsp:cNvPr id="0" name=""/>
        <dsp:cNvSpPr/>
      </dsp:nvSpPr>
      <dsp:spPr>
        <a:xfrm>
          <a:off x="6682013" y="348315"/>
          <a:ext cx="1933152" cy="1933152"/>
        </a:xfrm>
        <a:prstGeom prst="ellipse">
          <a:avLst/>
        </a:prstGeom>
        <a:blipFill rotWithShape="0">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C7B59-2AC6-41E5-9FD3-454EBFE21CE1}">
      <dsp:nvSpPr>
        <dsp:cNvPr id="0" name=""/>
        <dsp:cNvSpPr/>
      </dsp:nvSpPr>
      <dsp:spPr>
        <a:xfrm>
          <a:off x="365759" y="4644211"/>
          <a:ext cx="8412480" cy="870789"/>
        </a:xfrm>
        <a:prstGeom prst="leftRightArrow">
          <a:avLst/>
        </a:prstGeom>
        <a:solidFill>
          <a:schemeClr val="accent3">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5DA41F-3D6B-4740-8F1E-05596F505BDD}">
      <dsp:nvSpPr>
        <dsp:cNvPr id="0" name=""/>
        <dsp:cNvSpPr/>
      </dsp:nvSpPr>
      <dsp:spPr>
        <a:xfrm>
          <a:off x="3863964" y="2297552"/>
          <a:ext cx="1376686" cy="1376686"/>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bg1">
                  <a:lumMod val="95000"/>
                  <a:lumOff val="5000"/>
                </a:schemeClr>
              </a:solidFill>
              <a:latin typeface="Arial" pitchFamily="34" charset="0"/>
              <a:cs typeface="Arial" pitchFamily="34" charset="0"/>
            </a:rPr>
            <a:t>7 eses</a:t>
          </a:r>
          <a:endParaRPr lang="es-EC" sz="2400" b="1" kern="1200" dirty="0">
            <a:solidFill>
              <a:schemeClr val="bg1">
                <a:lumMod val="95000"/>
                <a:lumOff val="5000"/>
              </a:schemeClr>
            </a:solidFill>
            <a:latin typeface="Arial" pitchFamily="34" charset="0"/>
            <a:cs typeface="Arial" pitchFamily="34" charset="0"/>
          </a:endParaRPr>
        </a:p>
      </dsp:txBody>
      <dsp:txXfrm>
        <a:off x="3863964" y="2297552"/>
        <a:ext cx="1376686" cy="1376686"/>
      </dsp:txXfrm>
    </dsp:sp>
    <dsp:sp modelId="{66CCA502-6D76-424B-8BAA-9B59E126A068}">
      <dsp:nvSpPr>
        <dsp:cNvPr id="0" name=""/>
        <dsp:cNvSpPr/>
      </dsp:nvSpPr>
      <dsp:spPr>
        <a:xfrm rot="16647132">
          <a:off x="4516855" y="1729137"/>
          <a:ext cx="327108" cy="55484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6647132">
        <a:off x="4516855" y="1729137"/>
        <a:ext cx="327108" cy="554846"/>
      </dsp:txXfrm>
    </dsp:sp>
    <dsp:sp modelId="{082C309A-7F41-4D2A-B60C-B923155F0438}">
      <dsp:nvSpPr>
        <dsp:cNvPr id="0" name=""/>
        <dsp:cNvSpPr/>
      </dsp:nvSpPr>
      <dsp:spPr>
        <a:xfrm>
          <a:off x="3884538" y="-130686"/>
          <a:ext cx="1911599" cy="1829161"/>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bg1">
                  <a:lumMod val="95000"/>
                  <a:lumOff val="5000"/>
                </a:schemeClr>
              </a:solidFill>
              <a:latin typeface="Arial" pitchFamily="34" charset="0"/>
              <a:cs typeface="Arial" pitchFamily="34" charset="0"/>
            </a:rPr>
            <a:t>STRATEGY (ESTRATEGIA)</a:t>
          </a:r>
          <a:endParaRPr lang="es-EC" sz="1200" kern="1200" dirty="0">
            <a:solidFill>
              <a:schemeClr val="bg1">
                <a:lumMod val="95000"/>
                <a:lumOff val="5000"/>
              </a:schemeClr>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C" sz="1200" b="1" kern="1200" dirty="0" smtClean="0">
              <a:solidFill>
                <a:schemeClr val="bg1">
                  <a:lumMod val="95000"/>
                  <a:lumOff val="5000"/>
                </a:schemeClr>
              </a:solidFill>
              <a:latin typeface="Arial" pitchFamily="34" charset="0"/>
              <a:cs typeface="Arial" pitchFamily="34" charset="0"/>
            </a:rPr>
            <a:t>(-) Planificación estratégica</a:t>
          </a:r>
          <a:endParaRPr lang="es-EC" sz="1200" kern="1200" dirty="0">
            <a:solidFill>
              <a:schemeClr val="bg1">
                <a:lumMod val="95000"/>
                <a:lumOff val="5000"/>
              </a:schemeClr>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C" sz="1200" b="1" kern="1200" dirty="0" smtClean="0">
              <a:solidFill>
                <a:schemeClr val="bg1">
                  <a:lumMod val="95000"/>
                  <a:lumOff val="5000"/>
                </a:schemeClr>
              </a:solidFill>
              <a:latin typeface="Arial" pitchFamily="34" charset="0"/>
              <a:cs typeface="Arial" pitchFamily="34" charset="0"/>
            </a:rPr>
            <a:t>(-) Plan de comunicación interno y externo</a:t>
          </a:r>
          <a:endParaRPr lang="es-EC" sz="1200" kern="1200" dirty="0">
            <a:solidFill>
              <a:schemeClr val="bg1">
                <a:lumMod val="95000"/>
                <a:lumOff val="5000"/>
              </a:schemeClr>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endParaRPr lang="es-EC" sz="1200" kern="1200" dirty="0">
            <a:solidFill>
              <a:schemeClr val="bg1">
                <a:lumMod val="95000"/>
                <a:lumOff val="5000"/>
              </a:schemeClr>
            </a:solidFill>
            <a:latin typeface="Arial" pitchFamily="34" charset="0"/>
            <a:cs typeface="Arial" pitchFamily="34" charset="0"/>
          </a:endParaRPr>
        </a:p>
      </dsp:txBody>
      <dsp:txXfrm>
        <a:off x="3884538" y="-130686"/>
        <a:ext cx="1911599" cy="1829161"/>
      </dsp:txXfrm>
    </dsp:sp>
    <dsp:sp modelId="{E3088CEB-97DB-4AF9-A779-14C5443A9EDA}">
      <dsp:nvSpPr>
        <dsp:cNvPr id="0" name=""/>
        <dsp:cNvSpPr/>
      </dsp:nvSpPr>
      <dsp:spPr>
        <a:xfrm rot="19739793">
          <a:off x="5279819" y="2125983"/>
          <a:ext cx="483565" cy="554846"/>
        </a:xfrm>
        <a:prstGeom prst="rightArrow">
          <a:avLst>
            <a:gd name="adj1" fmla="val 60000"/>
            <a:gd name="adj2" fmla="val 50000"/>
          </a:avLst>
        </a:prstGeom>
        <a:solidFill>
          <a:schemeClr val="accent2">
            <a:hueOff val="1588616"/>
            <a:satOff val="3250"/>
            <a:lumOff val="12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9739793">
        <a:off x="5279819" y="2125983"/>
        <a:ext cx="483565" cy="554846"/>
      </dsp:txXfrm>
    </dsp:sp>
    <dsp:sp modelId="{AB98286F-DF6A-495F-A2CD-E3C5449E7FF8}">
      <dsp:nvSpPr>
        <dsp:cNvPr id="0" name=""/>
        <dsp:cNvSpPr/>
      </dsp:nvSpPr>
      <dsp:spPr>
        <a:xfrm>
          <a:off x="5796133" y="810898"/>
          <a:ext cx="1786627" cy="1781398"/>
        </a:xfrm>
        <a:prstGeom prst="ellipse">
          <a:avLst/>
        </a:prstGeom>
        <a:solidFill>
          <a:schemeClr val="accent2">
            <a:hueOff val="1588616"/>
            <a:satOff val="3250"/>
            <a:lumOff val="124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s-ES" sz="1200" b="1" kern="1200" dirty="0" smtClean="0">
              <a:solidFill>
                <a:schemeClr val="bg1">
                  <a:lumMod val="95000"/>
                  <a:lumOff val="5000"/>
                </a:schemeClr>
              </a:solidFill>
              <a:latin typeface="Arial" pitchFamily="34" charset="0"/>
              <a:cs typeface="Arial" pitchFamily="34" charset="0"/>
            </a:rPr>
            <a:t>STRUCTURE (ESTRUCTURA)</a:t>
          </a:r>
          <a:endParaRPr lang="es-EC" sz="1200" kern="1200" dirty="0">
            <a:solidFill>
              <a:schemeClr val="bg1">
                <a:lumMod val="95000"/>
                <a:lumOff val="5000"/>
              </a:schemeClr>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C" sz="1200" kern="1200" dirty="0" smtClean="0">
              <a:solidFill>
                <a:schemeClr val="bg1">
                  <a:lumMod val="95000"/>
                  <a:lumOff val="5000"/>
                </a:schemeClr>
              </a:solidFill>
              <a:latin typeface="Arial" pitchFamily="34" charset="0"/>
              <a:cs typeface="Arial" pitchFamily="34" charset="0"/>
            </a:rPr>
            <a:t>(-) Estructura organizacional</a:t>
          </a:r>
          <a:endParaRPr lang="es-EC" sz="1200" kern="1200" dirty="0">
            <a:solidFill>
              <a:schemeClr val="bg1">
                <a:lumMod val="95000"/>
                <a:lumOff val="5000"/>
              </a:schemeClr>
            </a:solidFill>
            <a:latin typeface="Arial" pitchFamily="34" charset="0"/>
            <a:cs typeface="Arial" pitchFamily="34" charset="0"/>
          </a:endParaRPr>
        </a:p>
      </dsp:txBody>
      <dsp:txXfrm>
        <a:off x="5796133" y="810898"/>
        <a:ext cx="1786627" cy="1781398"/>
      </dsp:txXfrm>
    </dsp:sp>
    <dsp:sp modelId="{00E27C06-3952-4A99-BBE5-10249B8828FF}">
      <dsp:nvSpPr>
        <dsp:cNvPr id="0" name=""/>
        <dsp:cNvSpPr/>
      </dsp:nvSpPr>
      <dsp:spPr>
        <a:xfrm rot="1085369">
          <a:off x="5396774" y="3068279"/>
          <a:ext cx="514095" cy="554846"/>
        </a:xfrm>
        <a:prstGeom prst="rightArrow">
          <a:avLst>
            <a:gd name="adj1" fmla="val 60000"/>
            <a:gd name="adj2" fmla="val 50000"/>
          </a:avLst>
        </a:prstGeom>
        <a:solidFill>
          <a:schemeClr val="accent2">
            <a:hueOff val="3177232"/>
            <a:satOff val="6500"/>
            <a:lumOff val="24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085369">
        <a:off x="5396774" y="3068279"/>
        <a:ext cx="514095" cy="554846"/>
      </dsp:txXfrm>
    </dsp:sp>
    <dsp:sp modelId="{71E330D5-AAF4-4DBA-B18E-3C66BA939A03}">
      <dsp:nvSpPr>
        <dsp:cNvPr id="0" name=""/>
        <dsp:cNvSpPr/>
      </dsp:nvSpPr>
      <dsp:spPr>
        <a:xfrm>
          <a:off x="6084167" y="2880321"/>
          <a:ext cx="1800330" cy="1799977"/>
        </a:xfrm>
        <a:prstGeom prst="ellipse">
          <a:avLst/>
        </a:prstGeom>
        <a:solidFill>
          <a:schemeClr val="accent2">
            <a:hueOff val="3177232"/>
            <a:satOff val="6500"/>
            <a:lumOff val="2484"/>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bg1">
                  <a:lumMod val="95000"/>
                  <a:lumOff val="5000"/>
                </a:schemeClr>
              </a:solidFill>
              <a:latin typeface="Arial" pitchFamily="34" charset="0"/>
              <a:cs typeface="Arial" pitchFamily="34" charset="0"/>
            </a:rPr>
            <a:t>SKILLS (HABILIDADES)</a:t>
          </a:r>
          <a:endParaRPr lang="es-EC" sz="1200" kern="1200" dirty="0">
            <a:solidFill>
              <a:schemeClr val="bg1">
                <a:lumMod val="95000"/>
                <a:lumOff val="5000"/>
              </a:schemeClr>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C" sz="1200" kern="1200" dirty="0" smtClean="0">
              <a:solidFill>
                <a:schemeClr val="bg1">
                  <a:lumMod val="95000"/>
                  <a:lumOff val="5000"/>
                </a:schemeClr>
              </a:solidFill>
              <a:latin typeface="Arial" pitchFamily="34" charset="0"/>
              <a:cs typeface="Arial" pitchFamily="34" charset="0"/>
            </a:rPr>
            <a:t>(+)Especificidad en el trabajo</a:t>
          </a:r>
          <a:endParaRPr lang="es-EC" sz="1200" kern="1200" dirty="0">
            <a:solidFill>
              <a:schemeClr val="bg1">
                <a:lumMod val="95000"/>
                <a:lumOff val="5000"/>
              </a:schemeClr>
            </a:solidFill>
            <a:latin typeface="Arial" pitchFamily="34" charset="0"/>
            <a:cs typeface="Arial" pitchFamily="34" charset="0"/>
          </a:endParaRPr>
        </a:p>
      </dsp:txBody>
      <dsp:txXfrm>
        <a:off x="6084167" y="2880321"/>
        <a:ext cx="1800330" cy="1799977"/>
      </dsp:txXfrm>
    </dsp:sp>
    <dsp:sp modelId="{C5CACDDD-FC9C-4990-9F0C-B3C68CFEA27A}">
      <dsp:nvSpPr>
        <dsp:cNvPr id="0" name=""/>
        <dsp:cNvSpPr/>
      </dsp:nvSpPr>
      <dsp:spPr>
        <a:xfrm rot="3857143">
          <a:off x="4810835" y="3650045"/>
          <a:ext cx="389821" cy="554846"/>
        </a:xfrm>
        <a:prstGeom prst="rightArrow">
          <a:avLst>
            <a:gd name="adj1" fmla="val 60000"/>
            <a:gd name="adj2" fmla="val 50000"/>
          </a:avLst>
        </a:prstGeom>
        <a:solidFill>
          <a:schemeClr val="accent2">
            <a:hueOff val="4765848"/>
            <a:satOff val="9751"/>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3857143">
        <a:off x="4810835" y="3650045"/>
        <a:ext cx="389821" cy="554846"/>
      </dsp:txXfrm>
    </dsp:sp>
    <dsp:sp modelId="{DD9FF05F-62FA-4548-B739-6378568642DD}">
      <dsp:nvSpPr>
        <dsp:cNvPr id="0" name=""/>
        <dsp:cNvSpPr/>
      </dsp:nvSpPr>
      <dsp:spPr>
        <a:xfrm>
          <a:off x="4647291" y="4207614"/>
          <a:ext cx="1720858" cy="1524433"/>
        </a:xfrm>
        <a:prstGeom prst="ellipse">
          <a:avLst/>
        </a:prstGeom>
        <a:solidFill>
          <a:schemeClr val="accent2">
            <a:hueOff val="4765848"/>
            <a:satOff val="9751"/>
            <a:lumOff val="37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bg1">
                  <a:lumMod val="95000"/>
                  <a:lumOff val="5000"/>
                </a:schemeClr>
              </a:solidFill>
              <a:latin typeface="Arial" pitchFamily="34" charset="0"/>
              <a:cs typeface="Arial" pitchFamily="34" charset="0"/>
            </a:rPr>
            <a:t>(+)SHARED VALUES (VALORES COMPARTIDOS)</a:t>
          </a:r>
          <a:endParaRPr lang="es-EC" sz="1200" kern="1200" dirty="0">
            <a:solidFill>
              <a:schemeClr val="bg1">
                <a:lumMod val="95000"/>
                <a:lumOff val="5000"/>
              </a:schemeClr>
            </a:solidFill>
            <a:latin typeface="Arial" pitchFamily="34" charset="0"/>
            <a:cs typeface="Arial" pitchFamily="34" charset="0"/>
          </a:endParaRPr>
        </a:p>
      </dsp:txBody>
      <dsp:txXfrm>
        <a:off x="4647291" y="4207614"/>
        <a:ext cx="1720858" cy="1524433"/>
      </dsp:txXfrm>
    </dsp:sp>
    <dsp:sp modelId="{2F412089-8321-4BD9-80D4-CD12DDE441E4}">
      <dsp:nvSpPr>
        <dsp:cNvPr id="0" name=""/>
        <dsp:cNvSpPr/>
      </dsp:nvSpPr>
      <dsp:spPr>
        <a:xfrm rot="7317192">
          <a:off x="3757487" y="3632135"/>
          <a:ext cx="437401" cy="554846"/>
        </a:xfrm>
        <a:prstGeom prst="rightArrow">
          <a:avLst>
            <a:gd name="adj1" fmla="val 60000"/>
            <a:gd name="adj2" fmla="val 50000"/>
          </a:avLst>
        </a:prstGeom>
        <a:solidFill>
          <a:schemeClr val="accent2">
            <a:hueOff val="6354464"/>
            <a:satOff val="13001"/>
            <a:lumOff val="49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7317192">
        <a:off x="3757487" y="3632135"/>
        <a:ext cx="437401" cy="554846"/>
      </dsp:txXfrm>
    </dsp:sp>
    <dsp:sp modelId="{25AAAFE7-EB78-4837-820F-0F458C4130DD}">
      <dsp:nvSpPr>
        <dsp:cNvPr id="0" name=""/>
        <dsp:cNvSpPr/>
      </dsp:nvSpPr>
      <dsp:spPr>
        <a:xfrm>
          <a:off x="2483768" y="4147727"/>
          <a:ext cx="1662183" cy="1644206"/>
        </a:xfrm>
        <a:prstGeom prst="ellipse">
          <a:avLst/>
        </a:prstGeom>
        <a:solidFill>
          <a:schemeClr val="accent2">
            <a:hueOff val="6354464"/>
            <a:satOff val="13001"/>
            <a:lumOff val="496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lumMod val="95000"/>
                  <a:lumOff val="5000"/>
                </a:schemeClr>
              </a:solidFill>
              <a:latin typeface="Arial" pitchFamily="34" charset="0"/>
              <a:cs typeface="Arial" pitchFamily="34" charset="0"/>
            </a:rPr>
            <a:t>(+)STYLE (Estilo)</a:t>
          </a:r>
          <a:endParaRPr lang="es-EC" sz="1200" kern="1200" dirty="0">
            <a:solidFill>
              <a:schemeClr val="bg1">
                <a:lumMod val="95000"/>
                <a:lumOff val="5000"/>
              </a:schemeClr>
            </a:solidFill>
            <a:latin typeface="Arial" pitchFamily="34" charset="0"/>
            <a:cs typeface="Arial" pitchFamily="34" charset="0"/>
          </a:endParaRPr>
        </a:p>
      </dsp:txBody>
      <dsp:txXfrm>
        <a:off x="2483768" y="4147727"/>
        <a:ext cx="1662183" cy="1644206"/>
      </dsp:txXfrm>
    </dsp:sp>
    <dsp:sp modelId="{A13375F9-6D0D-449C-BD5C-8CD06BEB1291}">
      <dsp:nvSpPr>
        <dsp:cNvPr id="0" name=""/>
        <dsp:cNvSpPr/>
      </dsp:nvSpPr>
      <dsp:spPr>
        <a:xfrm rot="10112225">
          <a:off x="3139210" y="2941416"/>
          <a:ext cx="528681" cy="554846"/>
        </a:xfrm>
        <a:prstGeom prst="rightArrow">
          <a:avLst>
            <a:gd name="adj1" fmla="val 60000"/>
            <a:gd name="adj2" fmla="val 50000"/>
          </a:avLst>
        </a:prstGeom>
        <a:solidFill>
          <a:schemeClr val="accent2">
            <a:hueOff val="7943080"/>
            <a:satOff val="16251"/>
            <a:lumOff val="62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0112225">
        <a:off x="3139210" y="2941416"/>
        <a:ext cx="528681" cy="554846"/>
      </dsp:txXfrm>
    </dsp:sp>
    <dsp:sp modelId="{A8042619-6BF6-4D12-A1D9-1A5FDC81B1A2}">
      <dsp:nvSpPr>
        <dsp:cNvPr id="0" name=""/>
        <dsp:cNvSpPr/>
      </dsp:nvSpPr>
      <dsp:spPr>
        <a:xfrm>
          <a:off x="1194261" y="2592298"/>
          <a:ext cx="1721563" cy="1799977"/>
        </a:xfrm>
        <a:prstGeom prst="ellipse">
          <a:avLst/>
        </a:prstGeom>
        <a:solidFill>
          <a:schemeClr val="accent2">
            <a:hueOff val="7943080"/>
            <a:satOff val="16251"/>
            <a:lumOff val="62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s-ES" sz="1200" b="1" kern="1200" dirty="0" smtClean="0">
              <a:solidFill>
                <a:schemeClr val="bg1">
                  <a:lumMod val="95000"/>
                  <a:lumOff val="5000"/>
                </a:schemeClr>
              </a:solidFill>
              <a:latin typeface="Arial" pitchFamily="34" charset="0"/>
              <a:cs typeface="Arial" pitchFamily="34" charset="0"/>
            </a:rPr>
            <a:t>SYSTEMS (SISTEMAS)</a:t>
          </a:r>
          <a:endParaRPr lang="es-EC" sz="1200" kern="1200" dirty="0">
            <a:solidFill>
              <a:schemeClr val="bg1">
                <a:lumMod val="95000"/>
                <a:lumOff val="5000"/>
              </a:schemeClr>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C" sz="1200" kern="1200" dirty="0" smtClean="0">
              <a:solidFill>
                <a:schemeClr val="bg1">
                  <a:lumMod val="95000"/>
                  <a:lumOff val="5000"/>
                </a:schemeClr>
              </a:solidFill>
              <a:latin typeface="Arial" pitchFamily="34" charset="0"/>
              <a:cs typeface="Arial" pitchFamily="34" charset="0"/>
            </a:rPr>
            <a:t>(-) Tecnología</a:t>
          </a:r>
          <a:endParaRPr lang="es-EC" sz="1200" kern="1200" dirty="0">
            <a:solidFill>
              <a:schemeClr val="bg1">
                <a:lumMod val="95000"/>
                <a:lumOff val="5000"/>
              </a:schemeClr>
            </a:solidFill>
            <a:latin typeface="Arial" pitchFamily="34" charset="0"/>
            <a:cs typeface="Arial" pitchFamily="34" charset="0"/>
          </a:endParaRPr>
        </a:p>
      </dsp:txBody>
      <dsp:txXfrm>
        <a:off x="1194261" y="2592298"/>
        <a:ext cx="1721563" cy="1799977"/>
      </dsp:txXfrm>
    </dsp:sp>
    <dsp:sp modelId="{2FA38BE4-3575-460D-9BE6-1FEAF8730DEC}">
      <dsp:nvSpPr>
        <dsp:cNvPr id="0" name=""/>
        <dsp:cNvSpPr/>
      </dsp:nvSpPr>
      <dsp:spPr>
        <a:xfrm rot="13082364">
          <a:off x="3425612" y="2014285"/>
          <a:ext cx="478870" cy="554846"/>
        </a:xfrm>
        <a:prstGeom prst="rightArrow">
          <a:avLst>
            <a:gd name="adj1" fmla="val 60000"/>
            <a:gd name="adj2" fmla="val 50000"/>
          </a:avLst>
        </a:prstGeom>
        <a:solidFill>
          <a:schemeClr val="accent2">
            <a:hueOff val="9531695"/>
            <a:satOff val="19501"/>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3082364">
        <a:off x="3425612" y="2014285"/>
        <a:ext cx="478870" cy="554846"/>
      </dsp:txXfrm>
    </dsp:sp>
    <dsp:sp modelId="{8D41E5CC-9367-4C08-B973-04F7C9BDF79E}">
      <dsp:nvSpPr>
        <dsp:cNvPr id="0" name=""/>
        <dsp:cNvSpPr/>
      </dsp:nvSpPr>
      <dsp:spPr>
        <a:xfrm>
          <a:off x="1547640" y="504057"/>
          <a:ext cx="1990029" cy="1818997"/>
        </a:xfrm>
        <a:prstGeom prst="ellipse">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bg1">
                  <a:lumMod val="95000"/>
                  <a:lumOff val="5000"/>
                </a:schemeClr>
              </a:solidFill>
              <a:latin typeface="Arial" pitchFamily="34" charset="0"/>
              <a:cs typeface="Arial" pitchFamily="34" charset="0"/>
            </a:rPr>
            <a:t>STAFF (Personal)</a:t>
          </a:r>
          <a:endParaRPr lang="es-EC" sz="1200" kern="1200" dirty="0">
            <a:solidFill>
              <a:schemeClr val="bg1">
                <a:lumMod val="95000"/>
                <a:lumOff val="5000"/>
              </a:schemeClr>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S" sz="1200" b="1" kern="1200" dirty="0" smtClean="0">
              <a:solidFill>
                <a:schemeClr val="bg1">
                  <a:lumMod val="95000"/>
                  <a:lumOff val="5000"/>
                </a:schemeClr>
              </a:solidFill>
              <a:latin typeface="Arial" pitchFamily="34" charset="0"/>
              <a:cs typeface="Arial" pitchFamily="34" charset="0"/>
            </a:rPr>
            <a:t>(+)Conocimiento y experiencia</a:t>
          </a:r>
          <a:endParaRPr lang="es-EC" sz="1200" kern="1200" dirty="0">
            <a:solidFill>
              <a:schemeClr val="bg1">
                <a:lumMod val="95000"/>
                <a:lumOff val="5000"/>
              </a:schemeClr>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C" sz="1200" b="1" kern="1200" dirty="0" smtClean="0">
              <a:solidFill>
                <a:schemeClr val="bg1">
                  <a:lumMod val="95000"/>
                  <a:lumOff val="5000"/>
                </a:schemeClr>
              </a:solidFill>
              <a:latin typeface="Arial" pitchFamily="34" charset="0"/>
              <a:cs typeface="Arial" pitchFamily="34" charset="0"/>
            </a:rPr>
            <a:t>(-) Capacitación</a:t>
          </a:r>
          <a:endParaRPr lang="es-EC" sz="1200" b="1" kern="1200" dirty="0">
            <a:solidFill>
              <a:schemeClr val="bg1">
                <a:lumMod val="95000"/>
                <a:lumOff val="5000"/>
              </a:schemeClr>
            </a:solidFill>
            <a:latin typeface="Arial" pitchFamily="34" charset="0"/>
            <a:cs typeface="Arial" pitchFamily="34" charset="0"/>
          </a:endParaRPr>
        </a:p>
      </dsp:txBody>
      <dsp:txXfrm>
        <a:off x="1547640" y="504057"/>
        <a:ext cx="1990029" cy="181899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FF0E7B-FECA-4453-9571-AF9718202D54}">
      <dsp:nvSpPr>
        <dsp:cNvPr id="0" name=""/>
        <dsp:cNvSpPr/>
      </dsp:nvSpPr>
      <dsp:spPr>
        <a:xfrm>
          <a:off x="54581" y="116997"/>
          <a:ext cx="1602180" cy="1474562"/>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Cumplir y hacer cumplir la Constitución en la competencia de la CMLCC</a:t>
          </a:r>
          <a:endParaRPr lang="es-EC" sz="1200" kern="1200" dirty="0">
            <a:solidFill>
              <a:schemeClr val="tx1"/>
            </a:solidFill>
            <a:latin typeface="Arial" pitchFamily="34" charset="0"/>
            <a:cs typeface="Arial" pitchFamily="34" charset="0"/>
          </a:endParaRPr>
        </a:p>
      </dsp:txBody>
      <dsp:txXfrm>
        <a:off x="54581" y="116997"/>
        <a:ext cx="1602180" cy="1474562"/>
      </dsp:txXfrm>
    </dsp:sp>
    <dsp:sp modelId="{EEFB9F62-E4AE-4762-905B-0D1A9773653F}">
      <dsp:nvSpPr>
        <dsp:cNvPr id="0" name=""/>
        <dsp:cNvSpPr/>
      </dsp:nvSpPr>
      <dsp:spPr>
        <a:xfrm rot="10800000">
          <a:off x="662092" y="1688349"/>
          <a:ext cx="387157" cy="20519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4F6840-4DAC-4C51-A527-42E2C369C33E}">
      <dsp:nvSpPr>
        <dsp:cNvPr id="0" name=""/>
        <dsp:cNvSpPr/>
      </dsp:nvSpPr>
      <dsp:spPr>
        <a:xfrm>
          <a:off x="117361" y="1978717"/>
          <a:ext cx="1476620" cy="1375606"/>
        </a:xfrm>
        <a:prstGeom prst="ellipse">
          <a:avLst/>
        </a:prstGeom>
        <a:solidFill>
          <a:schemeClr val="bg2">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Aprovechar la coyuntura actual y mantener el apoyo político </a:t>
          </a:r>
          <a:endParaRPr lang="es-EC" sz="1200" kern="1200" dirty="0">
            <a:solidFill>
              <a:schemeClr val="tx1"/>
            </a:solidFill>
            <a:latin typeface="Arial" pitchFamily="34" charset="0"/>
            <a:cs typeface="Arial" pitchFamily="34" charset="0"/>
          </a:endParaRPr>
        </a:p>
      </dsp:txBody>
      <dsp:txXfrm>
        <a:off x="117361" y="1978717"/>
        <a:ext cx="1476620" cy="1375606"/>
      </dsp:txXfrm>
    </dsp:sp>
    <dsp:sp modelId="{9ED78453-F051-43BD-9AA8-7701EB92DD95}">
      <dsp:nvSpPr>
        <dsp:cNvPr id="0" name=""/>
        <dsp:cNvSpPr/>
      </dsp:nvSpPr>
      <dsp:spPr>
        <a:xfrm rot="10779066">
          <a:off x="667501" y="3452108"/>
          <a:ext cx="387157" cy="205193"/>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56A54D-7117-4815-82FC-620D416772B3}">
      <dsp:nvSpPr>
        <dsp:cNvPr id="0" name=""/>
        <dsp:cNvSpPr/>
      </dsp:nvSpPr>
      <dsp:spPr>
        <a:xfrm>
          <a:off x="20114" y="3743473"/>
          <a:ext cx="1693116" cy="1459178"/>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Identificar los organismos nacionales e internacionales que otorguen créditos no reembolsables </a:t>
          </a:r>
          <a:endParaRPr lang="es-EC" sz="1200" kern="1200" dirty="0">
            <a:solidFill>
              <a:schemeClr val="tx1"/>
            </a:solidFill>
            <a:latin typeface="Arial" pitchFamily="34" charset="0"/>
            <a:cs typeface="Arial" pitchFamily="34" charset="0"/>
          </a:endParaRPr>
        </a:p>
      </dsp:txBody>
      <dsp:txXfrm>
        <a:off x="20114" y="3743473"/>
        <a:ext cx="1693116" cy="1459178"/>
      </dsp:txXfrm>
    </dsp:sp>
    <dsp:sp modelId="{51281D5B-05FA-4BCC-A437-6C2C96ABA507}">
      <dsp:nvSpPr>
        <dsp:cNvPr id="0" name=""/>
        <dsp:cNvSpPr/>
      </dsp:nvSpPr>
      <dsp:spPr>
        <a:xfrm rot="5322844">
          <a:off x="1879863" y="4343376"/>
          <a:ext cx="387157" cy="205193"/>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4FE8E9-C329-4B05-AEB5-30BA883FE48B}">
      <dsp:nvSpPr>
        <dsp:cNvPr id="0" name=""/>
        <dsp:cNvSpPr/>
      </dsp:nvSpPr>
      <dsp:spPr>
        <a:xfrm>
          <a:off x="2422069" y="3637073"/>
          <a:ext cx="1717884" cy="1563586"/>
        </a:xfrm>
        <a:prstGeom prst="ellipse">
          <a:avLst/>
        </a:prstGeom>
        <a:solidFill>
          <a:srgbClr val="FFFF00"/>
        </a:solidFill>
        <a:ln w="48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Fortalecer la  conciencia ciudadana y acercar a los ciudadanos a nuestro trabajo</a:t>
          </a:r>
          <a:endParaRPr lang="es-EC" sz="1200" kern="1200" dirty="0">
            <a:solidFill>
              <a:schemeClr val="tx1"/>
            </a:solidFill>
            <a:latin typeface="Arial" pitchFamily="34" charset="0"/>
            <a:cs typeface="Arial" pitchFamily="34" charset="0"/>
          </a:endParaRPr>
        </a:p>
      </dsp:txBody>
      <dsp:txXfrm>
        <a:off x="2422069" y="3637073"/>
        <a:ext cx="1717884" cy="1563586"/>
      </dsp:txXfrm>
    </dsp:sp>
    <dsp:sp modelId="{1E67567B-F3D5-4757-AF11-9F71BC1E04FF}">
      <dsp:nvSpPr>
        <dsp:cNvPr id="0" name=""/>
        <dsp:cNvSpPr/>
      </dsp:nvSpPr>
      <dsp:spPr>
        <a:xfrm>
          <a:off x="3087432" y="3335090"/>
          <a:ext cx="387157" cy="205193"/>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A1652-2AE6-4B85-BAAF-2EDD971EAAF5}">
      <dsp:nvSpPr>
        <dsp:cNvPr id="0" name=""/>
        <dsp:cNvSpPr/>
      </dsp:nvSpPr>
      <dsp:spPr>
        <a:xfrm>
          <a:off x="2255312" y="1734088"/>
          <a:ext cx="2051397" cy="1515827"/>
        </a:xfrm>
        <a:prstGeom prst="ellipse">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Establecer mantener alianzas estratégicas con otras instituciones y organismos nacionales e internacionales</a:t>
          </a:r>
          <a:endParaRPr lang="es-EC" sz="1200" kern="1200" dirty="0">
            <a:solidFill>
              <a:schemeClr val="tx1"/>
            </a:solidFill>
            <a:latin typeface="Arial" pitchFamily="34" charset="0"/>
            <a:cs typeface="Arial" pitchFamily="34" charset="0"/>
          </a:endParaRPr>
        </a:p>
      </dsp:txBody>
      <dsp:txXfrm>
        <a:off x="2255312" y="1734088"/>
        <a:ext cx="2051397" cy="1515827"/>
      </dsp:txXfrm>
    </dsp:sp>
    <dsp:sp modelId="{7EEAA570-1DE2-46E8-95F1-C06DA9C70082}">
      <dsp:nvSpPr>
        <dsp:cNvPr id="0" name=""/>
        <dsp:cNvSpPr/>
      </dsp:nvSpPr>
      <dsp:spPr>
        <a:xfrm>
          <a:off x="3087432" y="1432105"/>
          <a:ext cx="387157" cy="205193"/>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C02C25-6BBD-424A-A95C-828A06088B18}">
      <dsp:nvSpPr>
        <dsp:cNvPr id="0" name=""/>
        <dsp:cNvSpPr/>
      </dsp:nvSpPr>
      <dsp:spPr>
        <a:xfrm>
          <a:off x="2519261" y="2172"/>
          <a:ext cx="1523500" cy="1344758"/>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Mejorar y socializar el trabajo que realiza la CMLCC.</a:t>
          </a:r>
          <a:endParaRPr lang="es-EC" sz="1200" kern="1200" dirty="0">
            <a:solidFill>
              <a:schemeClr val="tx1"/>
            </a:solidFill>
            <a:latin typeface="Arial" pitchFamily="34" charset="0"/>
            <a:cs typeface="Arial" pitchFamily="34" charset="0"/>
          </a:endParaRPr>
        </a:p>
      </dsp:txBody>
      <dsp:txXfrm>
        <a:off x="2519261" y="2172"/>
        <a:ext cx="1523500" cy="1344758"/>
      </dsp:txXfrm>
    </dsp:sp>
    <dsp:sp modelId="{F5A091E5-9008-4A66-9B2A-0D44188C0FA3}">
      <dsp:nvSpPr>
        <dsp:cNvPr id="0" name=""/>
        <dsp:cNvSpPr/>
      </dsp:nvSpPr>
      <dsp:spPr>
        <a:xfrm rot="5498897">
          <a:off x="4263543" y="605798"/>
          <a:ext cx="387157" cy="20519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B2472D-55AB-4FAA-A922-F35CC504E37F}">
      <dsp:nvSpPr>
        <dsp:cNvPr id="0" name=""/>
        <dsp:cNvSpPr/>
      </dsp:nvSpPr>
      <dsp:spPr>
        <a:xfrm>
          <a:off x="4859792" y="2172"/>
          <a:ext cx="1729158" cy="1485378"/>
        </a:xfrm>
        <a:prstGeom prst="ellipse">
          <a:avLst/>
        </a:prstGeom>
        <a:solidFill>
          <a:srgbClr val="FFFF00"/>
        </a:solidFill>
        <a:ln w="48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Mantener al personal capacitado, actualizado e incentivado</a:t>
          </a:r>
          <a:endParaRPr lang="es-EC" sz="1200" kern="1200" dirty="0">
            <a:solidFill>
              <a:schemeClr val="tx1"/>
            </a:solidFill>
            <a:latin typeface="Arial" pitchFamily="34" charset="0"/>
            <a:cs typeface="Arial" pitchFamily="34" charset="0"/>
          </a:endParaRPr>
        </a:p>
      </dsp:txBody>
      <dsp:txXfrm>
        <a:off x="4859792" y="2172"/>
        <a:ext cx="1729158" cy="1485378"/>
      </dsp:txXfrm>
    </dsp:sp>
    <dsp:sp modelId="{8CDE4A8B-2153-4BB0-9F9D-A4AAE2137255}">
      <dsp:nvSpPr>
        <dsp:cNvPr id="0" name=""/>
        <dsp:cNvSpPr/>
      </dsp:nvSpPr>
      <dsp:spPr>
        <a:xfrm rot="10800000">
          <a:off x="5530793" y="1584339"/>
          <a:ext cx="387157" cy="205193"/>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08AE21-4B9F-44B2-858C-DD7C67CE4CB8}">
      <dsp:nvSpPr>
        <dsp:cNvPr id="0" name=""/>
        <dsp:cNvSpPr/>
      </dsp:nvSpPr>
      <dsp:spPr>
        <a:xfrm>
          <a:off x="5046090" y="1874708"/>
          <a:ext cx="1356563" cy="1530473"/>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Defender y mantener la autonomía</a:t>
          </a:r>
          <a:endParaRPr lang="es-EC" sz="1200" kern="1200" dirty="0">
            <a:solidFill>
              <a:schemeClr val="tx1"/>
            </a:solidFill>
            <a:latin typeface="Arial" pitchFamily="34" charset="0"/>
            <a:cs typeface="Arial" pitchFamily="34" charset="0"/>
          </a:endParaRPr>
        </a:p>
      </dsp:txBody>
      <dsp:txXfrm>
        <a:off x="5046090" y="1874708"/>
        <a:ext cx="1356563" cy="1530473"/>
      </dsp:txXfrm>
    </dsp:sp>
    <dsp:sp modelId="{93D91D69-E224-4EAC-A691-1B6DCC77B9BC}">
      <dsp:nvSpPr>
        <dsp:cNvPr id="0" name=""/>
        <dsp:cNvSpPr/>
      </dsp:nvSpPr>
      <dsp:spPr>
        <a:xfrm rot="10800000">
          <a:off x="5530793" y="3501970"/>
          <a:ext cx="387157" cy="205193"/>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9C7C51-5E0C-42A4-94B7-17B7B9CAAC26}">
      <dsp:nvSpPr>
        <dsp:cNvPr id="0" name=""/>
        <dsp:cNvSpPr/>
      </dsp:nvSpPr>
      <dsp:spPr>
        <a:xfrm>
          <a:off x="4872014" y="3792338"/>
          <a:ext cx="1704714" cy="1666488"/>
        </a:xfrm>
        <a:prstGeom prst="ellipse">
          <a:avLst/>
        </a:prstGeom>
        <a:solidFill>
          <a:srgbClr val="FFFF00"/>
        </a:solidFill>
        <a:ln w="48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Mantener la especificidad del trabajo cuidando que no exista contradicción con otras entidades municipales</a:t>
          </a:r>
          <a:endParaRPr lang="es-EC" sz="1200" kern="1200" dirty="0">
            <a:solidFill>
              <a:schemeClr val="tx1"/>
            </a:solidFill>
            <a:latin typeface="Arial" pitchFamily="34" charset="0"/>
            <a:cs typeface="Arial" pitchFamily="34" charset="0"/>
          </a:endParaRPr>
        </a:p>
      </dsp:txBody>
      <dsp:txXfrm>
        <a:off x="4872014" y="3792338"/>
        <a:ext cx="1704714" cy="1666488"/>
      </dsp:txXfrm>
    </dsp:sp>
    <dsp:sp modelId="{08203764-089F-4C4D-91B9-1E48E68B7C61}">
      <dsp:nvSpPr>
        <dsp:cNvPr id="0" name=""/>
        <dsp:cNvSpPr/>
      </dsp:nvSpPr>
      <dsp:spPr>
        <a:xfrm rot="5491151">
          <a:off x="6671745" y="4553245"/>
          <a:ext cx="387157" cy="205193"/>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4AB743-DC3F-43E5-BB20-01B8FF2A3E07}">
      <dsp:nvSpPr>
        <dsp:cNvPr id="0" name=""/>
        <dsp:cNvSpPr/>
      </dsp:nvSpPr>
      <dsp:spPr>
        <a:xfrm>
          <a:off x="7142033" y="3920386"/>
          <a:ext cx="1992852" cy="1538441"/>
        </a:xfrm>
        <a:prstGeom prst="ellipse">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Mantener, mejorar y cuidar la infraestructura física y tecnológica existente en  la CMLCC</a:t>
          </a:r>
          <a:endParaRPr lang="es-EC" sz="1200" kern="1200" dirty="0">
            <a:solidFill>
              <a:schemeClr val="tx1"/>
            </a:solidFill>
            <a:latin typeface="Arial" pitchFamily="34" charset="0"/>
            <a:cs typeface="Arial" pitchFamily="34" charset="0"/>
          </a:endParaRPr>
        </a:p>
      </dsp:txBody>
      <dsp:txXfrm>
        <a:off x="7142033" y="3920386"/>
        <a:ext cx="1992852" cy="1538441"/>
      </dsp:txXfrm>
    </dsp:sp>
    <dsp:sp modelId="{50C94D3F-931F-491A-BA11-A7FDD2C2DDFF}">
      <dsp:nvSpPr>
        <dsp:cNvPr id="0" name=""/>
        <dsp:cNvSpPr/>
      </dsp:nvSpPr>
      <dsp:spPr>
        <a:xfrm>
          <a:off x="7944881" y="3618403"/>
          <a:ext cx="387157" cy="205193"/>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8C60D9-9CFD-4A42-A57E-B09161B11F5D}">
      <dsp:nvSpPr>
        <dsp:cNvPr id="0" name=""/>
        <dsp:cNvSpPr/>
      </dsp:nvSpPr>
      <dsp:spPr>
        <a:xfrm>
          <a:off x="7445790" y="2414939"/>
          <a:ext cx="1385338" cy="1118288"/>
        </a:xfrm>
        <a:prstGeom prst="ellipse">
          <a:avLst/>
        </a:prstGeom>
        <a:solidFill>
          <a:schemeClr val="accent6">
            <a:lumMod val="20000"/>
            <a:lumOff val="8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Mantener y fortalecer el liderazgo participativo</a:t>
          </a:r>
          <a:endParaRPr lang="es-EC" sz="1200" kern="1200" dirty="0">
            <a:solidFill>
              <a:schemeClr val="tx1"/>
            </a:solidFill>
            <a:latin typeface="Arial" pitchFamily="34" charset="0"/>
            <a:cs typeface="Arial" pitchFamily="34" charset="0"/>
          </a:endParaRPr>
        </a:p>
      </dsp:txBody>
      <dsp:txXfrm>
        <a:off x="7445790" y="2414939"/>
        <a:ext cx="1385338" cy="111828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8C7D5B-E349-43E8-8B8A-89B1898618BA}">
      <dsp:nvSpPr>
        <dsp:cNvPr id="0" name=""/>
        <dsp:cNvSpPr/>
      </dsp:nvSpPr>
      <dsp:spPr>
        <a:xfrm>
          <a:off x="335336" y="39194"/>
          <a:ext cx="1410890" cy="1410890"/>
        </a:xfrm>
        <a:prstGeom prst="ellipse">
          <a:avLst/>
        </a:prstGeom>
        <a:solidFill>
          <a:srgbClr val="FFFF00"/>
        </a:solidFill>
        <a:ln w="48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Formalizar y estandarizar procesos</a:t>
          </a:r>
          <a:endParaRPr lang="es-EC" sz="1200" kern="1200" dirty="0">
            <a:solidFill>
              <a:schemeClr val="tx1"/>
            </a:solidFill>
            <a:latin typeface="Arial" pitchFamily="34" charset="0"/>
            <a:cs typeface="Arial" pitchFamily="34" charset="0"/>
          </a:endParaRPr>
        </a:p>
      </dsp:txBody>
      <dsp:txXfrm>
        <a:off x="335336" y="39194"/>
        <a:ext cx="1410890" cy="1410890"/>
      </dsp:txXfrm>
    </dsp:sp>
    <dsp:sp modelId="{2697E111-1C3A-4D62-8963-0449986FA15C}">
      <dsp:nvSpPr>
        <dsp:cNvPr id="0" name=""/>
        <dsp:cNvSpPr/>
      </dsp:nvSpPr>
      <dsp:spPr>
        <a:xfrm rot="10800000">
          <a:off x="793875" y="1573538"/>
          <a:ext cx="493811" cy="261720"/>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288DF0-4942-459A-90DE-0A1D06FFD169}">
      <dsp:nvSpPr>
        <dsp:cNvPr id="0" name=""/>
        <dsp:cNvSpPr/>
      </dsp:nvSpPr>
      <dsp:spPr>
        <a:xfrm>
          <a:off x="207135" y="1943897"/>
          <a:ext cx="1667292" cy="1611101"/>
        </a:xfrm>
        <a:prstGeom prst="ellipse">
          <a:avLst/>
        </a:prstGeom>
        <a:solidFill>
          <a:schemeClr val="accent3">
            <a:hueOff val="-1254873"/>
            <a:satOff val="-3308"/>
            <a:lumOff val="-85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Ejecutar un plan de capacitación acorde a las necesidades de la CMLCC</a:t>
          </a:r>
          <a:endParaRPr lang="es-EC" sz="1200" kern="1200" dirty="0">
            <a:solidFill>
              <a:schemeClr val="tx1"/>
            </a:solidFill>
            <a:latin typeface="Arial" pitchFamily="34" charset="0"/>
            <a:cs typeface="Arial" pitchFamily="34" charset="0"/>
          </a:endParaRPr>
        </a:p>
      </dsp:txBody>
      <dsp:txXfrm>
        <a:off x="207135" y="1943897"/>
        <a:ext cx="1667292" cy="1611101"/>
      </dsp:txXfrm>
    </dsp:sp>
    <dsp:sp modelId="{78D1CFE3-8B90-4054-AF5C-437D4595C602}">
      <dsp:nvSpPr>
        <dsp:cNvPr id="0" name=""/>
        <dsp:cNvSpPr/>
      </dsp:nvSpPr>
      <dsp:spPr>
        <a:xfrm rot="10800000">
          <a:off x="793875" y="3683489"/>
          <a:ext cx="493811" cy="261720"/>
        </a:xfrm>
        <a:prstGeom prst="triangle">
          <a:avLst/>
        </a:prstGeom>
        <a:solidFill>
          <a:schemeClr val="accent3">
            <a:hueOff val="-1380360"/>
            <a:satOff val="-3638"/>
            <a:lumOff val="-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69085B-8010-4D47-8D25-7B62E678C7B4}">
      <dsp:nvSpPr>
        <dsp:cNvPr id="0" name=""/>
        <dsp:cNvSpPr/>
      </dsp:nvSpPr>
      <dsp:spPr>
        <a:xfrm>
          <a:off x="208198" y="4058884"/>
          <a:ext cx="1665165" cy="1390742"/>
        </a:xfrm>
        <a:prstGeom prst="ellipse">
          <a:avLst/>
        </a:prstGeom>
        <a:solidFill>
          <a:srgbClr val="FFFF00"/>
        </a:solidFill>
        <a:ln w="48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Adecuada y eficiente ejecución presupuestaria</a:t>
          </a:r>
          <a:endParaRPr lang="es-EC" sz="1200" kern="1200" dirty="0">
            <a:solidFill>
              <a:schemeClr val="tx1"/>
            </a:solidFill>
            <a:latin typeface="Arial" pitchFamily="34" charset="0"/>
            <a:cs typeface="Arial" pitchFamily="34" charset="0"/>
          </a:endParaRPr>
        </a:p>
      </dsp:txBody>
      <dsp:txXfrm>
        <a:off x="208198" y="4058884"/>
        <a:ext cx="1665165" cy="1390742"/>
      </dsp:txXfrm>
    </dsp:sp>
    <dsp:sp modelId="{17F5C47B-C81B-4AF1-916C-33288479CC78}">
      <dsp:nvSpPr>
        <dsp:cNvPr id="0" name=""/>
        <dsp:cNvSpPr/>
      </dsp:nvSpPr>
      <dsp:spPr>
        <a:xfrm rot="5400000">
          <a:off x="1987120" y="4623395"/>
          <a:ext cx="493811" cy="261720"/>
        </a:xfrm>
        <a:prstGeom prst="triangle">
          <a:avLst/>
        </a:prstGeom>
        <a:solidFill>
          <a:schemeClr val="accent3">
            <a:hueOff val="-2760720"/>
            <a:satOff val="-7277"/>
            <a:lumOff val="-1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05B5CF-8240-4292-900F-ADAA61D51CA1}">
      <dsp:nvSpPr>
        <dsp:cNvPr id="0" name=""/>
        <dsp:cNvSpPr/>
      </dsp:nvSpPr>
      <dsp:spPr>
        <a:xfrm>
          <a:off x="2579873" y="4201997"/>
          <a:ext cx="1716820" cy="1104517"/>
        </a:xfrm>
        <a:prstGeom prst="ellipse">
          <a:avLst/>
        </a:prstGeom>
        <a:solidFill>
          <a:schemeClr val="accent3">
            <a:hueOff val="-3764618"/>
            <a:satOff val="-9923"/>
            <a:lumOff val="-256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Comunicación – Cooperación – Conocimiento</a:t>
          </a:r>
          <a:endParaRPr lang="es-EC" sz="1200" kern="1200" dirty="0">
            <a:solidFill>
              <a:schemeClr val="tx1"/>
            </a:solidFill>
            <a:latin typeface="Arial" pitchFamily="34" charset="0"/>
            <a:cs typeface="Arial" pitchFamily="34" charset="0"/>
          </a:endParaRPr>
        </a:p>
      </dsp:txBody>
      <dsp:txXfrm>
        <a:off x="2579873" y="4201997"/>
        <a:ext cx="1716820" cy="1104517"/>
      </dsp:txXfrm>
    </dsp:sp>
    <dsp:sp modelId="{27572C0F-0D90-4DD1-9C9B-0B55BB32FD1F}">
      <dsp:nvSpPr>
        <dsp:cNvPr id="0" name=""/>
        <dsp:cNvSpPr/>
      </dsp:nvSpPr>
      <dsp:spPr>
        <a:xfrm>
          <a:off x="3191377" y="3740230"/>
          <a:ext cx="493811" cy="261720"/>
        </a:xfrm>
        <a:prstGeom prst="triangle">
          <a:avLst/>
        </a:prstGeom>
        <a:solidFill>
          <a:schemeClr val="accent3">
            <a:hueOff val="-4141079"/>
            <a:satOff val="-10915"/>
            <a:lumOff val="-2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8F3B35-D3F4-4AF1-B723-4BA46A464098}">
      <dsp:nvSpPr>
        <dsp:cNvPr id="0" name=""/>
        <dsp:cNvSpPr/>
      </dsp:nvSpPr>
      <dsp:spPr>
        <a:xfrm>
          <a:off x="2579873" y="1994997"/>
          <a:ext cx="1716820" cy="1560001"/>
        </a:xfrm>
        <a:prstGeom prst="ellipse">
          <a:avLst/>
        </a:prstGeom>
        <a:solidFill>
          <a:srgbClr val="FFFF00"/>
        </a:solidFill>
        <a:ln w="48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Elaboración e implementación de un plan estratégico </a:t>
          </a:r>
          <a:endParaRPr lang="es-EC" sz="1200" kern="1200" dirty="0">
            <a:solidFill>
              <a:schemeClr val="tx1"/>
            </a:solidFill>
            <a:latin typeface="Arial" pitchFamily="34" charset="0"/>
            <a:cs typeface="Arial" pitchFamily="34" charset="0"/>
          </a:endParaRPr>
        </a:p>
      </dsp:txBody>
      <dsp:txXfrm>
        <a:off x="2579873" y="1994997"/>
        <a:ext cx="1716820" cy="1560001"/>
      </dsp:txXfrm>
    </dsp:sp>
    <dsp:sp modelId="{C3CCA115-F1F5-482A-A936-AABD6516FA29}">
      <dsp:nvSpPr>
        <dsp:cNvPr id="0" name=""/>
        <dsp:cNvSpPr/>
      </dsp:nvSpPr>
      <dsp:spPr>
        <a:xfrm>
          <a:off x="3191377" y="1609823"/>
          <a:ext cx="493811" cy="261720"/>
        </a:xfrm>
        <a:prstGeom prst="triangle">
          <a:avLst/>
        </a:prstGeom>
        <a:solidFill>
          <a:schemeClr val="accent3">
            <a:hueOff val="-5521439"/>
            <a:satOff val="-14554"/>
            <a:lumOff val="-3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7A5C45-46C4-444E-92B8-89C3121E77E0}">
      <dsp:nvSpPr>
        <dsp:cNvPr id="0" name=""/>
        <dsp:cNvSpPr/>
      </dsp:nvSpPr>
      <dsp:spPr>
        <a:xfrm>
          <a:off x="2722482" y="1298"/>
          <a:ext cx="1431603" cy="1499886"/>
        </a:xfrm>
        <a:prstGeom prst="ellipse">
          <a:avLst/>
        </a:prstGeom>
        <a:solidFill>
          <a:schemeClr val="accent2">
            <a:lumMod val="20000"/>
            <a:lumOff val="8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Ejecución de un plan de comunicación interno</a:t>
          </a:r>
          <a:endParaRPr lang="es-EC" sz="1200" kern="1200" dirty="0">
            <a:solidFill>
              <a:schemeClr val="tx1"/>
            </a:solidFill>
            <a:latin typeface="Arial" pitchFamily="34" charset="0"/>
            <a:cs typeface="Arial" pitchFamily="34" charset="0"/>
          </a:endParaRPr>
        </a:p>
      </dsp:txBody>
      <dsp:txXfrm>
        <a:off x="2722482" y="1298"/>
        <a:ext cx="1431603" cy="1499886"/>
      </dsp:txXfrm>
    </dsp:sp>
    <dsp:sp modelId="{6B25FFB4-5EAB-402B-B256-D7642E4EAB4A}">
      <dsp:nvSpPr>
        <dsp:cNvPr id="0" name=""/>
        <dsp:cNvSpPr/>
      </dsp:nvSpPr>
      <dsp:spPr>
        <a:xfrm rot="5334375">
          <a:off x="4354220" y="598181"/>
          <a:ext cx="493811" cy="261720"/>
        </a:xfrm>
        <a:prstGeom prst="triangle">
          <a:avLst/>
        </a:prstGeom>
        <a:solidFill>
          <a:schemeClr val="accent3">
            <a:hueOff val="-6901799"/>
            <a:satOff val="-1819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8A00C-E344-48FE-B403-D2BB608F46D4}">
      <dsp:nvSpPr>
        <dsp:cNvPr id="0" name=""/>
        <dsp:cNvSpPr/>
      </dsp:nvSpPr>
      <dsp:spPr>
        <a:xfrm>
          <a:off x="5033264" y="117350"/>
          <a:ext cx="1471532" cy="1178786"/>
        </a:xfrm>
        <a:prstGeom prst="ellipse">
          <a:avLst/>
        </a:prstGeom>
        <a:solidFill>
          <a:schemeClr val="accent3">
            <a:hueOff val="-7529236"/>
            <a:satOff val="-19846"/>
            <a:lumOff val="-5134"/>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Ejecución de un plan de comunicación externa.</a:t>
          </a:r>
          <a:endParaRPr lang="es-EC" sz="1200" kern="1200" dirty="0">
            <a:solidFill>
              <a:schemeClr val="tx1"/>
            </a:solidFill>
            <a:latin typeface="Arial" pitchFamily="34" charset="0"/>
            <a:cs typeface="Arial" pitchFamily="34" charset="0"/>
          </a:endParaRPr>
        </a:p>
      </dsp:txBody>
      <dsp:txXfrm>
        <a:off x="5033264" y="117350"/>
        <a:ext cx="1471532" cy="1178786"/>
      </dsp:txXfrm>
    </dsp:sp>
    <dsp:sp modelId="{3C3EE008-0B6C-46C8-B9A2-DDFF53770688}">
      <dsp:nvSpPr>
        <dsp:cNvPr id="0" name=""/>
        <dsp:cNvSpPr/>
      </dsp:nvSpPr>
      <dsp:spPr>
        <a:xfrm rot="10800000">
          <a:off x="5522125" y="1477616"/>
          <a:ext cx="493811" cy="261720"/>
        </a:xfrm>
        <a:prstGeom prst="triangle">
          <a:avLst/>
        </a:prstGeom>
        <a:solidFill>
          <a:schemeClr val="accent3">
            <a:hueOff val="-8282159"/>
            <a:satOff val="-21831"/>
            <a:lumOff val="-5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A2181A-5F2D-4A11-8DFC-D7E8C5C2E900}">
      <dsp:nvSpPr>
        <dsp:cNvPr id="0" name=""/>
        <dsp:cNvSpPr/>
      </dsp:nvSpPr>
      <dsp:spPr>
        <a:xfrm>
          <a:off x="5033264" y="1906001"/>
          <a:ext cx="1471532" cy="1451770"/>
        </a:xfrm>
        <a:prstGeom prst="ellipse">
          <a:avLst/>
        </a:prstGeom>
        <a:solidFill>
          <a:srgbClr val="FFFF00"/>
        </a:solidFill>
        <a:ln w="48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Seguimiento de casos</a:t>
          </a:r>
          <a:endParaRPr lang="es-EC" sz="1200" kern="1200" dirty="0">
            <a:solidFill>
              <a:schemeClr val="tx1"/>
            </a:solidFill>
            <a:latin typeface="Arial" pitchFamily="34" charset="0"/>
            <a:cs typeface="Arial" pitchFamily="34" charset="0"/>
          </a:endParaRPr>
        </a:p>
      </dsp:txBody>
      <dsp:txXfrm>
        <a:off x="5033264" y="1906001"/>
        <a:ext cx="1471532" cy="1451770"/>
      </dsp:txXfrm>
    </dsp:sp>
    <dsp:sp modelId="{C74E65E4-AD81-4325-ACCB-56E6B3398EC5}">
      <dsp:nvSpPr>
        <dsp:cNvPr id="0" name=""/>
        <dsp:cNvSpPr/>
      </dsp:nvSpPr>
      <dsp:spPr>
        <a:xfrm rot="10800000">
          <a:off x="5522125" y="3598680"/>
          <a:ext cx="493811" cy="261720"/>
        </a:xfrm>
        <a:prstGeom prst="triangle">
          <a:avLst/>
        </a:prstGeom>
        <a:solidFill>
          <a:schemeClr val="accent3">
            <a:hueOff val="-9662519"/>
            <a:satOff val="-25469"/>
            <a:lumOff val="-6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CEE42-D155-40E2-AE0D-5F1DEEAE5213}">
      <dsp:nvSpPr>
        <dsp:cNvPr id="0" name=""/>
        <dsp:cNvSpPr/>
      </dsp:nvSpPr>
      <dsp:spPr>
        <a:xfrm>
          <a:off x="5002139" y="4086496"/>
          <a:ext cx="1533783" cy="941064"/>
        </a:xfrm>
        <a:prstGeom prst="ellipse">
          <a:avLst/>
        </a:prstGeom>
        <a:solidFill>
          <a:schemeClr val="accent3">
            <a:hueOff val="-10038981"/>
            <a:satOff val="-26462"/>
            <a:lumOff val="-684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Adecuar infraestructura</a:t>
          </a:r>
          <a:endParaRPr lang="es-EC" sz="1200" kern="1200" dirty="0">
            <a:solidFill>
              <a:schemeClr val="tx1"/>
            </a:solidFill>
            <a:latin typeface="Arial" pitchFamily="34" charset="0"/>
            <a:cs typeface="Arial" pitchFamily="34" charset="0"/>
          </a:endParaRPr>
        </a:p>
      </dsp:txBody>
      <dsp:txXfrm>
        <a:off x="5002139" y="4086496"/>
        <a:ext cx="1533783" cy="941064"/>
      </dsp:txXfrm>
    </dsp:sp>
    <dsp:sp modelId="{B1F27AF0-962F-4F4D-A9CD-3DEC4A725F80}">
      <dsp:nvSpPr>
        <dsp:cNvPr id="0" name=""/>
        <dsp:cNvSpPr/>
      </dsp:nvSpPr>
      <dsp:spPr>
        <a:xfrm rot="5400000">
          <a:off x="6649147" y="4426168"/>
          <a:ext cx="493811" cy="261720"/>
        </a:xfrm>
        <a:prstGeom prst="triangle">
          <a:avLst/>
        </a:prstGeom>
        <a:solidFill>
          <a:schemeClr val="accent3">
            <a:hueOff val="-11042878"/>
            <a:satOff val="-29108"/>
            <a:lumOff val="-7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47D6E5-D415-4528-A2AC-3CE71E70B7B8}">
      <dsp:nvSpPr>
        <dsp:cNvPr id="0" name=""/>
        <dsp:cNvSpPr/>
      </dsp:nvSpPr>
      <dsp:spPr>
        <a:xfrm>
          <a:off x="7241368" y="4022207"/>
          <a:ext cx="1695496" cy="1069641"/>
        </a:xfrm>
        <a:prstGeom prst="ellipse">
          <a:avLst/>
        </a:prstGeom>
        <a:solidFill>
          <a:schemeClr val="accent3">
            <a:hueOff val="-11293853"/>
            <a:satOff val="-29770"/>
            <a:lumOff val="-770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Aplicar el plan Tecnologías de comunicación e información</a:t>
          </a:r>
          <a:endParaRPr lang="es-EC" sz="1200" kern="1200" dirty="0">
            <a:solidFill>
              <a:schemeClr val="tx1"/>
            </a:solidFill>
            <a:latin typeface="Arial" pitchFamily="34" charset="0"/>
            <a:cs typeface="Arial" pitchFamily="34" charset="0"/>
          </a:endParaRPr>
        </a:p>
      </dsp:txBody>
      <dsp:txXfrm>
        <a:off x="7241368" y="4022207"/>
        <a:ext cx="1695496" cy="1069641"/>
      </dsp:txXfrm>
    </dsp:sp>
    <dsp:sp modelId="{D03327E4-1C51-4CC3-9366-D3E4636FE6C5}">
      <dsp:nvSpPr>
        <dsp:cNvPr id="0" name=""/>
        <dsp:cNvSpPr/>
      </dsp:nvSpPr>
      <dsp:spPr>
        <a:xfrm>
          <a:off x="7842210" y="3515829"/>
          <a:ext cx="493811" cy="261720"/>
        </a:xfrm>
        <a:prstGeom prst="triangle">
          <a:avLst/>
        </a:prstGeom>
        <a:solidFill>
          <a:schemeClr val="accent3">
            <a:hueOff val="-12423238"/>
            <a:satOff val="-32746"/>
            <a:lumOff val="-8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1C7FBF-CAA0-476D-B094-BE57B5EA4668}">
      <dsp:nvSpPr>
        <dsp:cNvPr id="0" name=""/>
        <dsp:cNvSpPr/>
      </dsp:nvSpPr>
      <dsp:spPr>
        <a:xfrm>
          <a:off x="7312926" y="2018665"/>
          <a:ext cx="1552379" cy="1267321"/>
        </a:xfrm>
        <a:prstGeom prst="ellipse">
          <a:avLst/>
        </a:prstGeom>
        <a:solidFill>
          <a:schemeClr val="accent6">
            <a:lumMod val="20000"/>
            <a:lumOff val="8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Gestión efectiva de recursos asignados y propuesta de proyectos viables</a:t>
          </a:r>
          <a:endParaRPr lang="es-EC" sz="1200" kern="1200" dirty="0">
            <a:solidFill>
              <a:schemeClr val="tx1"/>
            </a:solidFill>
            <a:latin typeface="Arial" pitchFamily="34" charset="0"/>
            <a:cs typeface="Arial" pitchFamily="34" charset="0"/>
          </a:endParaRPr>
        </a:p>
      </dsp:txBody>
      <dsp:txXfrm>
        <a:off x="7312926" y="2018665"/>
        <a:ext cx="1552379" cy="1267321"/>
      </dsp:txXfrm>
    </dsp:sp>
    <dsp:sp modelId="{93FB8260-D885-43EA-A699-AC40700ACB25}">
      <dsp:nvSpPr>
        <dsp:cNvPr id="0" name=""/>
        <dsp:cNvSpPr/>
      </dsp:nvSpPr>
      <dsp:spPr>
        <a:xfrm>
          <a:off x="7842210" y="1597599"/>
          <a:ext cx="493811" cy="261720"/>
        </a:xfrm>
        <a:prstGeom prst="triangle">
          <a:avLst/>
        </a:prstGeom>
        <a:solidFill>
          <a:schemeClr val="accent3">
            <a:hueOff val="-13803598"/>
            <a:satOff val="-3638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3A8E8D-213F-42A4-86F0-09F013ED22BB}">
      <dsp:nvSpPr>
        <dsp:cNvPr id="0" name=""/>
        <dsp:cNvSpPr/>
      </dsp:nvSpPr>
      <dsp:spPr>
        <a:xfrm>
          <a:off x="7383671" y="42178"/>
          <a:ext cx="1410890" cy="1410890"/>
        </a:xfrm>
        <a:prstGeom prst="ellipse">
          <a:avLst/>
        </a:prstGeom>
        <a:solidFill>
          <a:schemeClr val="accent3">
            <a:hueOff val="-13803598"/>
            <a:satOff val="-36385"/>
            <a:lumOff val="-941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Analizar la posible presión política</a:t>
          </a:r>
          <a:endParaRPr lang="es-EC" sz="1200" kern="1200" dirty="0">
            <a:solidFill>
              <a:schemeClr val="tx1"/>
            </a:solidFill>
            <a:latin typeface="Arial" pitchFamily="34" charset="0"/>
            <a:cs typeface="Arial" pitchFamily="34" charset="0"/>
          </a:endParaRPr>
        </a:p>
      </dsp:txBody>
      <dsp:txXfrm>
        <a:off x="7383671" y="42178"/>
        <a:ext cx="1410890" cy="141089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D527E1-C580-47BF-A075-14DB20C9D2B7}">
      <dsp:nvSpPr>
        <dsp:cNvPr id="0" name=""/>
        <dsp:cNvSpPr/>
      </dsp:nvSpPr>
      <dsp:spPr>
        <a:xfrm>
          <a:off x="467550" y="836705"/>
          <a:ext cx="6048656" cy="5760634"/>
        </a:xfrm>
        <a:prstGeom prst="gear9">
          <a:avLst/>
        </a:prstGeom>
        <a:solidFill>
          <a:srgbClr val="FFFF00"/>
        </a:solidFill>
        <a:ln w="48000" cap="flat" cmpd="thickThin"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kumimoji="0" lang="es-EC" sz="2400" b="1" i="0" u="none" strike="noStrike" kern="1200" cap="none" normalizeH="0" baseline="0" dirty="0" smtClean="0">
              <a:ln/>
              <a:solidFill>
                <a:schemeClr val="accent6">
                  <a:lumMod val="75000"/>
                </a:schemeClr>
              </a:solidFill>
              <a:effectLst/>
              <a:latin typeface="Arial" pitchFamily="34" charset="0"/>
              <a:cs typeface="Arial" pitchFamily="34" charset="0"/>
            </a:rPr>
            <a:t>MISIÓN  </a:t>
          </a:r>
          <a:r>
            <a:rPr kumimoji="0" lang="es-EC" sz="1600" b="1" i="0" u="none" strike="noStrike" kern="1200" cap="none" normalizeH="0" baseline="0" dirty="0" smtClean="0">
              <a:ln/>
              <a:solidFill>
                <a:schemeClr val="accent6">
                  <a:lumMod val="75000"/>
                </a:schemeClr>
              </a:solidFill>
              <a:effectLst/>
              <a:latin typeface="Arial" pitchFamily="34" charset="0"/>
              <a:cs typeface="Arial" pitchFamily="34" charset="0"/>
            </a:rPr>
            <a:t>  </a:t>
          </a:r>
          <a:r>
            <a:rPr kumimoji="0" lang="es-EC" sz="1600" b="1" i="0" u="none" strike="noStrike" kern="1200" cap="none" normalizeH="0" baseline="0" dirty="0" smtClean="0">
              <a:ln/>
              <a:solidFill>
                <a:schemeClr val="tx1"/>
              </a:solidFill>
              <a:effectLst/>
              <a:latin typeface="Arial" pitchFamily="34" charset="0"/>
              <a:cs typeface="Arial" pitchFamily="34" charset="0"/>
            </a:rPr>
            <a:t> </a:t>
          </a:r>
        </a:p>
        <a:p>
          <a:pPr lvl="0" algn="just" defTabSz="1066800" rtl="0">
            <a:lnSpc>
              <a:spcPct val="90000"/>
            </a:lnSpc>
            <a:spcBef>
              <a:spcPct val="0"/>
            </a:spcBef>
            <a:spcAft>
              <a:spcPct val="35000"/>
            </a:spcAft>
          </a:pPr>
          <a:r>
            <a:rPr kumimoji="0" lang="es-EC" sz="1600" b="1" i="0" u="none" strike="noStrike" kern="1200" cap="none" normalizeH="0" baseline="0" dirty="0" smtClean="0">
              <a:ln/>
              <a:solidFill>
                <a:schemeClr val="tx1"/>
              </a:solidFill>
              <a:effectLst/>
              <a:latin typeface="Arial" pitchFamily="34" charset="0"/>
              <a:cs typeface="Arial" pitchFamily="34" charset="0"/>
            </a:rPr>
            <a:t>                                                                   </a:t>
          </a:r>
          <a:r>
            <a:rPr kumimoji="0" lang="es-EC" sz="1600" b="0" i="0" u="none" strike="noStrike" kern="1200" cap="none" normalizeH="0" baseline="0" dirty="0" smtClean="0">
              <a:ln/>
              <a:solidFill>
                <a:schemeClr val="tx1"/>
              </a:solidFill>
              <a:effectLst/>
              <a:latin typeface="Arial" pitchFamily="34" charset="0"/>
              <a:cs typeface="Arial" pitchFamily="34" charset="0"/>
            </a:rPr>
            <a:t>La Comisión Metropolitana de Lucha Contra la Corrupción, unidad especializada de la más alta jerarquía, previene la corrupción  y promueve la transparencia en la Gestión Municipal, mediante la aplicación de herramientas de control social y la difusión de valores y principios éticos, e investiga actos de presunta corrupción cometidos por servidores y servidoras municipales de todas las instancias del Municipio del Distrito Metropolitano de Quito. </a:t>
          </a:r>
          <a:endParaRPr lang="es-EC" sz="1600" b="0" kern="1200" dirty="0">
            <a:solidFill>
              <a:schemeClr val="tx1"/>
            </a:solidFill>
          </a:endParaRPr>
        </a:p>
      </dsp:txBody>
      <dsp:txXfrm>
        <a:off x="467550" y="836705"/>
        <a:ext cx="6048656" cy="5760634"/>
      </dsp:txXfrm>
    </dsp:sp>
    <dsp:sp modelId="{CAE4ECFF-7C01-4FF6-A7A6-B712A7A48047}">
      <dsp:nvSpPr>
        <dsp:cNvPr id="0" name=""/>
        <dsp:cNvSpPr/>
      </dsp:nvSpPr>
      <dsp:spPr>
        <a:xfrm>
          <a:off x="2843826" y="620710"/>
          <a:ext cx="4639437" cy="4639437"/>
        </a:xfrm>
        <a:prstGeom prst="circularArrow">
          <a:avLst>
            <a:gd name="adj1" fmla="val 4878"/>
            <a:gd name="adj2" fmla="val 312630"/>
            <a:gd name="adj3" fmla="val 3300409"/>
            <a:gd name="adj4" fmla="val 15019214"/>
            <a:gd name="adj5" fmla="val 5691"/>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6350" cap="rnd" cmpd="sng" algn="ctr">
          <a:solidFill>
            <a:schemeClr val="accent3">
              <a:shade val="95000"/>
              <a:satMod val="105000"/>
            </a:schemeClr>
          </a:solidFill>
          <a:prstDash val="solid"/>
        </a:ln>
        <a:effectLst>
          <a:outerShdw blurRad="45000" dist="25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11CE5C-5633-41B6-BF1C-720AF59B1841}" type="datetimeFigureOut">
              <a:rPr lang="es-ES" smtClean="0"/>
              <a:pPr/>
              <a:t>22/11/2011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D5D2A9-DF9E-47D0-86C9-BD5FDB3A137F}" type="slidenum">
              <a:rPr lang="es-ES" smtClean="0"/>
              <a:pPr/>
              <a:t>‹Nº›</a:t>
            </a:fld>
            <a:endParaRPr lang="es-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55DB3-93F7-4BA2-9676-A09DDD169C42}" type="datetimeFigureOut">
              <a:rPr lang="es-EC" smtClean="0"/>
              <a:pPr/>
              <a:t>22/11/2011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2B4959-F8E8-42BF-B35F-22DD34EC599C}" type="slidenum">
              <a:rPr lang="es-EC" smtClean="0"/>
              <a:pPr/>
              <a:t>‹Nº›</a:t>
            </a:fld>
            <a:endParaRPr lang="es-EC"/>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2B4959-F8E8-42BF-B35F-22DD34EC599C}" type="slidenum">
              <a:rPr lang="es-EC" smtClean="0"/>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19</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20</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21</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31</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32</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38</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39</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40</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41</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42</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4</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B2B4959-F8E8-42BF-B35F-22DD34EC599C}" type="slidenum">
              <a:rPr lang="es-EC" smtClean="0"/>
              <a:pPr/>
              <a:t>6</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9</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10</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13</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14</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16</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562D160-87E8-42B8-9FD0-97CD46E18B33}" type="slidenum">
              <a:rPr lang="es-EC" smtClean="0"/>
              <a:pPr/>
              <a:t>17</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EB7D6F4D-D13E-4126-8A2E-C14B7280E688}" type="datetime1">
              <a:rPr lang="es-EC" smtClean="0"/>
              <a:pPr/>
              <a:t>22/11/2011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663EA59-E60C-43AC-975E-DC1366EB5F04}" type="slidenum">
              <a:rPr lang="es-EC" smtClean="0"/>
              <a:pPr/>
              <a:t>‹Nº›</a:t>
            </a:fld>
            <a:endParaRPr lang="es-EC"/>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99806A4-AB5C-4876-A104-B3FC0F3CF64B}" type="datetime1">
              <a:rPr lang="es-EC" smtClean="0"/>
              <a:pPr/>
              <a:t>22/11/2011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663EA59-E60C-43AC-975E-DC1366EB5F04}"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EA9A645-C77F-4C05-A23A-F8F9D9BF1A41}" type="datetime1">
              <a:rPr lang="es-EC" smtClean="0"/>
              <a:pPr/>
              <a:t>22/11/2011</a:t>
            </a:fld>
            <a:endParaRPr lang="es-EC"/>
          </a:p>
        </p:txBody>
      </p:sp>
      <p:sp>
        <p:nvSpPr>
          <p:cNvPr id="5" name="4 Marcador de pie de página"/>
          <p:cNvSpPr>
            <a:spLocks noGrp="1"/>
          </p:cNvSpPr>
          <p:nvPr>
            <p:ph type="ftr" sz="quarter" idx="11"/>
          </p:nvPr>
        </p:nvSpPr>
        <p:spPr>
          <a:xfrm>
            <a:off x="2640597" y="6377459"/>
            <a:ext cx="3836404" cy="365125"/>
          </a:xfrm>
        </p:spPr>
        <p:txBody>
          <a:bodyPr/>
          <a:lstStyle/>
          <a:p>
            <a:endParaRPr lang="es-EC"/>
          </a:p>
        </p:txBody>
      </p:sp>
      <p:sp>
        <p:nvSpPr>
          <p:cNvPr id="6" name="5 Marcador de número de diapositiva"/>
          <p:cNvSpPr>
            <a:spLocks noGrp="1"/>
          </p:cNvSpPr>
          <p:nvPr>
            <p:ph type="sldNum" sz="quarter" idx="12"/>
          </p:nvPr>
        </p:nvSpPr>
        <p:spPr/>
        <p:txBody>
          <a:bodyPr/>
          <a:lstStyle/>
          <a:p>
            <a:fld id="{3663EA59-E60C-43AC-975E-DC1366EB5F04}"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8F9F525-C179-431F-894A-B7BA40991982}" type="datetime1">
              <a:rPr lang="es-EC" smtClean="0"/>
              <a:pPr/>
              <a:t>22/11/2011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663EA59-E60C-43AC-975E-DC1366EB5F04}"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BB64CC0-CC88-4F0F-835E-B68D038D25B0}" type="datetime1">
              <a:rPr lang="es-EC" smtClean="0"/>
              <a:pPr/>
              <a:t>22/11/2011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663EA59-E60C-43AC-975E-DC1366EB5F04}"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338CD53-F6AC-44E4-961F-05030099A5CA}" type="datetime1">
              <a:rPr lang="es-EC" smtClean="0"/>
              <a:pPr/>
              <a:t>22/11/2011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663EA59-E60C-43AC-975E-DC1366EB5F04}"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5511950-5DE1-42BE-BA6A-586B7C0E95A2}" type="datetime1">
              <a:rPr lang="es-EC" smtClean="0"/>
              <a:pPr/>
              <a:t>22/11/2011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3663EA59-E60C-43AC-975E-DC1366EB5F04}"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CBE54D1-BF5B-4D30-95C2-D6BBC7926D74}" type="datetime1">
              <a:rPr lang="es-EC" smtClean="0"/>
              <a:pPr/>
              <a:t>22/11/2011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3663EA59-E60C-43AC-975E-DC1366EB5F04}"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9C9EF41-A39E-469F-8B98-A52772FA0997}" type="datetime1">
              <a:rPr lang="es-EC" smtClean="0"/>
              <a:pPr/>
              <a:t>22/11/2011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3663EA59-E60C-43AC-975E-DC1366EB5F04}"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27BD3FD-59BB-4576-8B08-E9D84078F3A8}" type="datetime1">
              <a:rPr lang="es-EC" smtClean="0"/>
              <a:pPr/>
              <a:t>22/11/2011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663EA59-E60C-43AC-975E-DC1366EB5F04}" type="slidenum">
              <a:rPr lang="es-EC" smtClean="0"/>
              <a:pPr/>
              <a:t>‹Nº›</a:t>
            </a:fld>
            <a:endParaRPr lang="es-EC"/>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F7456B32-66A0-4F66-8757-1B50D10BDB56}" type="datetime1">
              <a:rPr lang="es-EC" smtClean="0"/>
              <a:pPr/>
              <a:t>22/11/2011</a:t>
            </a:fld>
            <a:endParaRPr lang="es-EC"/>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C"/>
          </a:p>
        </p:txBody>
      </p:sp>
      <p:sp>
        <p:nvSpPr>
          <p:cNvPr id="7" name="6 Marcador de número de diapositiva"/>
          <p:cNvSpPr>
            <a:spLocks noGrp="1"/>
          </p:cNvSpPr>
          <p:nvPr>
            <p:ph type="sldNum" sz="quarter" idx="12"/>
          </p:nvPr>
        </p:nvSpPr>
        <p:spPr>
          <a:xfrm>
            <a:off x="8339328" y="1170432"/>
            <a:ext cx="733864" cy="201168"/>
          </a:xfrm>
        </p:spPr>
        <p:txBody>
          <a:bodyPr/>
          <a:lstStyle/>
          <a:p>
            <a:fld id="{3663EA59-E60C-43AC-975E-DC1366EB5F04}"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6BF653E-A9F7-446F-8317-4D9708EE6EEB}" type="datetime1">
              <a:rPr lang="es-EC" smtClean="0"/>
              <a:pPr/>
              <a:t>22/11/2011</a:t>
            </a:fld>
            <a:endParaRPr lang="es-EC"/>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C"/>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663EA59-E60C-43AC-975E-DC1366EB5F04}"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12"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microsoft.com/office/2007/relationships/diagramDrawing" Target="../diagrams/drawing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4.xml"/><Relationship Id="rId13" Type="http://schemas.openxmlformats.org/officeDocument/2006/relationships/diagramColors" Target="../diagrams/colors15.xml"/><Relationship Id="rId18" Type="http://schemas.microsoft.com/office/2007/relationships/diagramDrawing" Target="../diagrams/drawing14.xml"/><Relationship Id="rId3" Type="http://schemas.openxmlformats.org/officeDocument/2006/relationships/diagramLayout" Target="../diagrams/layout13.xml"/><Relationship Id="rId7" Type="http://schemas.openxmlformats.org/officeDocument/2006/relationships/diagramLayout" Target="../diagrams/layout14.xml"/><Relationship Id="rId12" Type="http://schemas.openxmlformats.org/officeDocument/2006/relationships/diagramQuickStyle" Target="../diagrams/quickStyle15.xml"/><Relationship Id="rId17" Type="http://schemas.microsoft.com/office/2007/relationships/diagramDrawing" Target="../diagrams/drawing13.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1.xml"/><Relationship Id="rId6" Type="http://schemas.openxmlformats.org/officeDocument/2006/relationships/diagramData" Target="../diagrams/data14.xml"/><Relationship Id="rId11" Type="http://schemas.openxmlformats.org/officeDocument/2006/relationships/diagramLayout" Target="../diagrams/layout15.xml"/><Relationship Id="rId5" Type="http://schemas.openxmlformats.org/officeDocument/2006/relationships/diagramColors" Target="../diagrams/colors13.xml"/><Relationship Id="rId10" Type="http://schemas.openxmlformats.org/officeDocument/2006/relationships/diagramData" Target="../diagrams/data15.xml"/><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7.xml"/><Relationship Id="rId13" Type="http://schemas.openxmlformats.org/officeDocument/2006/relationships/diagramColors" Target="../diagrams/colors18.xml"/><Relationship Id="rId18" Type="http://schemas.microsoft.com/office/2007/relationships/diagramDrawing" Target="../diagrams/drawing17.xml"/><Relationship Id="rId3" Type="http://schemas.openxmlformats.org/officeDocument/2006/relationships/diagramLayout" Target="../diagrams/layout16.xml"/><Relationship Id="rId7" Type="http://schemas.openxmlformats.org/officeDocument/2006/relationships/diagramLayout" Target="../diagrams/layout17.xml"/><Relationship Id="rId12" Type="http://schemas.openxmlformats.org/officeDocument/2006/relationships/diagramQuickStyle" Target="../diagrams/quickStyle18.xml"/><Relationship Id="rId17" Type="http://schemas.microsoft.com/office/2007/relationships/diagramDrawing" Target="../diagrams/drawing16.xml"/><Relationship Id="rId2" Type="http://schemas.openxmlformats.org/officeDocument/2006/relationships/diagramData" Target="../diagrams/data16.xml"/><Relationship Id="rId16" Type="http://schemas.microsoft.com/office/2007/relationships/diagramDrawing" Target="../diagrams/drawing18.xml"/><Relationship Id="rId1" Type="http://schemas.openxmlformats.org/officeDocument/2006/relationships/slideLayout" Target="../slideLayouts/slideLayout1.xml"/><Relationship Id="rId6" Type="http://schemas.openxmlformats.org/officeDocument/2006/relationships/diagramData" Target="../diagrams/data17.xml"/><Relationship Id="rId11" Type="http://schemas.openxmlformats.org/officeDocument/2006/relationships/diagramLayout" Target="../diagrams/layout18.xml"/><Relationship Id="rId5" Type="http://schemas.openxmlformats.org/officeDocument/2006/relationships/diagramColors" Target="../diagrams/colors16.xml"/><Relationship Id="rId10" Type="http://schemas.openxmlformats.org/officeDocument/2006/relationships/diagramData" Target="../diagrams/data18.xml"/><Relationship Id="rId4" Type="http://schemas.openxmlformats.org/officeDocument/2006/relationships/diagramQuickStyle" Target="../diagrams/quickStyle16.xml"/><Relationship Id="rId9" Type="http://schemas.openxmlformats.org/officeDocument/2006/relationships/diagramColors" Target="../diagrams/colors17.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0.xml"/><Relationship Id="rId13" Type="http://schemas.openxmlformats.org/officeDocument/2006/relationships/diagramColors" Target="../diagrams/colors21.xml"/><Relationship Id="rId18" Type="http://schemas.microsoft.com/office/2007/relationships/diagramDrawing" Target="../diagrams/drawing20.xml"/><Relationship Id="rId3" Type="http://schemas.openxmlformats.org/officeDocument/2006/relationships/diagramLayout" Target="../diagrams/layout19.xml"/><Relationship Id="rId7" Type="http://schemas.openxmlformats.org/officeDocument/2006/relationships/diagramLayout" Target="../diagrams/layout20.xml"/><Relationship Id="rId12" Type="http://schemas.openxmlformats.org/officeDocument/2006/relationships/diagramQuickStyle" Target="../diagrams/quickStyle21.xml"/><Relationship Id="rId17" Type="http://schemas.microsoft.com/office/2007/relationships/diagramDrawing" Target="../diagrams/drawing19.xml"/><Relationship Id="rId2" Type="http://schemas.openxmlformats.org/officeDocument/2006/relationships/diagramData" Target="../diagrams/data19.xml"/><Relationship Id="rId16" Type="http://schemas.microsoft.com/office/2007/relationships/diagramDrawing" Target="../diagrams/drawing21.xml"/><Relationship Id="rId1" Type="http://schemas.openxmlformats.org/officeDocument/2006/relationships/slideLayout" Target="../slideLayouts/slideLayout7.xml"/><Relationship Id="rId6" Type="http://schemas.openxmlformats.org/officeDocument/2006/relationships/diagramData" Target="../diagrams/data20.xml"/><Relationship Id="rId11" Type="http://schemas.openxmlformats.org/officeDocument/2006/relationships/diagramLayout" Target="../diagrams/layout21.xml"/><Relationship Id="rId5" Type="http://schemas.openxmlformats.org/officeDocument/2006/relationships/diagramColors" Target="../diagrams/colors19.xml"/><Relationship Id="rId10" Type="http://schemas.openxmlformats.org/officeDocument/2006/relationships/diagramData" Target="../diagrams/data21.xml"/><Relationship Id="rId4" Type="http://schemas.openxmlformats.org/officeDocument/2006/relationships/diagramQuickStyle" Target="../diagrams/quickStyle19.xml"/><Relationship Id="rId9" Type="http://schemas.openxmlformats.org/officeDocument/2006/relationships/diagramColors" Target="../diagrams/colors20.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3.xml"/><Relationship Id="rId13" Type="http://schemas.openxmlformats.org/officeDocument/2006/relationships/diagramColors" Target="../diagrams/colors24.xml"/><Relationship Id="rId18" Type="http://schemas.microsoft.com/office/2007/relationships/diagramDrawing" Target="../diagrams/drawing23.xml"/><Relationship Id="rId3" Type="http://schemas.openxmlformats.org/officeDocument/2006/relationships/diagramLayout" Target="../diagrams/layout22.xml"/><Relationship Id="rId7" Type="http://schemas.openxmlformats.org/officeDocument/2006/relationships/diagramLayout" Target="../diagrams/layout23.xml"/><Relationship Id="rId12" Type="http://schemas.openxmlformats.org/officeDocument/2006/relationships/diagramQuickStyle" Target="../diagrams/quickStyle24.xml"/><Relationship Id="rId17" Type="http://schemas.microsoft.com/office/2007/relationships/diagramDrawing" Target="../diagrams/drawing22.xml"/><Relationship Id="rId2" Type="http://schemas.openxmlformats.org/officeDocument/2006/relationships/diagramData" Target="../diagrams/data22.xml"/><Relationship Id="rId16" Type="http://schemas.microsoft.com/office/2007/relationships/diagramDrawing" Target="../diagrams/drawing24.xml"/><Relationship Id="rId1" Type="http://schemas.openxmlformats.org/officeDocument/2006/relationships/slideLayout" Target="../slideLayouts/slideLayout7.xml"/><Relationship Id="rId6" Type="http://schemas.openxmlformats.org/officeDocument/2006/relationships/diagramData" Target="../diagrams/data23.xml"/><Relationship Id="rId11" Type="http://schemas.openxmlformats.org/officeDocument/2006/relationships/diagramLayout" Target="../diagrams/layout24.xml"/><Relationship Id="rId5" Type="http://schemas.openxmlformats.org/officeDocument/2006/relationships/diagramColors" Target="../diagrams/colors22.xml"/><Relationship Id="rId10" Type="http://schemas.openxmlformats.org/officeDocument/2006/relationships/diagramData" Target="../diagrams/data24.xml"/><Relationship Id="rId4" Type="http://schemas.openxmlformats.org/officeDocument/2006/relationships/diagramQuickStyle" Target="../diagrams/quickStyle22.xml"/><Relationship Id="rId9" Type="http://schemas.openxmlformats.org/officeDocument/2006/relationships/diagramColors" Target="../diagrams/colors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Data" Target="../diagrams/data4.xml"/><Relationship Id="rId7" Type="http://schemas.openxmlformats.org/officeDocument/2006/relationships/image" Target="../media/image10.gif"/><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image" Target="../media/image14.jpeg"/><Relationship Id="rId5" Type="http://schemas.openxmlformats.org/officeDocument/2006/relationships/diagramQuickStyle" Target="../diagrams/quickStyle4.xml"/><Relationship Id="rId10" Type="http://schemas.openxmlformats.org/officeDocument/2006/relationships/image" Target="../media/image13.gif"/><Relationship Id="rId4" Type="http://schemas.openxmlformats.org/officeDocument/2006/relationships/diagramLayout" Target="../diagrams/layout4.xml"/><Relationship Id="rId9"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332656"/>
            <a:ext cx="7416824" cy="1569660"/>
          </a:xfrm>
          <a:prstGeom prst="rect">
            <a:avLst/>
          </a:prstGeom>
        </p:spPr>
        <p:txBody>
          <a:bodyPr wrap="square">
            <a:spAutoFit/>
          </a:bodyPr>
          <a:lstStyle/>
          <a:p>
            <a:pPr algn="ctr"/>
            <a:r>
              <a:rPr lang="es-EC" sz="2400" b="1" dirty="0" smtClean="0">
                <a:solidFill>
                  <a:schemeClr val="accent1">
                    <a:lumMod val="75000"/>
                  </a:schemeClr>
                </a:solidFill>
                <a:latin typeface="Arial" pitchFamily="34" charset="0"/>
                <a:cs typeface="Arial" pitchFamily="34" charset="0"/>
              </a:rPr>
              <a:t>ESCUELA POLITÉCNICA DEL EJÉRCITO</a:t>
            </a:r>
          </a:p>
          <a:p>
            <a:pPr algn="ctr"/>
            <a:r>
              <a:rPr lang="es-EC" sz="2400" b="1" dirty="0" smtClean="0">
                <a:solidFill>
                  <a:schemeClr val="accent1">
                    <a:lumMod val="75000"/>
                  </a:schemeClr>
                </a:solidFill>
                <a:latin typeface="Arial" pitchFamily="34" charset="0"/>
                <a:cs typeface="Arial" pitchFamily="34" charset="0"/>
              </a:rPr>
              <a:t/>
            </a:r>
            <a:br>
              <a:rPr lang="es-EC" sz="2400" b="1" dirty="0" smtClean="0">
                <a:solidFill>
                  <a:schemeClr val="accent1">
                    <a:lumMod val="75000"/>
                  </a:schemeClr>
                </a:solidFill>
                <a:latin typeface="Arial" pitchFamily="34" charset="0"/>
                <a:cs typeface="Arial" pitchFamily="34" charset="0"/>
              </a:rPr>
            </a:br>
            <a:r>
              <a:rPr lang="es-EC" sz="2400" b="1" dirty="0" smtClean="0">
                <a:solidFill>
                  <a:schemeClr val="accent1">
                    <a:lumMod val="75000"/>
                  </a:schemeClr>
                </a:solidFill>
                <a:latin typeface="Arial" pitchFamily="34" charset="0"/>
                <a:cs typeface="Arial" pitchFamily="34" charset="0"/>
              </a:rPr>
              <a:t>FACULTAD DE CIENCIAS ADMINISTRATIVAS, ECONÓMICAS Y DE COMERCIO </a:t>
            </a:r>
            <a:endParaRPr lang="es-EC" sz="2400" b="1" dirty="0">
              <a:solidFill>
                <a:schemeClr val="accent1">
                  <a:lumMod val="75000"/>
                </a:schemeClr>
              </a:solidFill>
              <a:latin typeface="Arial" pitchFamily="34" charset="0"/>
              <a:cs typeface="Arial" pitchFamily="34" charset="0"/>
            </a:endParaRPr>
          </a:p>
        </p:txBody>
      </p:sp>
      <p:sp>
        <p:nvSpPr>
          <p:cNvPr id="5" name="Subtitle 2"/>
          <p:cNvSpPr>
            <a:spLocks noGrp="1"/>
          </p:cNvSpPr>
          <p:nvPr>
            <p:ph type="subTitle" idx="1"/>
          </p:nvPr>
        </p:nvSpPr>
        <p:spPr>
          <a:xfrm>
            <a:off x="899592" y="3284984"/>
            <a:ext cx="7786742" cy="3286148"/>
          </a:xfrm>
        </p:spPr>
        <p:txBody>
          <a:bodyPr>
            <a:normAutofit lnSpcReduction="10000"/>
          </a:bodyPr>
          <a:lstStyle/>
          <a:p>
            <a:pPr algn="ctr"/>
            <a:r>
              <a:rPr lang="es-EC" sz="2400" b="1" dirty="0" smtClean="0">
                <a:solidFill>
                  <a:schemeClr val="accent1">
                    <a:lumMod val="75000"/>
                  </a:schemeClr>
                </a:solidFill>
                <a:latin typeface="Arial" pitchFamily="34" charset="0"/>
                <a:cs typeface="Arial" pitchFamily="34" charset="0"/>
              </a:rPr>
              <a:t>TEMA: PLANIFICACIÓN ESTRATÉGICA Y REDISEÑO ORGANIZACIONAL PARA LA COMISIÓN METROPOLITANA DE LUCHA CONTRA LA CORRUPCIÓN (QUITO HONESTO)</a:t>
            </a:r>
          </a:p>
          <a:p>
            <a:pPr algn="ctr"/>
            <a:endParaRPr lang="es-EC" sz="2400" b="1" dirty="0">
              <a:solidFill>
                <a:schemeClr val="accent1">
                  <a:lumMod val="75000"/>
                </a:schemeClr>
              </a:solidFill>
              <a:latin typeface="Arial" pitchFamily="34" charset="0"/>
              <a:cs typeface="Arial" pitchFamily="34" charset="0"/>
            </a:endParaRPr>
          </a:p>
          <a:p>
            <a:pPr algn="ctr"/>
            <a:r>
              <a:rPr lang="es-EC" sz="2400" b="1" dirty="0" smtClean="0">
                <a:solidFill>
                  <a:schemeClr val="tx1"/>
                </a:solidFill>
                <a:latin typeface="Arial" pitchFamily="34" charset="0"/>
                <a:cs typeface="Arial" pitchFamily="34" charset="0"/>
              </a:rPr>
              <a:t>GEOVANNY CRUZ</a:t>
            </a:r>
          </a:p>
          <a:p>
            <a:pPr algn="ctr"/>
            <a:r>
              <a:rPr lang="es-EC" sz="2400" b="1" dirty="0" smtClean="0">
                <a:solidFill>
                  <a:schemeClr val="tx1"/>
                </a:solidFill>
                <a:latin typeface="Arial" pitchFamily="34" charset="0"/>
                <a:cs typeface="Arial" pitchFamily="34" charset="0"/>
              </a:rPr>
              <a:t>ISABEL PILICITA </a:t>
            </a:r>
          </a:p>
          <a:p>
            <a:pPr algn="ctr"/>
            <a:endParaRPr lang="es-EC" sz="2400" b="1" dirty="0" smtClean="0">
              <a:solidFill>
                <a:schemeClr val="tx1"/>
              </a:solidFill>
              <a:latin typeface="Arial" pitchFamily="34" charset="0"/>
              <a:cs typeface="Arial" pitchFamily="34" charset="0"/>
            </a:endParaRPr>
          </a:p>
          <a:p>
            <a:pPr algn="ctr"/>
            <a:r>
              <a:rPr lang="es-EC" sz="2400" b="1" dirty="0" smtClean="0">
                <a:solidFill>
                  <a:schemeClr val="tx1"/>
                </a:solidFill>
                <a:latin typeface="Arial" pitchFamily="34" charset="0"/>
                <a:cs typeface="Arial" pitchFamily="34" charset="0"/>
              </a:rPr>
              <a:t>AGOSTO 2011</a:t>
            </a:r>
          </a:p>
        </p:txBody>
      </p:sp>
      <p:pic>
        <p:nvPicPr>
          <p:cNvPr id="89089" name="Picture 1"/>
          <p:cNvPicPr>
            <a:picLocks noChangeAspect="1" noChangeArrowheads="1"/>
          </p:cNvPicPr>
          <p:nvPr/>
        </p:nvPicPr>
        <p:blipFill>
          <a:blip r:embed="rId3" cstate="print"/>
          <a:srcRect/>
          <a:stretch>
            <a:fillRect/>
          </a:stretch>
        </p:blipFill>
        <p:spPr bwMode="auto">
          <a:xfrm>
            <a:off x="3995937" y="1916833"/>
            <a:ext cx="1584175" cy="1446160"/>
          </a:xfrm>
          <a:prstGeom prst="rect">
            <a:avLst/>
          </a:prstGeom>
          <a:noFill/>
          <a:ln w="9525">
            <a:noFill/>
            <a:miter lim="800000"/>
            <a:headEnd/>
            <a:tailEnd/>
          </a:ln>
        </p:spPr>
      </p:pic>
      <p:sp>
        <p:nvSpPr>
          <p:cNvPr id="6" name="5 Marcador de número de diapositiva"/>
          <p:cNvSpPr>
            <a:spLocks noGrp="1"/>
          </p:cNvSpPr>
          <p:nvPr>
            <p:ph type="sldNum" sz="quarter" idx="12"/>
          </p:nvPr>
        </p:nvSpPr>
        <p:spPr>
          <a:xfrm>
            <a:off x="8410136" y="6583680"/>
            <a:ext cx="733864" cy="274320"/>
          </a:xfrm>
        </p:spPr>
        <p:txBody>
          <a:bodyPr/>
          <a:lstStyle/>
          <a:p>
            <a:fld id="{3663EA59-E60C-43AC-975E-DC1366EB5F04}" type="slidenum">
              <a:rPr lang="es-EC" b="1" smtClean="0">
                <a:latin typeface="Arial" pitchFamily="34" charset="0"/>
                <a:cs typeface="Arial" pitchFamily="34" charset="0"/>
              </a:rPr>
              <a:pPr/>
              <a:t>1</a:t>
            </a:fld>
            <a:endParaRPr lang="es-EC"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1331640" y="-315416"/>
            <a:ext cx="6624736" cy="1231106"/>
          </a:xfrm>
          <a:prstGeom prst="rect">
            <a:avLst/>
          </a:prstGeom>
          <a:noFill/>
        </p:spPr>
        <p:txBody>
          <a:bodyPr wrap="square" rtlCol="0">
            <a:spAutoFit/>
          </a:bodyPr>
          <a:lstStyle/>
          <a:p>
            <a:pPr algn="ctr"/>
            <a:endParaRPr lang="es-EC" sz="2800" dirty="0" smtClean="0"/>
          </a:p>
          <a:p>
            <a:pPr algn="ctr"/>
            <a:r>
              <a:rPr lang="es-EC" sz="2800" b="1" dirty="0" smtClean="0"/>
              <a:t>MATRIZ DE VULNERABILIDAD</a:t>
            </a:r>
          </a:p>
          <a:p>
            <a:endParaRPr lang="es-EC" dirty="0"/>
          </a:p>
        </p:txBody>
      </p:sp>
      <p:graphicFrame>
        <p:nvGraphicFramePr>
          <p:cNvPr id="10" name="9 Tabla"/>
          <p:cNvGraphicFramePr>
            <a:graphicFrameLocks noGrp="1"/>
          </p:cNvGraphicFramePr>
          <p:nvPr/>
        </p:nvGraphicFramePr>
        <p:xfrm>
          <a:off x="1115616" y="620688"/>
          <a:ext cx="7776864" cy="5463566"/>
        </p:xfrm>
        <a:graphic>
          <a:graphicData uri="http://schemas.openxmlformats.org/drawingml/2006/table">
            <a:tbl>
              <a:tblPr/>
              <a:tblGrid>
                <a:gridCol w="396779"/>
                <a:gridCol w="2916624"/>
                <a:gridCol w="791053"/>
                <a:gridCol w="936104"/>
                <a:gridCol w="720080"/>
                <a:gridCol w="792088"/>
                <a:gridCol w="657967"/>
                <a:gridCol w="566169"/>
              </a:tblGrid>
              <a:tr h="1345565">
                <a:tc>
                  <a:txBody>
                    <a:bodyPr/>
                    <a:lstStyle/>
                    <a:p>
                      <a:pPr>
                        <a:lnSpc>
                          <a:spcPct val="115000"/>
                        </a:lnSpc>
                      </a:pPr>
                      <a:endParaRPr lang="es-EC" sz="1100" dirty="0">
                        <a:latin typeface="Arial" pitchFamily="34" charset="0"/>
                        <a:ea typeface="Times New Roman"/>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AMENAZAS</a:t>
                      </a:r>
                      <a:endParaRPr lang="es-EC" sz="1100">
                        <a:latin typeface="Arial" pitchFamily="34" charset="0"/>
                        <a:ea typeface="Calibri"/>
                        <a:cs typeface="Arial" pitchFamily="34" charset="0"/>
                      </a:endParaRPr>
                    </a:p>
                  </a:txBody>
                  <a:tcPr marL="27339" marR="2733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Aumento de precios a causa de la inflación.</a:t>
                      </a:r>
                      <a:endParaRPr lang="es-EC" sz="1100">
                        <a:latin typeface="Arial" pitchFamily="34" charset="0"/>
                        <a:ea typeface="Calibri"/>
                        <a:cs typeface="Arial" pitchFamily="34" charset="0"/>
                      </a:endParaRPr>
                    </a:p>
                  </a:txBody>
                  <a:tcPr marL="27339" marR="2733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Recorte Presupuestario  a las instituciones públicas.</a:t>
                      </a:r>
                      <a:endParaRPr lang="es-EC" sz="1100">
                        <a:latin typeface="Arial" pitchFamily="34" charset="0"/>
                        <a:ea typeface="Calibri"/>
                        <a:cs typeface="Arial" pitchFamily="34" charset="0"/>
                      </a:endParaRPr>
                    </a:p>
                  </a:txBody>
                  <a:tcPr marL="27339" marR="2733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dirty="0">
                          <a:solidFill>
                            <a:srgbClr val="000000"/>
                          </a:solidFill>
                          <a:latin typeface="Arial" pitchFamily="34" charset="0"/>
                          <a:ea typeface="Times New Roman"/>
                          <a:cs typeface="Arial" pitchFamily="34" charset="0"/>
                        </a:rPr>
                        <a:t>Posible presión política.</a:t>
                      </a:r>
                      <a:endParaRPr lang="es-EC" sz="1100" dirty="0">
                        <a:latin typeface="Arial" pitchFamily="34" charset="0"/>
                        <a:ea typeface="Calibri"/>
                        <a:cs typeface="Arial" pitchFamily="34" charset="0"/>
                      </a:endParaRPr>
                    </a:p>
                  </a:txBody>
                  <a:tcPr marL="27339" marR="2733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dirty="0">
                          <a:solidFill>
                            <a:srgbClr val="000000"/>
                          </a:solidFill>
                          <a:latin typeface="Arial" pitchFamily="34" charset="0"/>
                          <a:ea typeface="Times New Roman"/>
                          <a:cs typeface="Arial" pitchFamily="34" charset="0"/>
                        </a:rPr>
                        <a:t>Posible incremento de corrupción a causa del desempleo.</a:t>
                      </a:r>
                      <a:endParaRPr lang="es-EC" sz="1100" dirty="0">
                        <a:latin typeface="Arial" pitchFamily="34" charset="0"/>
                        <a:ea typeface="Calibri"/>
                        <a:cs typeface="Arial" pitchFamily="34" charset="0"/>
                      </a:endParaRPr>
                    </a:p>
                  </a:txBody>
                  <a:tcPr marL="27339" marR="2733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b="1" dirty="0">
                          <a:solidFill>
                            <a:srgbClr val="000000"/>
                          </a:solidFill>
                          <a:latin typeface="Arial" pitchFamily="34" charset="0"/>
                          <a:ea typeface="Times New Roman"/>
                          <a:cs typeface="Arial" pitchFamily="34" charset="0"/>
                        </a:rPr>
                        <a:t>TOTAL</a:t>
                      </a:r>
                      <a:endParaRPr lang="es-EC" sz="1100" dirty="0">
                        <a:latin typeface="Arial" pitchFamily="34" charset="0"/>
                        <a:ea typeface="Calibri"/>
                        <a:cs typeface="Arial" pitchFamily="34" charset="0"/>
                      </a:endParaRPr>
                    </a:p>
                  </a:txBody>
                  <a:tcPr marL="27339" marR="2733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nSpc>
                          <a:spcPct val="115000"/>
                        </a:lnSpc>
                        <a:spcAft>
                          <a:spcPts val="0"/>
                        </a:spcAft>
                      </a:pPr>
                      <a:r>
                        <a:rPr lang="es-EC" sz="1100" b="1">
                          <a:solidFill>
                            <a:srgbClr val="000000"/>
                          </a:solidFill>
                          <a:latin typeface="Arial" pitchFamily="34" charset="0"/>
                          <a:ea typeface="Times New Roman"/>
                          <a:cs typeface="Arial" pitchFamily="34" charset="0"/>
                        </a:rPr>
                        <a:t>ORDEN DE PRIORIDAD</a:t>
                      </a:r>
                      <a:endParaRPr lang="es-EC" sz="1100">
                        <a:latin typeface="Arial" pitchFamily="34" charset="0"/>
                        <a:ea typeface="Calibri"/>
                        <a:cs typeface="Arial" pitchFamily="34" charset="0"/>
                      </a:endParaRPr>
                    </a:p>
                  </a:txBody>
                  <a:tcPr marL="27339" marR="2733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158306">
                <a:tc gridSpan="2">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DEBILIDADES</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hMerge="1">
                  <a:txBody>
                    <a:bodyPr/>
                    <a:lstStyle/>
                    <a:p>
                      <a:endParaRPr lang="es-EC"/>
                    </a:p>
                  </a:txBody>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A1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A2</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A3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A4</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s-EC" sz="1100">
                        <a:latin typeface="Arial" pitchFamily="34" charset="0"/>
                        <a:ea typeface="Times New Roman"/>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Arial" pitchFamily="34" charset="0"/>
                        <a:ea typeface="Times New Roman"/>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182">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D1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dirty="0" smtClean="0">
                          <a:solidFill>
                            <a:srgbClr val="000000"/>
                          </a:solidFill>
                          <a:latin typeface="Arial" pitchFamily="34" charset="0"/>
                          <a:ea typeface="Times New Roman"/>
                          <a:cs typeface="Arial" pitchFamily="34" charset="0"/>
                        </a:rPr>
                        <a:t>Planificación Estratégica </a:t>
                      </a:r>
                      <a:r>
                        <a:rPr lang="es-EC" sz="1100" dirty="0" err="1" smtClean="0">
                          <a:solidFill>
                            <a:srgbClr val="000000"/>
                          </a:solidFill>
                          <a:latin typeface="Arial" pitchFamily="34" charset="0"/>
                          <a:ea typeface="Times New Roman"/>
                          <a:cs typeface="Arial" pitchFamily="34" charset="0"/>
                        </a:rPr>
                        <a:t>desactulizada</a:t>
                      </a:r>
                      <a:r>
                        <a:rPr lang="es-EC" sz="1100" dirty="0" smtClean="0">
                          <a:solidFill>
                            <a:srgbClr val="000000"/>
                          </a:solidFill>
                          <a:latin typeface="Arial" pitchFamily="34" charset="0"/>
                          <a:ea typeface="Times New Roman"/>
                          <a:cs typeface="Arial" pitchFamily="34" charset="0"/>
                        </a:rPr>
                        <a:t>.</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1</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12</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dirty="0">
                          <a:solidFill>
                            <a:srgbClr val="000000"/>
                          </a:solidFill>
                          <a:latin typeface="Arial" pitchFamily="34" charset="0"/>
                          <a:ea typeface="Times New Roman"/>
                          <a:cs typeface="Arial" pitchFamily="34" charset="0"/>
                        </a:rPr>
                        <a:t>1</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2375">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D2</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Ausencia de un plan de comunicación interno.</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6</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8</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2612">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D3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Ausencia de un plan de comunicación externo.</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6</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9</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7277">
                <a:tc>
                  <a:txBody>
                    <a:bodyPr/>
                    <a:lstStyle/>
                    <a:p>
                      <a:pPr algn="ctr">
                        <a:lnSpc>
                          <a:spcPct val="115000"/>
                        </a:lnSpc>
                        <a:spcAft>
                          <a:spcPts val="0"/>
                        </a:spcAft>
                      </a:pPr>
                      <a:r>
                        <a:rPr lang="es-EC" sz="1100" b="1" dirty="0">
                          <a:solidFill>
                            <a:srgbClr val="000000"/>
                          </a:solidFill>
                          <a:latin typeface="Arial" pitchFamily="34" charset="0"/>
                          <a:ea typeface="Times New Roman"/>
                          <a:cs typeface="Arial" pitchFamily="34" charset="0"/>
                        </a:rPr>
                        <a:t>D4</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No seguimiento de casos resueltos en la aplicación de recomendaciones.</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1</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12</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8182">
                <a:tc>
                  <a:txBody>
                    <a:bodyPr/>
                    <a:lstStyle/>
                    <a:p>
                      <a:pPr algn="ctr">
                        <a:lnSpc>
                          <a:spcPct val="115000"/>
                        </a:lnSpc>
                        <a:spcAft>
                          <a:spcPts val="0"/>
                        </a:spcAft>
                      </a:pPr>
                      <a:r>
                        <a:rPr lang="es-EC" sz="1100" b="1" dirty="0">
                          <a:solidFill>
                            <a:srgbClr val="000000"/>
                          </a:solidFill>
                          <a:latin typeface="Arial" pitchFamily="34" charset="0"/>
                          <a:ea typeface="Times New Roman"/>
                          <a:cs typeface="Arial" pitchFamily="34" charset="0"/>
                        </a:rPr>
                        <a:t>D5</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Falta de ejecución presupuestaría.</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10</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4</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56369">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D6</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dirty="0">
                          <a:solidFill>
                            <a:srgbClr val="000000"/>
                          </a:solidFill>
                          <a:latin typeface="Arial" pitchFamily="34" charset="0"/>
                          <a:ea typeface="Times New Roman"/>
                          <a:cs typeface="Arial" pitchFamily="34" charset="0"/>
                        </a:rPr>
                        <a:t>Estructura orgánica funcional desactualizada, y ausencia de manuales de procesos y procedimientos.</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5</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5</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12</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dirty="0">
                          <a:solidFill>
                            <a:srgbClr val="000000"/>
                          </a:solidFill>
                          <a:latin typeface="Arial" pitchFamily="34" charset="0"/>
                          <a:ea typeface="Times New Roman"/>
                          <a:cs typeface="Arial" pitchFamily="34" charset="0"/>
                        </a:rPr>
                        <a:t>2</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7277">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D7</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Espacio físico insuficiente para el archivo de expedientes.</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3</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3</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8</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7</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1186">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D8</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Falta de mejora informática.</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8</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9697">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D9</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latin typeface="Arial" pitchFamily="34" charset="0"/>
                          <a:ea typeface="Times New Roman"/>
                          <a:cs typeface="Arial" pitchFamily="34" charset="0"/>
                        </a:rPr>
                        <a:t>Falta de coordinación y trabajo en equipo.</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6</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10</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7255">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D10</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Ausencia de un plan de capacitación.</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3</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8</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dirty="0">
                          <a:solidFill>
                            <a:srgbClr val="000000"/>
                          </a:solidFill>
                          <a:latin typeface="Arial" pitchFamily="34" charset="0"/>
                          <a:ea typeface="Times New Roman"/>
                          <a:cs typeface="Arial" pitchFamily="34" charset="0"/>
                        </a:rPr>
                        <a:t>6</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306">
                <a:tc gridSpan="2">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TOTAL</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26</a:t>
                      </a:r>
                      <a:endParaRPr lang="es-EC" sz="1100"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34</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16</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12</a:t>
                      </a:r>
                      <a:endParaRPr lang="es-EC" sz="110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dirty="0">
                          <a:solidFill>
                            <a:srgbClr val="000000"/>
                          </a:solidFill>
                          <a:latin typeface="Arial" pitchFamily="34" charset="0"/>
                          <a:ea typeface="Times New Roman"/>
                          <a:cs typeface="Arial" pitchFamily="34" charset="0"/>
                        </a:rPr>
                        <a:t>88</a:t>
                      </a:r>
                      <a:endParaRPr lang="es-EC" sz="1100" b="1" dirty="0">
                        <a:latin typeface="Arial" pitchFamily="34" charset="0"/>
                        <a:ea typeface="Calibri"/>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s-EC" sz="1100" dirty="0">
                        <a:latin typeface="Arial" pitchFamily="34" charset="0"/>
                        <a:ea typeface="Times New Roman"/>
                        <a:cs typeface="Arial" pitchFamily="34" charset="0"/>
                      </a:endParaRPr>
                    </a:p>
                  </a:txBody>
                  <a:tcPr marL="27339" marR="2733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293996">
                <a:tc gridSpan="2">
                  <a:txBody>
                    <a:bodyPr/>
                    <a:lstStyle/>
                    <a:p>
                      <a:pPr algn="ctr">
                        <a:lnSpc>
                          <a:spcPct val="115000"/>
                        </a:lnSpc>
                        <a:spcAft>
                          <a:spcPts val="0"/>
                        </a:spcAft>
                      </a:pPr>
                      <a:endParaRPr lang="es-EC" sz="700" dirty="0">
                        <a:latin typeface="Calibri"/>
                        <a:ea typeface="Calibri"/>
                        <a:cs typeface="Times New Roman"/>
                      </a:endParaRPr>
                    </a:p>
                    <a:p>
                      <a:pPr algn="ctr">
                        <a:lnSpc>
                          <a:spcPct val="115000"/>
                        </a:lnSpc>
                        <a:spcAft>
                          <a:spcPts val="0"/>
                        </a:spcAft>
                      </a:pPr>
                      <a:r>
                        <a:rPr lang="es-EC" sz="1100" b="1" dirty="0">
                          <a:solidFill>
                            <a:srgbClr val="000000"/>
                          </a:solidFill>
                          <a:latin typeface="Arial"/>
                          <a:ea typeface="Times New Roman"/>
                          <a:cs typeface="Times New Roman"/>
                        </a:rPr>
                        <a:t>ORDEN DE PRIORIDAD</a:t>
                      </a:r>
                      <a:endParaRPr lang="es-EC" sz="1100" dirty="0">
                        <a:latin typeface="Calibri"/>
                        <a:ea typeface="Calibri"/>
                        <a:cs typeface="Times New Roman"/>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hMerge="1">
                  <a:txBody>
                    <a:bodyPr/>
                    <a:lstStyle/>
                    <a:p>
                      <a:endParaRPr lang="es-EC"/>
                    </a:p>
                  </a:txBody>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2</a:t>
                      </a:r>
                      <a:endParaRPr lang="es-EC" sz="1100" dirty="0">
                        <a:latin typeface="Calibri"/>
                        <a:ea typeface="Calibri"/>
                        <a:cs typeface="Times New Roman"/>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1</a:t>
                      </a:r>
                      <a:endParaRPr lang="es-EC" sz="1100" dirty="0">
                        <a:latin typeface="Calibri"/>
                        <a:ea typeface="Calibri"/>
                        <a:cs typeface="Times New Roman"/>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3</a:t>
                      </a:r>
                      <a:endParaRPr lang="es-EC" sz="1100" dirty="0">
                        <a:latin typeface="Calibri"/>
                        <a:ea typeface="Calibri"/>
                        <a:cs typeface="Times New Roman"/>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4</a:t>
                      </a:r>
                      <a:endParaRPr lang="es-EC" sz="1100" dirty="0">
                        <a:latin typeface="Calibri"/>
                        <a:ea typeface="Calibri"/>
                        <a:cs typeface="Times New Roman"/>
                      </a:endParaRPr>
                    </a:p>
                  </a:txBody>
                  <a:tcPr marL="27339" marR="2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s-EC" sz="700" dirty="0">
                        <a:latin typeface="Calibri"/>
                        <a:ea typeface="Times New Roman"/>
                      </a:endParaRPr>
                    </a:p>
                  </a:txBody>
                  <a:tcPr marL="27339" marR="2733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700" dirty="0">
                        <a:latin typeface="Calibri"/>
                        <a:ea typeface="Times New Roman"/>
                      </a:endParaRPr>
                    </a:p>
                  </a:txBody>
                  <a:tcPr marL="27339" marR="27339" marT="0" marB="0" anchor="ctr">
                    <a:lnL>
                      <a:noFill/>
                    </a:lnL>
                    <a:lnR>
                      <a:noFill/>
                    </a:lnR>
                    <a:lnT>
                      <a:noFill/>
                    </a:lnT>
                    <a:lnB>
                      <a:noFill/>
                    </a:lnB>
                  </a:tcPr>
                </a:tc>
              </a:tr>
            </a:tbl>
          </a:graphicData>
        </a:graphic>
      </p:graphicFrame>
      <p:sp>
        <p:nvSpPr>
          <p:cNvPr id="11" name="10 CuadroTexto"/>
          <p:cNvSpPr txBox="1"/>
          <p:nvPr/>
        </p:nvSpPr>
        <p:spPr>
          <a:xfrm>
            <a:off x="251520" y="1700808"/>
            <a:ext cx="1080120" cy="1169551"/>
          </a:xfrm>
          <a:prstGeom prst="rect">
            <a:avLst/>
          </a:prstGeom>
          <a:noFill/>
        </p:spPr>
        <p:txBody>
          <a:bodyPr wrap="square" rtlCol="0">
            <a:spAutoFit/>
          </a:bodyPr>
          <a:lstStyle/>
          <a:p>
            <a:r>
              <a:rPr lang="es-EC" sz="1400" dirty="0" smtClean="0"/>
              <a:t>Alto</a:t>
            </a:r>
          </a:p>
          <a:p>
            <a:r>
              <a:rPr lang="es-EC" sz="1400" dirty="0" smtClean="0"/>
              <a:t> </a:t>
            </a:r>
          </a:p>
          <a:p>
            <a:r>
              <a:rPr lang="es-EC" sz="1400" dirty="0" smtClean="0">
                <a:solidFill>
                  <a:srgbClr val="FF0000"/>
                </a:solidFill>
              </a:rPr>
              <a:t>Medio</a:t>
            </a:r>
            <a:r>
              <a:rPr lang="es-EC" sz="1400" dirty="0" smtClean="0"/>
              <a:t> </a:t>
            </a:r>
          </a:p>
          <a:p>
            <a:endParaRPr lang="es-EC" sz="1400" dirty="0" smtClean="0"/>
          </a:p>
          <a:p>
            <a:r>
              <a:rPr lang="es-EC" sz="1400" dirty="0" smtClean="0">
                <a:solidFill>
                  <a:schemeClr val="accent5">
                    <a:lumMod val="75000"/>
                  </a:schemeClr>
                </a:solidFill>
              </a:rPr>
              <a:t>Bajo</a:t>
            </a:r>
            <a:endParaRPr lang="es-EC" sz="1400" dirty="0">
              <a:solidFill>
                <a:schemeClr val="accent5">
                  <a:lumMod val="75000"/>
                </a:schemeClr>
              </a:solidFill>
            </a:endParaRPr>
          </a:p>
        </p:txBody>
      </p:sp>
      <p:sp>
        <p:nvSpPr>
          <p:cNvPr id="12" name="11 Elipse"/>
          <p:cNvSpPr/>
          <p:nvPr/>
        </p:nvSpPr>
        <p:spPr>
          <a:xfrm>
            <a:off x="4644008" y="3068960"/>
            <a:ext cx="36004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Elipse"/>
          <p:cNvSpPr/>
          <p:nvPr/>
        </p:nvSpPr>
        <p:spPr>
          <a:xfrm>
            <a:off x="5508104" y="3140968"/>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Elipse"/>
          <p:cNvSpPr/>
          <p:nvPr/>
        </p:nvSpPr>
        <p:spPr>
          <a:xfrm>
            <a:off x="6372200" y="3140968"/>
            <a:ext cx="2880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Elipse"/>
          <p:cNvSpPr/>
          <p:nvPr/>
        </p:nvSpPr>
        <p:spPr>
          <a:xfrm>
            <a:off x="1475656" y="3068960"/>
            <a:ext cx="266429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Elipse"/>
          <p:cNvSpPr/>
          <p:nvPr/>
        </p:nvSpPr>
        <p:spPr>
          <a:xfrm rot="16200000">
            <a:off x="4031940" y="1088740"/>
            <a:ext cx="1584176"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8" name="17 Conector recto de flecha"/>
          <p:cNvCxnSpPr>
            <a:stCxn id="14" idx="0"/>
          </p:cNvCxnSpPr>
          <p:nvPr/>
        </p:nvCxnSpPr>
        <p:spPr>
          <a:xfrm rot="16200000" flipV="1">
            <a:off x="3095836" y="-279412"/>
            <a:ext cx="1224136" cy="5616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3" idx="1"/>
          </p:cNvCxnSpPr>
          <p:nvPr/>
        </p:nvCxnSpPr>
        <p:spPr>
          <a:xfrm rot="16200000" flipV="1">
            <a:off x="2771805" y="404669"/>
            <a:ext cx="916820" cy="46612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12" idx="1"/>
          </p:cNvCxnSpPr>
          <p:nvPr/>
        </p:nvCxnSpPr>
        <p:spPr>
          <a:xfrm rot="16200000" flipV="1">
            <a:off x="2514503" y="949999"/>
            <a:ext cx="423310" cy="3941155"/>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15" idx="6"/>
            <a:endCxn id="16" idx="2"/>
          </p:cNvCxnSpPr>
          <p:nvPr/>
        </p:nvCxnSpPr>
        <p:spPr>
          <a:xfrm flipV="1">
            <a:off x="4139952" y="2204864"/>
            <a:ext cx="684076" cy="11161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7740352" y="5445224"/>
            <a:ext cx="57606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Picture 2"/>
          <p:cNvPicPr>
            <a:picLocks noChangeAspect="1" noChangeArrowheads="1"/>
          </p:cNvPicPr>
          <p:nvPr/>
        </p:nvPicPr>
        <p:blipFill>
          <a:blip r:embed="rId3" cstate="print"/>
          <a:srcRect l="45398" t="49828" r="36145" b="26122"/>
          <a:stretch>
            <a:fillRect/>
          </a:stretch>
        </p:blipFill>
        <p:spPr bwMode="auto">
          <a:xfrm>
            <a:off x="251520" y="260649"/>
            <a:ext cx="589461" cy="576064"/>
          </a:xfrm>
          <a:prstGeom prst="rect">
            <a:avLst/>
          </a:prstGeom>
          <a:noFill/>
          <a:ln w="9525">
            <a:noFill/>
            <a:miter lim="800000"/>
            <a:headEnd/>
            <a:tailEnd/>
          </a:ln>
          <a:effectLst/>
        </p:spPr>
      </p:pic>
      <p:sp>
        <p:nvSpPr>
          <p:cNvPr id="37" name="36 Rectángulo"/>
          <p:cNvSpPr/>
          <p:nvPr/>
        </p:nvSpPr>
        <p:spPr>
          <a:xfrm>
            <a:off x="7308304" y="0"/>
            <a:ext cx="183569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PRIMERA FASE</a:t>
            </a:r>
            <a:endParaRPr lang="es-EC" dirty="0"/>
          </a:p>
        </p:txBody>
      </p:sp>
      <p:sp>
        <p:nvSpPr>
          <p:cNvPr id="21" name="20 Marcador de número de diapositiva"/>
          <p:cNvSpPr>
            <a:spLocks noGrp="1"/>
          </p:cNvSpPr>
          <p:nvPr>
            <p:ph type="sldNum" sz="quarter" idx="12"/>
          </p:nvPr>
        </p:nvSpPr>
        <p:spPr/>
        <p:txBody>
          <a:bodyPr/>
          <a:lstStyle/>
          <a:p>
            <a:fld id="{3663EA59-E60C-43AC-975E-DC1366EB5F04}" type="slidenum">
              <a:rPr lang="es-EC" smtClean="0"/>
              <a:pPr/>
              <a:t>10</a:t>
            </a:fld>
            <a:endParaRPr lang="es-EC"/>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ESTRATEGIAS OFENSIVAS</a:t>
            </a:r>
            <a:endParaRPr lang="es-EC" dirty="0"/>
          </a:p>
        </p:txBody>
      </p:sp>
      <p:graphicFrame>
        <p:nvGraphicFramePr>
          <p:cNvPr id="3" name="2 Diagrama"/>
          <p:cNvGraphicFramePr/>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7308304" y="0"/>
            <a:ext cx="183569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PRIMERA FASE</a:t>
            </a:r>
            <a:endParaRPr lang="es-EC" dirty="0"/>
          </a:p>
        </p:txBody>
      </p:sp>
      <p:sp>
        <p:nvSpPr>
          <p:cNvPr id="5" name="4 Marcador de número de diapositiva"/>
          <p:cNvSpPr>
            <a:spLocks noGrp="1"/>
          </p:cNvSpPr>
          <p:nvPr>
            <p:ph type="sldNum" sz="quarter" idx="12"/>
          </p:nvPr>
        </p:nvSpPr>
        <p:spPr/>
        <p:txBody>
          <a:bodyPr/>
          <a:lstStyle/>
          <a:p>
            <a:fld id="{3663EA59-E60C-43AC-975E-DC1366EB5F04}" type="slidenum">
              <a:rPr lang="es-EC" smtClean="0"/>
              <a:pPr/>
              <a:t>11</a:t>
            </a:fld>
            <a:endParaRPr lang="es-EC"/>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ESTRATEGIAS DEFENSIVAS</a:t>
            </a:r>
            <a:endParaRPr lang="es-EC" dirty="0"/>
          </a:p>
        </p:txBody>
      </p:sp>
      <p:graphicFrame>
        <p:nvGraphicFramePr>
          <p:cNvPr id="3" name="2 Diagrama"/>
          <p:cNvGraphicFramePr/>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7308304" y="0"/>
            <a:ext cx="183569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PRIMERA FASE</a:t>
            </a:r>
            <a:endParaRPr lang="es-EC" dirty="0"/>
          </a:p>
        </p:txBody>
      </p:sp>
      <p:sp>
        <p:nvSpPr>
          <p:cNvPr id="5" name="4 Marcador de número de diapositiva"/>
          <p:cNvSpPr>
            <a:spLocks noGrp="1"/>
          </p:cNvSpPr>
          <p:nvPr>
            <p:ph type="sldNum" sz="quarter" idx="12"/>
          </p:nvPr>
        </p:nvSpPr>
        <p:spPr/>
        <p:txBody>
          <a:bodyPr/>
          <a:lstStyle/>
          <a:p>
            <a:fld id="{3663EA59-E60C-43AC-975E-DC1366EB5F04}" type="slidenum">
              <a:rPr lang="es-EC" smtClean="0"/>
              <a:pPr/>
              <a:t>12</a:t>
            </a:fld>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AutoShape 2" descr="data:image/jpg;base64,/9j/4AAQSkZJRgABAQAAAQABAAD/2wCEAAkGBhQQEBMUExQVFRUWGBkWGBYWFhUVFRgdGBgVFhQUFxoXHiYeFxkkHBUUHy8gJCcpLCwsHSAxNTAqNSYrLCkBCQoKDgwOGQ8PGikkHyQ1KTUsNSkuLCktKikyKiorLCkpLywuKikpLDU1NSkvLywvLCwsLCwsKSktLywsLCwpLv/AABEIAHgAeAMBIgACEQEDEQH/xAAbAAEAAwEBAQEAAAAAAAAAAAAABAUGAwECB//EADoQAAEDAQUFBQQIBwAAAAAAAAEAAhEDBAUSITFBUWGRoXGBscHREyIj4QYUMlKCwvDxFTNCYnKSov/EABoBAAIDAQEAAAAAAAAAAAAAAAACAQMEBQb/xAAuEQACAgIAAwYFBAMAAAAAAAAAAQIRAwQSITEFQVFhcbETIoGhwTKR8PE00eH/2gAMAwEAAhEDEQA/APxBERSSEREAEREAEREAEREAEREAFaULoES4mTsGz1VayJE6Tn2bVpGmQI0Stl2KKldmetVDA8t1+aLpeTgahgzoPkvVJXJU3RFResbJAGpy5qxtl04GYgSSNfUIboaGKU05JdCtRF6xskDeYUlZ4isbfdXs24gSc85jmq5QnZZkxyxupBEXejYnvaXNEgfrLepEjFy5JHBEXew2f2jw06eiCYxcmkjginXpYhTLcMwZ1z0j1UFQnZOSDxycWfdKi5xhoJWipU8LQNwheWajhY0cM+3aukJG7NuPFwopLZd7g4kCQTOWufBFdr1TxCvWTdmdsLCajYEwZ3acdi0z2SCDtEKruelFWrplI/68Mlbwkm+Z0dDDWN33/wBGZt13upa5g6H13KPTplxgAk8Ffsriq+pScJA07MuoKiXLQio/bh93r8k3Fy5mGepGWSKg/lbf0rqTbTZnVKUGA7IndO1UVpsjqZhw10OoK1UKPa7MKrS3br2HYUkZUdDZ0lkVr9XuZqlRLzDQSeC01nohjGjcP3UWzU20Axpze8wf1uVjCmUrE09ZQTb/AFd/kZGq6XEjLMqxuy73h7X/AGRx1I7F3tVhD7Q0RkW4ncz45K2hTKfIp1tG5uUn0fIrL1sD6kFsZDTTv8FVUaJbVa1wzxCQtO5Rqlna5wcQCRtURkWbWrFy4l1PtF7CQgKPEXsIgKIF2QalZswS6eTnT4q3UCtZG06ragJlzsJGzMFWMKuTs6mphcFKEuqf26r3ZU1KQo+0IIx1DDRtzPqfBdLpu91IOxRJjTPSfVVd51iLQ4/dIjuhaRpkAjbmmlaXqZdSMMuaVKuC6+t2xCgWy2tpBzgQ5zsgARsGU8BnzVjCzFgoj6wBqA49JURV2Xbs5Y3CMVzk6T8O78k5rDXFKoIxNIDhlsMz06q3hBTEzAnftX1Chys04dbgtvm3V+xVPqilWpAxmzAefunorGnTgazmTzJKzN51cVV54xyyV7c9QuotnZI5J5Kkmc/SzKeaeOul16cl/wBJLxkuSkEKE+2MGrm8/RLEv24qLTZ1ReomMvCeIjnARO0gc8gihuiyGGU+hTXje3tWtABBBk6a8FoaL8TWneAeYlYxa+7s6VOfuhGRJJUHZGeefNNzdtpfbkZi8B8V/wDkfFWn0c0f+H8yj/SCz4agdscOoyPkpH0aP8z8P5k8ncLMurjePtHgfjL2bLenUDiY2GD0Pmssapo1nEatcde9Wl01or1m7yTycfIqsvZsV39vkEsFTaLd/M8mCGZcmpNen8pFhZr+c5zWlozIEgnae9W9d+FrnbgTyCz1w2fFVnY0T36BXt5SKNSNcJ+fSUs0lKkbez8mWetPLkd9a+iMiStLcJ+COBKzS0tyDDQni48tvRWZehyexv8AIb8n+CRYrRjDp/pe5vI5LK1x7zu0+Ku/o5VkVAd4dzmfAKpvBkVXj+49TPmiHKTRZvzebVxZfX+fY0NAyxp4DwC6QuNhfNJh4Dpl5L5o15qVG7sPhnHRKaFJVHz/ANWfVrqYWF0A4YIB0kHJF83iPhP7PNE0Yp9THt7OXBJLHKrM0tAy+2U6bQJcQANCBlrqs+ieUVLqYtXcyavE8dWy+vys2pRa5pB97v0IOWu5RLPe7aQinTgnUucTPKFWIlUFVF2XtHJPL8aNRk0vB/ta5FldFpJtEx9uZ4TmuV9Omu/uHQKJSqlpBaYI2hePeXEk5k5kqeH5rKns3r/BfXiv7UXNx2llOm9ziBmMpGI5btdq6VL8ZUpvaZaSCBlIzmOkKhRQ8abs0Q7Ty48SxRSpJr1sK9qP9lZA05OcMhtzMzyVEule0OeZcSTxTSjdGbW2FgjOuslXlT6v18CdcNoDauZjEI4TIInkuV9D47+7wChAwule0OeZcSTpJUcPzWS9m9b4D7na/Zl/dBmi3v8AFcaNQfWngbW9RBUuwU4pMHAdc/NVVjM2o9rvNIudnTncI4Y+a9ixvV0UX8cuoRfV5Mmk/snkiaHQxdpJ/EXp+WZlERWHNCIiACIiACIiACIiACn2O6HVAHYgAe88lAQFQ77izHKEXc1a9aNZ7RrAAXAQAMyNmSoqFUNtMjMFxH+37qAvWPggjYZ5JVCjZm3XkceVUzU24H2b4EnCUXSlVlgdpInpKKuMmu46m1rwzOMnOuRkURFeebCIiACIiACIiACIiACIiACIiALr+NMFLCAZwxGzSNUREqikasm3lnVvp4H/2Q=="/>
          <p:cNvSpPr>
            <a:spLocks noChangeAspect="1" noChangeArrowheads="1"/>
          </p:cNvSpPr>
          <p:nvPr/>
        </p:nvSpPr>
        <p:spPr bwMode="auto">
          <a:xfrm>
            <a:off x="134938" y="-561975"/>
            <a:ext cx="1143000" cy="11430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5124" name="AutoShape 4" descr="data:image/jpg;base64,/9j/4AAQSkZJRgABAQAAAQABAAD/2wCEAAkGBhQQEBMUExQVFRUWGBkWGBYWFhUVFRgdGBgVFhQUFxoXHiYeFxkkHBUUHy8gJCcpLCwsHSAxNTAqNSYrLCkBCQoKDgwOGQ8PGikkHyQ1KTUsNSkuLCktKikyKiorLCkpLywuKikpLDU1NSkvLywvLCwsLCwsKSktLywsLCwpLv/AABEIAHgAeAMBIgACEQEDEQH/xAAbAAEAAwEBAQEAAAAAAAAAAAAABAUGAwECB//EADoQAAEDAQUFBQQIBwAAAAAAAAEAAhEDBAUSITFBUWGRoXGBscHREyIj4QYUMlKCwvDxFTNCYnKSov/EABoBAAIDAQEAAAAAAAAAAAAAAAACAQMEBQb/xAAuEQACAgIAAwYFBAMAAAAAAAAAAQIRAwQSITEFQVFhcbETIoGhwTKR8PE00eH/2gAMAwEAAhEDEQA/APxBERSSEREAEREAEREAEREAEREAFaULoES4mTsGz1VayJE6Tn2bVpGmQI0Stl2KKldmetVDA8t1+aLpeTgahgzoPkvVJXJU3RFResbJAGpy5qxtl04GYgSSNfUIboaGKU05JdCtRF6xskDeYUlZ4isbfdXs24gSc85jmq5QnZZkxyxupBEXejYnvaXNEgfrLepEjFy5JHBEXew2f2jw06eiCYxcmkjginXpYhTLcMwZ1z0j1UFQnZOSDxycWfdKi5xhoJWipU8LQNwheWajhY0cM+3aukJG7NuPFwopLZd7g4kCQTOWufBFdr1TxCvWTdmdsLCajYEwZ3acdi0z2SCDtEKruelFWrplI/68Mlbwkm+Z0dDDWN33/wBGZt13upa5g6H13KPTplxgAk8Ffsriq+pScJA07MuoKiXLQio/bh93r8k3Fy5mGepGWSKg/lbf0rqTbTZnVKUGA7IndO1UVpsjqZhw10OoK1UKPa7MKrS3br2HYUkZUdDZ0lkVr9XuZqlRLzDQSeC01nohjGjcP3UWzU20Axpze8wf1uVjCmUrE09ZQTb/AFd/kZGq6XEjLMqxuy73h7X/AGRx1I7F3tVhD7Q0RkW4ncz45K2hTKfIp1tG5uUn0fIrL1sD6kFsZDTTv8FVUaJbVa1wzxCQtO5Rqlna5wcQCRtURkWbWrFy4l1PtF7CQgKPEXsIgKIF2QalZswS6eTnT4q3UCtZG06ragJlzsJGzMFWMKuTs6mphcFKEuqf26r3ZU1KQo+0IIx1DDRtzPqfBdLpu91IOxRJjTPSfVVd51iLQ4/dIjuhaRpkAjbmmlaXqZdSMMuaVKuC6+t2xCgWy2tpBzgQ5zsgARsGU8BnzVjCzFgoj6wBqA49JURV2Xbs5Y3CMVzk6T8O78k5rDXFKoIxNIDhlsMz06q3hBTEzAnftX1Chys04dbgtvm3V+xVPqilWpAxmzAefunorGnTgazmTzJKzN51cVV54xyyV7c9QuotnZI5J5Kkmc/SzKeaeOul16cl/wBJLxkuSkEKE+2MGrm8/RLEv24qLTZ1ReomMvCeIjnARO0gc8gihuiyGGU+hTXje3tWtABBBk6a8FoaL8TWneAeYlYxa+7s6VOfuhGRJJUHZGeefNNzdtpfbkZi8B8V/wDkfFWn0c0f+H8yj/SCz4agdscOoyPkpH0aP8z8P5k8ncLMurjePtHgfjL2bLenUDiY2GD0Pmssapo1nEatcde9Wl01or1m7yTycfIqsvZsV39vkEsFTaLd/M8mCGZcmpNen8pFhZr+c5zWlozIEgnae9W9d+FrnbgTyCz1w2fFVnY0T36BXt5SKNSNcJ+fSUs0lKkbez8mWetPLkd9a+iMiStLcJ+COBKzS0tyDDQni48tvRWZehyexv8AIb8n+CRYrRjDp/pe5vI5LK1x7zu0+Ku/o5VkVAd4dzmfAKpvBkVXj+49TPmiHKTRZvzebVxZfX+fY0NAyxp4DwC6QuNhfNJh4Dpl5L5o15qVG7sPhnHRKaFJVHz/ANWfVrqYWF0A4YIB0kHJF83iPhP7PNE0Yp9THt7OXBJLHKrM0tAy+2U6bQJcQANCBlrqs+ieUVLqYtXcyavE8dWy+vys2pRa5pB97v0IOWu5RLPe7aQinTgnUucTPKFWIlUFVF2XtHJPL8aNRk0vB/ta5FldFpJtEx9uZ4TmuV9Omu/uHQKJSqlpBaYI2hePeXEk5k5kqeH5rKns3r/BfXiv7UXNx2llOm9ziBmMpGI5btdq6VL8ZUpvaZaSCBlIzmOkKhRQ8abs0Q7Ty48SxRSpJr1sK9qP9lZA05OcMhtzMzyVEule0OeZcSTxTSjdGbW2FgjOuslXlT6v18CdcNoDauZjEI4TIInkuV9D47+7wChAwule0OeZcSTpJUcPzWS9m9b4D7na/Zl/dBmi3v8AFcaNQfWngbW9RBUuwU4pMHAdc/NVVjM2o9rvNIudnTncI4Y+a9ixvV0UX8cuoRfV5Mmk/snkiaHQxdpJ/EXp+WZlERWHNCIiACIiACIiACIiACn2O6HVAHYgAe88lAQFQ77izHKEXc1a9aNZ7RrAAXAQAMyNmSoqFUNtMjMFxH+37qAvWPggjYZ5JVCjZm3XkceVUzU24H2b4EnCUXSlVlgdpInpKKuMmu46m1rwzOMnOuRkURFeebCIiACIiACIiACIiACIiACIiALr+NMFLCAZwxGzSNUREqikasm3lnVvp4H/2Q=="/>
          <p:cNvSpPr>
            <a:spLocks noChangeAspect="1" noChangeArrowheads="1"/>
          </p:cNvSpPr>
          <p:nvPr/>
        </p:nvSpPr>
        <p:spPr bwMode="auto">
          <a:xfrm>
            <a:off x="134938" y="-561975"/>
            <a:ext cx="1143000" cy="11430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7" name="6 Rectángulo"/>
          <p:cNvSpPr/>
          <p:nvPr/>
        </p:nvSpPr>
        <p:spPr>
          <a:xfrm>
            <a:off x="0" y="0"/>
            <a:ext cx="9144000" cy="6206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SEGUNDA FASE</a:t>
            </a:r>
            <a:endParaRPr lang="es-EC" sz="3200" dirty="0"/>
          </a:p>
        </p:txBody>
      </p:sp>
      <p:sp>
        <p:nvSpPr>
          <p:cNvPr id="10" name="9 Marcador de número de diapositiva"/>
          <p:cNvSpPr>
            <a:spLocks noGrp="1"/>
          </p:cNvSpPr>
          <p:nvPr>
            <p:ph type="sldNum" sz="quarter" idx="12"/>
          </p:nvPr>
        </p:nvSpPr>
        <p:spPr/>
        <p:txBody>
          <a:bodyPr/>
          <a:lstStyle/>
          <a:p>
            <a:fld id="{3663EA59-E60C-43AC-975E-DC1366EB5F04}" type="slidenum">
              <a:rPr lang="es-EC" smtClean="0"/>
              <a:pPr/>
              <a:t>13</a:t>
            </a:fld>
            <a:endParaRPr lang="es-EC"/>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Diagrama"/>
          <p:cNvGraphicFramePr/>
          <p:nvPr/>
        </p:nvGraphicFramePr>
        <p:xfrm>
          <a:off x="0" y="27384"/>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0" y="836712"/>
          <a:ext cx="6984776" cy="5184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Rectángulo"/>
          <p:cNvSpPr/>
          <p:nvPr/>
        </p:nvSpPr>
        <p:spPr>
          <a:xfrm>
            <a:off x="0" y="0"/>
            <a:ext cx="9144000" cy="6206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SEGUNDA FASE</a:t>
            </a:r>
            <a:endParaRPr lang="es-EC" sz="3200" dirty="0"/>
          </a:p>
        </p:txBody>
      </p:sp>
      <p:sp>
        <p:nvSpPr>
          <p:cNvPr id="7" name="6 Marcador de número de diapositiva"/>
          <p:cNvSpPr>
            <a:spLocks noGrp="1"/>
          </p:cNvSpPr>
          <p:nvPr>
            <p:ph type="sldNum" sz="quarter" idx="12"/>
          </p:nvPr>
        </p:nvSpPr>
        <p:spPr/>
        <p:txBody>
          <a:bodyPr/>
          <a:lstStyle/>
          <a:p>
            <a:fld id="{3663EA59-E60C-43AC-975E-DC1366EB5F04}" type="slidenum">
              <a:rPr lang="es-EC" smtClean="0"/>
              <a:pPr/>
              <a:t>14</a:t>
            </a:fld>
            <a:endParaRPr lang="es-EC"/>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1556792"/>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inta perforada"/>
          <p:cNvSpPr/>
          <p:nvPr/>
        </p:nvSpPr>
        <p:spPr>
          <a:xfrm>
            <a:off x="0" y="548680"/>
            <a:ext cx="8999984" cy="1080120"/>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solidFill>
                  <a:srgbClr val="C00000"/>
                </a:solidFill>
              </a:rPr>
              <a:t>PRINCIPIOS  Y  VALORES</a:t>
            </a:r>
            <a:endParaRPr lang="es-EC" sz="2800" b="1" dirty="0">
              <a:solidFill>
                <a:srgbClr val="C00000"/>
              </a:solidFill>
            </a:endParaRPr>
          </a:p>
        </p:txBody>
      </p:sp>
      <p:sp>
        <p:nvSpPr>
          <p:cNvPr id="4" name="3 Rectángulo"/>
          <p:cNvSpPr/>
          <p:nvPr/>
        </p:nvSpPr>
        <p:spPr>
          <a:xfrm>
            <a:off x="0" y="0"/>
            <a:ext cx="9144000" cy="6206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SEGUNDA FASE</a:t>
            </a:r>
            <a:endParaRPr lang="es-EC" sz="3200" dirty="0"/>
          </a:p>
        </p:txBody>
      </p:sp>
      <p:sp>
        <p:nvSpPr>
          <p:cNvPr id="5" name="4 Marcador de número de diapositiva"/>
          <p:cNvSpPr>
            <a:spLocks noGrp="1"/>
          </p:cNvSpPr>
          <p:nvPr>
            <p:ph type="sldNum" sz="quarter" idx="12"/>
          </p:nvPr>
        </p:nvSpPr>
        <p:spPr/>
        <p:txBody>
          <a:bodyPr/>
          <a:lstStyle/>
          <a:p>
            <a:fld id="{3663EA59-E60C-43AC-975E-DC1366EB5F04}" type="slidenum">
              <a:rPr lang="es-EC" smtClean="0"/>
              <a:pPr/>
              <a:t>15</a:t>
            </a:fld>
            <a:endParaRPr lang="es-EC"/>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1187624" y="0"/>
            <a:ext cx="7056784" cy="461665"/>
          </a:xfrm>
          <a:prstGeom prst="rect">
            <a:avLst/>
          </a:prstGeom>
          <a:noFill/>
        </p:spPr>
        <p:txBody>
          <a:bodyPr wrap="square" rtlCol="0">
            <a:spAutoFit/>
          </a:bodyPr>
          <a:lstStyle/>
          <a:p>
            <a:r>
              <a:rPr lang="es-EC" sz="2400" b="1" dirty="0" smtClean="0">
                <a:solidFill>
                  <a:schemeClr val="accent6">
                    <a:lumMod val="75000"/>
                  </a:schemeClr>
                </a:solidFill>
              </a:rPr>
              <a:t>MAPA ESTRATÉGICO INSTITUCIONAL</a:t>
            </a:r>
            <a:endParaRPr lang="es-EC" sz="2400" b="1" dirty="0">
              <a:solidFill>
                <a:schemeClr val="accent6">
                  <a:lumMod val="75000"/>
                </a:schemeClr>
              </a:solidFill>
            </a:endParaRPr>
          </a:p>
        </p:txBody>
      </p:sp>
      <p:sp>
        <p:nvSpPr>
          <p:cNvPr id="10" name="9 Marcador de número de diapositiva"/>
          <p:cNvSpPr>
            <a:spLocks noGrp="1"/>
          </p:cNvSpPr>
          <p:nvPr>
            <p:ph type="sldNum" sz="quarter" idx="12"/>
          </p:nvPr>
        </p:nvSpPr>
        <p:spPr/>
        <p:txBody>
          <a:bodyPr/>
          <a:lstStyle/>
          <a:p>
            <a:fld id="{3663EA59-E60C-43AC-975E-DC1366EB5F04}" type="slidenum">
              <a:rPr lang="es-EC" smtClean="0"/>
              <a:pPr/>
              <a:t>16</a:t>
            </a:fld>
            <a:endParaRPr lang="es-EC"/>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9155" name="Object 3"/>
          <p:cNvGraphicFramePr>
            <a:graphicFrameLocks noChangeAspect="1"/>
          </p:cNvGraphicFramePr>
          <p:nvPr/>
        </p:nvGraphicFramePr>
        <p:xfrm>
          <a:off x="0" y="404664"/>
          <a:ext cx="9144000" cy="6453337"/>
        </p:xfrm>
        <a:graphic>
          <a:graphicData uri="http://schemas.openxmlformats.org/presentationml/2006/ole">
            <p:oleObj spid="_x0000_s49155" name="Visio" r:id="rId4" imgW="10745711" imgH="8458639"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ctrTitle"/>
          </p:nvPr>
        </p:nvSpPr>
        <p:spPr>
          <a:xfrm>
            <a:off x="1115616" y="620688"/>
            <a:ext cx="6984776" cy="2304256"/>
          </a:xfrm>
        </p:spPr>
        <p:txBody>
          <a:bodyPr>
            <a:normAutofit fontScale="90000"/>
          </a:bodyPr>
          <a:lstStyle/>
          <a:p>
            <a:pPr algn="ctr"/>
            <a:r>
              <a:rPr lang="es-EC" sz="8000" dirty="0" smtClean="0">
                <a:solidFill>
                  <a:schemeClr val="tx1"/>
                </a:solidFill>
              </a:rPr>
              <a:t>BSC</a:t>
            </a:r>
            <a:r>
              <a:rPr lang="es-EC" sz="6000" dirty="0" smtClean="0">
                <a:solidFill>
                  <a:schemeClr val="tx1"/>
                </a:solidFill>
              </a:rPr>
              <a:t/>
            </a:r>
            <a:br>
              <a:rPr lang="es-EC" sz="6000" dirty="0" smtClean="0">
                <a:solidFill>
                  <a:schemeClr val="tx1"/>
                </a:solidFill>
              </a:rPr>
            </a:br>
            <a:r>
              <a:rPr lang="es-EC" sz="4800" dirty="0" smtClean="0"/>
              <a:t/>
            </a:r>
            <a:br>
              <a:rPr lang="es-EC" sz="4800" dirty="0" smtClean="0"/>
            </a:br>
            <a:r>
              <a:rPr lang="es-EC" sz="4800" dirty="0" smtClean="0"/>
              <a:t>PROPUESTAS DE VALOR Y OBJETIVOS POR PERSPECTIVAS </a:t>
            </a:r>
            <a:r>
              <a:rPr lang="es-EC" sz="4400" dirty="0" smtClean="0"/>
              <a:t> </a:t>
            </a:r>
            <a:br>
              <a:rPr lang="es-EC" sz="4400" dirty="0" smtClean="0"/>
            </a:br>
            <a:endParaRPr lang="es-EC" dirty="0"/>
          </a:p>
        </p:txBody>
      </p:sp>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 name="4 Marcador de número de diapositiva"/>
          <p:cNvSpPr>
            <a:spLocks noGrp="1"/>
          </p:cNvSpPr>
          <p:nvPr>
            <p:ph type="sldNum" sz="quarter" idx="12"/>
          </p:nvPr>
        </p:nvSpPr>
        <p:spPr/>
        <p:txBody>
          <a:bodyPr/>
          <a:lstStyle/>
          <a:p>
            <a:fld id="{3663EA59-E60C-43AC-975E-DC1366EB5F04}" type="slidenum">
              <a:rPr lang="es-EC" smtClean="0"/>
              <a:pPr/>
              <a:t>17</a:t>
            </a:fld>
            <a:endParaRPr lang="es-EC"/>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0" y="1"/>
          <a:ext cx="9144000" cy="6891412"/>
        </p:xfrm>
        <a:graphic>
          <a:graphicData uri="http://schemas.openxmlformats.org/drawingml/2006/table">
            <a:tbl>
              <a:tblPr>
                <a:tableStyleId>{C4B1156A-380E-4F78-BDF5-A606A8083BF9}</a:tableStyleId>
              </a:tblPr>
              <a:tblGrid>
                <a:gridCol w="1769159"/>
                <a:gridCol w="2802841"/>
                <a:gridCol w="2286000"/>
                <a:gridCol w="2286000"/>
              </a:tblGrid>
              <a:tr h="926707">
                <a:tc rowSpan="5">
                  <a:txBody>
                    <a:bodyPr/>
                    <a:lstStyle/>
                    <a:p>
                      <a:pPr marL="71755" marR="71755" algn="ctr">
                        <a:lnSpc>
                          <a:spcPct val="150000"/>
                        </a:lnSpc>
                        <a:spcAft>
                          <a:spcPts val="0"/>
                        </a:spcAft>
                        <a:tabLst>
                          <a:tab pos="1885950" algn="l"/>
                        </a:tabLst>
                      </a:pPr>
                      <a:endParaRPr lang="es-EC" sz="1800" b="1" dirty="0" smtClean="0">
                        <a:latin typeface="Arial" pitchFamily="34" charset="0"/>
                        <a:cs typeface="Arial" pitchFamily="34" charset="0"/>
                      </a:endParaRPr>
                    </a:p>
                    <a:p>
                      <a:pPr marL="71755" marR="71755" algn="ctr">
                        <a:lnSpc>
                          <a:spcPct val="150000"/>
                        </a:lnSpc>
                        <a:spcAft>
                          <a:spcPts val="0"/>
                        </a:spcAft>
                        <a:tabLst>
                          <a:tab pos="1885950" algn="l"/>
                        </a:tabLst>
                      </a:pPr>
                      <a:r>
                        <a:rPr lang="es-EC" sz="1800" b="1" dirty="0" smtClean="0">
                          <a:latin typeface="Arial" pitchFamily="34" charset="0"/>
                          <a:cs typeface="Arial" pitchFamily="34" charset="0"/>
                        </a:rPr>
                        <a:t>PRESPECTIVA  FINANCIERA</a:t>
                      </a:r>
                      <a:endParaRPr lang="es-EC" sz="1800" b="1" dirty="0">
                        <a:solidFill>
                          <a:schemeClr val="bg1"/>
                        </a:solidFill>
                        <a:latin typeface="Arial" pitchFamily="34" charset="0"/>
                        <a:ea typeface="Calibri"/>
                        <a:cs typeface="Arial" pitchFamily="34" charset="0"/>
                      </a:endParaRPr>
                    </a:p>
                  </a:txBody>
                  <a:tcPr marL="58891" marR="58891" marT="0" marB="0" vert="vert270">
                    <a:solidFill>
                      <a:schemeClr val="accent1">
                        <a:lumMod val="75000"/>
                      </a:schemeClr>
                    </a:solidFill>
                  </a:tcPr>
                </a:tc>
                <a:tc>
                  <a:txBody>
                    <a:bodyPr/>
                    <a:lstStyle/>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r>
                        <a:rPr lang="es-EC" sz="1400" b="1" dirty="0" smtClean="0">
                          <a:latin typeface="Arial" pitchFamily="34" charset="0"/>
                          <a:cs typeface="Arial" pitchFamily="34" charset="0"/>
                        </a:rPr>
                        <a:t>EJE</a:t>
                      </a:r>
                      <a:endParaRPr lang="es-EC" sz="1400" b="1" dirty="0">
                        <a:solidFill>
                          <a:schemeClr val="bg1"/>
                        </a:solidFill>
                        <a:latin typeface="Arial" pitchFamily="34" charset="0"/>
                        <a:ea typeface="Calibri"/>
                        <a:cs typeface="Arial" pitchFamily="34" charset="0"/>
                      </a:endParaRPr>
                    </a:p>
                  </a:txBody>
                  <a:tcPr marL="58891" marR="58891" marT="0" marB="0">
                    <a:solidFill>
                      <a:schemeClr val="accent1">
                        <a:lumMod val="75000"/>
                      </a:schemeClr>
                    </a:solidFill>
                  </a:tcPr>
                </a:tc>
                <a:tc>
                  <a:txBody>
                    <a:bodyPr/>
                    <a:lstStyle/>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r>
                        <a:rPr lang="es-EC" sz="1400" b="1" dirty="0" smtClean="0">
                          <a:latin typeface="Arial" pitchFamily="34" charset="0"/>
                          <a:cs typeface="Arial" pitchFamily="34" charset="0"/>
                        </a:rPr>
                        <a:t>FODA</a:t>
                      </a:r>
                      <a:endParaRPr lang="es-EC" sz="1400" b="1" dirty="0">
                        <a:solidFill>
                          <a:schemeClr val="bg1"/>
                        </a:solidFill>
                        <a:latin typeface="Arial" pitchFamily="34" charset="0"/>
                        <a:ea typeface="Calibri"/>
                        <a:cs typeface="Arial" pitchFamily="34" charset="0"/>
                      </a:endParaRPr>
                    </a:p>
                  </a:txBody>
                  <a:tcPr marL="58891" marR="58891" marT="0" marB="0">
                    <a:solidFill>
                      <a:schemeClr val="accent1">
                        <a:lumMod val="75000"/>
                      </a:schemeClr>
                    </a:solidFill>
                  </a:tcPr>
                </a:tc>
                <a:tc>
                  <a:txBody>
                    <a:bodyPr/>
                    <a:lstStyle/>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r>
                        <a:rPr lang="es-EC" sz="1400" b="1" dirty="0" smtClean="0">
                          <a:latin typeface="Arial" pitchFamily="34" charset="0"/>
                          <a:cs typeface="Arial" pitchFamily="34" charset="0"/>
                        </a:rPr>
                        <a:t>OBJETIVO ESTRATÉGICO</a:t>
                      </a:r>
                      <a:endParaRPr lang="es-EC" sz="1400" b="1" dirty="0">
                        <a:solidFill>
                          <a:schemeClr val="bg1"/>
                        </a:solidFill>
                        <a:latin typeface="Arial" pitchFamily="34" charset="0"/>
                        <a:ea typeface="Calibri"/>
                        <a:cs typeface="Arial" pitchFamily="34" charset="0"/>
                      </a:endParaRPr>
                    </a:p>
                  </a:txBody>
                  <a:tcPr marL="58891" marR="58891" marT="0" marB="0">
                    <a:solidFill>
                      <a:schemeClr val="accent1">
                        <a:lumMod val="75000"/>
                      </a:schemeClr>
                    </a:solidFill>
                  </a:tcPr>
                </a:tc>
              </a:tr>
              <a:tr h="795512">
                <a:tc vMerge="1">
                  <a:txBody>
                    <a:bodyPr/>
                    <a:lstStyle/>
                    <a:p>
                      <a:endParaRPr lang="es-EC"/>
                    </a:p>
                  </a:txBody>
                  <a:tcPr/>
                </a:tc>
                <a:tc rowSpan="3">
                  <a:txBody>
                    <a:bodyPr/>
                    <a:lstStyle/>
                    <a:p>
                      <a:pPr algn="ctr">
                        <a:lnSpc>
                          <a:spcPct val="150000"/>
                        </a:lnSpc>
                        <a:spcAft>
                          <a:spcPts val="0"/>
                        </a:spcAft>
                        <a:tabLst>
                          <a:tab pos="1885950" algn="l"/>
                        </a:tabLst>
                      </a:pPr>
                      <a:endParaRPr lang="es-EC" sz="1400" b="1" dirty="0">
                        <a:latin typeface="Arial" pitchFamily="34" charset="0"/>
                        <a:cs typeface="Arial" pitchFamily="34" charset="0"/>
                      </a:endParaRPr>
                    </a:p>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r>
                        <a:rPr lang="es-EC" sz="1400" b="1" dirty="0" smtClean="0">
                          <a:latin typeface="Arial" pitchFamily="34" charset="0"/>
                          <a:cs typeface="Arial" pitchFamily="34" charset="0"/>
                        </a:rPr>
                        <a:t>EFICIENCIA</a:t>
                      </a:r>
                      <a:endParaRPr lang="es-EC" sz="1400" b="1" dirty="0">
                        <a:solidFill>
                          <a:schemeClr val="bg1"/>
                        </a:solidFill>
                        <a:latin typeface="Arial" pitchFamily="34" charset="0"/>
                        <a:ea typeface="Calibri"/>
                        <a:cs typeface="Arial" pitchFamily="34" charset="0"/>
                      </a:endParaRPr>
                    </a:p>
                  </a:txBody>
                  <a:tcPr marL="58891" marR="58891" marT="0" marB="0">
                    <a:solidFill>
                      <a:schemeClr val="accent2">
                        <a:lumMod val="75000"/>
                      </a:schemeClr>
                    </a:solidFill>
                  </a:tcPr>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(A) Aumento </a:t>
                      </a:r>
                      <a:r>
                        <a:rPr lang="es-EC" sz="1400" b="1" dirty="0">
                          <a:latin typeface="Arial" pitchFamily="34" charset="0"/>
                          <a:cs typeface="Arial" pitchFamily="34" charset="0"/>
                        </a:rPr>
                        <a:t>de precios a causa de la inflación.</a:t>
                      </a:r>
                      <a:endParaRPr lang="es-EC" sz="1400" b="1" dirty="0">
                        <a:solidFill>
                          <a:schemeClr val="bg1"/>
                        </a:solidFill>
                        <a:latin typeface="Arial" pitchFamily="34" charset="0"/>
                        <a:ea typeface="Calibri"/>
                        <a:cs typeface="Arial" pitchFamily="34" charset="0"/>
                      </a:endParaRPr>
                    </a:p>
                  </a:txBody>
                  <a:tcPr marL="58891" marR="58891" marT="0" marB="0">
                    <a:solidFill>
                      <a:schemeClr val="accent2">
                        <a:lumMod val="75000"/>
                      </a:schemeClr>
                    </a:solidFill>
                  </a:tcPr>
                </a:tc>
                <a:tc rowSpan="3">
                  <a:txBody>
                    <a:bodyPr/>
                    <a:lstStyle/>
                    <a:p>
                      <a:pPr>
                        <a:lnSpc>
                          <a:spcPct val="150000"/>
                        </a:lnSpc>
                        <a:spcAft>
                          <a:spcPts val="0"/>
                        </a:spcAft>
                        <a:tabLst>
                          <a:tab pos="1885950" algn="l"/>
                        </a:tabLst>
                      </a:pPr>
                      <a:endParaRPr lang="es-EC" sz="1400" b="1" dirty="0">
                        <a:latin typeface="Arial" pitchFamily="34" charset="0"/>
                        <a:cs typeface="Arial" pitchFamily="34" charset="0"/>
                      </a:endParaRPr>
                    </a:p>
                    <a:p>
                      <a:pPr>
                        <a:lnSpc>
                          <a:spcPct val="150000"/>
                        </a:lnSpc>
                        <a:spcAft>
                          <a:spcPts val="0"/>
                        </a:spcAft>
                        <a:tabLst>
                          <a:tab pos="1885950" algn="l"/>
                        </a:tabLst>
                      </a:pPr>
                      <a:endParaRPr lang="es-EC" sz="1400" b="1" dirty="0" smtClean="0">
                        <a:latin typeface="Arial" pitchFamily="34" charset="0"/>
                        <a:cs typeface="Arial" pitchFamily="34" charset="0"/>
                      </a:endParaRPr>
                    </a:p>
                    <a:p>
                      <a:pPr marL="0" marR="0" indent="0" algn="l" defTabSz="914400" rtl="0" eaLnBrk="1" fontAlgn="auto" latinLnBrk="0" hangingPunct="1">
                        <a:lnSpc>
                          <a:spcPct val="150000"/>
                        </a:lnSpc>
                        <a:spcBef>
                          <a:spcPts val="0"/>
                        </a:spcBef>
                        <a:spcAft>
                          <a:spcPts val="0"/>
                        </a:spcAft>
                        <a:buClrTx/>
                        <a:buSzTx/>
                        <a:buFontTx/>
                        <a:buNone/>
                        <a:tabLst>
                          <a:tab pos="1885950" algn="l"/>
                        </a:tabLst>
                        <a:defRPr/>
                      </a:pPr>
                      <a:r>
                        <a:rPr lang="es-EC" sz="1400" b="1" dirty="0" smtClean="0">
                          <a:latin typeface="Arial" pitchFamily="34" charset="0"/>
                          <a:cs typeface="Arial" pitchFamily="34" charset="0"/>
                        </a:rPr>
                        <a:t>Fortalecer</a:t>
                      </a:r>
                      <a:r>
                        <a:rPr lang="es-EC" sz="1400" b="1" baseline="0" dirty="0" smtClean="0">
                          <a:latin typeface="Arial" pitchFamily="34" charset="0"/>
                          <a:cs typeface="Arial" pitchFamily="34" charset="0"/>
                        </a:rPr>
                        <a:t> </a:t>
                      </a:r>
                      <a:r>
                        <a:rPr lang="es-EC" sz="1400" b="1" baseline="0" smtClean="0">
                          <a:latin typeface="Arial" pitchFamily="34" charset="0"/>
                          <a:cs typeface="Arial" pitchFamily="34" charset="0"/>
                        </a:rPr>
                        <a:t>el </a:t>
                      </a:r>
                      <a:r>
                        <a:rPr lang="es-EC" sz="1400" b="1" smtClean="0">
                          <a:latin typeface="Arial" pitchFamily="34" charset="0"/>
                          <a:cs typeface="Arial" pitchFamily="34" charset="0"/>
                        </a:rPr>
                        <a:t> </a:t>
                      </a:r>
                      <a:r>
                        <a:rPr lang="es-EC" sz="1400" b="1" dirty="0" smtClean="0">
                          <a:latin typeface="Arial" pitchFamily="34" charset="0"/>
                          <a:cs typeface="Arial" pitchFamily="34" charset="0"/>
                        </a:rPr>
                        <a:t>seguimiento, control y evaluación presupuestaria.</a:t>
                      </a:r>
                    </a:p>
                    <a:p>
                      <a:pPr>
                        <a:lnSpc>
                          <a:spcPct val="150000"/>
                        </a:lnSpc>
                        <a:spcAft>
                          <a:spcPts val="0"/>
                        </a:spcAft>
                        <a:tabLst>
                          <a:tab pos="1885950" algn="l"/>
                        </a:tabLst>
                      </a:pPr>
                      <a:endParaRPr lang="es-EC" sz="1400" b="1" dirty="0" smtClean="0">
                        <a:solidFill>
                          <a:schemeClr val="bg1"/>
                        </a:solidFill>
                        <a:latin typeface="Arial" pitchFamily="34" charset="0"/>
                        <a:cs typeface="Arial" pitchFamily="34" charset="0"/>
                      </a:endParaRPr>
                    </a:p>
                  </a:txBody>
                  <a:tcPr marL="58891" marR="58891" marT="0" marB="0">
                    <a:solidFill>
                      <a:schemeClr val="accent2">
                        <a:lumMod val="75000"/>
                      </a:schemeClr>
                    </a:solidFill>
                  </a:tcPr>
                </a:tc>
              </a:tr>
              <a:tr h="1115236">
                <a:tc vMerge="1">
                  <a:txBody>
                    <a:bodyPr/>
                    <a:lstStyle/>
                    <a:p>
                      <a:endParaRPr lang="es-EC"/>
                    </a:p>
                  </a:txBody>
                  <a:tcPr/>
                </a:tc>
                <a:tc vMerge="1">
                  <a:txBody>
                    <a:bodyPr/>
                    <a:lstStyle/>
                    <a:p>
                      <a:endParaRPr lang="es-EC"/>
                    </a:p>
                  </a:txBody>
                  <a:tcPr/>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(A) Recorte </a:t>
                      </a:r>
                      <a:r>
                        <a:rPr lang="es-EC" sz="1400" b="1" dirty="0">
                          <a:latin typeface="Arial" pitchFamily="34" charset="0"/>
                          <a:cs typeface="Arial" pitchFamily="34" charset="0"/>
                        </a:rPr>
                        <a:t>presupuestario a las instituciones públicas.</a:t>
                      </a:r>
                      <a:endParaRPr lang="es-EC" sz="1400" b="1" dirty="0">
                        <a:solidFill>
                          <a:schemeClr val="bg1"/>
                        </a:solidFill>
                        <a:latin typeface="Arial" pitchFamily="34" charset="0"/>
                        <a:ea typeface="Calibri"/>
                        <a:cs typeface="Arial" pitchFamily="34" charset="0"/>
                      </a:endParaRPr>
                    </a:p>
                  </a:txBody>
                  <a:tcPr marL="58891" marR="58891" marT="0" marB="0">
                    <a:solidFill>
                      <a:schemeClr val="accent2">
                        <a:lumMod val="75000"/>
                      </a:schemeClr>
                    </a:solidFill>
                  </a:tcPr>
                </a:tc>
                <a:tc vMerge="1">
                  <a:txBody>
                    <a:bodyPr/>
                    <a:lstStyle/>
                    <a:p>
                      <a:endParaRPr lang="es-EC"/>
                    </a:p>
                  </a:txBody>
                  <a:tcPr/>
                </a:tc>
              </a:tr>
              <a:tr h="1231922">
                <a:tc vMerge="1">
                  <a:txBody>
                    <a:bodyPr/>
                    <a:lstStyle/>
                    <a:p>
                      <a:endParaRPr lang="es-EC"/>
                    </a:p>
                  </a:txBody>
                  <a:tcPr/>
                </a:tc>
                <a:tc vMerge="1">
                  <a:txBody>
                    <a:bodyPr/>
                    <a:lstStyle/>
                    <a:p>
                      <a:endParaRPr lang="es-EC"/>
                    </a:p>
                  </a:txBody>
                  <a:tcPr/>
                </a:tc>
                <a:tc>
                  <a:txBody>
                    <a:bodyPr/>
                    <a:lstStyle/>
                    <a:p>
                      <a:pPr>
                        <a:lnSpc>
                          <a:spcPct val="150000"/>
                        </a:lnSpc>
                        <a:spcAft>
                          <a:spcPts val="0"/>
                        </a:spcAft>
                        <a:tabLst>
                          <a:tab pos="1885950" algn="l"/>
                        </a:tabLst>
                      </a:pPr>
                      <a:endParaRPr lang="es-EC" sz="1400" b="1" dirty="0">
                        <a:latin typeface="Arial" pitchFamily="34" charset="0"/>
                        <a:cs typeface="Arial" pitchFamily="34" charset="0"/>
                      </a:endParaRPr>
                    </a:p>
                    <a:p>
                      <a:pPr>
                        <a:lnSpc>
                          <a:spcPct val="150000"/>
                        </a:lnSpc>
                        <a:spcAft>
                          <a:spcPts val="0"/>
                        </a:spcAft>
                        <a:tabLst>
                          <a:tab pos="1885950" algn="l"/>
                        </a:tabLst>
                      </a:pPr>
                      <a:r>
                        <a:rPr lang="es-EC" sz="1400" b="1" dirty="0" smtClean="0">
                          <a:latin typeface="Arial" pitchFamily="34" charset="0"/>
                          <a:cs typeface="Arial" pitchFamily="34" charset="0"/>
                        </a:rPr>
                        <a:t>(D) Falta </a:t>
                      </a:r>
                      <a:r>
                        <a:rPr lang="es-EC" sz="1400" b="1" dirty="0">
                          <a:latin typeface="Arial" pitchFamily="34" charset="0"/>
                          <a:cs typeface="Arial" pitchFamily="34" charset="0"/>
                        </a:rPr>
                        <a:t>de ejecución presupuestaria.</a:t>
                      </a:r>
                      <a:endParaRPr lang="es-EC" sz="1400" b="1" dirty="0">
                        <a:solidFill>
                          <a:schemeClr val="bg1"/>
                        </a:solidFill>
                        <a:latin typeface="Arial" pitchFamily="34" charset="0"/>
                        <a:ea typeface="Calibri"/>
                        <a:cs typeface="Arial" pitchFamily="34" charset="0"/>
                      </a:endParaRPr>
                    </a:p>
                  </a:txBody>
                  <a:tcPr marL="58891" marR="58891" marT="0" marB="0">
                    <a:solidFill>
                      <a:schemeClr val="accent2">
                        <a:lumMod val="75000"/>
                      </a:schemeClr>
                    </a:solidFill>
                  </a:tcPr>
                </a:tc>
                <a:tc vMerge="1">
                  <a:txBody>
                    <a:bodyPr/>
                    <a:lstStyle/>
                    <a:p>
                      <a:endParaRPr lang="es-EC" dirty="0"/>
                    </a:p>
                  </a:txBody>
                  <a:tcPr/>
                </a:tc>
              </a:tr>
              <a:tr h="2788622">
                <a:tc vMerge="1">
                  <a:txBody>
                    <a:bodyPr/>
                    <a:lstStyle/>
                    <a:p>
                      <a:endParaRPr lang="es-EC"/>
                    </a:p>
                  </a:txBody>
                  <a:tcPr/>
                </a:tc>
                <a:tc>
                  <a:txBody>
                    <a:bodyPr/>
                    <a:lstStyle/>
                    <a:p>
                      <a:pPr algn="ctr">
                        <a:lnSpc>
                          <a:spcPct val="150000"/>
                        </a:lnSpc>
                        <a:spcAft>
                          <a:spcPts val="0"/>
                        </a:spcAft>
                        <a:tabLst>
                          <a:tab pos="1885950" algn="l"/>
                        </a:tabLst>
                      </a:pPr>
                      <a:endParaRPr lang="es-EC" sz="1400" b="1" dirty="0">
                        <a:latin typeface="Arial" pitchFamily="34" charset="0"/>
                        <a:cs typeface="Arial" pitchFamily="34" charset="0"/>
                      </a:endParaRPr>
                    </a:p>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r>
                        <a:rPr lang="es-EC" sz="1400" b="1" dirty="0" smtClean="0">
                          <a:latin typeface="Arial" pitchFamily="34" charset="0"/>
                          <a:cs typeface="Arial" pitchFamily="34" charset="0"/>
                        </a:rPr>
                        <a:t>FINANCIAMIENTO</a:t>
                      </a:r>
                      <a:endParaRPr lang="es-EC" sz="1400" b="1" dirty="0">
                        <a:solidFill>
                          <a:schemeClr val="bg1"/>
                        </a:solidFill>
                        <a:latin typeface="Arial" pitchFamily="34" charset="0"/>
                        <a:ea typeface="Calibri"/>
                        <a:cs typeface="Arial" pitchFamily="34" charset="0"/>
                      </a:endParaRPr>
                    </a:p>
                  </a:txBody>
                  <a:tcPr marL="58891" marR="58891" marT="0" marB="0">
                    <a:solidFill>
                      <a:schemeClr val="accent2">
                        <a:lumMod val="75000"/>
                      </a:schemeClr>
                    </a:solidFill>
                  </a:tcPr>
                </a:tc>
                <a:tc>
                  <a:txBody>
                    <a:bodyPr/>
                    <a:lstStyle/>
                    <a:p>
                      <a:pPr>
                        <a:lnSpc>
                          <a:spcPct val="150000"/>
                        </a:lnSpc>
                        <a:spcAft>
                          <a:spcPts val="0"/>
                        </a:spcAft>
                        <a:tabLst>
                          <a:tab pos="1885950" algn="l"/>
                        </a:tabLst>
                      </a:pPr>
                      <a:endParaRPr lang="es-EC" sz="1400" b="1" dirty="0" smtClean="0">
                        <a:latin typeface="Arial" pitchFamily="34" charset="0"/>
                        <a:cs typeface="Arial" pitchFamily="34" charset="0"/>
                      </a:endParaRPr>
                    </a:p>
                    <a:p>
                      <a:pPr>
                        <a:lnSpc>
                          <a:spcPct val="150000"/>
                        </a:lnSpc>
                        <a:spcAft>
                          <a:spcPts val="0"/>
                        </a:spcAft>
                        <a:tabLst>
                          <a:tab pos="1885950" algn="l"/>
                        </a:tabLst>
                      </a:pPr>
                      <a:r>
                        <a:rPr lang="es-EC" sz="1400" b="1" dirty="0" smtClean="0">
                          <a:latin typeface="Arial" pitchFamily="34" charset="0"/>
                          <a:cs typeface="Arial" pitchFamily="34" charset="0"/>
                        </a:rPr>
                        <a:t>(O) Organismos </a:t>
                      </a:r>
                      <a:r>
                        <a:rPr lang="es-EC" sz="1400" b="1" dirty="0">
                          <a:latin typeface="Arial" pitchFamily="34" charset="0"/>
                          <a:cs typeface="Arial" pitchFamily="34" charset="0"/>
                        </a:rPr>
                        <a:t>que otorgan créditos no reembolsables</a:t>
                      </a:r>
                      <a:r>
                        <a:rPr lang="es-EC" sz="1400" b="1" dirty="0" smtClean="0">
                          <a:latin typeface="Arial" pitchFamily="34" charset="0"/>
                          <a:cs typeface="Arial" pitchFamily="34" charset="0"/>
                        </a:rPr>
                        <a:t>.</a:t>
                      </a:r>
                    </a:p>
                    <a:p>
                      <a:pPr>
                        <a:lnSpc>
                          <a:spcPct val="150000"/>
                        </a:lnSpc>
                        <a:spcAft>
                          <a:spcPts val="0"/>
                        </a:spcAft>
                        <a:tabLst>
                          <a:tab pos="1885950" algn="l"/>
                        </a:tabLst>
                      </a:pPr>
                      <a:endParaRPr lang="es-EC" sz="1400" b="1" dirty="0">
                        <a:solidFill>
                          <a:schemeClr val="bg1"/>
                        </a:solidFill>
                        <a:latin typeface="Arial" pitchFamily="34" charset="0"/>
                        <a:ea typeface="Calibri"/>
                        <a:cs typeface="Arial" pitchFamily="34" charset="0"/>
                      </a:endParaRPr>
                    </a:p>
                  </a:txBody>
                  <a:tcPr marL="58891" marR="58891" marT="0" marB="0">
                    <a:solidFill>
                      <a:schemeClr val="accent2">
                        <a:lumMod val="75000"/>
                      </a:schemeClr>
                    </a:solidFill>
                  </a:tcPr>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Conseguir financiamiento de organismos nacionales e internacionales para implementar proyectos encaminados a prevenir y  disminuir la corrupción. </a:t>
                      </a:r>
                      <a:endParaRPr lang="es-EC" sz="1400" b="1" dirty="0">
                        <a:solidFill>
                          <a:schemeClr val="bg1"/>
                        </a:solidFill>
                        <a:latin typeface="Arial" pitchFamily="34" charset="0"/>
                        <a:ea typeface="Calibri"/>
                        <a:cs typeface="Arial" pitchFamily="34" charset="0"/>
                      </a:endParaRPr>
                    </a:p>
                  </a:txBody>
                  <a:tcPr marL="58891" marR="58891" marT="0" marB="0">
                    <a:solidFill>
                      <a:schemeClr val="accent2">
                        <a:lumMod val="75000"/>
                      </a:schemeClr>
                    </a:solidFill>
                  </a:tcPr>
                </a:tc>
              </a:tr>
            </a:tbl>
          </a:graphicData>
        </a:graphic>
      </p:graphicFrame>
      <p:sp>
        <p:nvSpPr>
          <p:cNvPr id="3" name="2 Marcador de número de diapositiva"/>
          <p:cNvSpPr>
            <a:spLocks noGrp="1"/>
          </p:cNvSpPr>
          <p:nvPr>
            <p:ph type="sldNum" sz="quarter" idx="12"/>
          </p:nvPr>
        </p:nvSpPr>
        <p:spPr/>
        <p:txBody>
          <a:bodyPr/>
          <a:lstStyle/>
          <a:p>
            <a:fld id="{3663EA59-E60C-43AC-975E-DC1366EB5F04}" type="slidenum">
              <a:rPr lang="es-EC" smtClean="0"/>
              <a:pPr/>
              <a:t>18</a:t>
            </a:fld>
            <a:endParaRPr lang="es-EC"/>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Tabla"/>
          <p:cNvGraphicFramePr>
            <a:graphicFrameLocks noGrp="1"/>
          </p:cNvGraphicFramePr>
          <p:nvPr/>
        </p:nvGraphicFramePr>
        <p:xfrm>
          <a:off x="0" y="0"/>
          <a:ext cx="9144000" cy="6962654"/>
        </p:xfrm>
        <a:graphic>
          <a:graphicData uri="http://schemas.openxmlformats.org/drawingml/2006/table">
            <a:tbl>
              <a:tblPr>
                <a:tableStyleId>{69CF1AB2-1976-4502-BF36-3FF5EA218861}</a:tableStyleId>
              </a:tblPr>
              <a:tblGrid>
                <a:gridCol w="1643865"/>
                <a:gridCol w="1849348"/>
                <a:gridCol w="3184989"/>
                <a:gridCol w="2465798"/>
              </a:tblGrid>
              <a:tr h="841080">
                <a:tc rowSpan="6">
                  <a:txBody>
                    <a:bodyPr/>
                    <a:lstStyle/>
                    <a:p>
                      <a:pPr marL="71755" marR="71755" algn="ctr">
                        <a:lnSpc>
                          <a:spcPct val="150000"/>
                        </a:lnSpc>
                        <a:spcAft>
                          <a:spcPts val="0"/>
                        </a:spcAft>
                        <a:tabLst>
                          <a:tab pos="1885950" algn="l"/>
                        </a:tabLst>
                      </a:pPr>
                      <a:endParaRPr lang="es-EC" sz="1200" dirty="0" smtClean="0">
                        <a:latin typeface="Arial" pitchFamily="34" charset="0"/>
                        <a:cs typeface="Arial" pitchFamily="34" charset="0"/>
                      </a:endParaRPr>
                    </a:p>
                    <a:p>
                      <a:pPr marL="71755" marR="71755" algn="ctr">
                        <a:lnSpc>
                          <a:spcPct val="150000"/>
                        </a:lnSpc>
                        <a:spcAft>
                          <a:spcPts val="0"/>
                        </a:spcAft>
                        <a:tabLst>
                          <a:tab pos="1885950" algn="l"/>
                        </a:tabLst>
                      </a:pPr>
                      <a:r>
                        <a:rPr lang="es-EC" sz="1800" b="1" dirty="0" smtClean="0">
                          <a:latin typeface="Arial" pitchFamily="34" charset="0"/>
                          <a:cs typeface="Arial" pitchFamily="34" charset="0"/>
                        </a:rPr>
                        <a:t>PERSPECTIVA   </a:t>
                      </a:r>
                      <a:r>
                        <a:rPr lang="es-EC" sz="1800" b="1" dirty="0">
                          <a:latin typeface="Arial" pitchFamily="34" charset="0"/>
                          <a:cs typeface="Arial" pitchFamily="34" charset="0"/>
                        </a:rPr>
                        <a:t>CLIENTE</a:t>
                      </a:r>
                      <a:endParaRPr lang="es-EC" sz="1800" b="1" dirty="0">
                        <a:latin typeface="Arial" pitchFamily="34" charset="0"/>
                        <a:ea typeface="Calibri"/>
                        <a:cs typeface="Arial" pitchFamily="34" charset="0"/>
                      </a:endParaRPr>
                    </a:p>
                  </a:txBody>
                  <a:tcPr marL="27033" marR="27033" marT="0" marB="0" vert="vert270">
                    <a:solidFill>
                      <a:schemeClr val="accent4">
                        <a:lumMod val="75000"/>
                      </a:schemeClr>
                    </a:solidFill>
                  </a:tcPr>
                </a:tc>
                <a:tc>
                  <a:txBody>
                    <a:bodyPr/>
                    <a:lstStyle/>
                    <a:p>
                      <a:pPr algn="ctr">
                        <a:lnSpc>
                          <a:spcPct val="150000"/>
                        </a:lnSpc>
                        <a:spcAft>
                          <a:spcPts val="0"/>
                        </a:spcAft>
                        <a:tabLst>
                          <a:tab pos="1885950" algn="l"/>
                        </a:tabLst>
                      </a:pPr>
                      <a:endParaRPr lang="es-EC" sz="1400" b="1" dirty="0">
                        <a:latin typeface="Arial" pitchFamily="34" charset="0"/>
                        <a:cs typeface="Arial" pitchFamily="34" charset="0"/>
                      </a:endParaRPr>
                    </a:p>
                    <a:p>
                      <a:pPr algn="ctr">
                        <a:lnSpc>
                          <a:spcPct val="150000"/>
                        </a:lnSpc>
                        <a:spcAft>
                          <a:spcPts val="0"/>
                        </a:spcAft>
                        <a:tabLst>
                          <a:tab pos="1885950" algn="l"/>
                        </a:tabLst>
                      </a:pPr>
                      <a:r>
                        <a:rPr lang="es-EC" sz="1400" b="1" dirty="0">
                          <a:latin typeface="Arial" pitchFamily="34" charset="0"/>
                          <a:cs typeface="Arial" pitchFamily="34" charset="0"/>
                        </a:rPr>
                        <a:t>EJE</a:t>
                      </a:r>
                      <a:endParaRPr lang="es-EC" sz="1400" b="1" dirty="0">
                        <a:latin typeface="Arial" pitchFamily="34" charset="0"/>
                        <a:ea typeface="Calibri"/>
                        <a:cs typeface="Arial" pitchFamily="34" charset="0"/>
                      </a:endParaRPr>
                    </a:p>
                  </a:txBody>
                  <a:tcPr marL="27033" marR="27033" marT="0" marB="0">
                    <a:solidFill>
                      <a:schemeClr val="accent4">
                        <a:lumMod val="75000"/>
                      </a:schemeClr>
                    </a:solidFill>
                  </a:tcPr>
                </a:tc>
                <a:tc>
                  <a:txBody>
                    <a:bodyPr/>
                    <a:lstStyle/>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r>
                        <a:rPr lang="es-EC" sz="1400" b="1" dirty="0" smtClean="0">
                          <a:latin typeface="Arial" pitchFamily="34" charset="0"/>
                          <a:cs typeface="Arial" pitchFamily="34" charset="0"/>
                        </a:rPr>
                        <a:t>FODA</a:t>
                      </a:r>
                      <a:endParaRPr lang="es-EC" sz="1400" b="1" dirty="0">
                        <a:latin typeface="Arial" pitchFamily="34" charset="0"/>
                        <a:ea typeface="Calibri"/>
                        <a:cs typeface="Arial" pitchFamily="34" charset="0"/>
                      </a:endParaRPr>
                    </a:p>
                  </a:txBody>
                  <a:tcPr marL="27033" marR="27033" marT="0" marB="0">
                    <a:solidFill>
                      <a:schemeClr val="accent4">
                        <a:lumMod val="75000"/>
                      </a:schemeClr>
                    </a:solidFill>
                  </a:tcPr>
                </a:tc>
                <a:tc>
                  <a:txBody>
                    <a:bodyPr/>
                    <a:lstStyle/>
                    <a:p>
                      <a:pPr algn="ctr">
                        <a:lnSpc>
                          <a:spcPct val="150000"/>
                        </a:lnSpc>
                        <a:spcAft>
                          <a:spcPts val="0"/>
                        </a:spcAft>
                        <a:tabLst>
                          <a:tab pos="1885950" algn="l"/>
                        </a:tabLst>
                      </a:pPr>
                      <a:r>
                        <a:rPr lang="es-EC" sz="1400" b="1" dirty="0" smtClean="0">
                          <a:latin typeface="Arial" pitchFamily="34" charset="0"/>
                          <a:cs typeface="Arial" pitchFamily="34" charset="0"/>
                        </a:rPr>
                        <a:t>OBJETIVO</a:t>
                      </a:r>
                    </a:p>
                    <a:p>
                      <a:pPr algn="ctr">
                        <a:lnSpc>
                          <a:spcPct val="150000"/>
                        </a:lnSpc>
                        <a:spcAft>
                          <a:spcPts val="0"/>
                        </a:spcAft>
                        <a:tabLst>
                          <a:tab pos="1885950" algn="l"/>
                        </a:tabLst>
                      </a:pPr>
                      <a:r>
                        <a:rPr lang="es-EC" sz="1400" b="1" dirty="0" smtClean="0">
                          <a:latin typeface="Arial" pitchFamily="34" charset="0"/>
                          <a:cs typeface="Arial" pitchFamily="34" charset="0"/>
                        </a:rPr>
                        <a:t>ESTRATÉGICO</a:t>
                      </a:r>
                      <a:endParaRPr lang="es-EC" sz="1400" b="1" dirty="0">
                        <a:latin typeface="Arial" pitchFamily="34" charset="0"/>
                        <a:ea typeface="Calibri"/>
                        <a:cs typeface="Arial" pitchFamily="34" charset="0"/>
                      </a:endParaRPr>
                    </a:p>
                  </a:txBody>
                  <a:tcPr marL="27033" marR="27033" marT="0" marB="0">
                    <a:solidFill>
                      <a:schemeClr val="accent4">
                        <a:lumMod val="75000"/>
                      </a:schemeClr>
                    </a:solidFill>
                  </a:tcPr>
                </a:tc>
              </a:tr>
              <a:tr h="1581559">
                <a:tc vMerge="1">
                  <a:txBody>
                    <a:bodyPr/>
                    <a:lstStyle/>
                    <a:p>
                      <a:endParaRPr lang="es-EC"/>
                    </a:p>
                  </a:txBody>
                  <a:tcPr/>
                </a:tc>
                <a:tc rowSpan="4">
                  <a:txBody>
                    <a:bodyPr/>
                    <a:lstStyle/>
                    <a:p>
                      <a:pPr algn="ctr">
                        <a:lnSpc>
                          <a:spcPct val="150000"/>
                        </a:lnSpc>
                        <a:spcAft>
                          <a:spcPts val="0"/>
                        </a:spcAft>
                        <a:tabLst>
                          <a:tab pos="1885950" algn="l"/>
                        </a:tabLst>
                      </a:pPr>
                      <a:endParaRPr lang="es-EC" sz="1400" b="1" dirty="0">
                        <a:latin typeface="Arial" pitchFamily="34" charset="0"/>
                        <a:cs typeface="Arial" pitchFamily="34" charset="0"/>
                      </a:endParaRPr>
                    </a:p>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r>
                        <a:rPr lang="es-EC" sz="1400" b="1" dirty="0" smtClean="0">
                          <a:latin typeface="Arial" pitchFamily="34" charset="0"/>
                          <a:cs typeface="Arial" pitchFamily="34" charset="0"/>
                        </a:rPr>
                        <a:t>SERVICIO</a:t>
                      </a:r>
                      <a:endParaRPr lang="es-EC" sz="1400" b="1" dirty="0">
                        <a:latin typeface="Arial" pitchFamily="34" charset="0"/>
                        <a:ea typeface="Calibri"/>
                        <a:cs typeface="Arial" pitchFamily="34" charset="0"/>
                      </a:endParaRPr>
                    </a:p>
                  </a:txBody>
                  <a:tcPr marL="27033" marR="27033" marT="0" marB="0">
                    <a:solidFill>
                      <a:schemeClr val="accent4">
                        <a:lumMod val="60000"/>
                        <a:lumOff val="40000"/>
                      </a:schemeClr>
                    </a:solidFill>
                  </a:tcPr>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(O) Conciencia </a:t>
                      </a:r>
                      <a:r>
                        <a:rPr lang="es-EC" sz="1400" b="1" dirty="0">
                          <a:latin typeface="Arial" pitchFamily="34" charset="0"/>
                          <a:cs typeface="Arial" pitchFamily="34" charset="0"/>
                        </a:rPr>
                        <a:t>de los ciudadanos en los  procesos de transparencia y rendición de </a:t>
                      </a:r>
                      <a:r>
                        <a:rPr lang="es-EC" sz="1400" b="1" dirty="0" smtClean="0">
                          <a:latin typeface="Arial" pitchFamily="34" charset="0"/>
                          <a:cs typeface="Arial" pitchFamily="34" charset="0"/>
                        </a:rPr>
                        <a:t>cuentas.</a:t>
                      </a:r>
                      <a:endParaRPr lang="es-EC" sz="1400" b="1" dirty="0">
                        <a:latin typeface="Arial" pitchFamily="34" charset="0"/>
                        <a:ea typeface="Calibri"/>
                        <a:cs typeface="Arial" pitchFamily="34" charset="0"/>
                      </a:endParaRPr>
                    </a:p>
                  </a:txBody>
                  <a:tcPr marL="27033" marR="27033" marT="0" marB="0">
                    <a:solidFill>
                      <a:schemeClr val="accent4">
                        <a:lumMod val="60000"/>
                        <a:lumOff val="40000"/>
                      </a:schemeClr>
                    </a:solidFill>
                  </a:tcPr>
                </a:tc>
                <a:tc rowSpan="4">
                  <a:txBody>
                    <a:bodyPr/>
                    <a:lstStyle/>
                    <a:p>
                      <a:pPr>
                        <a:lnSpc>
                          <a:spcPct val="150000"/>
                        </a:lnSpc>
                        <a:spcAft>
                          <a:spcPts val="0"/>
                        </a:spcAft>
                      </a:pPr>
                      <a:endParaRPr lang="es-ES" sz="1400" b="1" dirty="0" smtClean="0">
                        <a:latin typeface="Arial" pitchFamily="34" charset="0"/>
                        <a:cs typeface="Arial" pitchFamily="34" charset="0"/>
                      </a:endParaRPr>
                    </a:p>
                    <a:p>
                      <a:pPr>
                        <a:lnSpc>
                          <a:spcPct val="150000"/>
                        </a:lnSpc>
                        <a:spcAft>
                          <a:spcPts val="0"/>
                        </a:spcAft>
                      </a:pPr>
                      <a:endParaRPr lang="es-ES" sz="1400" b="1" dirty="0" smtClean="0">
                        <a:latin typeface="Arial" pitchFamily="34" charset="0"/>
                        <a:cs typeface="Arial" pitchFamily="34" charset="0"/>
                      </a:endParaRPr>
                    </a:p>
                    <a:p>
                      <a:pPr>
                        <a:lnSpc>
                          <a:spcPct val="150000"/>
                        </a:lnSpc>
                        <a:spcAft>
                          <a:spcPts val="0"/>
                        </a:spcAft>
                      </a:pPr>
                      <a:endParaRPr lang="es-ES" sz="1400" b="1" dirty="0" smtClean="0">
                        <a:latin typeface="Arial" pitchFamily="34" charset="0"/>
                        <a:cs typeface="Arial" pitchFamily="34" charset="0"/>
                      </a:endParaRPr>
                    </a:p>
                    <a:p>
                      <a:pPr>
                        <a:lnSpc>
                          <a:spcPct val="150000"/>
                        </a:lnSpc>
                        <a:spcAft>
                          <a:spcPts val="0"/>
                        </a:spcAft>
                      </a:pPr>
                      <a:endParaRPr lang="es-ES" sz="1400" b="1" dirty="0" smtClean="0">
                        <a:latin typeface="Arial" pitchFamily="34" charset="0"/>
                        <a:cs typeface="Arial" pitchFamily="34" charset="0"/>
                      </a:endParaRPr>
                    </a:p>
                    <a:p>
                      <a:pPr>
                        <a:lnSpc>
                          <a:spcPct val="150000"/>
                        </a:lnSpc>
                        <a:spcAft>
                          <a:spcPts val="0"/>
                        </a:spcAft>
                      </a:pPr>
                      <a:r>
                        <a:rPr lang="es-ES" sz="1400" b="1" dirty="0" smtClean="0">
                          <a:latin typeface="Arial" pitchFamily="34" charset="0"/>
                          <a:cs typeface="Arial" pitchFamily="34" charset="0"/>
                        </a:rPr>
                        <a:t>Construir una cultura de transparencia en el Distrito Metropolitano de Quito.</a:t>
                      </a:r>
                      <a:endParaRPr lang="es-EC" sz="1400" b="1" dirty="0">
                        <a:solidFill>
                          <a:srgbClr val="000000"/>
                        </a:solidFill>
                        <a:latin typeface="Arial" pitchFamily="34" charset="0"/>
                        <a:ea typeface="Calibri"/>
                        <a:cs typeface="Arial" pitchFamily="34" charset="0"/>
                      </a:endParaRPr>
                    </a:p>
                  </a:txBody>
                  <a:tcPr marL="27033" marR="27033" marT="0" marB="0">
                    <a:solidFill>
                      <a:schemeClr val="accent4">
                        <a:lumMod val="60000"/>
                        <a:lumOff val="40000"/>
                      </a:schemeClr>
                    </a:solidFill>
                  </a:tcPr>
                </a:tc>
              </a:tr>
              <a:tr h="860950">
                <a:tc vMerge="1">
                  <a:txBody>
                    <a:bodyPr/>
                    <a:lstStyle/>
                    <a:p>
                      <a:endParaRPr lang="es-EC"/>
                    </a:p>
                  </a:txBody>
                  <a:tcPr/>
                </a:tc>
                <a:tc vMerge="1">
                  <a:txBody>
                    <a:bodyPr/>
                    <a:lstStyle/>
                    <a:p>
                      <a:endParaRPr lang="es-EC"/>
                    </a:p>
                  </a:txBody>
                  <a:tcPr/>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(O) Pérdida de valores éticos y morales a causa de la migración.</a:t>
                      </a:r>
                      <a:endParaRPr lang="es-EC" sz="1400" b="1" dirty="0">
                        <a:latin typeface="Arial" pitchFamily="34" charset="0"/>
                        <a:ea typeface="Calibri"/>
                        <a:cs typeface="Arial" pitchFamily="34" charset="0"/>
                      </a:endParaRPr>
                    </a:p>
                  </a:txBody>
                  <a:tcPr marL="27033" marR="27033" marT="0" marB="0">
                    <a:solidFill>
                      <a:schemeClr val="accent4">
                        <a:lumMod val="60000"/>
                        <a:lumOff val="40000"/>
                      </a:schemeClr>
                    </a:solidFill>
                  </a:tcPr>
                </a:tc>
                <a:tc vMerge="1">
                  <a:txBody>
                    <a:bodyPr/>
                    <a:lstStyle/>
                    <a:p>
                      <a:endParaRPr lang="es-EC"/>
                    </a:p>
                  </a:txBody>
                  <a:tcPr/>
                </a:tc>
              </a:tr>
              <a:tr h="1186169">
                <a:tc vMerge="1">
                  <a:txBody>
                    <a:bodyPr/>
                    <a:lstStyle/>
                    <a:p>
                      <a:endParaRPr lang="es-EC"/>
                    </a:p>
                  </a:txBody>
                  <a:tcPr/>
                </a:tc>
                <a:tc vMerge="1">
                  <a:txBody>
                    <a:bodyPr/>
                    <a:lstStyle/>
                    <a:p>
                      <a:endParaRPr lang="es-EC"/>
                    </a:p>
                  </a:txBody>
                  <a:tcPr/>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(O)</a:t>
                      </a:r>
                      <a:r>
                        <a:rPr lang="es-EC" sz="1400" b="1" baseline="0" dirty="0" smtClean="0">
                          <a:latin typeface="Arial" pitchFamily="34" charset="0"/>
                          <a:cs typeface="Arial" pitchFamily="34" charset="0"/>
                        </a:rPr>
                        <a:t> </a:t>
                      </a:r>
                      <a:r>
                        <a:rPr lang="es-EC" sz="1400" b="1" dirty="0" smtClean="0">
                          <a:latin typeface="Arial" pitchFamily="34" charset="0"/>
                          <a:cs typeface="Arial" pitchFamily="34" charset="0"/>
                        </a:rPr>
                        <a:t>Cumplir </a:t>
                      </a:r>
                      <a:r>
                        <a:rPr lang="es-EC" sz="1400" b="1" dirty="0">
                          <a:latin typeface="Arial" pitchFamily="34" charset="0"/>
                          <a:cs typeface="Arial" pitchFamily="34" charset="0"/>
                        </a:rPr>
                        <a:t>y hacer cumplir la Constitución en la </a:t>
                      </a:r>
                      <a:r>
                        <a:rPr lang="es-EC" sz="1400" b="1" dirty="0" smtClean="0">
                          <a:latin typeface="Arial" pitchFamily="34" charset="0"/>
                          <a:cs typeface="Arial" pitchFamily="34" charset="0"/>
                        </a:rPr>
                        <a:t>competencia de la Comisión. </a:t>
                      </a:r>
                      <a:endParaRPr lang="es-EC" sz="1400" b="1" dirty="0">
                        <a:latin typeface="Arial" pitchFamily="34" charset="0"/>
                        <a:ea typeface="Calibri"/>
                        <a:cs typeface="Arial" pitchFamily="34" charset="0"/>
                      </a:endParaRPr>
                    </a:p>
                  </a:txBody>
                  <a:tcPr marL="27033" marR="27033" marT="0" marB="0">
                    <a:solidFill>
                      <a:schemeClr val="accent4">
                        <a:lumMod val="60000"/>
                        <a:lumOff val="40000"/>
                      </a:schemeClr>
                    </a:solidFill>
                  </a:tcPr>
                </a:tc>
                <a:tc vMerge="1">
                  <a:txBody>
                    <a:bodyPr/>
                    <a:lstStyle/>
                    <a:p>
                      <a:endParaRPr lang="es-EC"/>
                    </a:p>
                  </a:txBody>
                  <a:tcPr/>
                </a:tc>
              </a:tr>
              <a:tr h="855465">
                <a:tc vMerge="1">
                  <a:txBody>
                    <a:bodyPr/>
                    <a:lstStyle/>
                    <a:p>
                      <a:endParaRPr lang="es-EC"/>
                    </a:p>
                  </a:txBody>
                  <a:tcPr/>
                </a:tc>
                <a:tc vMerge="1">
                  <a:txBody>
                    <a:bodyPr/>
                    <a:lstStyle/>
                    <a:p>
                      <a:endParaRPr lang="es-EC"/>
                    </a:p>
                  </a:txBody>
                  <a:tcPr/>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(O)</a:t>
                      </a:r>
                      <a:r>
                        <a:rPr lang="es-EC" sz="1400" b="1" baseline="0" dirty="0" smtClean="0">
                          <a:latin typeface="Arial" pitchFamily="34" charset="0"/>
                          <a:cs typeface="Arial" pitchFamily="34" charset="0"/>
                        </a:rPr>
                        <a:t> </a:t>
                      </a:r>
                      <a:r>
                        <a:rPr lang="es-EC" sz="1400" b="1" dirty="0" smtClean="0">
                          <a:latin typeface="Arial" pitchFamily="34" charset="0"/>
                          <a:cs typeface="Arial" pitchFamily="34" charset="0"/>
                        </a:rPr>
                        <a:t>No </a:t>
                      </a:r>
                      <a:r>
                        <a:rPr lang="es-EC" sz="1400" b="1" dirty="0">
                          <a:latin typeface="Arial" pitchFamily="34" charset="0"/>
                          <a:cs typeface="Arial" pitchFamily="34" charset="0"/>
                        </a:rPr>
                        <a:t>tiene competidores en el ámbito de su Gestión a nivel Municipal.</a:t>
                      </a:r>
                      <a:endParaRPr lang="es-EC" sz="1400" b="1" dirty="0">
                        <a:latin typeface="Arial" pitchFamily="34" charset="0"/>
                        <a:ea typeface="Calibri"/>
                        <a:cs typeface="Arial" pitchFamily="34" charset="0"/>
                      </a:endParaRPr>
                    </a:p>
                  </a:txBody>
                  <a:tcPr marL="27033" marR="27033" marT="0" marB="0">
                    <a:solidFill>
                      <a:schemeClr val="accent4">
                        <a:lumMod val="60000"/>
                        <a:lumOff val="40000"/>
                      </a:schemeClr>
                    </a:solidFill>
                  </a:tcPr>
                </a:tc>
                <a:tc vMerge="1">
                  <a:txBody>
                    <a:bodyPr/>
                    <a:lstStyle/>
                    <a:p>
                      <a:endParaRPr lang="es-EC"/>
                    </a:p>
                  </a:txBody>
                  <a:tcPr/>
                </a:tc>
              </a:tr>
              <a:tr h="1532776">
                <a:tc vMerge="1">
                  <a:txBody>
                    <a:bodyPr/>
                    <a:lstStyle/>
                    <a:p>
                      <a:endParaRPr lang="es-EC"/>
                    </a:p>
                  </a:txBody>
                  <a:tcPr/>
                </a:tc>
                <a:tc>
                  <a:txBody>
                    <a:bodyPr/>
                    <a:lstStyle/>
                    <a:p>
                      <a:pPr algn="ctr">
                        <a:lnSpc>
                          <a:spcPct val="150000"/>
                        </a:lnSpc>
                        <a:spcAft>
                          <a:spcPts val="0"/>
                        </a:spcAft>
                        <a:tabLst>
                          <a:tab pos="1885950" algn="l"/>
                        </a:tabLst>
                      </a:pPr>
                      <a:endParaRPr lang="es-EC" sz="1400" b="1" dirty="0">
                        <a:latin typeface="Arial" pitchFamily="34" charset="0"/>
                        <a:cs typeface="Arial" pitchFamily="34" charset="0"/>
                      </a:endParaRPr>
                    </a:p>
                    <a:p>
                      <a:pPr algn="ctr">
                        <a:lnSpc>
                          <a:spcPct val="150000"/>
                        </a:lnSpc>
                        <a:spcAft>
                          <a:spcPts val="0"/>
                        </a:spcAft>
                        <a:tabLst>
                          <a:tab pos="1885950" algn="l"/>
                        </a:tabLst>
                      </a:pPr>
                      <a:r>
                        <a:rPr lang="es-EC" sz="1400" b="1" dirty="0">
                          <a:latin typeface="Arial" pitchFamily="34" charset="0"/>
                          <a:cs typeface="Arial" pitchFamily="34" charset="0"/>
                        </a:rPr>
                        <a:t>RELACIONES</a:t>
                      </a:r>
                      <a:endParaRPr lang="es-EC" sz="1400" b="1" dirty="0">
                        <a:latin typeface="Arial" pitchFamily="34" charset="0"/>
                        <a:ea typeface="Calibri"/>
                        <a:cs typeface="Arial" pitchFamily="34" charset="0"/>
                      </a:endParaRPr>
                    </a:p>
                  </a:txBody>
                  <a:tcPr marL="27033" marR="27033" marT="0" marB="0">
                    <a:solidFill>
                      <a:schemeClr val="accent4">
                        <a:lumMod val="60000"/>
                        <a:lumOff val="40000"/>
                      </a:schemeClr>
                    </a:solidFill>
                  </a:tcPr>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(O) Existencia </a:t>
                      </a:r>
                      <a:r>
                        <a:rPr lang="es-EC" sz="1400" b="1" dirty="0">
                          <a:latin typeface="Arial" pitchFamily="34" charset="0"/>
                          <a:cs typeface="Arial" pitchFamily="34" charset="0"/>
                        </a:rPr>
                        <a:t>de organismos nacionales e internacionales afines con la Comisión.</a:t>
                      </a:r>
                      <a:endParaRPr lang="es-EC" sz="1400" b="1" dirty="0">
                        <a:latin typeface="Arial" pitchFamily="34" charset="0"/>
                        <a:ea typeface="Calibri"/>
                        <a:cs typeface="Arial" pitchFamily="34" charset="0"/>
                      </a:endParaRPr>
                    </a:p>
                  </a:txBody>
                  <a:tcPr marL="27033" marR="27033" marT="0" marB="0">
                    <a:solidFill>
                      <a:schemeClr val="accent4">
                        <a:lumMod val="60000"/>
                        <a:lumOff val="40000"/>
                      </a:schemeClr>
                    </a:solidFill>
                  </a:tcPr>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Incrementar los convenios Institucionales para prevenir y disminuir la corrupción.</a:t>
                      </a:r>
                      <a:endParaRPr lang="es-EC" sz="1400" b="1" dirty="0">
                        <a:latin typeface="Arial" pitchFamily="34" charset="0"/>
                        <a:ea typeface="Calibri"/>
                        <a:cs typeface="Arial" pitchFamily="34" charset="0"/>
                      </a:endParaRPr>
                    </a:p>
                  </a:txBody>
                  <a:tcPr marL="27033" marR="27033" marT="0" marB="0">
                    <a:solidFill>
                      <a:schemeClr val="accent4">
                        <a:lumMod val="60000"/>
                        <a:lumOff val="40000"/>
                      </a:schemeClr>
                    </a:solidFill>
                  </a:tcPr>
                </a:tc>
              </a:tr>
            </a:tbl>
          </a:graphicData>
        </a:graphic>
      </p:graphicFrame>
      <p:sp>
        <p:nvSpPr>
          <p:cNvPr id="5" name="4 Marcador de número de diapositiva"/>
          <p:cNvSpPr>
            <a:spLocks noGrp="1"/>
          </p:cNvSpPr>
          <p:nvPr>
            <p:ph type="sldNum" sz="quarter" idx="12"/>
          </p:nvPr>
        </p:nvSpPr>
        <p:spPr/>
        <p:txBody>
          <a:bodyPr/>
          <a:lstStyle/>
          <a:p>
            <a:fld id="{3663EA59-E60C-43AC-975E-DC1366EB5F04}" type="slidenum">
              <a:rPr lang="es-EC" smtClean="0"/>
              <a:pPr/>
              <a:t>19</a:t>
            </a:fld>
            <a:endParaRPr lang="es-EC"/>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Título"/>
          <p:cNvSpPr txBox="1">
            <a:spLocks/>
          </p:cNvSpPr>
          <p:nvPr/>
        </p:nvSpPr>
        <p:spPr>
          <a:xfrm>
            <a:off x="0" y="0"/>
            <a:ext cx="9144000"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C"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COMISIÓN METROPOLITANA DE LUCHA CONTRA LA CORRUPCIÓN (QUITO HONESTO (ANTECEDENTES)</a:t>
            </a:r>
            <a:endParaRPr kumimoji="0" lang="es-EC" sz="28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aphicFrame>
        <p:nvGraphicFramePr>
          <p:cNvPr id="8" name="Diagram 4"/>
          <p:cNvGraphicFramePr/>
          <p:nvPr/>
        </p:nvGraphicFramePr>
        <p:xfrm>
          <a:off x="251520" y="1700808"/>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srcRect l="45398" t="49828" r="36145" b="26122"/>
          <a:stretch>
            <a:fillRect/>
          </a:stretch>
        </p:blipFill>
        <p:spPr bwMode="auto">
          <a:xfrm>
            <a:off x="5796136" y="5085184"/>
            <a:ext cx="589461" cy="576064"/>
          </a:xfrm>
          <a:prstGeom prst="rect">
            <a:avLst/>
          </a:prstGeom>
          <a:noFill/>
          <a:ln w="9525">
            <a:noFill/>
            <a:miter lim="800000"/>
            <a:headEnd/>
            <a:tailEnd/>
          </a:ln>
          <a:effectLst/>
        </p:spPr>
      </p:pic>
      <p:sp>
        <p:nvSpPr>
          <p:cNvPr id="9" name="8 Marcador de número de diapositiva"/>
          <p:cNvSpPr>
            <a:spLocks noGrp="1"/>
          </p:cNvSpPr>
          <p:nvPr>
            <p:ph type="sldNum" sz="quarter" idx="12"/>
          </p:nvPr>
        </p:nvSpPr>
        <p:spPr/>
        <p:txBody>
          <a:bodyPr/>
          <a:lstStyle/>
          <a:p>
            <a:fld id="{3663EA59-E60C-43AC-975E-DC1366EB5F04}" type="slidenum">
              <a:rPr lang="es-EC" smtClean="0"/>
              <a:pPr/>
              <a:t>2</a:t>
            </a:fld>
            <a:endParaRPr lang="es-EC" dirty="0"/>
          </a:p>
        </p:txBody>
      </p:sp>
      <p:pic>
        <p:nvPicPr>
          <p:cNvPr id="68610" name="Picture 2" descr="Chicas y Dinero Gif Animado"/>
          <p:cNvPicPr>
            <a:picLocks noChangeAspect="1" noChangeArrowheads="1" noCrop="1"/>
          </p:cNvPicPr>
          <p:nvPr/>
        </p:nvPicPr>
        <p:blipFill>
          <a:blip r:embed="rId7" cstate="print"/>
          <a:srcRect/>
          <a:stretch>
            <a:fillRect/>
          </a:stretch>
        </p:blipFill>
        <p:spPr bwMode="auto">
          <a:xfrm>
            <a:off x="6012160" y="3212976"/>
            <a:ext cx="1872208" cy="1584177"/>
          </a:xfrm>
          <a:prstGeom prst="rect">
            <a:avLst/>
          </a:prstGeom>
          <a:noFill/>
        </p:spPr>
      </p:pic>
      <p:pic>
        <p:nvPicPr>
          <p:cNvPr id="68612" name="Picture 4" descr="http://t0.gstatic.com/images?q=tbn:ANd9GcTPXW2r7plWwJLpYaXWpb2IsxwERok2rcBIaaKWPPvsnlOkY5pJlFo-3oJR"/>
          <p:cNvPicPr>
            <a:picLocks noChangeAspect="1" noChangeArrowheads="1"/>
          </p:cNvPicPr>
          <p:nvPr/>
        </p:nvPicPr>
        <p:blipFill>
          <a:blip r:embed="rId8" cstate="print"/>
          <a:srcRect/>
          <a:stretch>
            <a:fillRect/>
          </a:stretch>
        </p:blipFill>
        <p:spPr bwMode="auto">
          <a:xfrm>
            <a:off x="4139952" y="3197513"/>
            <a:ext cx="1656184" cy="159963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Tabla"/>
          <p:cNvGraphicFramePr>
            <a:graphicFrameLocks noGrp="1"/>
          </p:cNvGraphicFramePr>
          <p:nvPr/>
        </p:nvGraphicFramePr>
        <p:xfrm>
          <a:off x="0" y="0"/>
          <a:ext cx="9144000" cy="6857999"/>
        </p:xfrm>
        <a:graphic>
          <a:graphicData uri="http://schemas.openxmlformats.org/drawingml/2006/table">
            <a:tbl>
              <a:tblPr>
                <a:tableStyleId>{22838BEF-8BB2-4498-84A7-C5851F593DF1}</a:tableStyleId>
              </a:tblPr>
              <a:tblGrid>
                <a:gridCol w="1290919"/>
                <a:gridCol w="2259105"/>
                <a:gridCol w="3119717"/>
                <a:gridCol w="2474259"/>
              </a:tblGrid>
              <a:tr h="741493">
                <a:tc rowSpan="6">
                  <a:txBody>
                    <a:bodyPr/>
                    <a:lstStyle/>
                    <a:p>
                      <a:pPr marL="71755" marR="71755" algn="ctr">
                        <a:lnSpc>
                          <a:spcPct val="150000"/>
                        </a:lnSpc>
                        <a:spcAft>
                          <a:spcPts val="0"/>
                        </a:spcAft>
                        <a:tabLst>
                          <a:tab pos="1885950" algn="l"/>
                        </a:tabLst>
                      </a:pPr>
                      <a:endParaRPr lang="es-EC" sz="1200" dirty="0" smtClean="0">
                        <a:latin typeface="Arial" pitchFamily="34" charset="0"/>
                        <a:cs typeface="Arial" pitchFamily="34" charset="0"/>
                      </a:endParaRPr>
                    </a:p>
                    <a:p>
                      <a:pPr marL="71755" marR="71755" algn="ctr">
                        <a:lnSpc>
                          <a:spcPct val="150000"/>
                        </a:lnSpc>
                        <a:spcAft>
                          <a:spcPts val="0"/>
                        </a:spcAft>
                        <a:tabLst>
                          <a:tab pos="1885950" algn="l"/>
                        </a:tabLst>
                      </a:pPr>
                      <a:r>
                        <a:rPr lang="es-EC" sz="1800" b="1" dirty="0" smtClean="0">
                          <a:latin typeface="Arial" pitchFamily="34" charset="0"/>
                          <a:cs typeface="Arial" pitchFamily="34" charset="0"/>
                        </a:rPr>
                        <a:t>PERSPECTIVA </a:t>
                      </a:r>
                      <a:r>
                        <a:rPr lang="es-EC" sz="1800" b="1" dirty="0">
                          <a:latin typeface="Arial" pitchFamily="34" charset="0"/>
                          <a:cs typeface="Arial" pitchFamily="34" charset="0"/>
                        </a:rPr>
                        <a:t>PROCESOS – INTERNOS</a:t>
                      </a:r>
                      <a:endParaRPr lang="es-EC" sz="1800" b="1" dirty="0">
                        <a:latin typeface="Arial" pitchFamily="34" charset="0"/>
                        <a:ea typeface="Calibri"/>
                        <a:cs typeface="Arial" pitchFamily="34" charset="0"/>
                      </a:endParaRPr>
                    </a:p>
                  </a:txBody>
                  <a:tcPr marL="33587" marR="33587" marT="0" marB="0" vert="vert270">
                    <a:solidFill>
                      <a:schemeClr val="accent6">
                        <a:lumMod val="75000"/>
                      </a:schemeClr>
                    </a:solidFill>
                  </a:tcPr>
                </a:tc>
                <a:tc>
                  <a:txBody>
                    <a:bodyPr/>
                    <a:lstStyle/>
                    <a:p>
                      <a:pPr algn="ctr">
                        <a:lnSpc>
                          <a:spcPct val="150000"/>
                        </a:lnSpc>
                        <a:spcAft>
                          <a:spcPts val="0"/>
                        </a:spcAft>
                        <a:tabLst>
                          <a:tab pos="1885950" algn="l"/>
                        </a:tabLst>
                      </a:pPr>
                      <a:r>
                        <a:rPr lang="es-EC" sz="1400" b="1" dirty="0" smtClean="0">
                          <a:latin typeface="Arial" pitchFamily="34" charset="0"/>
                          <a:cs typeface="Arial" pitchFamily="34" charset="0"/>
                        </a:rPr>
                        <a:t>EJE</a:t>
                      </a:r>
                      <a:endParaRPr lang="es-EC" sz="1400" b="1" dirty="0">
                        <a:latin typeface="Arial" pitchFamily="34" charset="0"/>
                        <a:ea typeface="Calibri"/>
                        <a:cs typeface="Arial" pitchFamily="34" charset="0"/>
                      </a:endParaRPr>
                    </a:p>
                  </a:txBody>
                  <a:tcPr marL="33587" marR="33587" marT="0" marB="0">
                    <a:solidFill>
                      <a:schemeClr val="accent6">
                        <a:lumMod val="75000"/>
                      </a:schemeClr>
                    </a:solidFill>
                  </a:tcPr>
                </a:tc>
                <a:tc>
                  <a:txBody>
                    <a:bodyPr/>
                    <a:lstStyle/>
                    <a:p>
                      <a:pPr algn="ctr">
                        <a:lnSpc>
                          <a:spcPct val="150000"/>
                        </a:lnSpc>
                        <a:spcAft>
                          <a:spcPts val="0"/>
                        </a:spcAft>
                        <a:tabLst>
                          <a:tab pos="1885950" algn="l"/>
                        </a:tabLst>
                      </a:pPr>
                      <a:r>
                        <a:rPr lang="es-EC" sz="1400" b="1" dirty="0">
                          <a:latin typeface="Arial" pitchFamily="34" charset="0"/>
                          <a:cs typeface="Arial" pitchFamily="34" charset="0"/>
                        </a:rPr>
                        <a:t>FODA</a:t>
                      </a:r>
                      <a:endParaRPr lang="es-EC" sz="1400" b="1" dirty="0">
                        <a:latin typeface="Arial" pitchFamily="34" charset="0"/>
                        <a:ea typeface="Calibri"/>
                        <a:cs typeface="Arial" pitchFamily="34" charset="0"/>
                      </a:endParaRPr>
                    </a:p>
                  </a:txBody>
                  <a:tcPr marL="33587" marR="33587" marT="0" marB="0">
                    <a:solidFill>
                      <a:schemeClr val="accent6">
                        <a:lumMod val="75000"/>
                      </a:schemeClr>
                    </a:solidFill>
                  </a:tcPr>
                </a:tc>
                <a:tc>
                  <a:txBody>
                    <a:bodyPr/>
                    <a:lstStyle/>
                    <a:p>
                      <a:pPr algn="ctr">
                        <a:lnSpc>
                          <a:spcPct val="150000"/>
                        </a:lnSpc>
                        <a:spcAft>
                          <a:spcPts val="0"/>
                        </a:spcAft>
                        <a:tabLst>
                          <a:tab pos="1885950" algn="l"/>
                        </a:tabLst>
                      </a:pPr>
                      <a:r>
                        <a:rPr lang="es-EC" sz="1400" b="1" dirty="0" smtClean="0">
                          <a:latin typeface="Arial" pitchFamily="34" charset="0"/>
                          <a:cs typeface="Arial" pitchFamily="34" charset="0"/>
                        </a:rPr>
                        <a:t>OBJETIVO</a:t>
                      </a:r>
                    </a:p>
                    <a:p>
                      <a:pPr algn="ctr">
                        <a:lnSpc>
                          <a:spcPct val="150000"/>
                        </a:lnSpc>
                        <a:spcAft>
                          <a:spcPts val="0"/>
                        </a:spcAft>
                        <a:tabLst>
                          <a:tab pos="1885950" algn="l"/>
                        </a:tabLst>
                      </a:pPr>
                      <a:r>
                        <a:rPr lang="es-EC" sz="1400" b="1" dirty="0" smtClean="0">
                          <a:latin typeface="Arial" pitchFamily="34" charset="0"/>
                          <a:cs typeface="Arial" pitchFamily="34" charset="0"/>
                        </a:rPr>
                        <a:t>ESTRATÉGICO</a:t>
                      </a:r>
                      <a:endParaRPr lang="es-EC" sz="1400" b="1" dirty="0">
                        <a:latin typeface="Arial" pitchFamily="34" charset="0"/>
                        <a:ea typeface="Calibri"/>
                        <a:cs typeface="Arial" pitchFamily="34" charset="0"/>
                      </a:endParaRPr>
                    </a:p>
                  </a:txBody>
                  <a:tcPr marL="33587" marR="33587" marT="0" marB="0">
                    <a:solidFill>
                      <a:schemeClr val="accent6">
                        <a:lumMod val="75000"/>
                      </a:schemeClr>
                    </a:solidFill>
                  </a:tcPr>
                </a:tc>
              </a:tr>
              <a:tr h="1002686">
                <a:tc vMerge="1">
                  <a:txBody>
                    <a:bodyPr/>
                    <a:lstStyle/>
                    <a:p>
                      <a:endParaRPr lang="es-EC"/>
                    </a:p>
                  </a:txBody>
                  <a:tcPr/>
                </a:tc>
                <a:tc>
                  <a:txBody>
                    <a:bodyPr/>
                    <a:lstStyle/>
                    <a:p>
                      <a:pPr algn="ctr">
                        <a:lnSpc>
                          <a:spcPct val="150000"/>
                        </a:lnSpc>
                        <a:spcAft>
                          <a:spcPts val="0"/>
                        </a:spcAft>
                        <a:tabLst>
                          <a:tab pos="1885950" algn="l"/>
                        </a:tabLst>
                      </a:pPr>
                      <a:endParaRPr lang="es-EC" sz="1400" b="1" dirty="0">
                        <a:latin typeface="Arial" pitchFamily="34" charset="0"/>
                        <a:cs typeface="Arial" pitchFamily="34" charset="0"/>
                      </a:endParaRPr>
                    </a:p>
                    <a:p>
                      <a:pPr algn="ctr">
                        <a:lnSpc>
                          <a:spcPct val="150000"/>
                        </a:lnSpc>
                        <a:spcAft>
                          <a:spcPts val="0"/>
                        </a:spcAft>
                        <a:tabLst>
                          <a:tab pos="1885950" algn="l"/>
                        </a:tabLst>
                      </a:pPr>
                      <a:r>
                        <a:rPr lang="es-EC" sz="1400" b="1" dirty="0">
                          <a:latin typeface="Arial" pitchFamily="34" charset="0"/>
                          <a:cs typeface="Arial" pitchFamily="34" charset="0"/>
                        </a:rPr>
                        <a:t>IMAGEN</a:t>
                      </a:r>
                      <a:endParaRPr lang="es-EC" sz="1400" b="1" dirty="0">
                        <a:latin typeface="Arial" pitchFamily="34" charset="0"/>
                        <a:ea typeface="Calibri"/>
                        <a:cs typeface="Arial" pitchFamily="34" charset="0"/>
                      </a:endParaRPr>
                    </a:p>
                  </a:txBody>
                  <a:tcPr marL="33587" marR="33587" marT="0" marB="0"/>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 D) Ausencia </a:t>
                      </a:r>
                      <a:r>
                        <a:rPr lang="es-EC" sz="1400" b="1" dirty="0">
                          <a:latin typeface="Arial" pitchFamily="34" charset="0"/>
                          <a:cs typeface="Arial" pitchFamily="34" charset="0"/>
                        </a:rPr>
                        <a:t>de un plan de comunicación externo.</a:t>
                      </a:r>
                      <a:endParaRPr lang="es-EC" sz="1400" b="1" dirty="0">
                        <a:latin typeface="Arial" pitchFamily="34" charset="0"/>
                        <a:ea typeface="Calibri"/>
                        <a:cs typeface="Arial" pitchFamily="34" charset="0"/>
                      </a:endParaRPr>
                    </a:p>
                  </a:txBody>
                  <a:tcPr marL="33587" marR="33587" marT="0" marB="0"/>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Difundir  el servicio que ofrece la CMLCC.</a:t>
                      </a:r>
                      <a:endParaRPr lang="es-EC" sz="1400" b="1" dirty="0">
                        <a:latin typeface="Arial" pitchFamily="34" charset="0"/>
                        <a:ea typeface="Calibri"/>
                        <a:cs typeface="Arial" pitchFamily="34" charset="0"/>
                      </a:endParaRPr>
                    </a:p>
                  </a:txBody>
                  <a:tcPr marL="33587" marR="33587" marT="0" marB="0"/>
                </a:tc>
              </a:tr>
              <a:tr h="1546177">
                <a:tc vMerge="1">
                  <a:txBody>
                    <a:bodyPr/>
                    <a:lstStyle/>
                    <a:p>
                      <a:endParaRPr lang="es-EC"/>
                    </a:p>
                  </a:txBody>
                  <a:tcPr/>
                </a:tc>
                <a:tc rowSpan="2">
                  <a:txBody>
                    <a:bodyPr/>
                    <a:lstStyle/>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endParaRPr lang="es-EC" sz="1400" b="1" dirty="0">
                        <a:latin typeface="Arial" pitchFamily="34" charset="0"/>
                        <a:cs typeface="Arial" pitchFamily="34" charset="0"/>
                      </a:endParaRPr>
                    </a:p>
                    <a:p>
                      <a:pPr algn="ctr">
                        <a:lnSpc>
                          <a:spcPct val="150000"/>
                        </a:lnSpc>
                        <a:spcAft>
                          <a:spcPts val="0"/>
                        </a:spcAft>
                        <a:tabLst>
                          <a:tab pos="1885950" algn="l"/>
                        </a:tabLst>
                      </a:pPr>
                      <a:r>
                        <a:rPr lang="es-EC" sz="1400" b="1" dirty="0">
                          <a:latin typeface="Arial" pitchFamily="34" charset="0"/>
                          <a:cs typeface="Arial" pitchFamily="34" charset="0"/>
                        </a:rPr>
                        <a:t>CALIDAD DEL SERVICIO </a:t>
                      </a:r>
                      <a:endParaRPr lang="es-EC" sz="1400" b="1" dirty="0">
                        <a:latin typeface="Arial" pitchFamily="34" charset="0"/>
                        <a:ea typeface="Calibri"/>
                        <a:cs typeface="Arial" pitchFamily="34" charset="0"/>
                      </a:endParaRPr>
                    </a:p>
                  </a:txBody>
                  <a:tcPr marL="33587" marR="33587" marT="0" marB="0"/>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(D) Falta </a:t>
                      </a:r>
                      <a:r>
                        <a:rPr lang="es-EC" sz="1400" b="1" dirty="0">
                          <a:latin typeface="Arial" pitchFamily="34" charset="0"/>
                          <a:cs typeface="Arial" pitchFamily="34" charset="0"/>
                        </a:rPr>
                        <a:t>de seguimiento de casos </a:t>
                      </a:r>
                      <a:r>
                        <a:rPr lang="es-EC" sz="1400" b="1" dirty="0" smtClean="0">
                          <a:latin typeface="Arial" pitchFamily="34" charset="0"/>
                          <a:cs typeface="Arial" pitchFamily="34" charset="0"/>
                        </a:rPr>
                        <a:t>resueltos</a:t>
                      </a:r>
                      <a:endParaRPr lang="es-EC" sz="1400" b="1" dirty="0">
                        <a:latin typeface="Arial" pitchFamily="34" charset="0"/>
                        <a:ea typeface="Calibri"/>
                        <a:cs typeface="Arial" pitchFamily="34" charset="0"/>
                      </a:endParaRPr>
                    </a:p>
                  </a:txBody>
                  <a:tcPr marL="33587" marR="33587" marT="0" marB="0"/>
                </a:tc>
                <a:tc>
                  <a:txBody>
                    <a:bodyPr/>
                    <a:lstStyle/>
                    <a:p>
                      <a:pPr>
                        <a:lnSpc>
                          <a:spcPct val="150000"/>
                        </a:lnSpc>
                        <a:spcAft>
                          <a:spcPts val="0"/>
                        </a:spcAft>
                      </a:pPr>
                      <a:r>
                        <a:rPr lang="es-EC" sz="1400" b="1" dirty="0" smtClean="0">
                          <a:latin typeface="Arial" pitchFamily="34" charset="0"/>
                          <a:cs typeface="Arial" pitchFamily="34" charset="0"/>
                        </a:rPr>
                        <a:t>Asegurar el cumplimiento de las recomendaciones para mejorar el servicio Municipal.</a:t>
                      </a:r>
                      <a:endParaRPr lang="es-EC" sz="1400" b="1" dirty="0">
                        <a:latin typeface="Arial" pitchFamily="34" charset="0"/>
                        <a:ea typeface="Calibri"/>
                        <a:cs typeface="Arial" pitchFamily="34" charset="0"/>
                      </a:endParaRPr>
                    </a:p>
                  </a:txBody>
                  <a:tcPr marL="33587" marR="33587" marT="0" marB="0"/>
                </a:tc>
              </a:tr>
              <a:tr h="1398398">
                <a:tc vMerge="1">
                  <a:txBody>
                    <a:bodyPr/>
                    <a:lstStyle/>
                    <a:p>
                      <a:endParaRPr lang="es-EC"/>
                    </a:p>
                  </a:txBody>
                  <a:tcPr/>
                </a:tc>
                <a:tc vMerge="1">
                  <a:txBody>
                    <a:bodyPr/>
                    <a:lstStyle/>
                    <a:p>
                      <a:endParaRPr lang="es-EC"/>
                    </a:p>
                  </a:txBody>
                  <a:tcPr/>
                </a:tc>
                <a:tc>
                  <a:txBody>
                    <a:bodyPr/>
                    <a:lstStyle/>
                    <a:p>
                      <a:pPr>
                        <a:lnSpc>
                          <a:spcPct val="150000"/>
                        </a:lnSpc>
                        <a:spcAft>
                          <a:spcPts val="0"/>
                        </a:spcAft>
                        <a:tabLst>
                          <a:tab pos="1885950" algn="l"/>
                        </a:tabLst>
                      </a:pPr>
                      <a:endParaRPr lang="es-EC" sz="1400" b="1" dirty="0" smtClean="0">
                        <a:latin typeface="Arial" pitchFamily="34" charset="0"/>
                        <a:cs typeface="Arial" pitchFamily="34" charset="0"/>
                      </a:endParaRPr>
                    </a:p>
                    <a:p>
                      <a:pPr>
                        <a:lnSpc>
                          <a:spcPct val="150000"/>
                        </a:lnSpc>
                        <a:spcAft>
                          <a:spcPts val="0"/>
                        </a:spcAft>
                        <a:tabLst>
                          <a:tab pos="1885950" algn="l"/>
                        </a:tabLst>
                      </a:pPr>
                      <a:r>
                        <a:rPr lang="es-EC" sz="1400" b="1" dirty="0" smtClean="0">
                          <a:latin typeface="Arial" pitchFamily="34" charset="0"/>
                          <a:cs typeface="Arial" pitchFamily="34" charset="0"/>
                        </a:rPr>
                        <a:t>(A) Posible </a:t>
                      </a:r>
                      <a:r>
                        <a:rPr lang="es-EC" sz="1400" b="1" dirty="0">
                          <a:latin typeface="Arial" pitchFamily="34" charset="0"/>
                          <a:cs typeface="Arial" pitchFamily="34" charset="0"/>
                        </a:rPr>
                        <a:t>presión Política.</a:t>
                      </a:r>
                      <a:endParaRPr lang="es-EC" sz="1400" b="1" dirty="0">
                        <a:latin typeface="Arial" pitchFamily="34" charset="0"/>
                        <a:ea typeface="Calibri"/>
                        <a:cs typeface="Arial" pitchFamily="34" charset="0"/>
                      </a:endParaRPr>
                    </a:p>
                  </a:txBody>
                  <a:tcPr marL="33587" marR="33587" marT="0" marB="0"/>
                </a:tc>
                <a:tc>
                  <a:txBody>
                    <a:bodyPr/>
                    <a:lstStyle/>
                    <a:p>
                      <a:pPr>
                        <a:lnSpc>
                          <a:spcPct val="150000"/>
                        </a:lnSpc>
                        <a:spcAft>
                          <a:spcPts val="0"/>
                        </a:spcAft>
                      </a:pPr>
                      <a:r>
                        <a:rPr lang="es-EC" sz="1400" b="1" dirty="0" smtClean="0">
                          <a:latin typeface="Arial" pitchFamily="34" charset="0"/>
                          <a:cs typeface="Arial" pitchFamily="34" charset="0"/>
                        </a:rPr>
                        <a:t>Estandarizar los procesos para fortalecer las habilidades de la CMLCC.</a:t>
                      </a:r>
                      <a:endParaRPr lang="es-EC" sz="1400" b="1" dirty="0">
                        <a:latin typeface="Arial" pitchFamily="34" charset="0"/>
                        <a:ea typeface="Calibri"/>
                        <a:cs typeface="Arial" pitchFamily="34" charset="0"/>
                      </a:endParaRPr>
                    </a:p>
                  </a:txBody>
                  <a:tcPr marL="33587" marR="33587" marT="0" marB="0"/>
                </a:tc>
              </a:tr>
              <a:tr h="1002686">
                <a:tc vMerge="1">
                  <a:txBody>
                    <a:bodyPr/>
                    <a:lstStyle/>
                    <a:p>
                      <a:endParaRPr lang="es-EC"/>
                    </a:p>
                  </a:txBody>
                  <a:tcPr/>
                </a:tc>
                <a:tc rowSpan="2">
                  <a:txBody>
                    <a:bodyPr/>
                    <a:lstStyle/>
                    <a:p>
                      <a:pPr algn="ctr">
                        <a:lnSpc>
                          <a:spcPct val="150000"/>
                        </a:lnSpc>
                        <a:spcAft>
                          <a:spcPts val="0"/>
                        </a:spcAft>
                        <a:tabLst>
                          <a:tab pos="1885950" algn="l"/>
                        </a:tabLst>
                      </a:pPr>
                      <a:endParaRPr lang="es-EC" sz="1400" b="1" dirty="0" smtClean="0">
                        <a:latin typeface="Arial" pitchFamily="34" charset="0"/>
                        <a:cs typeface="Arial" pitchFamily="34" charset="0"/>
                      </a:endParaRPr>
                    </a:p>
                    <a:p>
                      <a:pPr algn="ctr">
                        <a:lnSpc>
                          <a:spcPct val="150000"/>
                        </a:lnSpc>
                        <a:spcAft>
                          <a:spcPts val="0"/>
                        </a:spcAft>
                        <a:tabLst>
                          <a:tab pos="1885950" algn="l"/>
                        </a:tabLst>
                      </a:pPr>
                      <a:endParaRPr lang="es-EC" sz="1400" b="1" dirty="0">
                        <a:latin typeface="Arial" pitchFamily="34" charset="0"/>
                        <a:cs typeface="Arial" pitchFamily="34" charset="0"/>
                      </a:endParaRPr>
                    </a:p>
                    <a:p>
                      <a:pPr algn="ctr">
                        <a:lnSpc>
                          <a:spcPct val="150000"/>
                        </a:lnSpc>
                        <a:spcAft>
                          <a:spcPts val="0"/>
                        </a:spcAft>
                        <a:tabLst>
                          <a:tab pos="1885950" algn="l"/>
                        </a:tabLst>
                      </a:pPr>
                      <a:r>
                        <a:rPr lang="es-EC" sz="1400" b="1" dirty="0">
                          <a:latin typeface="Arial" pitchFamily="34" charset="0"/>
                          <a:cs typeface="Arial" pitchFamily="34" charset="0"/>
                        </a:rPr>
                        <a:t>OPERATIVO</a:t>
                      </a:r>
                      <a:endParaRPr lang="es-EC" sz="1400" b="1" dirty="0">
                        <a:latin typeface="Arial" pitchFamily="34" charset="0"/>
                        <a:ea typeface="Calibri"/>
                        <a:cs typeface="Arial" pitchFamily="34" charset="0"/>
                      </a:endParaRPr>
                    </a:p>
                  </a:txBody>
                  <a:tcPr marL="33587" marR="33587" marT="0" marB="0"/>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(D) Ausencia </a:t>
                      </a:r>
                      <a:r>
                        <a:rPr lang="es-EC" sz="1400" b="1" dirty="0">
                          <a:latin typeface="Arial" pitchFamily="34" charset="0"/>
                          <a:cs typeface="Arial" pitchFamily="34" charset="0"/>
                        </a:rPr>
                        <a:t>de un plan de Comunicación Interno.</a:t>
                      </a:r>
                      <a:endParaRPr lang="es-EC" sz="1400" b="1" dirty="0">
                        <a:latin typeface="Arial" pitchFamily="34" charset="0"/>
                        <a:ea typeface="Calibri"/>
                        <a:cs typeface="Arial" pitchFamily="34" charset="0"/>
                      </a:endParaRPr>
                    </a:p>
                  </a:txBody>
                  <a:tcPr marL="33587" marR="33587" marT="0" marB="0"/>
                </a:tc>
                <a:tc>
                  <a:txBody>
                    <a:bodyPr/>
                    <a:lstStyle/>
                    <a:p>
                      <a:pPr>
                        <a:lnSpc>
                          <a:spcPct val="150000"/>
                        </a:lnSpc>
                        <a:spcAft>
                          <a:spcPts val="0"/>
                        </a:spcAft>
                      </a:pPr>
                      <a:r>
                        <a:rPr lang="es-EC" sz="1400" b="1" dirty="0" smtClean="0">
                          <a:latin typeface="Arial" pitchFamily="34" charset="0"/>
                          <a:cs typeface="Arial" pitchFamily="34" charset="0"/>
                        </a:rPr>
                        <a:t>Contar  con una comunicación interna efectiva.</a:t>
                      </a:r>
                      <a:endParaRPr lang="es-EC" sz="1400" b="1" dirty="0">
                        <a:latin typeface="Arial" pitchFamily="34" charset="0"/>
                        <a:ea typeface="Calibri"/>
                        <a:cs typeface="Arial" pitchFamily="34" charset="0"/>
                      </a:endParaRPr>
                    </a:p>
                  </a:txBody>
                  <a:tcPr marL="33587" marR="33587" marT="0" marB="0"/>
                </a:tc>
              </a:tr>
              <a:tr h="1166559">
                <a:tc vMerge="1">
                  <a:txBody>
                    <a:bodyPr/>
                    <a:lstStyle/>
                    <a:p>
                      <a:endParaRPr lang="es-EC"/>
                    </a:p>
                  </a:txBody>
                  <a:tcPr/>
                </a:tc>
                <a:tc vMerge="1">
                  <a:txBody>
                    <a:bodyPr/>
                    <a:lstStyle/>
                    <a:p>
                      <a:endParaRPr lang="es-EC"/>
                    </a:p>
                  </a:txBody>
                  <a:tcPr/>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(F) Apoyo </a:t>
                      </a:r>
                      <a:r>
                        <a:rPr lang="es-EC" sz="1400" b="1" dirty="0">
                          <a:latin typeface="Arial" pitchFamily="34" charset="0"/>
                          <a:cs typeface="Arial" pitchFamily="34" charset="0"/>
                        </a:rPr>
                        <a:t>político del </a:t>
                      </a:r>
                      <a:r>
                        <a:rPr lang="es-EC" sz="1400" b="1" dirty="0" smtClean="0">
                          <a:latin typeface="Arial" pitchFamily="34" charset="0"/>
                          <a:cs typeface="Arial" pitchFamily="34" charset="0"/>
                        </a:rPr>
                        <a:t>Municipio.</a:t>
                      </a:r>
                      <a:endParaRPr lang="es-EC" sz="1400" b="1" dirty="0">
                        <a:latin typeface="Arial" pitchFamily="34" charset="0"/>
                        <a:ea typeface="Calibri"/>
                        <a:cs typeface="Arial" pitchFamily="34" charset="0"/>
                      </a:endParaRPr>
                    </a:p>
                  </a:txBody>
                  <a:tcPr marL="33587" marR="33587" marT="0" marB="0"/>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Fortalecer la transparencia en la Gestión Municipal.</a:t>
                      </a:r>
                      <a:endParaRPr lang="es-EC" sz="1400" b="1" dirty="0">
                        <a:latin typeface="Arial" pitchFamily="34" charset="0"/>
                        <a:ea typeface="Calibri"/>
                        <a:cs typeface="Arial" pitchFamily="34" charset="0"/>
                      </a:endParaRPr>
                    </a:p>
                  </a:txBody>
                  <a:tcPr marL="33587" marR="33587" marT="0" marB="0"/>
                </a:tc>
              </a:tr>
            </a:tbl>
          </a:graphicData>
        </a:graphic>
      </p:graphicFrame>
      <p:sp>
        <p:nvSpPr>
          <p:cNvPr id="5" name="4 Marcador de número de diapositiva"/>
          <p:cNvSpPr>
            <a:spLocks noGrp="1"/>
          </p:cNvSpPr>
          <p:nvPr>
            <p:ph type="sldNum" sz="quarter" idx="12"/>
          </p:nvPr>
        </p:nvSpPr>
        <p:spPr/>
        <p:txBody>
          <a:bodyPr/>
          <a:lstStyle/>
          <a:p>
            <a:fld id="{3663EA59-E60C-43AC-975E-DC1366EB5F04}" type="slidenum">
              <a:rPr lang="es-EC" smtClean="0"/>
              <a:pPr/>
              <a:t>20</a:t>
            </a:fld>
            <a:endParaRPr lang="es-EC"/>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Tabla"/>
          <p:cNvGraphicFramePr>
            <a:graphicFrameLocks noGrp="1"/>
          </p:cNvGraphicFramePr>
          <p:nvPr/>
        </p:nvGraphicFramePr>
        <p:xfrm>
          <a:off x="1" y="0"/>
          <a:ext cx="9144000" cy="7370577"/>
        </p:xfrm>
        <a:graphic>
          <a:graphicData uri="http://schemas.openxmlformats.org/drawingml/2006/table">
            <a:tbl>
              <a:tblPr>
                <a:tableStyleId>{C4B1156A-380E-4F78-BDF5-A606A8083BF9}</a:tableStyleId>
              </a:tblPr>
              <a:tblGrid>
                <a:gridCol w="956640"/>
                <a:gridCol w="1913283"/>
                <a:gridCol w="3744885"/>
                <a:gridCol w="2529192"/>
              </a:tblGrid>
              <a:tr h="628294">
                <a:tc rowSpan="9">
                  <a:txBody>
                    <a:bodyPr/>
                    <a:lstStyle/>
                    <a:p>
                      <a:pPr marL="71755" marR="71755" algn="ctr">
                        <a:lnSpc>
                          <a:spcPct val="150000"/>
                        </a:lnSpc>
                        <a:spcAft>
                          <a:spcPts val="0"/>
                        </a:spcAft>
                        <a:tabLst>
                          <a:tab pos="1885950" algn="l"/>
                        </a:tabLst>
                      </a:pPr>
                      <a:r>
                        <a:rPr lang="es-EC" sz="1800" b="1" dirty="0" smtClean="0">
                          <a:latin typeface="Arial" pitchFamily="34" charset="0"/>
                          <a:cs typeface="Arial" pitchFamily="34" charset="0"/>
                        </a:rPr>
                        <a:t>PERSPECTIVA   </a:t>
                      </a:r>
                      <a:r>
                        <a:rPr lang="es-EC" sz="1800" b="1" dirty="0">
                          <a:latin typeface="Arial" pitchFamily="34" charset="0"/>
                          <a:cs typeface="Arial" pitchFamily="34" charset="0"/>
                        </a:rPr>
                        <a:t>CRECIMIENTO Y APRENDIZAJE</a:t>
                      </a:r>
                      <a:endParaRPr lang="es-EC" sz="1800" b="1" dirty="0">
                        <a:latin typeface="Arial" pitchFamily="34" charset="0"/>
                        <a:ea typeface="Calibri"/>
                        <a:cs typeface="Arial" pitchFamily="34" charset="0"/>
                      </a:endParaRPr>
                    </a:p>
                  </a:txBody>
                  <a:tcPr marL="29142" marR="29142" marT="0" marB="0" vert="vert270">
                    <a:solidFill>
                      <a:schemeClr val="accent2">
                        <a:lumMod val="50000"/>
                      </a:schemeClr>
                    </a:solidFill>
                  </a:tcPr>
                </a:tc>
                <a:tc>
                  <a:txBody>
                    <a:bodyPr/>
                    <a:lstStyle/>
                    <a:p>
                      <a:pPr algn="ctr">
                        <a:lnSpc>
                          <a:spcPct val="150000"/>
                        </a:lnSpc>
                        <a:spcAft>
                          <a:spcPts val="0"/>
                        </a:spcAft>
                        <a:tabLst>
                          <a:tab pos="1885950" algn="l"/>
                        </a:tabLst>
                      </a:pPr>
                      <a:r>
                        <a:rPr lang="es-EC" sz="1400" b="1" dirty="0">
                          <a:latin typeface="Arial" pitchFamily="34" charset="0"/>
                          <a:cs typeface="Arial" pitchFamily="34" charset="0"/>
                        </a:rPr>
                        <a:t>EJE</a:t>
                      </a:r>
                      <a:endParaRPr lang="es-EC" sz="1400" b="1" dirty="0">
                        <a:latin typeface="Arial" pitchFamily="34" charset="0"/>
                        <a:ea typeface="Calibri"/>
                        <a:cs typeface="Arial" pitchFamily="34" charset="0"/>
                      </a:endParaRPr>
                    </a:p>
                  </a:txBody>
                  <a:tcPr marL="29142" marR="29142" marT="0" marB="0">
                    <a:solidFill>
                      <a:schemeClr val="accent2">
                        <a:lumMod val="50000"/>
                      </a:schemeClr>
                    </a:solidFill>
                  </a:tcPr>
                </a:tc>
                <a:tc>
                  <a:txBody>
                    <a:bodyPr/>
                    <a:lstStyle/>
                    <a:p>
                      <a:pPr algn="ctr">
                        <a:lnSpc>
                          <a:spcPct val="150000"/>
                        </a:lnSpc>
                        <a:spcAft>
                          <a:spcPts val="0"/>
                        </a:spcAft>
                        <a:tabLst>
                          <a:tab pos="1885950" algn="l"/>
                        </a:tabLst>
                      </a:pPr>
                      <a:r>
                        <a:rPr lang="es-EC" sz="1400" b="1" dirty="0">
                          <a:latin typeface="Arial" pitchFamily="34" charset="0"/>
                          <a:cs typeface="Arial" pitchFamily="34" charset="0"/>
                        </a:rPr>
                        <a:t>FODA</a:t>
                      </a:r>
                      <a:endParaRPr lang="es-EC" sz="1400" b="1" dirty="0">
                        <a:latin typeface="Arial" pitchFamily="34" charset="0"/>
                        <a:ea typeface="Calibri"/>
                        <a:cs typeface="Arial" pitchFamily="34" charset="0"/>
                      </a:endParaRPr>
                    </a:p>
                  </a:txBody>
                  <a:tcPr marL="29142" marR="29142" marT="0" marB="0">
                    <a:solidFill>
                      <a:schemeClr val="accent2">
                        <a:lumMod val="50000"/>
                      </a:schemeClr>
                    </a:solidFill>
                  </a:tcPr>
                </a:tc>
                <a:tc>
                  <a:txBody>
                    <a:bodyPr/>
                    <a:lstStyle/>
                    <a:p>
                      <a:pPr algn="ctr">
                        <a:lnSpc>
                          <a:spcPct val="150000"/>
                        </a:lnSpc>
                        <a:spcAft>
                          <a:spcPts val="0"/>
                        </a:spcAft>
                        <a:tabLst>
                          <a:tab pos="1885950" algn="l"/>
                        </a:tabLst>
                      </a:pPr>
                      <a:r>
                        <a:rPr lang="es-EC" sz="1400" b="1" dirty="0" smtClean="0">
                          <a:latin typeface="Arial" pitchFamily="34" charset="0"/>
                          <a:cs typeface="Arial" pitchFamily="34" charset="0"/>
                        </a:rPr>
                        <a:t>OBJETIVO</a:t>
                      </a:r>
                    </a:p>
                    <a:p>
                      <a:pPr algn="ctr">
                        <a:lnSpc>
                          <a:spcPct val="150000"/>
                        </a:lnSpc>
                        <a:spcAft>
                          <a:spcPts val="0"/>
                        </a:spcAft>
                        <a:tabLst>
                          <a:tab pos="1885950" algn="l"/>
                        </a:tabLst>
                      </a:pPr>
                      <a:r>
                        <a:rPr lang="es-EC" sz="1400" b="1" dirty="0" smtClean="0">
                          <a:latin typeface="Arial" pitchFamily="34" charset="0"/>
                          <a:cs typeface="Arial" pitchFamily="34" charset="0"/>
                        </a:rPr>
                        <a:t>ESTRATÉGICO</a:t>
                      </a:r>
                      <a:endParaRPr lang="es-EC" sz="1400" b="1" dirty="0">
                        <a:latin typeface="Arial" pitchFamily="34" charset="0"/>
                        <a:ea typeface="Calibri"/>
                        <a:cs typeface="Arial" pitchFamily="34" charset="0"/>
                      </a:endParaRPr>
                    </a:p>
                  </a:txBody>
                  <a:tcPr marL="29142" marR="29142" marT="0" marB="0">
                    <a:solidFill>
                      <a:schemeClr val="accent2">
                        <a:lumMod val="50000"/>
                      </a:schemeClr>
                    </a:solidFill>
                  </a:tcPr>
                </a:tc>
              </a:tr>
              <a:tr h="1297978">
                <a:tc vMerge="1">
                  <a:txBody>
                    <a:bodyPr/>
                    <a:lstStyle/>
                    <a:p>
                      <a:endParaRPr lang="es-EC"/>
                    </a:p>
                  </a:txBody>
                  <a:tcPr/>
                </a:tc>
                <a:tc>
                  <a:txBody>
                    <a:bodyPr/>
                    <a:lstStyle/>
                    <a:p>
                      <a:pPr algn="ctr">
                        <a:lnSpc>
                          <a:spcPct val="115000"/>
                        </a:lnSpc>
                        <a:spcAft>
                          <a:spcPts val="0"/>
                        </a:spcAft>
                        <a:tabLst>
                          <a:tab pos="1885950" algn="l"/>
                        </a:tabLst>
                      </a:pPr>
                      <a:endParaRPr lang="es-EC" sz="1400" b="1" dirty="0">
                        <a:latin typeface="Arial" pitchFamily="34" charset="0"/>
                        <a:cs typeface="Arial" pitchFamily="34" charset="0"/>
                      </a:endParaRPr>
                    </a:p>
                    <a:p>
                      <a:pPr algn="ctr">
                        <a:lnSpc>
                          <a:spcPct val="115000"/>
                        </a:lnSpc>
                        <a:spcAft>
                          <a:spcPts val="0"/>
                        </a:spcAft>
                        <a:tabLst>
                          <a:tab pos="1885950" algn="l"/>
                        </a:tabLst>
                      </a:pPr>
                      <a:r>
                        <a:rPr lang="es-EC" sz="1400" b="1" dirty="0">
                          <a:latin typeface="Arial" pitchFamily="34" charset="0"/>
                          <a:cs typeface="Arial" pitchFamily="34" charset="0"/>
                        </a:rPr>
                        <a:t>CAPITAL HUMANO</a:t>
                      </a:r>
                      <a:endParaRPr lang="es-EC" sz="1400" b="1" dirty="0">
                        <a:latin typeface="Arial" pitchFamily="34" charset="0"/>
                        <a:ea typeface="Calibri"/>
                        <a:cs typeface="Arial" pitchFamily="34" charset="0"/>
                      </a:endParaRPr>
                    </a:p>
                  </a:txBody>
                  <a:tcPr marL="29142" marR="29142" marT="0" marB="0"/>
                </a:tc>
                <a:tc>
                  <a:txBody>
                    <a:bodyPr/>
                    <a:lstStyle/>
                    <a:p>
                      <a:pPr>
                        <a:lnSpc>
                          <a:spcPct val="150000"/>
                        </a:lnSpc>
                        <a:spcAft>
                          <a:spcPts val="0"/>
                        </a:spcAft>
                        <a:tabLst>
                          <a:tab pos="1885950" algn="l"/>
                        </a:tabLst>
                      </a:pPr>
                      <a:endParaRPr lang="es-EC" sz="1400" b="1" dirty="0" smtClean="0">
                        <a:latin typeface="Arial" pitchFamily="34" charset="0"/>
                        <a:cs typeface="Arial" pitchFamily="34" charset="0"/>
                      </a:endParaRPr>
                    </a:p>
                    <a:p>
                      <a:pPr>
                        <a:lnSpc>
                          <a:spcPct val="150000"/>
                        </a:lnSpc>
                        <a:spcAft>
                          <a:spcPts val="0"/>
                        </a:spcAft>
                        <a:tabLst>
                          <a:tab pos="1885950" algn="l"/>
                        </a:tabLst>
                      </a:pPr>
                      <a:r>
                        <a:rPr lang="es-EC" sz="1400" b="1" dirty="0" smtClean="0">
                          <a:latin typeface="Arial" pitchFamily="34" charset="0"/>
                          <a:cs typeface="Arial" pitchFamily="34" charset="0"/>
                        </a:rPr>
                        <a:t>( D) Ausencia </a:t>
                      </a:r>
                      <a:r>
                        <a:rPr lang="es-EC" sz="1400" b="1" dirty="0">
                          <a:latin typeface="Arial" pitchFamily="34" charset="0"/>
                          <a:cs typeface="Arial" pitchFamily="34" charset="0"/>
                        </a:rPr>
                        <a:t>de un plan de capacitación.</a:t>
                      </a:r>
                      <a:endParaRPr lang="es-EC" sz="1400" b="1" dirty="0">
                        <a:latin typeface="Arial" pitchFamily="34" charset="0"/>
                        <a:ea typeface="Calibri"/>
                        <a:cs typeface="Arial" pitchFamily="34" charset="0"/>
                      </a:endParaRPr>
                    </a:p>
                  </a:txBody>
                  <a:tcPr marL="29142" marR="29142" marT="0" marB="0"/>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Fortalecer  las competencias administrativas y técnicas de los funcionarios de la CMLCC.</a:t>
                      </a:r>
                      <a:endParaRPr lang="es-EC" sz="1400" b="1" dirty="0">
                        <a:latin typeface="Arial" pitchFamily="34" charset="0"/>
                        <a:ea typeface="Calibri"/>
                        <a:cs typeface="Arial" pitchFamily="34" charset="0"/>
                      </a:endParaRPr>
                    </a:p>
                  </a:txBody>
                  <a:tcPr marL="29142" marR="29142" marT="0" marB="0"/>
                </a:tc>
              </a:tr>
              <a:tr h="439764">
                <a:tc vMerge="1">
                  <a:txBody>
                    <a:bodyPr/>
                    <a:lstStyle/>
                    <a:p>
                      <a:endParaRPr lang="es-EC"/>
                    </a:p>
                  </a:txBody>
                  <a:tcPr/>
                </a:tc>
                <a:tc rowSpan="4">
                  <a:txBody>
                    <a:bodyPr/>
                    <a:lstStyle/>
                    <a:p>
                      <a:pPr algn="ctr">
                        <a:lnSpc>
                          <a:spcPct val="115000"/>
                        </a:lnSpc>
                        <a:spcAft>
                          <a:spcPts val="0"/>
                        </a:spcAft>
                        <a:tabLst>
                          <a:tab pos="1885950" algn="l"/>
                        </a:tabLst>
                      </a:pPr>
                      <a:endParaRPr lang="es-EC" sz="1400" b="1" dirty="0">
                        <a:latin typeface="Arial" pitchFamily="34" charset="0"/>
                        <a:cs typeface="Arial" pitchFamily="34" charset="0"/>
                      </a:endParaRPr>
                    </a:p>
                    <a:p>
                      <a:pPr algn="ctr">
                        <a:lnSpc>
                          <a:spcPct val="115000"/>
                        </a:lnSpc>
                        <a:spcAft>
                          <a:spcPts val="0"/>
                        </a:spcAft>
                        <a:tabLst>
                          <a:tab pos="1885950" algn="l"/>
                        </a:tabLst>
                      </a:pPr>
                      <a:endParaRPr lang="es-EC" sz="1400" b="1" dirty="0" smtClean="0">
                        <a:latin typeface="Arial" pitchFamily="34" charset="0"/>
                        <a:cs typeface="Arial" pitchFamily="34" charset="0"/>
                      </a:endParaRPr>
                    </a:p>
                    <a:p>
                      <a:pPr algn="ctr">
                        <a:lnSpc>
                          <a:spcPct val="115000"/>
                        </a:lnSpc>
                        <a:spcAft>
                          <a:spcPts val="0"/>
                        </a:spcAft>
                        <a:tabLst>
                          <a:tab pos="1885950" algn="l"/>
                        </a:tabLst>
                      </a:pPr>
                      <a:endParaRPr lang="es-EC" sz="1400" b="1" dirty="0" smtClean="0">
                        <a:latin typeface="Arial" pitchFamily="34" charset="0"/>
                        <a:cs typeface="Arial" pitchFamily="34" charset="0"/>
                      </a:endParaRPr>
                    </a:p>
                    <a:p>
                      <a:pPr algn="ctr">
                        <a:lnSpc>
                          <a:spcPct val="115000"/>
                        </a:lnSpc>
                        <a:spcAft>
                          <a:spcPts val="0"/>
                        </a:spcAft>
                        <a:tabLst>
                          <a:tab pos="1885950" algn="l"/>
                        </a:tabLst>
                      </a:pPr>
                      <a:r>
                        <a:rPr lang="es-EC" sz="1400" b="1" dirty="0" smtClean="0">
                          <a:latin typeface="Arial" pitchFamily="34" charset="0"/>
                          <a:cs typeface="Arial" pitchFamily="34" charset="0"/>
                        </a:rPr>
                        <a:t>CULTURA </a:t>
                      </a:r>
                      <a:r>
                        <a:rPr lang="es-EC" sz="1400" b="1" dirty="0">
                          <a:latin typeface="Arial" pitchFamily="34" charset="0"/>
                          <a:cs typeface="Arial" pitchFamily="34" charset="0"/>
                        </a:rPr>
                        <a:t>ORGANIZACIONAL</a:t>
                      </a:r>
                      <a:endParaRPr lang="es-EC" sz="1400" b="1" dirty="0">
                        <a:latin typeface="Arial" pitchFamily="34" charset="0"/>
                        <a:ea typeface="Calibri"/>
                        <a:cs typeface="Arial" pitchFamily="34" charset="0"/>
                      </a:endParaRPr>
                    </a:p>
                  </a:txBody>
                  <a:tcPr marL="29142" marR="29142" marT="0" marB="0"/>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(D) Falta </a:t>
                      </a:r>
                      <a:r>
                        <a:rPr lang="es-EC" sz="1400" b="1" dirty="0">
                          <a:latin typeface="Arial" pitchFamily="34" charset="0"/>
                          <a:cs typeface="Arial" pitchFamily="34" charset="0"/>
                        </a:rPr>
                        <a:t>de coordinación y trabajo en equipo.</a:t>
                      </a:r>
                      <a:endParaRPr lang="es-EC" sz="1400" b="1" dirty="0">
                        <a:latin typeface="Arial" pitchFamily="34" charset="0"/>
                        <a:ea typeface="Calibri"/>
                        <a:cs typeface="Arial" pitchFamily="34" charset="0"/>
                      </a:endParaRPr>
                    </a:p>
                  </a:txBody>
                  <a:tcPr marL="29142" marR="29142" marT="0" marB="0"/>
                </a:tc>
                <a:tc rowSpan="2">
                  <a:txBody>
                    <a:bodyPr/>
                    <a:lstStyle/>
                    <a:p>
                      <a:pPr>
                        <a:lnSpc>
                          <a:spcPct val="150000"/>
                        </a:lnSpc>
                        <a:spcAft>
                          <a:spcPts val="0"/>
                        </a:spcAft>
                        <a:tabLst>
                          <a:tab pos="1885950" algn="l"/>
                        </a:tabLst>
                      </a:pPr>
                      <a:r>
                        <a:rPr lang="es-EC" sz="1400" b="1" dirty="0" smtClean="0">
                          <a:latin typeface="Arial" pitchFamily="34" charset="0"/>
                          <a:cs typeface="Arial" pitchFamily="34" charset="0"/>
                        </a:rPr>
                        <a:t>Formalizar  la organización  para contar con una gestión eficiente.</a:t>
                      </a:r>
                      <a:endParaRPr lang="es-EC" sz="1400" b="1" dirty="0">
                        <a:latin typeface="Arial" pitchFamily="34" charset="0"/>
                        <a:ea typeface="Calibri"/>
                        <a:cs typeface="Arial" pitchFamily="34" charset="0"/>
                      </a:endParaRPr>
                    </a:p>
                  </a:txBody>
                  <a:tcPr marL="29142" marR="29142" marT="0" marB="0"/>
                </a:tc>
              </a:tr>
              <a:tr h="748279">
                <a:tc vMerge="1">
                  <a:txBody>
                    <a:bodyPr/>
                    <a:lstStyle/>
                    <a:p>
                      <a:endParaRPr lang="es-EC"/>
                    </a:p>
                  </a:txBody>
                  <a:tcPr/>
                </a:tc>
                <a:tc vMerge="1">
                  <a:txBody>
                    <a:bodyPr/>
                    <a:lstStyle/>
                    <a:p>
                      <a:endParaRPr lang="es-EC"/>
                    </a:p>
                  </a:txBody>
                  <a:tcPr/>
                </a:tc>
                <a:tc>
                  <a:txBody>
                    <a:bodyPr/>
                    <a:lstStyle/>
                    <a:p>
                      <a:pPr>
                        <a:lnSpc>
                          <a:spcPct val="115000"/>
                        </a:lnSpc>
                        <a:spcAft>
                          <a:spcPts val="0"/>
                        </a:spcAft>
                        <a:tabLst>
                          <a:tab pos="1885950" algn="l"/>
                        </a:tabLst>
                      </a:pPr>
                      <a:r>
                        <a:rPr lang="es-EC" sz="1400" b="1" dirty="0" smtClean="0">
                          <a:latin typeface="Arial" pitchFamily="34" charset="0"/>
                          <a:cs typeface="Arial" pitchFamily="34" charset="0"/>
                        </a:rPr>
                        <a:t>(D) Estructura </a:t>
                      </a:r>
                      <a:r>
                        <a:rPr lang="es-EC" sz="1400" b="1" dirty="0">
                          <a:latin typeface="Arial" pitchFamily="34" charset="0"/>
                          <a:cs typeface="Arial" pitchFamily="34" charset="0"/>
                        </a:rPr>
                        <a:t>orgánica funcional desactualizada, y ausencia de manuales de </a:t>
                      </a:r>
                      <a:r>
                        <a:rPr lang="es-EC" sz="1400" b="1" dirty="0" smtClean="0">
                          <a:latin typeface="Arial" pitchFamily="34" charset="0"/>
                          <a:cs typeface="Arial" pitchFamily="34" charset="0"/>
                        </a:rPr>
                        <a:t>procesos.</a:t>
                      </a:r>
                      <a:endParaRPr lang="es-EC" sz="1400" b="1" dirty="0">
                        <a:latin typeface="Arial" pitchFamily="34" charset="0"/>
                        <a:ea typeface="Calibri"/>
                        <a:cs typeface="Arial" pitchFamily="34" charset="0"/>
                      </a:endParaRPr>
                    </a:p>
                  </a:txBody>
                  <a:tcPr marL="29142" marR="29142" marT="0" marB="0"/>
                </a:tc>
                <a:tc vMerge="1">
                  <a:txBody>
                    <a:bodyPr/>
                    <a:lstStyle/>
                    <a:p>
                      <a:endParaRPr lang="es-EC"/>
                    </a:p>
                  </a:txBody>
                  <a:tcPr/>
                </a:tc>
              </a:tr>
              <a:tr h="659646">
                <a:tc vMerge="1">
                  <a:txBody>
                    <a:bodyPr/>
                    <a:lstStyle/>
                    <a:p>
                      <a:endParaRPr lang="es-EC"/>
                    </a:p>
                  </a:txBody>
                  <a:tcPr/>
                </a:tc>
                <a:tc vMerge="1">
                  <a:txBody>
                    <a:bodyPr/>
                    <a:lstStyle/>
                    <a:p>
                      <a:endParaRPr lang="es-EC"/>
                    </a:p>
                  </a:txBody>
                  <a:tcPr/>
                </a:tc>
                <a:tc>
                  <a:txBody>
                    <a:bodyPr/>
                    <a:lstStyle/>
                    <a:p>
                      <a:pPr>
                        <a:lnSpc>
                          <a:spcPct val="150000"/>
                        </a:lnSpc>
                        <a:spcAft>
                          <a:spcPts val="0"/>
                        </a:spcAft>
                        <a:tabLst>
                          <a:tab pos="1885950" algn="l"/>
                        </a:tabLst>
                      </a:pPr>
                      <a:endParaRPr lang="es-EC" sz="1400" b="1" dirty="0" smtClean="0">
                        <a:latin typeface="Arial" pitchFamily="34" charset="0"/>
                        <a:cs typeface="Arial" pitchFamily="34" charset="0"/>
                      </a:endParaRPr>
                    </a:p>
                    <a:p>
                      <a:pPr>
                        <a:lnSpc>
                          <a:spcPct val="150000"/>
                        </a:lnSpc>
                        <a:spcAft>
                          <a:spcPts val="0"/>
                        </a:spcAft>
                        <a:tabLst>
                          <a:tab pos="1885950" algn="l"/>
                        </a:tabLst>
                      </a:pPr>
                      <a:r>
                        <a:rPr lang="es-EC" sz="1400" b="1" dirty="0" smtClean="0">
                          <a:latin typeface="Arial" pitchFamily="34" charset="0"/>
                          <a:cs typeface="Arial" pitchFamily="34" charset="0"/>
                        </a:rPr>
                        <a:t>(D)</a:t>
                      </a:r>
                      <a:r>
                        <a:rPr lang="es-EC" sz="1400" b="1" baseline="0" dirty="0" smtClean="0">
                          <a:latin typeface="Arial" pitchFamily="34" charset="0"/>
                          <a:cs typeface="Arial" pitchFamily="34" charset="0"/>
                        </a:rPr>
                        <a:t> </a:t>
                      </a:r>
                      <a:r>
                        <a:rPr lang="es-EC" sz="1400" b="1" dirty="0" smtClean="0">
                          <a:latin typeface="Arial" pitchFamily="34" charset="0"/>
                          <a:cs typeface="Arial" pitchFamily="34" charset="0"/>
                        </a:rPr>
                        <a:t>Planificación Estratégica desactualizada.</a:t>
                      </a:r>
                      <a:endParaRPr lang="es-EC" sz="1400" b="1" dirty="0">
                        <a:latin typeface="Arial" pitchFamily="34" charset="0"/>
                        <a:ea typeface="Calibri"/>
                        <a:cs typeface="Arial" pitchFamily="34" charset="0"/>
                      </a:endParaRPr>
                    </a:p>
                  </a:txBody>
                  <a:tcPr marL="29142" marR="29142" marT="0" marB="0"/>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Contar con un modelo de gestión estratégica.</a:t>
                      </a:r>
                      <a:endParaRPr lang="es-EC" sz="1400" b="1" dirty="0">
                        <a:latin typeface="Arial" pitchFamily="34" charset="0"/>
                        <a:ea typeface="Calibri"/>
                        <a:cs typeface="Arial" pitchFamily="34" charset="0"/>
                      </a:endParaRPr>
                    </a:p>
                  </a:txBody>
                  <a:tcPr marL="29142" marR="29142" marT="0" marB="0"/>
                </a:tc>
              </a:tr>
              <a:tr h="1632820">
                <a:tc vMerge="1">
                  <a:txBody>
                    <a:bodyPr/>
                    <a:lstStyle/>
                    <a:p>
                      <a:endParaRPr lang="es-EC"/>
                    </a:p>
                  </a:txBody>
                  <a:tcPr/>
                </a:tc>
                <a:tc vMerge="1">
                  <a:txBody>
                    <a:bodyPr/>
                    <a:lstStyle/>
                    <a:p>
                      <a:endParaRPr lang="es-EC"/>
                    </a:p>
                  </a:txBody>
                  <a:tcPr/>
                </a:tc>
                <a:tc>
                  <a:txBody>
                    <a:bodyPr/>
                    <a:lstStyle/>
                    <a:p>
                      <a:pPr>
                        <a:lnSpc>
                          <a:spcPct val="150000"/>
                        </a:lnSpc>
                        <a:spcAft>
                          <a:spcPts val="0"/>
                        </a:spcAft>
                        <a:tabLst>
                          <a:tab pos="1885950" algn="l"/>
                        </a:tabLst>
                      </a:pPr>
                      <a:endParaRPr lang="es-EC" sz="1400" b="1" dirty="0" smtClean="0">
                        <a:latin typeface="Arial" pitchFamily="34" charset="0"/>
                        <a:cs typeface="Arial" pitchFamily="34" charset="0"/>
                      </a:endParaRPr>
                    </a:p>
                    <a:p>
                      <a:pPr>
                        <a:lnSpc>
                          <a:spcPct val="150000"/>
                        </a:lnSpc>
                        <a:spcAft>
                          <a:spcPts val="0"/>
                        </a:spcAft>
                        <a:tabLst>
                          <a:tab pos="1885950" algn="l"/>
                        </a:tabLst>
                      </a:pPr>
                      <a:r>
                        <a:rPr lang="es-EC" sz="1400" b="1" dirty="0" smtClean="0">
                          <a:latin typeface="Arial" pitchFamily="34" charset="0"/>
                          <a:cs typeface="Arial" pitchFamily="34" charset="0"/>
                        </a:rPr>
                        <a:t>( F) Liderazgo </a:t>
                      </a:r>
                      <a:r>
                        <a:rPr lang="es-EC" sz="1400" b="1" dirty="0">
                          <a:latin typeface="Arial" pitchFamily="34" charset="0"/>
                          <a:cs typeface="Arial" pitchFamily="34" charset="0"/>
                        </a:rPr>
                        <a:t>participativo.</a:t>
                      </a:r>
                      <a:endParaRPr lang="es-EC" sz="1400" b="1" dirty="0">
                        <a:latin typeface="Arial" pitchFamily="34" charset="0"/>
                        <a:ea typeface="Calibri"/>
                        <a:cs typeface="Arial" pitchFamily="34" charset="0"/>
                      </a:endParaRPr>
                    </a:p>
                  </a:txBody>
                  <a:tcPr marL="29142" marR="29142" marT="0" marB="0"/>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Fomentar el desarrollo de talleres de trabajo para promover las capacidades que tienen los funcionarios en beneficio de la CMLCC.</a:t>
                      </a:r>
                      <a:endParaRPr lang="es-EC" sz="1400" b="1" dirty="0">
                        <a:latin typeface="Arial" pitchFamily="34" charset="0"/>
                        <a:ea typeface="Calibri"/>
                        <a:cs typeface="Arial" pitchFamily="34" charset="0"/>
                      </a:endParaRPr>
                    </a:p>
                  </a:txBody>
                  <a:tcPr marL="29142" marR="29142" marT="0" marB="0"/>
                </a:tc>
              </a:tr>
              <a:tr h="439764">
                <a:tc vMerge="1">
                  <a:txBody>
                    <a:bodyPr/>
                    <a:lstStyle/>
                    <a:p>
                      <a:endParaRPr lang="es-EC"/>
                    </a:p>
                  </a:txBody>
                  <a:tcPr/>
                </a:tc>
                <a:tc rowSpan="3">
                  <a:txBody>
                    <a:bodyPr/>
                    <a:lstStyle/>
                    <a:p>
                      <a:pPr algn="ctr">
                        <a:lnSpc>
                          <a:spcPct val="115000"/>
                        </a:lnSpc>
                        <a:spcAft>
                          <a:spcPts val="0"/>
                        </a:spcAft>
                        <a:tabLst>
                          <a:tab pos="1885950" algn="l"/>
                        </a:tabLst>
                      </a:pPr>
                      <a:endParaRPr lang="es-EC" sz="1400" b="1" dirty="0">
                        <a:latin typeface="Arial" pitchFamily="34" charset="0"/>
                        <a:cs typeface="Arial" pitchFamily="34" charset="0"/>
                      </a:endParaRPr>
                    </a:p>
                    <a:p>
                      <a:pPr algn="ctr">
                        <a:lnSpc>
                          <a:spcPct val="115000"/>
                        </a:lnSpc>
                        <a:spcAft>
                          <a:spcPts val="0"/>
                        </a:spcAft>
                        <a:tabLst>
                          <a:tab pos="1885950" algn="l"/>
                        </a:tabLst>
                      </a:pPr>
                      <a:r>
                        <a:rPr lang="es-EC" sz="1400" b="1" dirty="0">
                          <a:latin typeface="Arial" pitchFamily="34" charset="0"/>
                          <a:cs typeface="Arial" pitchFamily="34" charset="0"/>
                        </a:rPr>
                        <a:t>TECNOLOGIA E INFORMACIÓN</a:t>
                      </a:r>
                      <a:endParaRPr lang="es-EC" sz="1400" b="1" dirty="0">
                        <a:latin typeface="Arial" pitchFamily="34" charset="0"/>
                        <a:ea typeface="Calibri"/>
                        <a:cs typeface="Arial" pitchFamily="34" charset="0"/>
                      </a:endParaRPr>
                    </a:p>
                  </a:txBody>
                  <a:tcPr marL="29142" marR="29142" marT="0" marB="0"/>
                </a:tc>
                <a:tc>
                  <a:txBody>
                    <a:bodyPr/>
                    <a:lstStyle/>
                    <a:p>
                      <a:pPr>
                        <a:lnSpc>
                          <a:spcPct val="150000"/>
                        </a:lnSpc>
                        <a:spcAft>
                          <a:spcPts val="0"/>
                        </a:spcAft>
                        <a:tabLst>
                          <a:tab pos="1885950" algn="l"/>
                        </a:tabLst>
                      </a:pPr>
                      <a:r>
                        <a:rPr lang="es-EC" sz="1400" b="1" dirty="0" smtClean="0">
                          <a:latin typeface="Arial" pitchFamily="34" charset="0"/>
                          <a:cs typeface="Arial" pitchFamily="34" charset="0"/>
                        </a:rPr>
                        <a:t>(D)</a:t>
                      </a:r>
                      <a:r>
                        <a:rPr lang="es-EC" sz="1400" b="1" baseline="0" dirty="0" smtClean="0">
                          <a:latin typeface="Arial" pitchFamily="34" charset="0"/>
                          <a:cs typeface="Arial" pitchFamily="34" charset="0"/>
                        </a:rPr>
                        <a:t> </a:t>
                      </a:r>
                      <a:r>
                        <a:rPr lang="es-EC" sz="1400" b="1" dirty="0" smtClean="0">
                          <a:latin typeface="Arial" pitchFamily="34" charset="0"/>
                          <a:cs typeface="Arial" pitchFamily="34" charset="0"/>
                        </a:rPr>
                        <a:t>Falta </a:t>
                      </a:r>
                      <a:r>
                        <a:rPr lang="es-EC" sz="1400" b="1" dirty="0">
                          <a:latin typeface="Arial" pitchFamily="34" charset="0"/>
                          <a:cs typeface="Arial" pitchFamily="34" charset="0"/>
                        </a:rPr>
                        <a:t>de mejora informática.</a:t>
                      </a:r>
                      <a:endParaRPr lang="es-EC" sz="1400" b="1" dirty="0">
                        <a:latin typeface="Arial" pitchFamily="34" charset="0"/>
                        <a:ea typeface="Calibri"/>
                        <a:cs typeface="Arial" pitchFamily="34" charset="0"/>
                      </a:endParaRPr>
                    </a:p>
                  </a:txBody>
                  <a:tcPr marL="29142" marR="29142" marT="0" marB="0"/>
                </a:tc>
                <a:tc rowSpan="3">
                  <a:txBody>
                    <a:bodyPr/>
                    <a:lstStyle/>
                    <a:p>
                      <a:pPr>
                        <a:lnSpc>
                          <a:spcPct val="150000"/>
                        </a:lnSpc>
                        <a:spcAft>
                          <a:spcPts val="0"/>
                        </a:spcAft>
                      </a:pPr>
                      <a:r>
                        <a:rPr lang="es-EC" sz="1400" b="1" dirty="0" smtClean="0">
                          <a:latin typeface="Arial" pitchFamily="34" charset="0"/>
                          <a:cs typeface="Arial" pitchFamily="34" charset="0"/>
                        </a:rPr>
                        <a:t>Potenciar el uso de las TIC para mejorar la gestión de la CMLCC.</a:t>
                      </a:r>
                      <a:endParaRPr lang="es-EC" sz="1400" b="1" dirty="0">
                        <a:latin typeface="Arial" pitchFamily="34" charset="0"/>
                        <a:ea typeface="Calibri"/>
                        <a:cs typeface="Arial" pitchFamily="34" charset="0"/>
                      </a:endParaRPr>
                    </a:p>
                  </a:txBody>
                  <a:tcPr marL="29142" marR="29142" marT="0" marB="0"/>
                </a:tc>
              </a:tr>
              <a:tr h="505728">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b="1" dirty="0" smtClean="0">
                          <a:latin typeface="Arial" pitchFamily="34" charset="0"/>
                          <a:cs typeface="Arial" pitchFamily="34" charset="0"/>
                        </a:rPr>
                        <a:t>(O) Presencia </a:t>
                      </a:r>
                      <a:r>
                        <a:rPr lang="es-EC" sz="1400" b="1" dirty="0">
                          <a:latin typeface="Arial" pitchFamily="34" charset="0"/>
                          <a:cs typeface="Arial" pitchFamily="34" charset="0"/>
                        </a:rPr>
                        <a:t>de tecnología a nivel mundial y a nivel nacional.</a:t>
                      </a:r>
                      <a:endParaRPr lang="es-EC" sz="1400" b="1" dirty="0">
                        <a:latin typeface="Arial" pitchFamily="34" charset="0"/>
                        <a:ea typeface="Calibri"/>
                        <a:cs typeface="Arial" pitchFamily="34" charset="0"/>
                      </a:endParaRPr>
                    </a:p>
                  </a:txBody>
                  <a:tcPr marL="29142" marR="29142" marT="0" marB="0"/>
                </a:tc>
                <a:tc vMerge="1">
                  <a:txBody>
                    <a:bodyPr/>
                    <a:lstStyle/>
                    <a:p>
                      <a:endParaRPr lang="es-EC"/>
                    </a:p>
                  </a:txBody>
                  <a:tcPr/>
                </a:tc>
              </a:tr>
              <a:tr h="505728">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b="1" dirty="0" smtClean="0">
                          <a:latin typeface="Arial" pitchFamily="34" charset="0"/>
                          <a:cs typeface="Arial" pitchFamily="34" charset="0"/>
                        </a:rPr>
                        <a:t>( D) Espacio </a:t>
                      </a:r>
                      <a:r>
                        <a:rPr lang="es-EC" sz="1400" b="1" dirty="0">
                          <a:latin typeface="Arial" pitchFamily="34" charset="0"/>
                          <a:cs typeface="Arial" pitchFamily="34" charset="0"/>
                        </a:rPr>
                        <a:t>físico insuficiente para el archivo de expedientes.</a:t>
                      </a:r>
                      <a:endParaRPr lang="es-EC" sz="1400" b="1" dirty="0">
                        <a:latin typeface="Arial" pitchFamily="34" charset="0"/>
                        <a:ea typeface="Calibri"/>
                        <a:cs typeface="Arial" pitchFamily="34" charset="0"/>
                      </a:endParaRPr>
                    </a:p>
                  </a:txBody>
                  <a:tcPr marL="29142" marR="29142" marT="0" marB="0"/>
                </a:tc>
                <a:tc vMerge="1">
                  <a:txBody>
                    <a:bodyPr/>
                    <a:lstStyle/>
                    <a:p>
                      <a:endParaRPr lang="es-EC"/>
                    </a:p>
                  </a:txBody>
                  <a:tcPr/>
                </a:tc>
              </a:tr>
            </a:tbl>
          </a:graphicData>
        </a:graphic>
      </p:graphicFrame>
      <p:sp>
        <p:nvSpPr>
          <p:cNvPr id="5" name="4 Marcador de número de diapositiva"/>
          <p:cNvSpPr>
            <a:spLocks noGrp="1"/>
          </p:cNvSpPr>
          <p:nvPr>
            <p:ph type="sldNum" sz="quarter" idx="12"/>
          </p:nvPr>
        </p:nvSpPr>
        <p:spPr/>
        <p:txBody>
          <a:bodyPr/>
          <a:lstStyle/>
          <a:p>
            <a:fld id="{3663EA59-E60C-43AC-975E-DC1366EB5F04}" type="slidenum">
              <a:rPr lang="es-EC" smtClean="0"/>
              <a:pPr/>
              <a:t>21</a:t>
            </a:fld>
            <a:endParaRPr lang="es-EC"/>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663EA59-E60C-43AC-975E-DC1366EB5F04}" type="slidenum">
              <a:rPr lang="es-EC" smtClean="0"/>
              <a:pPr/>
              <a:t>22</a:t>
            </a:fld>
            <a:endParaRPr lang="es-EC"/>
          </a:p>
        </p:txBody>
      </p:sp>
      <p:sp>
        <p:nvSpPr>
          <p:cNvPr id="162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graphicFrame>
        <p:nvGraphicFramePr>
          <p:cNvPr id="162817" name="Object 1"/>
          <p:cNvGraphicFramePr>
            <a:graphicFrameLocks noChangeAspect="1"/>
          </p:cNvGraphicFramePr>
          <p:nvPr/>
        </p:nvGraphicFramePr>
        <p:xfrm>
          <a:off x="-1" y="44624"/>
          <a:ext cx="9144001" cy="6858000"/>
        </p:xfrm>
        <a:graphic>
          <a:graphicData uri="http://schemas.openxmlformats.org/presentationml/2006/ole">
            <p:oleObj spid="_x0000_s162817" name="Visio" r:id="rId3" imgW="10006761" imgH="7430732" progId="">
              <p:embed/>
            </p:oleObj>
          </a:graphicData>
        </a:graphic>
      </p:graphicFrame>
      <p:sp>
        <p:nvSpPr>
          <p:cNvPr id="5" name="4 Elipse"/>
          <p:cNvSpPr/>
          <p:nvPr/>
        </p:nvSpPr>
        <p:spPr>
          <a:xfrm>
            <a:off x="3347864" y="188640"/>
            <a:ext cx="259228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EFICIENCIA Y COMPETITIVIDAD</a:t>
            </a:r>
            <a:endParaRPr lang="es-ES" sz="16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276872"/>
            <a:ext cx="8077200" cy="1673352"/>
          </a:xfrm>
        </p:spPr>
        <p:txBody>
          <a:bodyPr>
            <a:normAutofit fontScale="90000"/>
          </a:bodyPr>
          <a:lstStyle/>
          <a:p>
            <a:pPr algn="ctr"/>
            <a:r>
              <a:rPr lang="es-EC" sz="4800" dirty="0" smtClean="0"/>
              <a:t>CUADRO  DE MANDO INTEGRAL  </a:t>
            </a:r>
            <a:r>
              <a:rPr lang="es-EC" sz="4400" dirty="0" smtClean="0"/>
              <a:t/>
            </a:r>
            <a:br>
              <a:rPr lang="es-EC" sz="4400" dirty="0" smtClean="0"/>
            </a:br>
            <a:endParaRPr lang="es-EC" dirty="0"/>
          </a:p>
        </p:txBody>
      </p:sp>
      <p:sp>
        <p:nvSpPr>
          <p:cNvPr id="3" name="2 Marcador de número de diapositiva"/>
          <p:cNvSpPr>
            <a:spLocks noGrp="1"/>
          </p:cNvSpPr>
          <p:nvPr>
            <p:ph type="sldNum" sz="quarter" idx="12"/>
          </p:nvPr>
        </p:nvSpPr>
        <p:spPr/>
        <p:txBody>
          <a:bodyPr/>
          <a:lstStyle/>
          <a:p>
            <a:fld id="{3663EA59-E60C-43AC-975E-DC1366EB5F04}" type="slidenum">
              <a:rPr lang="es-EC" smtClean="0"/>
              <a:pPr/>
              <a:t>23</a:t>
            </a:fld>
            <a:endParaRPr lang="es-EC"/>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60648"/>
            <a:ext cx="8077200" cy="864096"/>
          </a:xfrm>
        </p:spPr>
        <p:txBody>
          <a:bodyPr/>
          <a:lstStyle/>
          <a:p>
            <a:pPr algn="ctr"/>
            <a:r>
              <a:rPr lang="es-EC" dirty="0" smtClean="0"/>
              <a:t>PESPECTIVA FINANCIERA</a:t>
            </a:r>
            <a:endParaRPr lang="es-EC" dirty="0"/>
          </a:p>
        </p:txBody>
      </p:sp>
      <p:graphicFrame>
        <p:nvGraphicFramePr>
          <p:cNvPr id="4" name="3 Diagrama"/>
          <p:cNvGraphicFramePr/>
          <p:nvPr/>
        </p:nvGraphicFramePr>
        <p:xfrm>
          <a:off x="179512" y="1124744"/>
          <a:ext cx="8640960" cy="1815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179512" y="3501008"/>
          <a:ext cx="6096000" cy="17281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Rectángulo"/>
          <p:cNvSpPr/>
          <p:nvPr/>
        </p:nvSpPr>
        <p:spPr>
          <a:xfrm>
            <a:off x="0" y="5157192"/>
            <a:ext cx="9144000" cy="1700808"/>
          </a:xfrm>
          <a:prstGeom prst="rect">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b="1" dirty="0" smtClean="0">
                <a:solidFill>
                  <a:schemeClr val="bg1">
                    <a:lumMod val="95000"/>
                    <a:lumOff val="5000"/>
                  </a:schemeClr>
                </a:solidFill>
              </a:rPr>
              <a:t>MEDIOS</a:t>
            </a:r>
          </a:p>
          <a:p>
            <a:endParaRPr lang="es-ES" b="1" dirty="0" smtClean="0">
              <a:solidFill>
                <a:schemeClr val="bg1">
                  <a:lumMod val="95000"/>
                  <a:lumOff val="5000"/>
                </a:schemeClr>
              </a:solidFill>
            </a:endParaRPr>
          </a:p>
          <a:p>
            <a:r>
              <a:rPr lang="es-ES" b="1" dirty="0" smtClean="0">
                <a:solidFill>
                  <a:schemeClr val="bg1">
                    <a:lumMod val="95000"/>
                    <a:lumOff val="5000"/>
                  </a:schemeClr>
                </a:solidFill>
              </a:rPr>
              <a:t>Adecuada y eficiente ejecución presupuestaria.</a:t>
            </a:r>
            <a:endParaRPr lang="es-EC" b="1" dirty="0">
              <a:solidFill>
                <a:schemeClr val="bg1">
                  <a:lumMod val="95000"/>
                  <a:lumOff val="5000"/>
                </a:schemeClr>
              </a:solidFill>
            </a:endParaRPr>
          </a:p>
        </p:txBody>
      </p:sp>
      <p:sp>
        <p:nvSpPr>
          <p:cNvPr id="7" name="6 Rectángulo"/>
          <p:cNvSpPr/>
          <p:nvPr/>
        </p:nvSpPr>
        <p:spPr>
          <a:xfrm>
            <a:off x="179512" y="3212976"/>
            <a:ext cx="60486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lumMod val="95000"/>
                    <a:lumOff val="5000"/>
                  </a:schemeClr>
                </a:solidFill>
              </a:rPr>
              <a:t>METAS</a:t>
            </a:r>
            <a:endParaRPr lang="es-EC" b="1" dirty="0">
              <a:solidFill>
                <a:schemeClr val="bg1">
                  <a:lumMod val="95000"/>
                  <a:lumOff val="5000"/>
                </a:schemeClr>
              </a:solidFill>
            </a:endParaRPr>
          </a:p>
        </p:txBody>
      </p:sp>
      <p:sp>
        <p:nvSpPr>
          <p:cNvPr id="8" name="7 Marcador de número de diapositiva"/>
          <p:cNvSpPr>
            <a:spLocks noGrp="1"/>
          </p:cNvSpPr>
          <p:nvPr>
            <p:ph type="sldNum" sz="quarter" idx="12"/>
          </p:nvPr>
        </p:nvSpPr>
        <p:spPr/>
        <p:txBody>
          <a:bodyPr/>
          <a:lstStyle/>
          <a:p>
            <a:fld id="{3663EA59-E60C-43AC-975E-DC1366EB5F04}" type="slidenum">
              <a:rPr lang="es-EC" smtClean="0"/>
              <a:pPr/>
              <a:t>24</a:t>
            </a:fld>
            <a:endParaRPr lang="es-EC"/>
          </a:p>
        </p:txBody>
      </p:sp>
      <p:graphicFrame>
        <p:nvGraphicFramePr>
          <p:cNvPr id="10" name="9 Diagrama"/>
          <p:cNvGraphicFramePr/>
          <p:nvPr/>
        </p:nvGraphicFramePr>
        <p:xfrm>
          <a:off x="6779568" y="3861048"/>
          <a:ext cx="2364432" cy="19599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8 Rectángulo"/>
          <p:cNvSpPr/>
          <p:nvPr/>
        </p:nvSpPr>
        <p:spPr>
          <a:xfrm>
            <a:off x="6732240" y="3212976"/>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NIVEL BASE 49%</a:t>
            </a:r>
            <a:endParaRPr lang="es-ES"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60648"/>
            <a:ext cx="8077200" cy="864096"/>
          </a:xfrm>
        </p:spPr>
        <p:txBody>
          <a:bodyPr/>
          <a:lstStyle/>
          <a:p>
            <a:pPr algn="ctr"/>
            <a:r>
              <a:rPr lang="es-EC" dirty="0" smtClean="0">
                <a:solidFill>
                  <a:srgbClr val="FF0000"/>
                </a:solidFill>
              </a:rPr>
              <a:t>PESPECTIVA CLIENTE</a:t>
            </a:r>
            <a:endParaRPr lang="es-EC" dirty="0">
              <a:solidFill>
                <a:srgbClr val="FF0000"/>
              </a:solidFill>
            </a:endParaRPr>
          </a:p>
        </p:txBody>
      </p:sp>
      <p:graphicFrame>
        <p:nvGraphicFramePr>
          <p:cNvPr id="4" name="3 Diagrama"/>
          <p:cNvGraphicFramePr/>
          <p:nvPr/>
        </p:nvGraphicFramePr>
        <p:xfrm>
          <a:off x="179512" y="1124744"/>
          <a:ext cx="8640960" cy="1815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179512" y="3501008"/>
          <a:ext cx="6096000" cy="17281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Rectángulo"/>
          <p:cNvSpPr/>
          <p:nvPr/>
        </p:nvSpPr>
        <p:spPr>
          <a:xfrm>
            <a:off x="0" y="5157192"/>
            <a:ext cx="9144000" cy="1700808"/>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b="1" dirty="0" smtClean="0">
                <a:solidFill>
                  <a:schemeClr val="bg1">
                    <a:lumMod val="95000"/>
                    <a:lumOff val="5000"/>
                  </a:schemeClr>
                </a:solidFill>
              </a:rPr>
              <a:t>MEDIOS</a:t>
            </a:r>
          </a:p>
          <a:p>
            <a:endParaRPr lang="es-ES" dirty="0" smtClean="0">
              <a:solidFill>
                <a:schemeClr val="bg1"/>
              </a:solidFill>
            </a:endParaRPr>
          </a:p>
          <a:p>
            <a:r>
              <a:rPr lang="es-ES" b="1" dirty="0" smtClean="0">
                <a:solidFill>
                  <a:schemeClr val="bg1"/>
                </a:solidFill>
              </a:rPr>
              <a:t>Definir proyectos de prevención.</a:t>
            </a:r>
            <a:endParaRPr lang="es-EC" b="1" dirty="0">
              <a:solidFill>
                <a:schemeClr val="bg1"/>
              </a:solidFill>
            </a:endParaRPr>
          </a:p>
        </p:txBody>
      </p:sp>
      <p:sp>
        <p:nvSpPr>
          <p:cNvPr id="7" name="6 Rectángulo"/>
          <p:cNvSpPr/>
          <p:nvPr/>
        </p:nvSpPr>
        <p:spPr>
          <a:xfrm>
            <a:off x="179512" y="3212976"/>
            <a:ext cx="60486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lumMod val="95000"/>
                    <a:lumOff val="5000"/>
                  </a:schemeClr>
                </a:solidFill>
              </a:rPr>
              <a:t>METAS</a:t>
            </a:r>
            <a:endParaRPr lang="es-EC" b="1" dirty="0">
              <a:solidFill>
                <a:schemeClr val="bg1">
                  <a:lumMod val="95000"/>
                  <a:lumOff val="5000"/>
                </a:schemeClr>
              </a:solidFill>
            </a:endParaRPr>
          </a:p>
        </p:txBody>
      </p:sp>
      <p:sp>
        <p:nvSpPr>
          <p:cNvPr id="8" name="7 Marcador de número de diapositiva"/>
          <p:cNvSpPr>
            <a:spLocks noGrp="1"/>
          </p:cNvSpPr>
          <p:nvPr>
            <p:ph type="sldNum" sz="quarter" idx="12"/>
          </p:nvPr>
        </p:nvSpPr>
        <p:spPr/>
        <p:txBody>
          <a:bodyPr/>
          <a:lstStyle/>
          <a:p>
            <a:fld id="{3663EA59-E60C-43AC-975E-DC1366EB5F04}" type="slidenum">
              <a:rPr lang="es-EC" smtClean="0"/>
              <a:pPr/>
              <a:t>25</a:t>
            </a:fld>
            <a:endParaRPr lang="es-EC"/>
          </a:p>
        </p:txBody>
      </p:sp>
      <p:graphicFrame>
        <p:nvGraphicFramePr>
          <p:cNvPr id="9" name="8 Diagrama"/>
          <p:cNvGraphicFramePr/>
          <p:nvPr/>
        </p:nvGraphicFramePr>
        <p:xfrm>
          <a:off x="6779568" y="3645024"/>
          <a:ext cx="2364432" cy="19599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9 Rectángulo"/>
          <p:cNvSpPr/>
          <p:nvPr/>
        </p:nvSpPr>
        <p:spPr>
          <a:xfrm>
            <a:off x="6876256" y="3212976"/>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Arial" pitchFamily="34" charset="0"/>
                <a:cs typeface="Arial" pitchFamily="34" charset="0"/>
              </a:rPr>
              <a:t>NIVEL BASE 10%</a:t>
            </a:r>
            <a:endParaRPr lang="es-ES" sz="1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467544" y="188640"/>
            <a:ext cx="8077200" cy="865188"/>
          </a:xfrm>
        </p:spPr>
        <p:txBody>
          <a:bodyPr>
            <a:normAutofit/>
          </a:bodyPr>
          <a:lstStyle/>
          <a:p>
            <a:pPr algn="ctr"/>
            <a:r>
              <a:rPr lang="es-EC" sz="3600" dirty="0" smtClean="0">
                <a:solidFill>
                  <a:schemeClr val="accent4">
                    <a:lumMod val="75000"/>
                  </a:schemeClr>
                </a:solidFill>
              </a:rPr>
              <a:t>PESPECTIVA PROCESOS INTERNOS</a:t>
            </a:r>
            <a:endParaRPr lang="es-EC" sz="3600" dirty="0">
              <a:solidFill>
                <a:schemeClr val="accent4">
                  <a:lumMod val="75000"/>
                </a:schemeClr>
              </a:solidFill>
            </a:endParaRPr>
          </a:p>
        </p:txBody>
      </p:sp>
      <p:graphicFrame>
        <p:nvGraphicFramePr>
          <p:cNvPr id="4" name="3 Diagrama"/>
          <p:cNvGraphicFramePr/>
          <p:nvPr/>
        </p:nvGraphicFramePr>
        <p:xfrm>
          <a:off x="0" y="980728"/>
          <a:ext cx="9144000" cy="1959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179512" y="3501008"/>
          <a:ext cx="6096000" cy="17281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Rectángulo"/>
          <p:cNvSpPr/>
          <p:nvPr/>
        </p:nvSpPr>
        <p:spPr>
          <a:xfrm>
            <a:off x="0" y="5157192"/>
            <a:ext cx="9144000" cy="17008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b="1" dirty="0" smtClean="0">
                <a:solidFill>
                  <a:schemeClr val="tx1">
                    <a:lumMod val="95000"/>
                    <a:lumOff val="5000"/>
                  </a:schemeClr>
                </a:solidFill>
              </a:rPr>
              <a:t>MEDIOS</a:t>
            </a:r>
          </a:p>
          <a:p>
            <a:endParaRPr lang="es-ES" b="1" dirty="0" smtClean="0">
              <a:solidFill>
                <a:schemeClr val="tx1">
                  <a:lumMod val="95000"/>
                  <a:lumOff val="5000"/>
                </a:schemeClr>
              </a:solidFill>
            </a:endParaRPr>
          </a:p>
          <a:p>
            <a:r>
              <a:rPr lang="es-ES" b="1" dirty="0" smtClean="0">
                <a:solidFill>
                  <a:schemeClr val="tx1">
                    <a:lumMod val="95000"/>
                    <a:lumOff val="5000"/>
                  </a:schemeClr>
                </a:solidFill>
              </a:rPr>
              <a:t>Ejecución de un plan de comunicación externo.</a:t>
            </a:r>
            <a:endParaRPr lang="es-EC" b="1" dirty="0">
              <a:solidFill>
                <a:schemeClr val="tx1">
                  <a:lumMod val="95000"/>
                  <a:lumOff val="5000"/>
                </a:schemeClr>
              </a:solidFill>
            </a:endParaRPr>
          </a:p>
        </p:txBody>
      </p:sp>
      <p:sp>
        <p:nvSpPr>
          <p:cNvPr id="7" name="6 Rectángulo"/>
          <p:cNvSpPr/>
          <p:nvPr/>
        </p:nvSpPr>
        <p:spPr>
          <a:xfrm>
            <a:off x="179512" y="3068960"/>
            <a:ext cx="60486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lumMod val="95000"/>
                    <a:lumOff val="5000"/>
                  </a:schemeClr>
                </a:solidFill>
              </a:rPr>
              <a:t>METAS</a:t>
            </a:r>
            <a:endParaRPr lang="es-EC" b="1" dirty="0">
              <a:solidFill>
                <a:schemeClr val="tx1">
                  <a:lumMod val="95000"/>
                  <a:lumOff val="5000"/>
                </a:schemeClr>
              </a:solidFill>
            </a:endParaRPr>
          </a:p>
        </p:txBody>
      </p:sp>
      <p:sp>
        <p:nvSpPr>
          <p:cNvPr id="8" name="7 Marcador de número de diapositiva"/>
          <p:cNvSpPr>
            <a:spLocks noGrp="1"/>
          </p:cNvSpPr>
          <p:nvPr>
            <p:ph type="sldNum" sz="quarter" idx="12"/>
          </p:nvPr>
        </p:nvSpPr>
        <p:spPr/>
        <p:txBody>
          <a:bodyPr/>
          <a:lstStyle/>
          <a:p>
            <a:fld id="{3663EA59-E60C-43AC-975E-DC1366EB5F04}" type="slidenum">
              <a:rPr lang="es-EC" smtClean="0"/>
              <a:pPr/>
              <a:t>26</a:t>
            </a:fld>
            <a:endParaRPr lang="es-EC"/>
          </a:p>
        </p:txBody>
      </p:sp>
      <p:graphicFrame>
        <p:nvGraphicFramePr>
          <p:cNvPr id="10" name="9 Diagrama"/>
          <p:cNvGraphicFramePr/>
          <p:nvPr/>
        </p:nvGraphicFramePr>
        <p:xfrm>
          <a:off x="6779568" y="3573016"/>
          <a:ext cx="2364432" cy="19599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8 Rectángulo"/>
          <p:cNvSpPr/>
          <p:nvPr/>
        </p:nvSpPr>
        <p:spPr>
          <a:xfrm>
            <a:off x="6804248" y="3140968"/>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NIVEL BASE 0%</a:t>
            </a:r>
            <a:endParaRPr lang="es-ES" sz="16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467544" y="0"/>
            <a:ext cx="8077200" cy="865188"/>
          </a:xfrm>
        </p:spPr>
        <p:txBody>
          <a:bodyPr>
            <a:normAutofit fontScale="90000"/>
          </a:bodyPr>
          <a:lstStyle/>
          <a:p>
            <a:pPr algn="ctr"/>
            <a:r>
              <a:rPr lang="es-EC" sz="3600" dirty="0" smtClean="0">
                <a:solidFill>
                  <a:schemeClr val="tx2">
                    <a:lumMod val="75000"/>
                  </a:schemeClr>
                </a:solidFill>
              </a:rPr>
              <a:t>PESPECTIVA CRECIMIENTO Y APRENDIZAJE</a:t>
            </a:r>
            <a:endParaRPr lang="es-EC" sz="3600" dirty="0">
              <a:solidFill>
                <a:schemeClr val="tx2">
                  <a:lumMod val="75000"/>
                </a:schemeClr>
              </a:solidFill>
            </a:endParaRPr>
          </a:p>
        </p:txBody>
      </p:sp>
      <p:graphicFrame>
        <p:nvGraphicFramePr>
          <p:cNvPr id="4" name="3 Diagrama"/>
          <p:cNvGraphicFramePr/>
          <p:nvPr/>
        </p:nvGraphicFramePr>
        <p:xfrm>
          <a:off x="0" y="980728"/>
          <a:ext cx="9144000" cy="1959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179512" y="3501008"/>
          <a:ext cx="6096000" cy="17281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Rectángulo"/>
          <p:cNvSpPr/>
          <p:nvPr/>
        </p:nvSpPr>
        <p:spPr>
          <a:xfrm>
            <a:off x="0" y="5157192"/>
            <a:ext cx="9144000" cy="17008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s-ES" b="1" dirty="0" smtClean="0">
                <a:solidFill>
                  <a:schemeClr val="tx1">
                    <a:lumMod val="95000"/>
                    <a:lumOff val="5000"/>
                  </a:schemeClr>
                </a:solidFill>
              </a:rPr>
              <a:t>MEDIOS</a:t>
            </a:r>
          </a:p>
          <a:p>
            <a:endParaRPr lang="es-ES" b="1" dirty="0" smtClean="0">
              <a:solidFill>
                <a:schemeClr val="tx1">
                  <a:lumMod val="95000"/>
                  <a:lumOff val="5000"/>
                </a:schemeClr>
              </a:solidFill>
            </a:endParaRPr>
          </a:p>
          <a:p>
            <a:r>
              <a:rPr lang="es-ES" b="1" dirty="0" smtClean="0">
                <a:solidFill>
                  <a:schemeClr val="tx1">
                    <a:lumMod val="95000"/>
                    <a:lumOff val="5000"/>
                  </a:schemeClr>
                </a:solidFill>
              </a:rPr>
              <a:t>Elaboración e implementación de un plan estratégico basado en BSC.</a:t>
            </a:r>
            <a:endParaRPr lang="es-EC" b="1" dirty="0">
              <a:solidFill>
                <a:schemeClr val="tx1">
                  <a:lumMod val="95000"/>
                  <a:lumOff val="5000"/>
                </a:schemeClr>
              </a:solidFill>
            </a:endParaRPr>
          </a:p>
        </p:txBody>
      </p:sp>
      <p:sp>
        <p:nvSpPr>
          <p:cNvPr id="7" name="6 Rectángulo"/>
          <p:cNvSpPr/>
          <p:nvPr/>
        </p:nvSpPr>
        <p:spPr>
          <a:xfrm>
            <a:off x="179512" y="3068960"/>
            <a:ext cx="60486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lumMod val="95000"/>
                    <a:lumOff val="5000"/>
                  </a:schemeClr>
                </a:solidFill>
              </a:rPr>
              <a:t>METAS</a:t>
            </a:r>
            <a:endParaRPr lang="es-EC" b="1" dirty="0">
              <a:solidFill>
                <a:schemeClr val="tx1">
                  <a:lumMod val="95000"/>
                  <a:lumOff val="5000"/>
                </a:schemeClr>
              </a:solidFill>
            </a:endParaRPr>
          </a:p>
        </p:txBody>
      </p:sp>
      <p:sp>
        <p:nvSpPr>
          <p:cNvPr id="8" name="7 Marcador de número de diapositiva"/>
          <p:cNvSpPr>
            <a:spLocks noGrp="1"/>
          </p:cNvSpPr>
          <p:nvPr>
            <p:ph type="sldNum" sz="quarter" idx="12"/>
          </p:nvPr>
        </p:nvSpPr>
        <p:spPr/>
        <p:txBody>
          <a:bodyPr/>
          <a:lstStyle/>
          <a:p>
            <a:fld id="{3663EA59-E60C-43AC-975E-DC1366EB5F04}" type="slidenum">
              <a:rPr lang="es-EC" smtClean="0"/>
              <a:pPr/>
              <a:t>27</a:t>
            </a:fld>
            <a:endParaRPr lang="es-EC"/>
          </a:p>
        </p:txBody>
      </p:sp>
      <p:graphicFrame>
        <p:nvGraphicFramePr>
          <p:cNvPr id="11" name="10 Diagrama"/>
          <p:cNvGraphicFramePr/>
          <p:nvPr/>
        </p:nvGraphicFramePr>
        <p:xfrm>
          <a:off x="6779568" y="3645024"/>
          <a:ext cx="2364432" cy="19599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8 Rectángulo"/>
          <p:cNvSpPr/>
          <p:nvPr/>
        </p:nvSpPr>
        <p:spPr>
          <a:xfrm>
            <a:off x="6804248" y="3140968"/>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NIVEL BASE 0%</a:t>
            </a:r>
            <a:endParaRPr lang="es-ES" sz="16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1772816"/>
            <a:ext cx="8077200" cy="1673352"/>
          </a:xfrm>
          <a:prstGeom prst="rect">
            <a:avLst/>
          </a:prstGeom>
        </p:spPr>
        <p:txBody>
          <a:bodyPr wrap="square">
            <a:spAutoFit/>
          </a:bodyPr>
          <a:lstStyle/>
          <a:p>
            <a:pPr algn="ctr"/>
            <a:r>
              <a:rPr lang="es-EC" sz="3600" b="1" dirty="0" smtClean="0"/>
              <a:t>PERFILES </a:t>
            </a:r>
          </a:p>
          <a:p>
            <a:pPr algn="ctr"/>
            <a:r>
              <a:rPr lang="es-EC" sz="3600" b="1" dirty="0" smtClean="0"/>
              <a:t>DE  PROYECTOS</a:t>
            </a:r>
            <a:endParaRPr lang="es-EC" sz="3200" dirty="0"/>
          </a:p>
        </p:txBody>
      </p:sp>
      <p:sp>
        <p:nvSpPr>
          <p:cNvPr id="3" name="2 Marcador de número de diapositiva"/>
          <p:cNvSpPr>
            <a:spLocks noGrp="1"/>
          </p:cNvSpPr>
          <p:nvPr>
            <p:ph type="sldNum" sz="quarter" idx="12"/>
          </p:nvPr>
        </p:nvSpPr>
        <p:spPr/>
        <p:txBody>
          <a:bodyPr/>
          <a:lstStyle/>
          <a:p>
            <a:fld id="{3663EA59-E60C-43AC-975E-DC1366EB5F04}" type="slidenum">
              <a:rPr lang="es-EC" smtClean="0"/>
              <a:pPr/>
              <a:t>28</a:t>
            </a:fld>
            <a:endParaRPr lang="es-EC"/>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p:cNvSpPr/>
          <p:nvPr/>
        </p:nvSpPr>
        <p:spPr>
          <a:xfrm>
            <a:off x="0" y="0"/>
            <a:ext cx="7308304"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3600" dirty="0" smtClean="0">
                <a:solidFill>
                  <a:schemeClr val="accent1">
                    <a:lumMod val="50000"/>
                  </a:schemeClr>
                </a:solidFill>
              </a:rPr>
              <a:t>RESUMEN DE PROYECTOS</a:t>
            </a:r>
            <a:endParaRPr lang="es-EC" sz="3600" dirty="0">
              <a:solidFill>
                <a:schemeClr val="accent1">
                  <a:lumMod val="50000"/>
                </a:schemeClr>
              </a:solidFill>
            </a:endParaRPr>
          </a:p>
        </p:txBody>
      </p:sp>
      <p:sp>
        <p:nvSpPr>
          <p:cNvPr id="4" name="3 Marcador de número de diapositiva"/>
          <p:cNvSpPr>
            <a:spLocks noGrp="1"/>
          </p:cNvSpPr>
          <p:nvPr>
            <p:ph type="sldNum" sz="quarter" idx="12"/>
          </p:nvPr>
        </p:nvSpPr>
        <p:spPr/>
        <p:txBody>
          <a:bodyPr/>
          <a:lstStyle/>
          <a:p>
            <a:fld id="{3663EA59-E60C-43AC-975E-DC1366EB5F04}" type="slidenum">
              <a:rPr lang="es-EC" smtClean="0"/>
              <a:pPr/>
              <a:t>29</a:t>
            </a:fld>
            <a:endParaRPr lang="es-EC"/>
          </a:p>
        </p:txBody>
      </p:sp>
      <p:sp>
        <p:nvSpPr>
          <p:cNvPr id="5" name="4 Rectángulo"/>
          <p:cNvSpPr/>
          <p:nvPr/>
        </p:nvSpPr>
        <p:spPr>
          <a:xfrm>
            <a:off x="7380312" y="0"/>
            <a:ext cx="176368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TERCERA FASE</a:t>
            </a:r>
            <a:endParaRPr lang="es-ES"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92696"/>
          </a:xfrm>
          <a:solidFill>
            <a:schemeClr val="accent2"/>
          </a:solidFill>
        </p:spPr>
        <p:txBody>
          <a:bodyPr>
            <a:normAutofit fontScale="90000"/>
          </a:bodyPr>
          <a:lstStyle/>
          <a:p>
            <a:pPr algn="ctr"/>
            <a:r>
              <a:rPr lang="es-EC" sz="5400" dirty="0" smtClean="0">
                <a:ln w="18000">
                  <a:solidFill>
                    <a:schemeClr val="accent2">
                      <a:satMod val="140000"/>
                    </a:schemeClr>
                  </a:solidFill>
                  <a:prstDash val="solid"/>
                  <a:miter lim="800000"/>
                </a:ln>
                <a:solidFill>
                  <a:schemeClr val="tx2">
                    <a:lumMod val="10000"/>
                  </a:schemeClr>
                </a:solidFill>
                <a:effectLst>
                  <a:outerShdw blurRad="25500" dist="23000" dir="7020000" algn="tl">
                    <a:srgbClr val="000000">
                      <a:alpha val="50000"/>
                    </a:srgbClr>
                  </a:outerShdw>
                </a:effectLst>
              </a:rPr>
              <a:t>PROBLEMA</a:t>
            </a:r>
            <a:endParaRPr lang="es-EC" sz="5400" dirty="0">
              <a:ln w="18000">
                <a:solidFill>
                  <a:schemeClr val="accent2">
                    <a:satMod val="140000"/>
                  </a:schemeClr>
                </a:solidFill>
                <a:prstDash val="solid"/>
                <a:miter lim="800000"/>
              </a:ln>
              <a:solidFill>
                <a:schemeClr val="tx2">
                  <a:lumMod val="10000"/>
                </a:schemeClr>
              </a:solidFill>
              <a:effectLst>
                <a:outerShdw blurRad="25500" dist="23000" dir="7020000" algn="tl">
                  <a:srgbClr val="000000">
                    <a:alpha val="50000"/>
                  </a:srgbClr>
                </a:outerShdw>
              </a:effectLst>
            </a:endParaRPr>
          </a:p>
        </p:txBody>
      </p:sp>
      <p:graphicFrame>
        <p:nvGraphicFramePr>
          <p:cNvPr id="4" name="3 Diagrama"/>
          <p:cNvGraphicFramePr/>
          <p:nvPr/>
        </p:nvGraphicFramePr>
        <p:xfrm>
          <a:off x="0" y="692696"/>
          <a:ext cx="9144000"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fld id="{3663EA59-E60C-43AC-975E-DC1366EB5F04}" type="slidenum">
              <a:rPr lang="es-EC" smtClean="0"/>
              <a:pPr/>
              <a:t>3</a:t>
            </a:fld>
            <a:endParaRPr lang="es-EC"/>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redondeado"/>
          <p:cNvSpPr/>
          <p:nvPr/>
        </p:nvSpPr>
        <p:spPr>
          <a:xfrm>
            <a:off x="251520" y="1484784"/>
            <a:ext cx="8640960" cy="5112568"/>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pPr algn="ctr"/>
            <a:r>
              <a:rPr lang="en-US" dirty="0" smtClean="0"/>
              <a:t>EDT</a:t>
            </a:r>
            <a:endParaRPr lang="es-ES" dirty="0"/>
          </a:p>
        </p:txBody>
      </p:sp>
      <p:sp>
        <p:nvSpPr>
          <p:cNvPr id="4" name="3 Marcador de número de diapositiva"/>
          <p:cNvSpPr>
            <a:spLocks noGrp="1"/>
          </p:cNvSpPr>
          <p:nvPr>
            <p:ph type="sldNum" sz="quarter" idx="12"/>
          </p:nvPr>
        </p:nvSpPr>
        <p:spPr/>
        <p:txBody>
          <a:bodyPr/>
          <a:lstStyle/>
          <a:p>
            <a:fld id="{3663EA59-E60C-43AC-975E-DC1366EB5F04}" type="slidenum">
              <a:rPr lang="es-EC" smtClean="0"/>
              <a:pPr/>
              <a:t>30</a:t>
            </a:fld>
            <a:endParaRPr lang="es-EC"/>
          </a:p>
        </p:txBody>
      </p:sp>
      <p:sp>
        <p:nvSpPr>
          <p:cNvPr id="15" name="14 CuadroTexto"/>
          <p:cNvSpPr txBox="1"/>
          <p:nvPr/>
        </p:nvSpPr>
        <p:spPr>
          <a:xfrm>
            <a:off x="2051720" y="1556792"/>
            <a:ext cx="5328592" cy="461665"/>
          </a:xfrm>
          <a:prstGeom prst="rect">
            <a:avLst/>
          </a:prstGeom>
          <a:noFill/>
        </p:spPr>
        <p:txBody>
          <a:bodyPr wrap="square" rtlCol="0">
            <a:spAutoFit/>
          </a:bodyPr>
          <a:lstStyle/>
          <a:p>
            <a:r>
              <a:rPr lang="es-EC" sz="2400" dirty="0" smtClean="0">
                <a:latin typeface="Arial" pitchFamily="34" charset="0"/>
                <a:cs typeface="Arial" pitchFamily="34" charset="0"/>
              </a:rPr>
              <a:t>Estructura de desglose de trabajo</a:t>
            </a:r>
            <a:endParaRPr lang="es-EC" sz="2400" dirty="0">
              <a:latin typeface="Arial" pitchFamily="34" charset="0"/>
              <a:cs typeface="Arial" pitchFamily="34" charset="0"/>
            </a:endParaRPr>
          </a:p>
        </p:txBody>
      </p:sp>
      <p:pic>
        <p:nvPicPr>
          <p:cNvPr id="16" name="Picture 2"/>
          <p:cNvPicPr>
            <a:picLocks noChangeAspect="1" noChangeArrowheads="1"/>
          </p:cNvPicPr>
          <p:nvPr/>
        </p:nvPicPr>
        <p:blipFill>
          <a:blip r:embed="rId3" cstate="print"/>
          <a:srcRect l="32848" t="39984" r="36145" b="38360"/>
          <a:stretch>
            <a:fillRect/>
          </a:stretch>
        </p:blipFill>
        <p:spPr bwMode="auto">
          <a:xfrm>
            <a:off x="1259632" y="2564904"/>
            <a:ext cx="2592288" cy="1584176"/>
          </a:xfrm>
          <a:prstGeom prst="rect">
            <a:avLst/>
          </a:prstGeom>
          <a:noFill/>
          <a:ln w="9525">
            <a:noFill/>
            <a:miter lim="800000"/>
            <a:headEnd/>
            <a:tailEnd/>
          </a:ln>
        </p:spPr>
      </p:pic>
      <p:sp>
        <p:nvSpPr>
          <p:cNvPr id="17" name="16 CuadroTexto"/>
          <p:cNvSpPr txBox="1"/>
          <p:nvPr/>
        </p:nvSpPr>
        <p:spPr>
          <a:xfrm>
            <a:off x="1259632" y="2276872"/>
            <a:ext cx="2323072" cy="369332"/>
          </a:xfrm>
          <a:prstGeom prst="rect">
            <a:avLst/>
          </a:prstGeom>
          <a:noFill/>
        </p:spPr>
        <p:txBody>
          <a:bodyPr wrap="none" rtlCol="0">
            <a:spAutoFit/>
          </a:bodyPr>
          <a:lstStyle/>
          <a:p>
            <a:r>
              <a:rPr lang="es-EC" i="1" dirty="0" smtClean="0"/>
              <a:t>EDT TIPO GRÁFICA</a:t>
            </a:r>
            <a:endParaRPr lang="es-EC" i="1" dirty="0"/>
          </a:p>
        </p:txBody>
      </p:sp>
      <p:pic>
        <p:nvPicPr>
          <p:cNvPr id="18" name="Picture 3"/>
          <p:cNvPicPr>
            <a:picLocks noChangeAspect="1" noChangeArrowheads="1"/>
          </p:cNvPicPr>
          <p:nvPr/>
        </p:nvPicPr>
        <p:blipFill>
          <a:blip r:embed="rId4" cstate="print"/>
          <a:srcRect l="27053" t="44071" r="52969" b="38360"/>
          <a:stretch>
            <a:fillRect/>
          </a:stretch>
        </p:blipFill>
        <p:spPr bwMode="auto">
          <a:xfrm>
            <a:off x="5004048" y="2564904"/>
            <a:ext cx="2448272" cy="1584176"/>
          </a:xfrm>
          <a:prstGeom prst="rect">
            <a:avLst/>
          </a:prstGeom>
          <a:noFill/>
          <a:ln w="9525">
            <a:noFill/>
            <a:miter lim="800000"/>
            <a:headEnd/>
            <a:tailEnd/>
          </a:ln>
        </p:spPr>
      </p:pic>
      <p:sp>
        <p:nvSpPr>
          <p:cNvPr id="19" name="18 CuadroTexto"/>
          <p:cNvSpPr txBox="1"/>
          <p:nvPr/>
        </p:nvSpPr>
        <p:spPr>
          <a:xfrm>
            <a:off x="5004048" y="2276872"/>
            <a:ext cx="2505814" cy="369332"/>
          </a:xfrm>
          <a:prstGeom prst="rect">
            <a:avLst/>
          </a:prstGeom>
          <a:noFill/>
        </p:spPr>
        <p:txBody>
          <a:bodyPr wrap="none" rtlCol="0">
            <a:spAutoFit/>
          </a:bodyPr>
          <a:lstStyle/>
          <a:p>
            <a:r>
              <a:rPr lang="es-EC" i="1" dirty="0" smtClean="0"/>
              <a:t>EDT TIPO  ESQUEMA</a:t>
            </a:r>
            <a:endParaRPr lang="es-EC" i="1" dirty="0"/>
          </a:p>
        </p:txBody>
      </p:sp>
      <p:pic>
        <p:nvPicPr>
          <p:cNvPr id="20" name="19 Imagen"/>
          <p:cNvPicPr/>
          <p:nvPr/>
        </p:nvPicPr>
        <p:blipFill>
          <a:blip r:embed="rId5" cstate="print"/>
          <a:srcRect l="8864" t="12278" r="1687" b="32014"/>
          <a:stretch>
            <a:fillRect/>
          </a:stretch>
        </p:blipFill>
        <p:spPr bwMode="auto">
          <a:xfrm>
            <a:off x="2843808" y="5085184"/>
            <a:ext cx="2880320" cy="1318501"/>
          </a:xfrm>
          <a:prstGeom prst="rect">
            <a:avLst/>
          </a:prstGeom>
          <a:noFill/>
          <a:ln w="9525">
            <a:solidFill>
              <a:schemeClr val="tx1"/>
            </a:solidFill>
            <a:miter lim="800000"/>
            <a:headEnd/>
            <a:tailEnd/>
          </a:ln>
        </p:spPr>
      </p:pic>
      <p:cxnSp>
        <p:nvCxnSpPr>
          <p:cNvPr id="21" name="20 Conector recto de flecha"/>
          <p:cNvCxnSpPr/>
          <p:nvPr/>
        </p:nvCxnSpPr>
        <p:spPr>
          <a:xfrm>
            <a:off x="2555776" y="4221088"/>
            <a:ext cx="1224136"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21 Conector recto de flecha"/>
          <p:cNvCxnSpPr>
            <a:stCxn id="18" idx="2"/>
          </p:cNvCxnSpPr>
          <p:nvPr/>
        </p:nvCxnSpPr>
        <p:spPr>
          <a:xfrm rot="5400000">
            <a:off x="5040052" y="3825044"/>
            <a:ext cx="864096" cy="15121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22 CuadroTexto"/>
          <p:cNvSpPr txBox="1"/>
          <p:nvPr/>
        </p:nvSpPr>
        <p:spPr>
          <a:xfrm>
            <a:off x="5940152" y="5517232"/>
            <a:ext cx="1491114" cy="369332"/>
          </a:xfrm>
          <a:prstGeom prst="rect">
            <a:avLst/>
          </a:prstGeom>
          <a:noFill/>
        </p:spPr>
        <p:txBody>
          <a:bodyPr wrap="none" rtlCol="0">
            <a:spAutoFit/>
          </a:bodyPr>
          <a:lstStyle/>
          <a:p>
            <a:r>
              <a:rPr lang="es-EC" i="1" dirty="0" smtClean="0"/>
              <a:t>EDT - GANT</a:t>
            </a:r>
            <a:endParaRPr lang="es-EC"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71009" name="Rectangle 1"/>
          <p:cNvSpPr>
            <a:spLocks noChangeArrowheads="1"/>
          </p:cNvSpPr>
          <p:nvPr/>
        </p:nvSpPr>
        <p:spPr bwMode="auto">
          <a:xfrm>
            <a:off x="0" y="0"/>
            <a:ext cx="7380312" cy="5847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548063" algn="l"/>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548063" algn="l"/>
              </a:tabLst>
            </a:pPr>
            <a:r>
              <a:rPr kumimoji="0" lang="es-EC"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IMPLEMENTACI</a:t>
            </a:r>
            <a:r>
              <a:rPr kumimoji="0" lang="es-EC" b="1" i="0" u="none" strike="noStrike" cap="none" normalizeH="0" baseline="0" dirty="0" smtClean="0">
                <a:ln>
                  <a:noFill/>
                </a:ln>
                <a:solidFill>
                  <a:srgbClr val="C00000"/>
                </a:solidFill>
                <a:effectLst/>
                <a:latin typeface="Calibri"/>
                <a:ea typeface="Times New Roman" pitchFamily="18" charset="0"/>
                <a:cs typeface="Arial" pitchFamily="34" charset="0"/>
              </a:rPr>
              <a:t>Ó</a:t>
            </a:r>
            <a:r>
              <a:rPr kumimoji="0" lang="es-EC"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N DEL PLAN ESTRAT</a:t>
            </a:r>
            <a:r>
              <a:rPr kumimoji="0" lang="es-EC" b="1" i="0" u="none" strike="noStrike" cap="none" normalizeH="0" baseline="0" dirty="0" smtClean="0">
                <a:ln>
                  <a:noFill/>
                </a:ln>
                <a:solidFill>
                  <a:srgbClr val="C00000"/>
                </a:solidFill>
                <a:effectLst/>
                <a:latin typeface="Calibri"/>
                <a:ea typeface="Times New Roman" pitchFamily="18" charset="0"/>
                <a:cs typeface="Arial" pitchFamily="34" charset="0"/>
              </a:rPr>
              <a:t>É</a:t>
            </a:r>
            <a:r>
              <a:rPr kumimoji="0" lang="es-EC"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GICO BASADO EN BSC</a:t>
            </a:r>
            <a:endParaRPr kumimoji="0" lang="es-EC" b="1" i="0" u="none" strike="noStrike" cap="none" normalizeH="0" baseline="0" dirty="0" smtClean="0">
              <a:ln>
                <a:noFill/>
              </a:ln>
              <a:solidFill>
                <a:srgbClr val="C00000"/>
              </a:solidFill>
              <a:effectLst/>
              <a:latin typeface="Arial" pitchFamily="34" charset="0"/>
              <a:cs typeface="Arial" pitchFamily="34" charset="0"/>
            </a:endParaRPr>
          </a:p>
        </p:txBody>
      </p:sp>
      <p:pic>
        <p:nvPicPr>
          <p:cNvPr id="171011" name="Picture 3"/>
          <p:cNvPicPr>
            <a:picLocks noChangeAspect="1" noChangeArrowheads="1"/>
          </p:cNvPicPr>
          <p:nvPr/>
        </p:nvPicPr>
        <p:blipFill>
          <a:blip r:embed="rId3" cstate="print"/>
          <a:srcRect/>
          <a:stretch>
            <a:fillRect/>
          </a:stretch>
        </p:blipFill>
        <p:spPr bwMode="auto">
          <a:xfrm>
            <a:off x="1259632" y="647310"/>
            <a:ext cx="6840760" cy="6210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3663EA59-E60C-43AC-975E-DC1366EB5F04}" type="slidenum">
              <a:rPr lang="es-EC" smtClean="0"/>
              <a:pPr/>
              <a:t>31</a:t>
            </a:fld>
            <a:endParaRPr lang="es-EC"/>
          </a:p>
        </p:txBody>
      </p:sp>
      <p:sp>
        <p:nvSpPr>
          <p:cNvPr id="7" name="6 Rectángulo"/>
          <p:cNvSpPr/>
          <p:nvPr/>
        </p:nvSpPr>
        <p:spPr>
          <a:xfrm>
            <a:off x="7380312" y="0"/>
            <a:ext cx="1763688"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TERCERA FASE</a:t>
            </a:r>
            <a:endParaRPr lang="es-ES"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QUITO HONESTO.jpg"/>
          <p:cNvPicPr/>
          <p:nvPr/>
        </p:nvPicPr>
        <p:blipFill>
          <a:blip r:embed="rId3" cstate="print">
            <a:lum bright="70000" contrast="-70000"/>
          </a:blip>
          <a:srcRect l="221" t="295" r="92711" b="85982"/>
          <a:stretch>
            <a:fillRect/>
          </a:stretch>
        </p:blipFill>
        <p:spPr>
          <a:xfrm>
            <a:off x="899592" y="260648"/>
            <a:ext cx="7272808" cy="6048672"/>
          </a:xfrm>
          <a:prstGeom prst="rect">
            <a:avLst/>
          </a:prstGeom>
        </p:spPr>
      </p:pic>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 name="6 Imagen"/>
          <p:cNvPicPr/>
          <p:nvPr/>
        </p:nvPicPr>
        <p:blipFill>
          <a:blip r:embed="rId4" cstate="print"/>
          <a:srcRect l="4993" t="12278" r="1954" b="48707"/>
          <a:stretch>
            <a:fillRect/>
          </a:stretch>
        </p:blipFill>
        <p:spPr bwMode="auto">
          <a:xfrm>
            <a:off x="0" y="188641"/>
            <a:ext cx="9144000" cy="6669359"/>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3663EA59-E60C-43AC-975E-DC1366EB5F04}" type="slidenum">
              <a:rPr lang="es-EC" smtClean="0"/>
              <a:pPr/>
              <a:t>32</a:t>
            </a:fld>
            <a:endParaRPr lang="es-EC"/>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251062"/>
          </a:xfrm>
        </p:spPr>
        <p:txBody>
          <a:bodyPr>
            <a:normAutofit fontScale="90000"/>
          </a:bodyPr>
          <a:lstStyle/>
          <a:p>
            <a:pPr lvl="0" algn="ctr"/>
            <a:r>
              <a:rPr lang="es-EC" sz="3600" dirty="0" smtClean="0">
                <a:latin typeface="Arial" pitchFamily="34" charset="0"/>
                <a:ea typeface="Calibri" pitchFamily="34" charset="0"/>
                <a:cs typeface="Arial" pitchFamily="34" charset="0"/>
              </a:rPr>
              <a:t>ESTRUCTURA ORGÁNICA FUNCIONAL</a:t>
            </a:r>
            <a:r>
              <a:rPr lang="es-EC" sz="4800" dirty="0" smtClean="0">
                <a:solidFill>
                  <a:schemeClr val="tx1"/>
                </a:solidFill>
                <a:latin typeface="Arial" pitchFamily="34" charset="0"/>
                <a:ea typeface="Calibri" pitchFamily="34" charset="0"/>
                <a:cs typeface="Arial" pitchFamily="34" charset="0"/>
              </a:rPr>
              <a:t/>
            </a:r>
            <a:br>
              <a:rPr lang="es-EC" sz="4800" dirty="0" smtClean="0">
                <a:solidFill>
                  <a:schemeClr val="tx1"/>
                </a:solidFill>
                <a:latin typeface="Arial" pitchFamily="34" charset="0"/>
                <a:ea typeface="Calibri" pitchFamily="34" charset="0"/>
                <a:cs typeface="Arial" pitchFamily="34" charset="0"/>
              </a:rPr>
            </a:br>
            <a:endParaRPr lang="es-EC" dirty="0"/>
          </a:p>
        </p:txBody>
      </p:sp>
      <p:graphicFrame>
        <p:nvGraphicFramePr>
          <p:cNvPr id="130050" name="Object 2"/>
          <p:cNvGraphicFramePr>
            <a:graphicFrameLocks noChangeAspect="1"/>
          </p:cNvGraphicFramePr>
          <p:nvPr/>
        </p:nvGraphicFramePr>
        <p:xfrm>
          <a:off x="2051721" y="590787"/>
          <a:ext cx="4680520" cy="6294597"/>
        </p:xfrm>
        <a:graphic>
          <a:graphicData uri="http://schemas.openxmlformats.org/presentationml/2006/ole">
            <p:oleObj spid="_x0000_s130050" name="Visio" r:id="rId3" imgW="4906790" imgH="6461940" progId="">
              <p:embed/>
            </p:oleObj>
          </a:graphicData>
        </a:graphic>
      </p:graphicFrame>
      <p:sp>
        <p:nvSpPr>
          <p:cNvPr id="4" name="3 Marcador de número de diapositiva"/>
          <p:cNvSpPr>
            <a:spLocks noGrp="1"/>
          </p:cNvSpPr>
          <p:nvPr>
            <p:ph type="sldNum" sz="quarter" idx="12"/>
          </p:nvPr>
        </p:nvSpPr>
        <p:spPr/>
        <p:txBody>
          <a:bodyPr/>
          <a:lstStyle/>
          <a:p>
            <a:fld id="{3663EA59-E60C-43AC-975E-DC1366EB5F04}" type="slidenum">
              <a:rPr lang="es-EC" smtClean="0"/>
              <a:pPr/>
              <a:t>33</a:t>
            </a:fld>
            <a:endParaRPr lang="es-EC"/>
          </a:p>
        </p:txBody>
      </p:sp>
      <p:cxnSp>
        <p:nvCxnSpPr>
          <p:cNvPr id="10" name="9 Conector recto"/>
          <p:cNvCxnSpPr/>
          <p:nvPr/>
        </p:nvCxnSpPr>
        <p:spPr>
          <a:xfrm>
            <a:off x="4355976" y="4725144"/>
            <a:ext cx="1584176" cy="0"/>
          </a:xfrm>
          <a:prstGeom prst="line">
            <a:avLst/>
          </a:prstGeom>
        </p:spPr>
        <p:style>
          <a:lnRef idx="1">
            <a:schemeClr val="dk1"/>
          </a:lnRef>
          <a:fillRef idx="0">
            <a:schemeClr val="dk1"/>
          </a:fillRef>
          <a:effectRef idx="0">
            <a:schemeClr val="dk1"/>
          </a:effectRef>
          <a:fontRef idx="minor">
            <a:schemeClr val="tx1"/>
          </a:fontRef>
        </p:style>
      </p:cxnSp>
      <p:cxnSp>
        <p:nvCxnSpPr>
          <p:cNvPr id="17" name="16 Conector recto"/>
          <p:cNvCxnSpPr/>
          <p:nvPr/>
        </p:nvCxnSpPr>
        <p:spPr>
          <a:xfrm rot="5400000">
            <a:off x="5868144" y="4797152"/>
            <a:ext cx="144016"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692696"/>
            <a:ext cx="8077200" cy="1673352"/>
          </a:xfrm>
        </p:spPr>
        <p:txBody>
          <a:bodyPr/>
          <a:lstStyle/>
          <a:p>
            <a:pPr algn="ctr"/>
            <a:r>
              <a:rPr lang="es-EC" dirty="0" smtClean="0"/>
              <a:t>MANUAL DE PROCESOS</a:t>
            </a:r>
            <a:endParaRPr lang="es-EC" dirty="0"/>
          </a:p>
        </p:txBody>
      </p:sp>
      <p:sp>
        <p:nvSpPr>
          <p:cNvPr id="4" name="2 Subtítulo"/>
          <p:cNvSpPr>
            <a:spLocks noGrp="1"/>
          </p:cNvSpPr>
          <p:nvPr>
            <p:ph type="subTitle" idx="1"/>
          </p:nvPr>
        </p:nvSpPr>
        <p:spPr>
          <a:xfrm>
            <a:off x="611560" y="1988840"/>
            <a:ext cx="8077200" cy="2520280"/>
          </a:xfrm>
        </p:spPr>
        <p:txBody>
          <a:bodyPr>
            <a:normAutofit fontScale="92500" lnSpcReduction="20000"/>
          </a:bodyPr>
          <a:lstStyle/>
          <a:p>
            <a:pPr lvl="0" algn="just" fontAlgn="base">
              <a:spcBef>
                <a:spcPct val="0"/>
              </a:spcBef>
              <a:spcAft>
                <a:spcPct val="0"/>
              </a:spcAft>
              <a:buClrTx/>
              <a:buSzTx/>
            </a:pPr>
            <a:r>
              <a:rPr lang="es-ES" b="1" dirty="0" smtClean="0">
                <a:solidFill>
                  <a:schemeClr val="tx1"/>
                </a:solidFill>
                <a:latin typeface="Arial" pitchFamily="34" charset="0"/>
                <a:ea typeface="Times New Roman" pitchFamily="18" charset="0"/>
                <a:cs typeface="Arial" pitchFamily="34" charset="0"/>
              </a:rPr>
              <a:t>OBJETIVO</a:t>
            </a:r>
          </a:p>
          <a:p>
            <a:pPr lvl="0" algn="just" fontAlgn="base">
              <a:spcBef>
                <a:spcPct val="0"/>
              </a:spcBef>
              <a:spcAft>
                <a:spcPct val="0"/>
              </a:spcAft>
              <a:buClrTx/>
              <a:buSzTx/>
            </a:pPr>
            <a:endParaRPr lang="es-ES" b="1" dirty="0" smtClean="0">
              <a:solidFill>
                <a:schemeClr val="tx1"/>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buClrTx/>
              <a:buSzTx/>
            </a:pPr>
            <a:r>
              <a:rPr lang="es-EC" dirty="0" smtClean="0">
                <a:solidFill>
                  <a:schemeClr val="tx1"/>
                </a:solidFill>
                <a:latin typeface="Arial" pitchFamily="34" charset="0"/>
                <a:ea typeface="Calibri" pitchFamily="34" charset="0"/>
                <a:cs typeface="Arial" pitchFamily="34" charset="0"/>
              </a:rPr>
              <a:t>Formalizar los procesos de la Comisi</a:t>
            </a:r>
            <a:r>
              <a:rPr lang="es-EC" dirty="0" smtClean="0">
                <a:solidFill>
                  <a:schemeClr val="tx1"/>
                </a:solidFill>
                <a:latin typeface="Calibri"/>
                <a:ea typeface="Calibri" pitchFamily="34" charset="0"/>
                <a:cs typeface="Arial" pitchFamily="34" charset="0"/>
              </a:rPr>
              <a:t>ó</a:t>
            </a:r>
            <a:r>
              <a:rPr lang="es-EC" dirty="0" smtClean="0">
                <a:solidFill>
                  <a:schemeClr val="tx1"/>
                </a:solidFill>
                <a:latin typeface="Arial" pitchFamily="34" charset="0"/>
                <a:ea typeface="Calibri" pitchFamily="34" charset="0"/>
                <a:cs typeface="Arial" pitchFamily="34" charset="0"/>
              </a:rPr>
              <a:t>n Metropolitana de Lucha Contra la Corrupci</a:t>
            </a:r>
            <a:r>
              <a:rPr lang="es-EC" dirty="0" smtClean="0">
                <a:solidFill>
                  <a:schemeClr val="tx1"/>
                </a:solidFill>
                <a:latin typeface="Calibri"/>
                <a:ea typeface="Calibri" pitchFamily="34" charset="0"/>
                <a:cs typeface="Arial" pitchFamily="34" charset="0"/>
              </a:rPr>
              <a:t>ó</a:t>
            </a:r>
            <a:r>
              <a:rPr lang="es-EC" dirty="0" smtClean="0">
                <a:solidFill>
                  <a:schemeClr val="tx1"/>
                </a:solidFill>
                <a:latin typeface="Arial" pitchFamily="34" charset="0"/>
                <a:ea typeface="Calibri" pitchFamily="34" charset="0"/>
                <a:cs typeface="Arial" pitchFamily="34" charset="0"/>
              </a:rPr>
              <a:t>n </a:t>
            </a:r>
            <a:r>
              <a:rPr lang="es-EC" dirty="0" smtClean="0">
                <a:solidFill>
                  <a:schemeClr val="tx1"/>
                </a:solidFill>
                <a:latin typeface="Calibri"/>
                <a:ea typeface="Calibri" pitchFamily="34" charset="0"/>
                <a:cs typeface="Arial" pitchFamily="34" charset="0"/>
              </a:rPr>
              <a:t>“</a:t>
            </a:r>
            <a:r>
              <a:rPr lang="es-EC" dirty="0" smtClean="0">
                <a:solidFill>
                  <a:schemeClr val="tx1"/>
                </a:solidFill>
                <a:latin typeface="Arial" pitchFamily="34" charset="0"/>
                <a:ea typeface="Calibri" pitchFamily="34" charset="0"/>
                <a:cs typeface="Arial" pitchFamily="34" charset="0"/>
              </a:rPr>
              <a:t>QUITO HONESTO</a:t>
            </a:r>
            <a:r>
              <a:rPr lang="es-EC" dirty="0" smtClean="0">
                <a:solidFill>
                  <a:schemeClr val="tx1"/>
                </a:solidFill>
                <a:latin typeface="Calibri"/>
                <a:ea typeface="Calibri" pitchFamily="34" charset="0"/>
                <a:cs typeface="Arial" pitchFamily="34" charset="0"/>
              </a:rPr>
              <a:t>”</a:t>
            </a:r>
            <a:r>
              <a:rPr lang="es-EC" dirty="0" smtClean="0">
                <a:solidFill>
                  <a:schemeClr val="tx1"/>
                </a:solidFill>
                <a:latin typeface="Arial" pitchFamily="34" charset="0"/>
                <a:ea typeface="Calibri" pitchFamily="34" charset="0"/>
                <a:cs typeface="Arial" pitchFamily="34" charset="0"/>
              </a:rPr>
              <a:t> bajo </a:t>
            </a:r>
            <a:r>
              <a:rPr lang="es-EC" dirty="0" smtClean="0">
                <a:latin typeface="Arial" pitchFamily="34" charset="0"/>
                <a:ea typeface="Calibri" pitchFamily="34" charset="0"/>
                <a:cs typeface="Arial" pitchFamily="34" charset="0"/>
              </a:rPr>
              <a:t>herramienta BPM.</a:t>
            </a:r>
            <a:endParaRPr lang="es-ES" b="1" dirty="0" smtClean="0">
              <a:latin typeface="Arial" pitchFamily="34" charset="0"/>
              <a:ea typeface="Calibri" pitchFamily="34" charset="0"/>
              <a:cs typeface="Arial" pitchFamily="34" charset="0"/>
            </a:endParaRPr>
          </a:p>
          <a:p>
            <a:pPr lvl="0" algn="just" eaLnBrk="0" fontAlgn="base" hangingPunct="0">
              <a:spcBef>
                <a:spcPct val="0"/>
              </a:spcBef>
              <a:spcAft>
                <a:spcPct val="0"/>
              </a:spcAft>
              <a:buClrTx/>
              <a:buSzTx/>
            </a:pPr>
            <a:endParaRPr lang="es-ES" b="1" dirty="0" smtClean="0" bmk="_Toc72556720">
              <a:solidFill>
                <a:schemeClr val="tx1"/>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buClrTx/>
              <a:buSzTx/>
            </a:pPr>
            <a:endParaRPr lang="es-ES" b="1" dirty="0" smtClean="0" bmk="_Toc72556720">
              <a:latin typeface="Arial" pitchFamily="34" charset="0"/>
              <a:ea typeface="Times New Roman" pitchFamily="18" charset="0"/>
              <a:cs typeface="Arial" pitchFamily="34" charset="0"/>
            </a:endParaRPr>
          </a:p>
          <a:p>
            <a:pPr lvl="0" algn="just" eaLnBrk="0" fontAlgn="base" hangingPunct="0">
              <a:spcBef>
                <a:spcPct val="0"/>
              </a:spcBef>
              <a:spcAft>
                <a:spcPct val="0"/>
              </a:spcAft>
              <a:buClrTx/>
              <a:buSzTx/>
            </a:pPr>
            <a:r>
              <a:rPr lang="es-ES" b="1" dirty="0" smtClean="0" bmk="_Toc72556720">
                <a:solidFill>
                  <a:schemeClr val="tx1"/>
                </a:solidFill>
                <a:latin typeface="Arial" pitchFamily="34" charset="0"/>
                <a:ea typeface="Times New Roman" pitchFamily="18" charset="0"/>
                <a:cs typeface="Arial" pitchFamily="34" charset="0"/>
              </a:rPr>
              <a:t>ALCANCE</a:t>
            </a:r>
          </a:p>
          <a:p>
            <a:pPr lvl="0" algn="just" eaLnBrk="0" fontAlgn="base" hangingPunct="0">
              <a:spcBef>
                <a:spcPct val="0"/>
              </a:spcBef>
              <a:spcAft>
                <a:spcPct val="0"/>
              </a:spcAft>
              <a:buClrTx/>
              <a:buSzTx/>
            </a:pPr>
            <a:endParaRPr lang="es-ES" b="1" dirty="0" smtClean="0">
              <a:solidFill>
                <a:schemeClr val="tx1"/>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buClrTx/>
              <a:buSzTx/>
            </a:pPr>
            <a:r>
              <a:rPr lang="es-EC" dirty="0" smtClean="0">
                <a:solidFill>
                  <a:schemeClr val="tx1"/>
                </a:solidFill>
                <a:latin typeface="Arial" pitchFamily="34" charset="0"/>
                <a:ea typeface="Calibri" pitchFamily="34" charset="0"/>
                <a:cs typeface="Arial" pitchFamily="34" charset="0"/>
              </a:rPr>
              <a:t>El presente manual abarca todos los procesos de</a:t>
            </a:r>
            <a:r>
              <a:rPr lang="es-EC" b="1" dirty="0" smtClean="0">
                <a:solidFill>
                  <a:schemeClr val="tx1"/>
                </a:solidFill>
                <a:latin typeface="Arial" pitchFamily="34" charset="0"/>
                <a:ea typeface="Calibri" pitchFamily="34" charset="0"/>
                <a:cs typeface="Arial" pitchFamily="34" charset="0"/>
              </a:rPr>
              <a:t> </a:t>
            </a:r>
            <a:r>
              <a:rPr lang="es-EC" dirty="0" smtClean="0">
                <a:solidFill>
                  <a:schemeClr val="tx1"/>
                </a:solidFill>
                <a:latin typeface="Arial" pitchFamily="34" charset="0"/>
                <a:ea typeface="Calibri" pitchFamily="34" charset="0"/>
                <a:cs typeface="Arial" pitchFamily="34" charset="0"/>
              </a:rPr>
              <a:t>la Comisi</a:t>
            </a:r>
            <a:r>
              <a:rPr lang="es-EC" dirty="0" smtClean="0">
                <a:solidFill>
                  <a:schemeClr val="tx1"/>
                </a:solidFill>
                <a:latin typeface="Calibri"/>
                <a:ea typeface="Calibri" pitchFamily="34" charset="0"/>
                <a:cs typeface="Arial" pitchFamily="34" charset="0"/>
              </a:rPr>
              <a:t>ó</a:t>
            </a:r>
            <a:r>
              <a:rPr lang="es-EC" dirty="0" smtClean="0">
                <a:solidFill>
                  <a:schemeClr val="tx1"/>
                </a:solidFill>
                <a:latin typeface="Arial" pitchFamily="34" charset="0"/>
                <a:ea typeface="Calibri" pitchFamily="34" charset="0"/>
                <a:cs typeface="Arial" pitchFamily="34" charset="0"/>
              </a:rPr>
              <a:t>n Metropolitana de Lucha Contra la Corrupci</a:t>
            </a:r>
            <a:r>
              <a:rPr lang="es-EC" dirty="0" smtClean="0">
                <a:solidFill>
                  <a:schemeClr val="tx1"/>
                </a:solidFill>
                <a:latin typeface="Calibri"/>
                <a:ea typeface="Calibri" pitchFamily="34" charset="0"/>
                <a:cs typeface="Arial" pitchFamily="34" charset="0"/>
              </a:rPr>
              <a:t>ó</a:t>
            </a:r>
            <a:r>
              <a:rPr lang="es-EC" dirty="0" smtClean="0">
                <a:solidFill>
                  <a:schemeClr val="tx1"/>
                </a:solidFill>
                <a:latin typeface="Arial" pitchFamily="34" charset="0"/>
                <a:ea typeface="Calibri" pitchFamily="34" charset="0"/>
                <a:cs typeface="Arial" pitchFamily="34" charset="0"/>
              </a:rPr>
              <a:t>n </a:t>
            </a:r>
            <a:r>
              <a:rPr lang="es-EC" dirty="0" smtClean="0">
                <a:solidFill>
                  <a:schemeClr val="tx1"/>
                </a:solidFill>
                <a:latin typeface="Calibri"/>
                <a:ea typeface="Calibri" pitchFamily="34" charset="0"/>
                <a:cs typeface="Arial" pitchFamily="34" charset="0"/>
              </a:rPr>
              <a:t>“</a:t>
            </a:r>
            <a:r>
              <a:rPr lang="es-EC" dirty="0" smtClean="0">
                <a:solidFill>
                  <a:schemeClr val="tx1"/>
                </a:solidFill>
                <a:latin typeface="Arial" pitchFamily="34" charset="0"/>
                <a:ea typeface="Calibri" pitchFamily="34" charset="0"/>
                <a:cs typeface="Arial" pitchFamily="34" charset="0"/>
              </a:rPr>
              <a:t>QUITO HONESTO</a:t>
            </a:r>
            <a:r>
              <a:rPr lang="es-EC" dirty="0" smtClean="0">
                <a:solidFill>
                  <a:schemeClr val="tx1"/>
                </a:solidFill>
                <a:latin typeface="Calibri"/>
                <a:ea typeface="Calibri" pitchFamily="34" charset="0"/>
                <a:cs typeface="Arial" pitchFamily="34" charset="0"/>
              </a:rPr>
              <a:t>”</a:t>
            </a:r>
            <a:r>
              <a:rPr lang="es-EC" dirty="0" smtClean="0">
                <a:solidFill>
                  <a:schemeClr val="tx1"/>
                </a:solidFill>
                <a:latin typeface="Arial" pitchFamily="34" charset="0"/>
                <a:ea typeface="Calibri" pitchFamily="34" charset="0"/>
                <a:cs typeface="Arial" pitchFamily="34" charset="0"/>
              </a:rPr>
              <a:t>.</a:t>
            </a:r>
            <a:endParaRPr lang="es-EC" dirty="0" smtClean="0">
              <a:solidFill>
                <a:schemeClr val="tx1"/>
              </a:solidFill>
              <a:latin typeface="Arial" pitchFamily="34" charset="0"/>
              <a:cs typeface="Arial" pitchFamily="34" charset="0"/>
            </a:endParaRPr>
          </a:p>
          <a:p>
            <a:endParaRPr lang="es-EC" dirty="0"/>
          </a:p>
        </p:txBody>
      </p:sp>
      <p:sp>
        <p:nvSpPr>
          <p:cNvPr id="5" name="4 Marcador de número de diapositiva"/>
          <p:cNvSpPr>
            <a:spLocks noGrp="1"/>
          </p:cNvSpPr>
          <p:nvPr>
            <p:ph type="sldNum" sz="quarter" idx="12"/>
          </p:nvPr>
        </p:nvSpPr>
        <p:spPr/>
        <p:txBody>
          <a:bodyPr/>
          <a:lstStyle/>
          <a:p>
            <a:fld id="{3663EA59-E60C-43AC-975E-DC1366EB5F04}" type="slidenum">
              <a:rPr lang="es-EC" smtClean="0"/>
              <a:pPr/>
              <a:t>34</a:t>
            </a:fld>
            <a:endParaRPr lang="es-EC"/>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dirty="0" smtClean="0"/>
              <a:t>METODOLOGÍA EMPLEADA</a:t>
            </a:r>
            <a:endParaRPr lang="es-EC" dirty="0"/>
          </a:p>
        </p:txBody>
      </p:sp>
      <p:pic>
        <p:nvPicPr>
          <p:cNvPr id="5" name="Picture 4" descr="cuadro_metodologia.jpg"/>
          <p:cNvPicPr>
            <a:picLocks noChangeAspect="1"/>
          </p:cNvPicPr>
          <p:nvPr/>
        </p:nvPicPr>
        <p:blipFill>
          <a:blip r:embed="rId2" cstate="print"/>
          <a:srcRect l="16538" t="20632"/>
          <a:stretch>
            <a:fillRect/>
          </a:stretch>
        </p:blipFill>
        <p:spPr>
          <a:xfrm>
            <a:off x="3976673" y="4357694"/>
            <a:ext cx="5167327" cy="2509844"/>
          </a:xfrm>
          <a:prstGeom prst="rect">
            <a:avLst/>
          </a:prstGeom>
        </p:spPr>
      </p:pic>
      <p:graphicFrame>
        <p:nvGraphicFramePr>
          <p:cNvPr id="7" name="Content Placeholder 3"/>
          <p:cNvGraphicFramePr>
            <a:graphicFrameLocks/>
          </p:cNvGraphicFramePr>
          <p:nvPr/>
        </p:nvGraphicFramePr>
        <p:xfrm>
          <a:off x="0" y="1556792"/>
          <a:ext cx="9144000"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fld id="{3663EA59-E60C-43AC-975E-DC1366EB5F04}" type="slidenum">
              <a:rPr lang="es-EC" smtClean="0"/>
              <a:pPr/>
              <a:t>35</a:t>
            </a:fld>
            <a:endParaRPr lang="es-EC"/>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noChangeAspect="1"/>
          </p:cNvGraphicFramePr>
          <p:nvPr/>
        </p:nvGraphicFramePr>
        <p:xfrm>
          <a:off x="484043" y="404664"/>
          <a:ext cx="8140313" cy="4752528"/>
        </p:xfrm>
        <a:graphic>
          <a:graphicData uri="http://schemas.openxmlformats.org/presentationml/2006/ole">
            <p:oleObj spid="_x0000_s129026" name="Visio" r:id="rId3" imgW="8074954" imgH="3898921" progId="">
              <p:embed/>
            </p:oleObj>
          </a:graphicData>
        </a:graphic>
      </p:graphicFrame>
      <p:sp>
        <p:nvSpPr>
          <p:cNvPr id="3" name="2 Marcador de número de diapositiva"/>
          <p:cNvSpPr>
            <a:spLocks noGrp="1"/>
          </p:cNvSpPr>
          <p:nvPr>
            <p:ph type="sldNum" sz="quarter" idx="12"/>
          </p:nvPr>
        </p:nvSpPr>
        <p:spPr/>
        <p:txBody>
          <a:bodyPr/>
          <a:lstStyle/>
          <a:p>
            <a:fld id="{3663EA59-E60C-43AC-975E-DC1366EB5F04}" type="slidenum">
              <a:rPr lang="es-EC" smtClean="0"/>
              <a:pPr/>
              <a:t>36</a:t>
            </a:fld>
            <a:endParaRPr lang="es-EC"/>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dirty="0" smtClean="0"/>
              <a:t>Manual de Procesos</a:t>
            </a:r>
            <a:endParaRPr lang="es-EC" dirty="0"/>
          </a:p>
        </p:txBody>
      </p:sp>
      <p:pic>
        <p:nvPicPr>
          <p:cNvPr id="5" name="Picture 4" descr="hombre.bmp"/>
          <p:cNvPicPr>
            <a:picLocks noChangeAspect="1"/>
          </p:cNvPicPr>
          <p:nvPr/>
        </p:nvPicPr>
        <p:blipFill>
          <a:blip r:embed="rId2" cstate="print"/>
          <a:stretch>
            <a:fillRect/>
          </a:stretch>
        </p:blipFill>
        <p:spPr>
          <a:xfrm flipH="1">
            <a:off x="5556021" y="3357562"/>
            <a:ext cx="3588011" cy="3500462"/>
          </a:xfrm>
          <a:prstGeom prst="rect">
            <a:avLst/>
          </a:prstGeom>
        </p:spPr>
      </p:pic>
      <p:graphicFrame>
        <p:nvGraphicFramePr>
          <p:cNvPr id="7" name="Content Placeholder 3"/>
          <p:cNvGraphicFramePr>
            <a:graphicFrameLocks/>
          </p:cNvGraphicFramePr>
          <p:nvPr/>
        </p:nvGraphicFramePr>
        <p:xfrm>
          <a:off x="414366" y="1928802"/>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5"/>
          <p:cNvGrpSpPr/>
          <p:nvPr/>
        </p:nvGrpSpPr>
        <p:grpSpPr>
          <a:xfrm>
            <a:off x="2786050" y="1765843"/>
            <a:ext cx="2529488" cy="1234529"/>
            <a:chOff x="3914159" y="277631"/>
            <a:chExt cx="2529488" cy="1234529"/>
          </a:xfr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p:grpSpPr>
        <p:sp>
          <p:nvSpPr>
            <p:cNvPr id="8" name="Oval 7"/>
            <p:cNvSpPr/>
            <p:nvPr/>
          </p:nvSpPr>
          <p:spPr>
            <a:xfrm>
              <a:off x="3914159" y="277631"/>
              <a:ext cx="2529488" cy="1234529"/>
            </a:xfrm>
            <a:prstGeom prst="ellipse">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9" name="Oval 4"/>
            <p:cNvSpPr/>
            <p:nvPr/>
          </p:nvSpPr>
          <p:spPr>
            <a:xfrm>
              <a:off x="4284594" y="458423"/>
              <a:ext cx="1788618" cy="8729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Constantia" pitchFamily="18" charset="0"/>
                </a:rPr>
                <a:t>Descripción del proceso</a:t>
              </a:r>
              <a:endParaRPr lang="es-EC" sz="1800" kern="1200" dirty="0">
                <a:solidFill>
                  <a:schemeClr val="tx1"/>
                </a:solidFill>
                <a:latin typeface="Constantia" pitchFamily="18" charset="0"/>
              </a:endParaRPr>
            </a:p>
          </p:txBody>
        </p:sp>
      </p:grpSp>
      <p:sp>
        <p:nvSpPr>
          <p:cNvPr id="10" name="9 Marcador de número de diapositiva"/>
          <p:cNvSpPr>
            <a:spLocks noGrp="1"/>
          </p:cNvSpPr>
          <p:nvPr>
            <p:ph type="sldNum" sz="quarter" idx="12"/>
          </p:nvPr>
        </p:nvSpPr>
        <p:spPr/>
        <p:txBody>
          <a:bodyPr/>
          <a:lstStyle/>
          <a:p>
            <a:fld id="{3663EA59-E60C-43AC-975E-DC1366EB5F04}" type="slidenum">
              <a:rPr lang="es-EC" smtClean="0"/>
              <a:pPr/>
              <a:t>37</a:t>
            </a:fld>
            <a:endParaRPr lang="es-EC"/>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ombre.bmp"/>
          <p:cNvPicPr>
            <a:picLocks noChangeAspect="1"/>
          </p:cNvPicPr>
          <p:nvPr/>
        </p:nvPicPr>
        <p:blipFill>
          <a:blip r:embed="rId3" cstate="print"/>
          <a:stretch>
            <a:fillRect/>
          </a:stretch>
        </p:blipFill>
        <p:spPr>
          <a:xfrm flipH="1">
            <a:off x="5556021" y="3357562"/>
            <a:ext cx="3588011" cy="3500462"/>
          </a:xfrm>
          <a:prstGeom prst="rect">
            <a:avLst/>
          </a:prstGeom>
        </p:spPr>
      </p:pic>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99682" name="Picture 2"/>
          <p:cNvPicPr>
            <a:picLocks noChangeAspect="1" noChangeArrowheads="1"/>
          </p:cNvPicPr>
          <p:nvPr/>
        </p:nvPicPr>
        <p:blipFill>
          <a:blip r:embed="rId4" cstate="print"/>
          <a:srcRect/>
          <a:stretch>
            <a:fillRect/>
          </a:stretch>
        </p:blipFill>
        <p:spPr bwMode="auto">
          <a:xfrm>
            <a:off x="0" y="1412776"/>
            <a:ext cx="5940152" cy="5445224"/>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3663EA59-E60C-43AC-975E-DC1366EB5F04}" type="slidenum">
              <a:rPr lang="es-EC" smtClean="0"/>
              <a:pPr/>
              <a:t>38</a:t>
            </a:fld>
            <a:endParaRPr lang="es-EC"/>
          </a:p>
        </p:txBody>
      </p:sp>
      <p:sp>
        <p:nvSpPr>
          <p:cNvPr id="12" name="11 Elipse"/>
          <p:cNvSpPr/>
          <p:nvPr/>
        </p:nvSpPr>
        <p:spPr>
          <a:xfrm>
            <a:off x="323528" y="188640"/>
            <a:ext cx="165618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BPMN</a:t>
            </a:r>
            <a:endParaRPr lang="es-ES" sz="2400" b="1" dirty="0">
              <a:solidFill>
                <a:schemeClr val="tx1"/>
              </a:solidFill>
            </a:endParaRPr>
          </a:p>
        </p:txBody>
      </p:sp>
      <p:sp>
        <p:nvSpPr>
          <p:cNvPr id="14" name="13 Elipse"/>
          <p:cNvSpPr/>
          <p:nvPr/>
        </p:nvSpPr>
        <p:spPr>
          <a:xfrm>
            <a:off x="3923928" y="188640"/>
            <a:ext cx="158417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BPM</a:t>
            </a:r>
            <a:endParaRPr lang="es-ES" sz="2400" b="1" dirty="0">
              <a:solidFill>
                <a:schemeClr val="tx1"/>
              </a:solidFill>
            </a:endParaRPr>
          </a:p>
        </p:txBody>
      </p:sp>
      <p:sp>
        <p:nvSpPr>
          <p:cNvPr id="15" name="14 Flecha izquierda y derecha"/>
          <p:cNvSpPr/>
          <p:nvPr/>
        </p:nvSpPr>
        <p:spPr>
          <a:xfrm>
            <a:off x="2339752" y="404664"/>
            <a:ext cx="1296144"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QUITO HONESTO.jpg"/>
          <p:cNvPicPr/>
          <p:nvPr/>
        </p:nvPicPr>
        <p:blipFill>
          <a:blip r:embed="rId3" cstate="print">
            <a:lum bright="70000" contrast="-70000"/>
          </a:blip>
          <a:srcRect l="221" t="295" r="92711" b="85982"/>
          <a:stretch>
            <a:fillRect/>
          </a:stretch>
        </p:blipFill>
        <p:spPr>
          <a:xfrm>
            <a:off x="899592" y="260648"/>
            <a:ext cx="7272808" cy="6048672"/>
          </a:xfrm>
          <a:prstGeom prst="rect">
            <a:avLst/>
          </a:prstGeom>
        </p:spPr>
      </p:pic>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97633" name="Picture 1"/>
          <p:cNvPicPr>
            <a:picLocks noChangeAspect="1" noChangeArrowheads="1"/>
          </p:cNvPicPr>
          <p:nvPr/>
        </p:nvPicPr>
        <p:blipFill>
          <a:blip r:embed="rId4" cstate="print"/>
          <a:srcRect l="15868" t="10454" r="11782" b="12422"/>
          <a:stretch>
            <a:fillRect/>
          </a:stretch>
        </p:blipFill>
        <p:spPr bwMode="auto">
          <a:xfrm>
            <a:off x="755576" y="332656"/>
            <a:ext cx="7416824" cy="5641776"/>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3663EA59-E60C-43AC-975E-DC1366EB5F04}" type="slidenum">
              <a:rPr lang="es-EC" smtClean="0"/>
              <a:pPr/>
              <a:t>39</a:t>
            </a:fld>
            <a:endParaRPr lang="es-EC"/>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332656"/>
            <a:ext cx="6624736" cy="5786199"/>
          </a:xfrm>
          <a:prstGeom prst="rect">
            <a:avLst/>
          </a:prstGeom>
          <a:noFill/>
        </p:spPr>
        <p:txBody>
          <a:bodyPr wrap="square" rtlCol="0">
            <a:spAutoFit/>
          </a:bodyPr>
          <a:lstStyle/>
          <a:p>
            <a:pPr algn="ctr"/>
            <a:r>
              <a:rPr lang="es-EC" sz="3600" b="1" dirty="0" smtClean="0">
                <a:ln w="19050">
                  <a:solidFill>
                    <a:schemeClr val="tx1"/>
                  </a:solidFill>
                </a:ln>
                <a:solidFill>
                  <a:schemeClr val="accent1">
                    <a:lumMod val="40000"/>
                    <a:lumOff val="60000"/>
                  </a:schemeClr>
                </a:solidFill>
              </a:rPr>
              <a:t>PLANIFICACIÓN ESTRATÉGICA</a:t>
            </a:r>
          </a:p>
          <a:p>
            <a:endParaRPr lang="es-EC" dirty="0">
              <a:ln w="19050">
                <a:solidFill>
                  <a:schemeClr val="tx1"/>
                </a:solidFill>
              </a:ln>
            </a:endParaRPr>
          </a:p>
          <a:p>
            <a:endParaRPr lang="es-EC" dirty="0" smtClean="0">
              <a:ln w="19050">
                <a:solidFill>
                  <a:schemeClr val="tx1"/>
                </a:solidFill>
              </a:ln>
            </a:endParaRPr>
          </a:p>
          <a:p>
            <a:endParaRPr lang="es-EC" sz="2800" dirty="0" smtClean="0">
              <a:ln w="19050">
                <a:solidFill>
                  <a:schemeClr val="tx1"/>
                </a:solidFill>
              </a:ln>
            </a:endParaRPr>
          </a:p>
          <a:p>
            <a:r>
              <a:rPr lang="es-EC" sz="2800" dirty="0" smtClean="0">
                <a:ln w="19050">
                  <a:solidFill>
                    <a:schemeClr val="tx1"/>
                  </a:solidFill>
                </a:ln>
              </a:rPr>
              <a:t>Permite dar respuesta a las siguientes interrogantes:</a:t>
            </a:r>
          </a:p>
          <a:p>
            <a:endParaRPr lang="es-EC" sz="2800" dirty="0" smtClean="0">
              <a:ln w="19050">
                <a:solidFill>
                  <a:schemeClr val="tx1"/>
                </a:solidFill>
              </a:ln>
            </a:endParaRPr>
          </a:p>
          <a:p>
            <a:endParaRPr lang="es-EC" sz="2800" dirty="0" smtClean="0">
              <a:ln w="19050">
                <a:solidFill>
                  <a:schemeClr val="tx1"/>
                </a:solidFill>
              </a:ln>
            </a:endParaRPr>
          </a:p>
          <a:p>
            <a:pPr>
              <a:buFont typeface="Arial" pitchFamily="34" charset="0"/>
              <a:buChar char="•"/>
            </a:pPr>
            <a:r>
              <a:rPr lang="es-EC" sz="2800" dirty="0" smtClean="0">
                <a:ln w="19050">
                  <a:solidFill>
                    <a:schemeClr val="tx1"/>
                  </a:solidFill>
                </a:ln>
                <a:solidFill>
                  <a:schemeClr val="accent1">
                    <a:lumMod val="75000"/>
                  </a:schemeClr>
                </a:solidFill>
              </a:rPr>
              <a:t>¿En dónde estamos?</a:t>
            </a:r>
          </a:p>
          <a:p>
            <a:pPr>
              <a:buFont typeface="Arial" pitchFamily="34" charset="0"/>
              <a:buChar char="•"/>
            </a:pPr>
            <a:endParaRPr lang="es-EC" sz="2800" dirty="0">
              <a:ln w="19050">
                <a:solidFill>
                  <a:schemeClr val="tx1"/>
                </a:solidFill>
              </a:ln>
            </a:endParaRPr>
          </a:p>
          <a:p>
            <a:pPr>
              <a:buFont typeface="Arial" pitchFamily="34" charset="0"/>
              <a:buChar char="•"/>
            </a:pPr>
            <a:r>
              <a:rPr lang="es-EC" sz="2800" dirty="0" smtClean="0">
                <a:ln w="19050">
                  <a:solidFill>
                    <a:schemeClr val="tx1"/>
                  </a:solidFill>
                </a:ln>
                <a:solidFill>
                  <a:schemeClr val="bg2">
                    <a:lumMod val="25000"/>
                  </a:schemeClr>
                </a:solidFill>
              </a:rPr>
              <a:t>¿A donde queremos ir?</a:t>
            </a:r>
          </a:p>
          <a:p>
            <a:pPr>
              <a:buFont typeface="Arial" pitchFamily="34" charset="0"/>
              <a:buChar char="•"/>
            </a:pPr>
            <a:endParaRPr lang="es-EC" sz="2800" dirty="0">
              <a:ln w="19050">
                <a:solidFill>
                  <a:schemeClr val="tx1"/>
                </a:solidFill>
              </a:ln>
            </a:endParaRPr>
          </a:p>
          <a:p>
            <a:pPr>
              <a:buFont typeface="Arial" pitchFamily="34" charset="0"/>
              <a:buChar char="•"/>
            </a:pPr>
            <a:r>
              <a:rPr lang="es-EC" sz="2800" dirty="0" smtClean="0">
                <a:ln w="19050">
                  <a:solidFill>
                    <a:schemeClr val="tx1"/>
                  </a:solidFill>
                </a:ln>
                <a:solidFill>
                  <a:schemeClr val="accent3">
                    <a:lumMod val="75000"/>
                  </a:schemeClr>
                </a:solidFill>
              </a:rPr>
              <a:t>¿Cómo llegar allá?</a:t>
            </a:r>
            <a:endParaRPr lang="es-EC" sz="2800" dirty="0">
              <a:ln w="19050">
                <a:solidFill>
                  <a:schemeClr val="tx1"/>
                </a:solidFill>
              </a:ln>
              <a:solidFill>
                <a:schemeClr val="accent3">
                  <a:lumMod val="75000"/>
                </a:schemeClr>
              </a:solidFill>
            </a:endParaRPr>
          </a:p>
          <a:p>
            <a:endParaRPr lang="es-EC" dirty="0">
              <a:ln w="19050">
                <a:solidFill>
                  <a:schemeClr val="tx1"/>
                </a:solidFill>
              </a:ln>
            </a:endParaRPr>
          </a:p>
        </p:txBody>
      </p:sp>
      <p:sp>
        <p:nvSpPr>
          <p:cNvPr id="3" name="2 Marcador de número de diapositiva"/>
          <p:cNvSpPr>
            <a:spLocks noGrp="1"/>
          </p:cNvSpPr>
          <p:nvPr>
            <p:ph type="sldNum" sz="quarter" idx="12"/>
          </p:nvPr>
        </p:nvSpPr>
        <p:spPr/>
        <p:txBody>
          <a:bodyPr/>
          <a:lstStyle/>
          <a:p>
            <a:fld id="{3663EA59-E60C-43AC-975E-DC1366EB5F04}" type="slidenum">
              <a:rPr lang="es-EC" smtClean="0"/>
              <a:pPr/>
              <a:t>4</a:t>
            </a:fld>
            <a:endParaRPr lang="es-EC"/>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QUITO HONESTO.jpg"/>
          <p:cNvPicPr/>
          <p:nvPr/>
        </p:nvPicPr>
        <p:blipFill>
          <a:blip r:embed="rId3" cstate="print">
            <a:lum bright="70000" contrast="-70000"/>
          </a:blip>
          <a:srcRect l="221" t="295" r="92711" b="85982"/>
          <a:stretch>
            <a:fillRect/>
          </a:stretch>
        </p:blipFill>
        <p:spPr>
          <a:xfrm>
            <a:off x="899592" y="260648"/>
            <a:ext cx="7272808" cy="6048672"/>
          </a:xfrm>
          <a:prstGeom prst="rect">
            <a:avLst/>
          </a:prstGeom>
        </p:spPr>
      </p:pic>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00706" name="Picture 2"/>
          <p:cNvPicPr>
            <a:picLocks noChangeAspect="1" noChangeArrowheads="1"/>
          </p:cNvPicPr>
          <p:nvPr/>
        </p:nvPicPr>
        <p:blipFill>
          <a:blip r:embed="rId4" cstate="print"/>
          <a:srcRect l="12176" t="18329" r="14735" b="6250"/>
          <a:stretch>
            <a:fillRect/>
          </a:stretch>
        </p:blipFill>
        <p:spPr bwMode="auto">
          <a:xfrm>
            <a:off x="539552" y="332656"/>
            <a:ext cx="7848872" cy="5904656"/>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3663EA59-E60C-43AC-975E-DC1366EB5F04}" type="slidenum">
              <a:rPr lang="es-EC" smtClean="0"/>
              <a:pPr/>
              <a:t>40</a:t>
            </a:fld>
            <a:endParaRPr lang="es-EC"/>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QUITO HONESTO.jpg"/>
          <p:cNvPicPr/>
          <p:nvPr/>
        </p:nvPicPr>
        <p:blipFill>
          <a:blip r:embed="rId3" cstate="print">
            <a:lum bright="70000" contrast="-70000"/>
          </a:blip>
          <a:srcRect l="221" t="295" r="92711" b="85982"/>
          <a:stretch>
            <a:fillRect/>
          </a:stretch>
        </p:blipFill>
        <p:spPr>
          <a:xfrm>
            <a:off x="899592" y="260648"/>
            <a:ext cx="7272808" cy="6048672"/>
          </a:xfrm>
          <a:prstGeom prst="rect">
            <a:avLst/>
          </a:prstGeom>
        </p:spPr>
      </p:pic>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01730" name="Picture 2"/>
          <p:cNvPicPr>
            <a:picLocks noChangeAspect="1" noChangeArrowheads="1"/>
          </p:cNvPicPr>
          <p:nvPr/>
        </p:nvPicPr>
        <p:blipFill>
          <a:blip r:embed="rId4" cstate="print"/>
          <a:srcRect l="11438" t="17295" r="8829" b="6250"/>
          <a:stretch>
            <a:fillRect/>
          </a:stretch>
        </p:blipFill>
        <p:spPr bwMode="auto">
          <a:xfrm>
            <a:off x="467544" y="260648"/>
            <a:ext cx="8136904" cy="5877272"/>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3663EA59-E60C-43AC-975E-DC1366EB5F04}" type="slidenum">
              <a:rPr lang="es-EC" smtClean="0"/>
              <a:pPr/>
              <a:t>41</a:t>
            </a:fld>
            <a:endParaRPr lang="es-EC"/>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QUITO HONESTO.jpg"/>
          <p:cNvPicPr/>
          <p:nvPr/>
        </p:nvPicPr>
        <p:blipFill>
          <a:blip r:embed="rId3" cstate="print">
            <a:lum bright="70000" contrast="-70000"/>
          </a:blip>
          <a:srcRect l="221" t="295" r="92711" b="85982"/>
          <a:stretch>
            <a:fillRect/>
          </a:stretch>
        </p:blipFill>
        <p:spPr>
          <a:xfrm>
            <a:off x="899592" y="260648"/>
            <a:ext cx="7272808" cy="6048672"/>
          </a:xfrm>
          <a:prstGeom prst="rect">
            <a:avLst/>
          </a:prstGeom>
        </p:spPr>
      </p:pic>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02754" name="Picture 2"/>
          <p:cNvPicPr>
            <a:picLocks noChangeAspect="1" noChangeArrowheads="1"/>
          </p:cNvPicPr>
          <p:nvPr/>
        </p:nvPicPr>
        <p:blipFill>
          <a:blip r:embed="rId4" cstate="print"/>
          <a:srcRect l="14391" t="11438" r="11044" b="10797"/>
          <a:stretch>
            <a:fillRect/>
          </a:stretch>
        </p:blipFill>
        <p:spPr bwMode="auto">
          <a:xfrm>
            <a:off x="755576" y="188640"/>
            <a:ext cx="7488832" cy="5904656"/>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3663EA59-E60C-43AC-975E-DC1366EB5F04}" type="slidenum">
              <a:rPr lang="es-EC" smtClean="0"/>
              <a:pPr/>
              <a:t>42</a:t>
            </a:fld>
            <a:endParaRPr lang="es-EC"/>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4" name="3 Marcador de número de diapositiva"/>
          <p:cNvSpPr>
            <a:spLocks noGrp="1"/>
          </p:cNvSpPr>
          <p:nvPr>
            <p:ph type="sldNum" sz="quarter" idx="12"/>
          </p:nvPr>
        </p:nvSpPr>
        <p:spPr/>
        <p:txBody>
          <a:bodyPr/>
          <a:lstStyle/>
          <a:p>
            <a:fld id="{3663EA59-E60C-43AC-975E-DC1366EB5F04}" type="slidenum">
              <a:rPr lang="es-EC" smtClean="0"/>
              <a:pPr/>
              <a:t>43</a:t>
            </a:fld>
            <a:endParaRPr lang="es-EC"/>
          </a:p>
        </p:txBody>
      </p:sp>
      <p:graphicFrame>
        <p:nvGraphicFramePr>
          <p:cNvPr id="6" name="5 Diagrama"/>
          <p:cNvGraphicFramePr/>
          <p:nvPr/>
        </p:nvGraphicFramePr>
        <p:xfrm>
          <a:off x="0" y="1484784"/>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graphicFrame>
        <p:nvGraphicFramePr>
          <p:cNvPr id="5" name="4 Marcador de contenido"/>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3663EA59-E60C-43AC-975E-DC1366EB5F04}" type="slidenum">
              <a:rPr lang="es-EC" smtClean="0"/>
              <a:pPr/>
              <a:t>44</a:t>
            </a:fld>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188640"/>
            <a:ext cx="8077200" cy="1008112"/>
          </a:xfrm>
        </p:spPr>
        <p:txBody>
          <a:bodyPr>
            <a:normAutofit lnSpcReduction="10000"/>
          </a:bodyPr>
          <a:lstStyle/>
          <a:p>
            <a:pPr algn="ctr"/>
            <a:r>
              <a:rPr lang="es-EC" sz="3600" b="1" dirty="0" smtClean="0"/>
              <a:t>FASES DE LA PLANIFICACIÓN ESTRATÉGICA</a:t>
            </a:r>
            <a:endParaRPr lang="es-EC" sz="3600" b="1" dirty="0"/>
          </a:p>
        </p:txBody>
      </p:sp>
      <p:graphicFrame>
        <p:nvGraphicFramePr>
          <p:cNvPr id="9" name="8 Diagrama"/>
          <p:cNvGraphicFramePr/>
          <p:nvPr/>
        </p:nvGraphicFramePr>
        <p:xfrm>
          <a:off x="0" y="1700808"/>
          <a:ext cx="9144000"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a:xfrm>
            <a:off x="7951860" y="6476999"/>
            <a:ext cx="733864" cy="274320"/>
          </a:xfrm>
        </p:spPr>
        <p:txBody>
          <a:bodyPr/>
          <a:lstStyle/>
          <a:p>
            <a:fld id="{3663EA59-E60C-43AC-975E-DC1366EB5F04}" type="slidenum">
              <a:rPr lang="es-EC" smtClean="0"/>
              <a:pPr/>
              <a:t>5</a:t>
            </a:fld>
            <a:endParaRPr lang="es-EC"/>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476672"/>
            <a:ext cx="3816424" cy="792088"/>
          </a:xfrm>
        </p:spPr>
        <p:txBody>
          <a:bodyPr>
            <a:normAutofit fontScale="90000"/>
          </a:bodyPr>
          <a:lstStyle/>
          <a:p>
            <a:pPr lvl="0"/>
            <a:r>
              <a:rPr lang="es-ES_tradnl" sz="4800" b="0" dirty="0" smtClean="0">
                <a:solidFill>
                  <a:schemeClr val="tx1"/>
                </a:solidFill>
              </a:rPr>
              <a:t/>
            </a:r>
            <a:br>
              <a:rPr lang="es-ES_tradnl" sz="4800" b="0" dirty="0" smtClean="0">
                <a:solidFill>
                  <a:schemeClr val="tx1"/>
                </a:solidFill>
              </a:rPr>
            </a:br>
            <a:endParaRPr lang="es-EC" dirty="0"/>
          </a:p>
        </p:txBody>
      </p:sp>
      <p:graphicFrame>
        <p:nvGraphicFramePr>
          <p:cNvPr id="4" name="3 Diagrama"/>
          <p:cNvGraphicFramePr/>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Subtítulo"/>
          <p:cNvSpPr>
            <a:spLocks noGrp="1"/>
          </p:cNvSpPr>
          <p:nvPr>
            <p:ph type="subTitle" idx="1"/>
          </p:nvPr>
        </p:nvSpPr>
        <p:spPr>
          <a:xfrm>
            <a:off x="0" y="0"/>
            <a:ext cx="6372200" cy="1556792"/>
          </a:xfrm>
        </p:spPr>
        <p:txBody>
          <a:bodyPr>
            <a:normAutofit/>
          </a:bodyPr>
          <a:lstStyle/>
          <a:p>
            <a:pPr lvl="0" algn="ctr"/>
            <a:r>
              <a:rPr lang="es-ES_tradnl" b="1" dirty="0" smtClean="0">
                <a:solidFill>
                  <a:schemeClr val="accent1">
                    <a:lumMod val="60000"/>
                    <a:lumOff val="40000"/>
                  </a:schemeClr>
                </a:solidFill>
                <a:latin typeface="Arial" pitchFamily="34" charset="0"/>
                <a:cs typeface="Arial" pitchFamily="34" charset="0"/>
              </a:rPr>
              <a:t>ANÁLISIS EXTERNO</a:t>
            </a:r>
          </a:p>
          <a:p>
            <a:pPr lvl="0" algn="ctr"/>
            <a:r>
              <a:rPr lang="es-ES_tradnl" b="1" dirty="0" smtClean="0">
                <a:solidFill>
                  <a:schemeClr val="accent1">
                    <a:lumMod val="60000"/>
                    <a:lumOff val="40000"/>
                  </a:schemeClr>
                </a:solidFill>
                <a:latin typeface="Arial" pitchFamily="34" charset="0"/>
                <a:cs typeface="Arial" pitchFamily="34" charset="0"/>
              </a:rPr>
              <a:t>OPORTUNIDADES Y AMENAZAS </a:t>
            </a:r>
          </a:p>
          <a:p>
            <a:pPr lvl="0"/>
            <a:r>
              <a:rPr lang="es-ES_tradnl" dirty="0" smtClean="0">
                <a:solidFill>
                  <a:schemeClr val="tx1"/>
                </a:solidFill>
                <a:latin typeface="Arial" pitchFamily="34" charset="0"/>
                <a:cs typeface="Arial" pitchFamily="34" charset="0"/>
              </a:rPr>
              <a:t>Factores externos a la organización que la pueden afectar positiva o negativamente</a:t>
            </a:r>
            <a:endParaRPr lang="es-ES_tradnl" b="1" dirty="0" smtClean="0">
              <a:solidFill>
                <a:schemeClr val="tx1">
                  <a:lumMod val="75000"/>
                </a:schemeClr>
              </a:solidFill>
              <a:latin typeface="Arial" pitchFamily="34" charset="0"/>
              <a:cs typeface="Arial" pitchFamily="34" charset="0"/>
            </a:endParaRPr>
          </a:p>
          <a:p>
            <a:endParaRPr lang="es-EC" sz="2200" dirty="0"/>
          </a:p>
        </p:txBody>
      </p:sp>
      <p:sp>
        <p:nvSpPr>
          <p:cNvPr id="6" name="5 Marcador de número de diapositiva"/>
          <p:cNvSpPr>
            <a:spLocks noGrp="1"/>
          </p:cNvSpPr>
          <p:nvPr>
            <p:ph type="sldNum" sz="quarter" idx="12"/>
          </p:nvPr>
        </p:nvSpPr>
        <p:spPr/>
        <p:txBody>
          <a:bodyPr/>
          <a:lstStyle/>
          <a:p>
            <a:fld id="{3663EA59-E60C-43AC-975E-DC1366EB5F04}" type="slidenum">
              <a:rPr lang="es-EC" smtClean="0"/>
              <a:pPr/>
              <a:t>6</a:t>
            </a:fld>
            <a:endParaRPr lang="es-EC"/>
          </a:p>
        </p:txBody>
      </p:sp>
      <p:sp>
        <p:nvSpPr>
          <p:cNvPr id="14" name="13 Rectángulo"/>
          <p:cNvSpPr/>
          <p:nvPr/>
        </p:nvSpPr>
        <p:spPr>
          <a:xfrm>
            <a:off x="6228184" y="0"/>
            <a:ext cx="2915816"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800" b="1" dirty="0" smtClean="0">
                <a:ln w="6350">
                  <a:solidFill>
                    <a:schemeClr val="tx1">
                      <a:lumMod val="95000"/>
                      <a:lumOff val="5000"/>
                    </a:schemeClr>
                  </a:solidFill>
                </a:ln>
              </a:rPr>
              <a:t>PRIMERA FASE</a:t>
            </a:r>
            <a:endParaRPr lang="es-EC" sz="2800" b="1" dirty="0">
              <a:ln w="6350">
                <a:solidFill>
                  <a:schemeClr val="tx1">
                    <a:lumMod val="95000"/>
                    <a:lumOff val="5000"/>
                  </a:schemeClr>
                </a:solidFill>
              </a:ln>
            </a:endParaRPr>
          </a:p>
        </p:txBody>
      </p:sp>
      <p:pic>
        <p:nvPicPr>
          <p:cNvPr id="63496" name="Picture 8" descr="http://smilies-gifs.com/dinero/5dinero.gif"/>
          <p:cNvPicPr>
            <a:picLocks noChangeAspect="1" noChangeArrowheads="1" noCrop="1"/>
          </p:cNvPicPr>
          <p:nvPr/>
        </p:nvPicPr>
        <p:blipFill>
          <a:blip r:embed="rId7" cstate="print"/>
          <a:srcRect/>
          <a:stretch>
            <a:fillRect/>
          </a:stretch>
        </p:blipFill>
        <p:spPr bwMode="auto">
          <a:xfrm>
            <a:off x="5580112" y="1268760"/>
            <a:ext cx="1428750" cy="838201"/>
          </a:xfrm>
          <a:prstGeom prst="rect">
            <a:avLst/>
          </a:prstGeom>
          <a:noFill/>
        </p:spPr>
      </p:pic>
      <p:pic>
        <p:nvPicPr>
          <p:cNvPr id="63498" name="Picture 10" descr="http://www.apapi.com.py/images/foto-leyes.gif"/>
          <p:cNvPicPr>
            <a:picLocks noChangeAspect="1" noChangeArrowheads="1"/>
          </p:cNvPicPr>
          <p:nvPr/>
        </p:nvPicPr>
        <p:blipFill>
          <a:blip r:embed="rId8" cstate="print"/>
          <a:srcRect/>
          <a:stretch>
            <a:fillRect/>
          </a:stretch>
        </p:blipFill>
        <p:spPr bwMode="auto">
          <a:xfrm>
            <a:off x="6948264" y="5229200"/>
            <a:ext cx="1080120" cy="1381919"/>
          </a:xfrm>
          <a:prstGeom prst="rect">
            <a:avLst/>
          </a:prstGeom>
          <a:noFill/>
        </p:spPr>
      </p:pic>
      <p:pic>
        <p:nvPicPr>
          <p:cNvPr id="63500" name="Picture 12" descr="http://www.imagenesanimadas.net/Transportes/Barcos/barco04.gif"/>
          <p:cNvPicPr>
            <a:picLocks noChangeAspect="1" noChangeArrowheads="1" noCrop="1"/>
          </p:cNvPicPr>
          <p:nvPr/>
        </p:nvPicPr>
        <p:blipFill>
          <a:blip r:embed="rId9" cstate="print"/>
          <a:srcRect/>
          <a:stretch>
            <a:fillRect/>
          </a:stretch>
        </p:blipFill>
        <p:spPr bwMode="auto">
          <a:xfrm>
            <a:off x="1187624" y="5373216"/>
            <a:ext cx="1323975" cy="1028701"/>
          </a:xfrm>
          <a:prstGeom prst="rect">
            <a:avLst/>
          </a:prstGeom>
          <a:noFill/>
        </p:spPr>
      </p:pic>
      <p:pic>
        <p:nvPicPr>
          <p:cNvPr id="63502" name="Picture 14" descr="http://www.gifanimados.com/tecnologia/radiotelescopios/black.gif"/>
          <p:cNvPicPr>
            <a:picLocks noChangeAspect="1" noChangeArrowheads="1" noCrop="1"/>
          </p:cNvPicPr>
          <p:nvPr/>
        </p:nvPicPr>
        <p:blipFill>
          <a:blip r:embed="rId10" cstate="print"/>
          <a:srcRect/>
          <a:stretch>
            <a:fillRect/>
          </a:stretch>
        </p:blipFill>
        <p:spPr bwMode="auto">
          <a:xfrm>
            <a:off x="683568" y="2132856"/>
            <a:ext cx="1259632" cy="864166"/>
          </a:xfrm>
          <a:prstGeom prst="rect">
            <a:avLst/>
          </a:prstGeom>
          <a:noFill/>
        </p:spPr>
      </p:pic>
      <p:pic>
        <p:nvPicPr>
          <p:cNvPr id="63504" name="Picture 16" descr="http://t3.gstatic.com/images?q=tbn:ANd9GcRZVCQc6ZZPlRQcuH9obG95IvtHLpnipUwSzqz97QZObqHSHI2fNE1N1hfvZw"/>
          <p:cNvPicPr>
            <a:picLocks noChangeAspect="1" noChangeArrowheads="1"/>
          </p:cNvPicPr>
          <p:nvPr/>
        </p:nvPicPr>
        <p:blipFill>
          <a:blip r:embed="rId11" cstate="print"/>
          <a:srcRect/>
          <a:stretch>
            <a:fillRect/>
          </a:stretch>
        </p:blipFill>
        <p:spPr bwMode="auto">
          <a:xfrm>
            <a:off x="7668344" y="3068960"/>
            <a:ext cx="1008112" cy="100457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0"/>
            <a:ext cx="3600400" cy="1252728"/>
          </a:xfrm>
        </p:spPr>
        <p:txBody>
          <a:bodyPr>
            <a:normAutofit/>
          </a:bodyPr>
          <a:lstStyle/>
          <a:p>
            <a:pPr lvl="2" algn="l" rtl="0">
              <a:spcBef>
                <a:spcPct val="0"/>
              </a:spcBef>
            </a:pPr>
            <a:r>
              <a:rPr lang="es-EC" sz="2800" b="1" dirty="0">
                <a:solidFill>
                  <a:schemeClr val="bg1"/>
                </a:solidFill>
              </a:rPr>
              <a:t>MICRO AMBIENTE</a:t>
            </a:r>
            <a:r>
              <a:rPr lang="es-EC" sz="2800" dirty="0">
                <a:solidFill>
                  <a:schemeClr val="bg1"/>
                </a:solidFill>
              </a:rPr>
              <a:t/>
            </a:r>
            <a:br>
              <a:rPr lang="es-EC" sz="2800" dirty="0">
                <a:solidFill>
                  <a:schemeClr val="bg1"/>
                </a:solidFill>
              </a:rPr>
            </a:br>
            <a:endParaRPr lang="es-EC" sz="2800" dirty="0">
              <a:solidFill>
                <a:schemeClr val="bg1"/>
              </a:solidFill>
            </a:endParaRPr>
          </a:p>
        </p:txBody>
      </p:sp>
      <p:graphicFrame>
        <p:nvGraphicFramePr>
          <p:cNvPr id="5" name="4 Diagrama"/>
          <p:cNvGraphicFramePr/>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6228184" y="188640"/>
            <a:ext cx="2915816"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800" b="1" dirty="0" smtClean="0">
                <a:ln w="6350">
                  <a:solidFill>
                    <a:schemeClr val="tx1">
                      <a:lumMod val="95000"/>
                      <a:lumOff val="5000"/>
                    </a:schemeClr>
                  </a:solidFill>
                </a:ln>
              </a:rPr>
              <a:t>PRIMERA FASE</a:t>
            </a:r>
            <a:endParaRPr lang="es-EC" sz="2800" b="1" dirty="0">
              <a:ln w="6350">
                <a:solidFill>
                  <a:schemeClr val="tx1">
                    <a:lumMod val="95000"/>
                    <a:lumOff val="5000"/>
                  </a:schemeClr>
                </a:solidFill>
              </a:ln>
            </a:endParaRPr>
          </a:p>
        </p:txBody>
      </p:sp>
      <p:sp>
        <p:nvSpPr>
          <p:cNvPr id="7" name="6 Marcador de número de diapositiva"/>
          <p:cNvSpPr>
            <a:spLocks noGrp="1"/>
          </p:cNvSpPr>
          <p:nvPr>
            <p:ph type="sldNum" sz="quarter" idx="12"/>
          </p:nvPr>
        </p:nvSpPr>
        <p:spPr/>
        <p:txBody>
          <a:bodyPr/>
          <a:lstStyle/>
          <a:p>
            <a:fld id="{3663EA59-E60C-43AC-975E-DC1366EB5F04}" type="slidenum">
              <a:rPr lang="es-EC" smtClean="0"/>
              <a:pPr/>
              <a:t>7</a:t>
            </a:fld>
            <a:endParaRPr lang="es-EC"/>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91680" y="0"/>
            <a:ext cx="4211960" cy="908720"/>
          </a:xfrm>
        </p:spPr>
        <p:txBody>
          <a:bodyPr>
            <a:normAutofit/>
          </a:bodyPr>
          <a:lstStyle/>
          <a:p>
            <a:pPr lvl="1" algn="l" rtl="0">
              <a:spcBef>
                <a:spcPct val="0"/>
              </a:spcBef>
            </a:pPr>
            <a:r>
              <a:rPr lang="es-EC" sz="3200" b="1" dirty="0">
                <a:solidFill>
                  <a:schemeClr val="accent1">
                    <a:lumMod val="75000"/>
                  </a:schemeClr>
                </a:solidFill>
              </a:rPr>
              <a:t>ANÁLISIS INTERNO</a:t>
            </a:r>
            <a:r>
              <a:rPr lang="es-EC" sz="1600" dirty="0">
                <a:solidFill>
                  <a:schemeClr val="accent1">
                    <a:lumMod val="75000"/>
                  </a:schemeClr>
                </a:solidFill>
              </a:rPr>
              <a:t/>
            </a:r>
            <a:br>
              <a:rPr lang="es-EC" sz="1600" dirty="0">
                <a:solidFill>
                  <a:schemeClr val="accent1">
                    <a:lumMod val="75000"/>
                  </a:schemeClr>
                </a:solidFill>
              </a:rPr>
            </a:br>
            <a:endParaRPr lang="es-EC" dirty="0">
              <a:solidFill>
                <a:schemeClr val="accent1">
                  <a:lumMod val="75000"/>
                </a:schemeClr>
              </a:solidFill>
            </a:endParaRPr>
          </a:p>
        </p:txBody>
      </p:sp>
      <p:sp>
        <p:nvSpPr>
          <p:cNvPr id="5" name="Rectangle 4"/>
          <p:cNvSpPr txBox="1">
            <a:spLocks noChangeArrowheads="1"/>
          </p:cNvSpPr>
          <p:nvPr/>
        </p:nvSpPr>
        <p:spPr>
          <a:xfrm>
            <a:off x="0" y="1196752"/>
            <a:ext cx="3312368" cy="990600"/>
          </a:xfrm>
          <a:prstGeom prst="rect">
            <a:avLst/>
          </a:prstGeom>
          <a:noFill/>
        </p:spPr>
        <p:txBody>
          <a:bodyPr>
            <a:normAutofit fontScale="85000" lnSpcReduction="20000"/>
          </a:bodyPr>
          <a:lstStyle/>
          <a:p>
            <a:pPr marL="0" marR="0" lvl="0" indent="0" defTabSz="914400" rtl="0" eaLnBrk="1" fontAlgn="auto" latinLnBrk="0" hangingPunct="1">
              <a:lnSpc>
                <a:spcPct val="100000"/>
              </a:lnSpc>
              <a:spcBef>
                <a:spcPct val="20000"/>
              </a:spcBef>
              <a:spcAft>
                <a:spcPts val="0"/>
              </a:spcAft>
              <a:buClr>
                <a:schemeClr val="accent1"/>
              </a:buClr>
              <a:buSzPct val="85000"/>
              <a:buFontTx/>
              <a:buNone/>
              <a:tabLst/>
              <a:defRPr/>
            </a:pPr>
            <a:r>
              <a:rPr kumimoji="0" lang="es-ES_tradnl" sz="2400" b="0" i="0" strike="noStrike" kern="1200" cap="none" spc="0" normalizeH="0" baseline="0" noProof="0" dirty="0" smtClean="0">
                <a:ln>
                  <a:noFill/>
                </a:ln>
                <a:solidFill>
                  <a:schemeClr val="tx1"/>
                </a:solidFill>
                <a:effectLst/>
                <a:uLnTx/>
                <a:uFillTx/>
                <a:latin typeface="+mn-lt"/>
                <a:ea typeface="+mn-ea"/>
                <a:cs typeface="+mn-cs"/>
              </a:rPr>
              <a:t>Aspectos </a:t>
            </a:r>
            <a:r>
              <a:rPr kumimoji="0" lang="es-ES_tradnl" sz="2400" b="1" i="0" strike="noStrike" kern="1200" cap="none" spc="0" normalizeH="0" baseline="0" noProof="0" dirty="0" smtClean="0">
                <a:ln>
                  <a:noFill/>
                </a:ln>
                <a:solidFill>
                  <a:schemeClr val="tx1"/>
                </a:solidFill>
                <a:effectLst/>
                <a:uLnTx/>
                <a:uFillTx/>
                <a:latin typeface="+mn-lt"/>
                <a:ea typeface="+mn-ea"/>
                <a:cs typeface="+mn-cs"/>
              </a:rPr>
              <a:t>internos</a:t>
            </a:r>
            <a:r>
              <a:rPr kumimoji="0" lang="es-ES_tradnl" sz="2400" b="0" i="0" strike="noStrike" kern="1200" cap="none" spc="0" normalizeH="0" baseline="0" noProof="0" dirty="0" smtClean="0">
                <a:ln>
                  <a:noFill/>
                </a:ln>
                <a:solidFill>
                  <a:schemeClr val="tx1"/>
                </a:solidFill>
                <a:effectLst/>
                <a:uLnTx/>
                <a:uFillTx/>
                <a:latin typeface="+mn-lt"/>
                <a:ea typeface="+mn-ea"/>
                <a:cs typeface="+mn-cs"/>
              </a:rPr>
              <a:t>, positivos o negativos, de las instituciones</a:t>
            </a:r>
            <a:r>
              <a:rPr kumimoji="0" lang="es-ES_tradnl" sz="3200" b="0" i="0" strike="noStrike" kern="1200" cap="none" spc="0" normalizeH="0" baseline="0" noProof="0" dirty="0" smtClean="0">
                <a:ln>
                  <a:noFill/>
                </a:ln>
                <a:solidFill>
                  <a:schemeClr val="tx1"/>
                </a:solidFill>
                <a:effectLst/>
                <a:uLnTx/>
                <a:uFillTx/>
                <a:latin typeface="+mn-lt"/>
                <a:ea typeface="+mn-ea"/>
                <a:cs typeface="+mn-cs"/>
              </a:rPr>
              <a:t>.</a:t>
            </a:r>
          </a:p>
        </p:txBody>
      </p:sp>
      <p:graphicFrame>
        <p:nvGraphicFramePr>
          <p:cNvPr id="7" name="6 Diagrama"/>
          <p:cNvGraphicFramePr/>
          <p:nvPr/>
        </p:nvGraphicFramePr>
        <p:xfrm>
          <a:off x="0" y="980728"/>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6660232" y="0"/>
            <a:ext cx="2483768"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400" b="1" dirty="0" smtClean="0">
                <a:ln w="6350">
                  <a:solidFill>
                    <a:schemeClr val="tx1">
                      <a:lumMod val="95000"/>
                      <a:lumOff val="5000"/>
                    </a:schemeClr>
                  </a:solidFill>
                </a:ln>
              </a:rPr>
              <a:t>PRIMERA FASE</a:t>
            </a:r>
            <a:endParaRPr lang="es-EC" sz="2400" b="1" dirty="0">
              <a:ln w="6350">
                <a:solidFill>
                  <a:schemeClr val="tx1">
                    <a:lumMod val="95000"/>
                    <a:lumOff val="5000"/>
                  </a:schemeClr>
                </a:solidFill>
              </a:ln>
            </a:endParaRPr>
          </a:p>
        </p:txBody>
      </p:sp>
      <p:sp>
        <p:nvSpPr>
          <p:cNvPr id="6" name="5 Marcador de número de diapositiva"/>
          <p:cNvSpPr>
            <a:spLocks noGrp="1"/>
          </p:cNvSpPr>
          <p:nvPr>
            <p:ph type="sldNum" sz="quarter" idx="12"/>
          </p:nvPr>
        </p:nvSpPr>
        <p:spPr/>
        <p:txBody>
          <a:bodyPr/>
          <a:lstStyle/>
          <a:p>
            <a:fld id="{3663EA59-E60C-43AC-975E-DC1366EB5F04}" type="slidenum">
              <a:rPr lang="es-EC" smtClean="0"/>
              <a:pPr/>
              <a:t>8</a:t>
            </a:fld>
            <a:endParaRPr lang="es-EC"/>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243408"/>
            <a:ext cx="6624736" cy="800219"/>
          </a:xfrm>
          <a:prstGeom prst="rect">
            <a:avLst/>
          </a:prstGeom>
          <a:noFill/>
        </p:spPr>
        <p:txBody>
          <a:bodyPr wrap="square" rtlCol="0">
            <a:spAutoFit/>
          </a:bodyPr>
          <a:lstStyle/>
          <a:p>
            <a:pPr algn="ctr"/>
            <a:endParaRPr lang="es-EC" sz="2800" dirty="0" smtClean="0"/>
          </a:p>
          <a:p>
            <a:endParaRPr lang="es-EC"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Tabla"/>
          <p:cNvGraphicFramePr>
            <a:graphicFrameLocks noGrp="1"/>
          </p:cNvGraphicFramePr>
          <p:nvPr/>
        </p:nvGraphicFramePr>
        <p:xfrm>
          <a:off x="1187624" y="692696"/>
          <a:ext cx="7632848" cy="5629727"/>
        </p:xfrm>
        <a:graphic>
          <a:graphicData uri="http://schemas.openxmlformats.org/drawingml/2006/table">
            <a:tbl>
              <a:tblPr/>
              <a:tblGrid>
                <a:gridCol w="351916"/>
                <a:gridCol w="1740242"/>
                <a:gridCol w="417656"/>
                <a:gridCol w="676714"/>
                <a:gridCol w="518737"/>
                <a:gridCol w="471199"/>
                <a:gridCol w="432048"/>
                <a:gridCol w="504056"/>
                <a:gridCol w="504056"/>
                <a:gridCol w="648072"/>
                <a:gridCol w="576064"/>
                <a:gridCol w="504056"/>
                <a:gridCol w="288032"/>
              </a:tblGrid>
              <a:tr h="2450867">
                <a:tc>
                  <a:txBody>
                    <a:bodyPr/>
                    <a:lstStyle/>
                    <a:p>
                      <a:pPr algn="ctr">
                        <a:lnSpc>
                          <a:spcPct val="115000"/>
                        </a:lnSpc>
                        <a:spcAft>
                          <a:spcPts val="0"/>
                        </a:spcAft>
                      </a:pPr>
                      <a:r>
                        <a:rPr lang="es-EC" sz="600" dirty="0">
                          <a:solidFill>
                            <a:srgbClr val="000000"/>
                          </a:solidFill>
                          <a:latin typeface="Arial"/>
                          <a:ea typeface="Times New Roman"/>
                          <a:cs typeface="Times New Roman"/>
                        </a:rPr>
                        <a:t> </a:t>
                      </a:r>
                      <a:endParaRPr lang="es-EC" sz="600" dirty="0">
                        <a:latin typeface="Calibri"/>
                        <a:ea typeface="Calibri"/>
                        <a:cs typeface="Times New Roman"/>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0000"/>
                          </a:solidFill>
                          <a:latin typeface="Arial" pitchFamily="34" charset="0"/>
                          <a:ea typeface="Times New Roman"/>
                          <a:cs typeface="Arial" pitchFamily="34" charset="0"/>
                        </a:rPr>
                        <a:t>OPORTUNIDADES</a:t>
                      </a:r>
                      <a:endParaRPr lang="es-EC" sz="1100" dirty="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nSpc>
                          <a:spcPct val="115000"/>
                        </a:lnSpc>
                        <a:spcAft>
                          <a:spcPts val="0"/>
                        </a:spcAft>
                      </a:pPr>
                      <a:r>
                        <a:rPr lang="es-EC" sz="1100" dirty="0">
                          <a:solidFill>
                            <a:srgbClr val="000000"/>
                          </a:solidFill>
                          <a:latin typeface="Arial" pitchFamily="34" charset="0"/>
                          <a:ea typeface="Times New Roman"/>
                          <a:cs typeface="Arial" pitchFamily="34" charset="0"/>
                        </a:rPr>
                        <a:t>Organismos que otorgan créditos no reembolsables.</a:t>
                      </a:r>
                      <a:endParaRPr lang="es-EC" sz="1100" dirty="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dirty="0">
                          <a:solidFill>
                            <a:srgbClr val="000000"/>
                          </a:solidFill>
                          <a:latin typeface="Arial" pitchFamily="34" charset="0"/>
                          <a:ea typeface="Times New Roman"/>
                          <a:cs typeface="Arial" pitchFamily="34" charset="0"/>
                        </a:rPr>
                        <a:t>Constitución de la República del Ecuador  enmarcada en el ámbito de la competencia de la Comisión. </a:t>
                      </a:r>
                      <a:endParaRPr lang="es-EC" sz="1100" dirty="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solidFill>
                            <a:srgbClr val="000000"/>
                          </a:solidFill>
                          <a:latin typeface="Arial" pitchFamily="34" charset="0"/>
                          <a:ea typeface="Times New Roman"/>
                          <a:cs typeface="Arial" pitchFamily="34" charset="0"/>
                        </a:rPr>
                        <a:t>Ordenanza Municipal 116 Faculta a la Comisión.</a:t>
                      </a:r>
                      <a:endParaRPr lang="es-EC" sz="1100" dirty="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solidFill>
                            <a:srgbClr val="000000"/>
                          </a:solidFill>
                          <a:latin typeface="Arial" pitchFamily="34" charset="0"/>
                          <a:ea typeface="Times New Roman"/>
                          <a:cs typeface="Arial" pitchFamily="34" charset="0"/>
                        </a:rPr>
                        <a:t>Pérdida de valores éticos y morales a causa de la migración.</a:t>
                      </a:r>
                      <a:endParaRPr lang="es-EC" sz="1100" dirty="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dirty="0">
                          <a:solidFill>
                            <a:srgbClr val="000000"/>
                          </a:solidFill>
                          <a:latin typeface="Arial" pitchFamily="34" charset="0"/>
                          <a:ea typeface="Times New Roman"/>
                          <a:cs typeface="Arial" pitchFamily="34" charset="0"/>
                        </a:rPr>
                        <a:t>Presencia de tecnología a nivel mundial y a nivel nacional.</a:t>
                      </a:r>
                      <a:endParaRPr lang="es-EC" sz="1100" dirty="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Apoyo político del Municipio del Distrito Metropolitano de Quito.</a:t>
                      </a:r>
                      <a:endParaRPr lang="es-EC" sz="110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dirty="0">
                          <a:solidFill>
                            <a:srgbClr val="000000"/>
                          </a:solidFill>
                          <a:latin typeface="Arial" pitchFamily="34" charset="0"/>
                          <a:ea typeface="Times New Roman"/>
                          <a:cs typeface="Arial" pitchFamily="34" charset="0"/>
                        </a:rPr>
                        <a:t>Existencia de organismos nacionales e internacionales afines con la Comisión.</a:t>
                      </a:r>
                      <a:endParaRPr lang="es-EC" sz="1100" dirty="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Conciencia de los ciudadanos en los  procesos de transparencia y rendición de cuentas en la gestión municipal.</a:t>
                      </a:r>
                      <a:endParaRPr lang="es-EC" sz="110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No tiene competidores en el ámbito de su gestión a nivel Municipal.</a:t>
                      </a:r>
                      <a:endParaRPr lang="es-EC" sz="110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b="1" dirty="0">
                          <a:solidFill>
                            <a:srgbClr val="000000"/>
                          </a:solidFill>
                          <a:latin typeface="Arial" pitchFamily="34" charset="0"/>
                          <a:ea typeface="Times New Roman"/>
                          <a:cs typeface="Arial" pitchFamily="34" charset="0"/>
                        </a:rPr>
                        <a:t>TOTAL</a:t>
                      </a:r>
                      <a:endParaRPr lang="es-EC" sz="1100" dirty="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nSpc>
                          <a:spcPct val="115000"/>
                        </a:lnSpc>
                        <a:spcAft>
                          <a:spcPts val="0"/>
                        </a:spcAft>
                      </a:pPr>
                      <a:r>
                        <a:rPr lang="es-EC" sz="1100" b="1" dirty="0">
                          <a:solidFill>
                            <a:srgbClr val="000000"/>
                          </a:solidFill>
                          <a:latin typeface="Arial" pitchFamily="34" charset="0"/>
                          <a:ea typeface="Times New Roman"/>
                          <a:cs typeface="Arial" pitchFamily="34" charset="0"/>
                        </a:rPr>
                        <a:t>ORDEN DE PRIORIDAD</a:t>
                      </a:r>
                      <a:endParaRPr lang="es-EC" sz="1100" dirty="0">
                        <a:latin typeface="Arial" pitchFamily="34" charset="0"/>
                        <a:ea typeface="Calibri"/>
                        <a:cs typeface="Arial" pitchFamily="34" charset="0"/>
                      </a:endParaRPr>
                    </a:p>
                  </a:txBody>
                  <a:tcPr marL="24483" marR="244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83720">
                <a:tc gridSpan="2">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FORTALEZAS</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hMerge="1">
                  <a:txBody>
                    <a:bodyPr/>
                    <a:lstStyle/>
                    <a:p>
                      <a:endParaRPr lang="es-EC"/>
                    </a:p>
                  </a:txBody>
                  <a:tcPr/>
                </a:tc>
                <a:tc>
                  <a:txBody>
                    <a:bodyPr/>
                    <a:lstStyle/>
                    <a:p>
                      <a:pPr algn="ctr">
                        <a:lnSpc>
                          <a:spcPct val="115000"/>
                        </a:lnSpc>
                        <a:spcAft>
                          <a:spcPts val="0"/>
                        </a:spcAft>
                      </a:pPr>
                      <a:r>
                        <a:rPr lang="es-EC" sz="1100" b="1" dirty="0">
                          <a:solidFill>
                            <a:srgbClr val="000000"/>
                          </a:solidFill>
                          <a:latin typeface="Arial" pitchFamily="34" charset="0"/>
                          <a:ea typeface="Times New Roman"/>
                          <a:cs typeface="Arial" pitchFamily="34" charset="0"/>
                        </a:rPr>
                        <a:t>O1</a:t>
                      </a:r>
                      <a:endParaRPr lang="es-EC" sz="1100" dirty="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O2</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 </a:t>
                      </a:r>
                      <a:r>
                        <a:rPr lang="es-EC" sz="1100" b="1">
                          <a:solidFill>
                            <a:srgbClr val="000000"/>
                          </a:solidFill>
                          <a:latin typeface="Arial" pitchFamily="34" charset="0"/>
                          <a:ea typeface="Times New Roman"/>
                          <a:cs typeface="Arial" pitchFamily="34" charset="0"/>
                        </a:rPr>
                        <a:t>O3</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O4</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O5</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O6</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O7</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O8</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O9</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 </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 </a:t>
                      </a:r>
                      <a:endParaRPr lang="es-EC" sz="1100">
                        <a:latin typeface="Arial" pitchFamily="34" charset="0"/>
                        <a:ea typeface="Calibri"/>
                        <a:cs typeface="Arial" pitchFamily="34" charset="0"/>
                      </a:endParaRPr>
                    </a:p>
                  </a:txBody>
                  <a:tcPr marL="24483" marR="24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13">
                <a:tc>
                  <a:txBody>
                    <a:bodyPr/>
                    <a:lstStyle/>
                    <a:p>
                      <a:pPr algn="ctr">
                        <a:lnSpc>
                          <a:spcPct val="115000"/>
                        </a:lnSpc>
                        <a:spcAft>
                          <a:spcPts val="0"/>
                        </a:spcAft>
                      </a:pPr>
                      <a:r>
                        <a:rPr lang="es-EC" sz="600" b="1">
                          <a:solidFill>
                            <a:srgbClr val="000000"/>
                          </a:solidFill>
                          <a:latin typeface="Arial"/>
                          <a:ea typeface="Times New Roman"/>
                          <a:cs typeface="Times New Roman"/>
                        </a:rPr>
                        <a:t>F1</a:t>
                      </a:r>
                      <a:endParaRPr lang="es-EC" sz="600">
                        <a:latin typeface="Calibri"/>
                        <a:ea typeface="Calibri"/>
                        <a:cs typeface="Times New Roman"/>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Infraestructura física propia.</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1</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1</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1</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6</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1627">
                <a:tc>
                  <a:txBody>
                    <a:bodyPr/>
                    <a:lstStyle/>
                    <a:p>
                      <a:pPr algn="ctr">
                        <a:lnSpc>
                          <a:spcPct val="115000"/>
                        </a:lnSpc>
                        <a:spcAft>
                          <a:spcPts val="0"/>
                        </a:spcAft>
                      </a:pPr>
                      <a:r>
                        <a:rPr lang="es-EC" sz="600" b="1">
                          <a:solidFill>
                            <a:srgbClr val="000000"/>
                          </a:solidFill>
                          <a:latin typeface="Arial"/>
                          <a:ea typeface="Times New Roman"/>
                          <a:cs typeface="Times New Roman"/>
                        </a:rPr>
                        <a:t>F2</a:t>
                      </a:r>
                      <a:endParaRPr lang="es-EC" sz="600">
                        <a:latin typeface="Calibri"/>
                        <a:ea typeface="Calibri"/>
                        <a:cs typeface="Times New Roman"/>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a:latin typeface="Arial" pitchFamily="34" charset="0"/>
                          <a:ea typeface="Times New Roman"/>
                          <a:cs typeface="Arial" pitchFamily="34" charset="0"/>
                        </a:rPr>
                        <a:t>Autonomía establecida por la ordenanza 116 faculta a la Comisión.</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5</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1</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3</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27</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5813">
                <a:tc>
                  <a:txBody>
                    <a:bodyPr/>
                    <a:lstStyle/>
                    <a:p>
                      <a:pPr algn="ctr">
                        <a:lnSpc>
                          <a:spcPct val="115000"/>
                        </a:lnSpc>
                        <a:spcAft>
                          <a:spcPts val="0"/>
                        </a:spcAft>
                      </a:pPr>
                      <a:r>
                        <a:rPr lang="es-EC" sz="600" b="1">
                          <a:solidFill>
                            <a:srgbClr val="000000"/>
                          </a:solidFill>
                          <a:latin typeface="Arial"/>
                          <a:ea typeface="Times New Roman"/>
                          <a:cs typeface="Times New Roman"/>
                        </a:rPr>
                        <a:t>F3</a:t>
                      </a:r>
                      <a:endParaRPr lang="es-EC" sz="600">
                        <a:latin typeface="Calibri"/>
                        <a:ea typeface="Calibri"/>
                        <a:cs typeface="Times New Roman"/>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a:latin typeface="Arial" pitchFamily="34" charset="0"/>
                          <a:ea typeface="Times New Roman"/>
                          <a:cs typeface="Arial" pitchFamily="34" charset="0"/>
                        </a:rPr>
                        <a:t>Especificidad del trabajo.</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5</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5</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37</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4398">
                <a:tc>
                  <a:txBody>
                    <a:bodyPr/>
                    <a:lstStyle/>
                    <a:p>
                      <a:pPr algn="ctr">
                        <a:lnSpc>
                          <a:spcPct val="115000"/>
                        </a:lnSpc>
                        <a:spcAft>
                          <a:spcPts val="0"/>
                        </a:spcAft>
                      </a:pPr>
                      <a:r>
                        <a:rPr lang="es-EC" sz="600" b="1">
                          <a:solidFill>
                            <a:srgbClr val="000000"/>
                          </a:solidFill>
                          <a:latin typeface="Arial"/>
                          <a:ea typeface="Times New Roman"/>
                          <a:cs typeface="Times New Roman"/>
                        </a:rPr>
                        <a:t>F4</a:t>
                      </a:r>
                      <a:endParaRPr lang="es-EC" sz="600">
                        <a:latin typeface="Calibri"/>
                        <a:ea typeface="Calibri"/>
                        <a:cs typeface="Times New Roman"/>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dirty="0">
                          <a:latin typeface="Arial" pitchFamily="34" charset="0"/>
                          <a:ea typeface="Times New Roman"/>
                          <a:cs typeface="Arial" pitchFamily="34" charset="0"/>
                        </a:rPr>
                        <a:t>Buena práctica de valores éticos.</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3</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19</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4</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5813">
                <a:tc>
                  <a:txBody>
                    <a:bodyPr/>
                    <a:lstStyle/>
                    <a:p>
                      <a:pPr algn="ctr">
                        <a:lnSpc>
                          <a:spcPct val="115000"/>
                        </a:lnSpc>
                        <a:spcAft>
                          <a:spcPts val="0"/>
                        </a:spcAft>
                      </a:pPr>
                      <a:r>
                        <a:rPr lang="es-EC" sz="600" b="1">
                          <a:solidFill>
                            <a:srgbClr val="000000"/>
                          </a:solidFill>
                          <a:latin typeface="Arial"/>
                          <a:ea typeface="Times New Roman"/>
                          <a:cs typeface="Times New Roman"/>
                        </a:rPr>
                        <a:t>F5</a:t>
                      </a:r>
                      <a:endParaRPr lang="es-EC" sz="600">
                        <a:latin typeface="Calibri"/>
                        <a:ea typeface="Calibri"/>
                        <a:cs typeface="Times New Roman"/>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Liderazgo participativo.</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1</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1</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3</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21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3720">
                <a:tc>
                  <a:txBody>
                    <a:bodyPr/>
                    <a:lstStyle/>
                    <a:p>
                      <a:pPr algn="ctr">
                        <a:lnSpc>
                          <a:spcPct val="115000"/>
                        </a:lnSpc>
                        <a:spcAft>
                          <a:spcPts val="0"/>
                        </a:spcAft>
                      </a:pPr>
                      <a:r>
                        <a:rPr lang="es-EC" sz="600" b="1">
                          <a:solidFill>
                            <a:srgbClr val="000000"/>
                          </a:solidFill>
                          <a:latin typeface="Arial"/>
                          <a:ea typeface="Times New Roman"/>
                          <a:cs typeface="Times New Roman"/>
                        </a:rPr>
                        <a:t>F6</a:t>
                      </a:r>
                      <a:endParaRPr lang="es-EC" sz="600">
                        <a:latin typeface="Calibri"/>
                        <a:ea typeface="Calibri"/>
                        <a:cs typeface="Times New Roman"/>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100">
                          <a:solidFill>
                            <a:srgbClr val="000000"/>
                          </a:solidFill>
                          <a:latin typeface="Arial" pitchFamily="34" charset="0"/>
                          <a:ea typeface="Times New Roman"/>
                          <a:cs typeface="Arial" pitchFamily="34" charset="0"/>
                        </a:rPr>
                        <a:t>Personal con experiencia, dinámico y motivado.</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5</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5</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33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2</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9158">
                <a:tc gridSpan="2">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TOTAL</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16</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16</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18</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8</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16</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18</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16</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pitchFamily="34" charset="0"/>
                          <a:ea typeface="Times New Roman"/>
                          <a:cs typeface="Arial" pitchFamily="34" charset="0"/>
                        </a:rPr>
                        <a:t>22</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solidFill>
                            <a:srgbClr val="000000"/>
                          </a:solidFill>
                          <a:latin typeface="Arial" pitchFamily="34" charset="0"/>
                          <a:ea typeface="Times New Roman"/>
                          <a:cs typeface="Arial" pitchFamily="34" charset="0"/>
                        </a:rPr>
                        <a:t>20</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150</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s-EC" sz="1100">
                        <a:latin typeface="Arial" pitchFamily="34" charset="0"/>
                        <a:ea typeface="Times New Roman"/>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355654">
                <a:tc gridSpan="2">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ORDEN DE PRIORIDAD</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hMerge="1">
                  <a:txBody>
                    <a:bodyPr/>
                    <a:lstStyle/>
                    <a:p>
                      <a:endParaRPr lang="es-EC"/>
                    </a:p>
                  </a:txBody>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5</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8</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4</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9</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dirty="0">
                          <a:solidFill>
                            <a:srgbClr val="000000"/>
                          </a:solidFill>
                          <a:latin typeface="Arial" pitchFamily="34" charset="0"/>
                          <a:ea typeface="Times New Roman"/>
                          <a:cs typeface="Arial" pitchFamily="34" charset="0"/>
                        </a:rPr>
                        <a:t>6</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3</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7</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pitchFamily="34" charset="0"/>
                          <a:ea typeface="Times New Roman"/>
                          <a:cs typeface="Arial" pitchFamily="34" charset="0"/>
                        </a:rPr>
                        <a:t>1</a:t>
                      </a:r>
                      <a:endParaRPr lang="es-EC" sz="110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b="1" dirty="0">
                          <a:solidFill>
                            <a:srgbClr val="000000"/>
                          </a:solidFill>
                          <a:latin typeface="Arial" pitchFamily="34" charset="0"/>
                          <a:ea typeface="Times New Roman"/>
                          <a:cs typeface="Arial" pitchFamily="34" charset="0"/>
                        </a:rPr>
                        <a:t>2</a:t>
                      </a:r>
                      <a:endParaRPr lang="es-EC" sz="1100" dirty="0">
                        <a:latin typeface="Arial" pitchFamily="34" charset="0"/>
                        <a:ea typeface="Calibri"/>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s-EC" sz="1100" dirty="0">
                        <a:solidFill>
                          <a:srgbClr val="000000"/>
                        </a:solidFill>
                        <a:latin typeface="Arial" pitchFamily="34" charset="0"/>
                        <a:ea typeface="Times New Roman"/>
                        <a:cs typeface="Arial" pitchFamily="34" charset="0"/>
                      </a:endParaRPr>
                    </a:p>
                  </a:txBody>
                  <a:tcPr marL="24483" marR="2448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s-EC" sz="1100" dirty="0">
                        <a:latin typeface="Arial" pitchFamily="34" charset="0"/>
                        <a:ea typeface="Times New Roman"/>
                        <a:cs typeface="Arial" pitchFamily="34" charset="0"/>
                      </a:endParaRPr>
                    </a:p>
                  </a:txBody>
                  <a:tcPr marL="24483" marR="24483" marT="0" marB="0" anchor="ctr">
                    <a:lnL>
                      <a:noFill/>
                    </a:lnL>
                    <a:lnR>
                      <a:noFill/>
                    </a:lnR>
                    <a:lnT>
                      <a:noFill/>
                    </a:lnT>
                    <a:lnB>
                      <a:noFill/>
                    </a:lnB>
                    <a:solidFill>
                      <a:srgbClr val="FFFFFF"/>
                    </a:solidFill>
                  </a:tcPr>
                </a:tc>
              </a:tr>
            </a:tbl>
          </a:graphicData>
        </a:graphic>
      </p:graphicFrame>
      <p:sp>
        <p:nvSpPr>
          <p:cNvPr id="10" name="9 Elipse"/>
          <p:cNvSpPr/>
          <p:nvPr/>
        </p:nvSpPr>
        <p:spPr>
          <a:xfrm>
            <a:off x="3923928" y="4005064"/>
            <a:ext cx="2880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CuadroTexto"/>
          <p:cNvSpPr txBox="1"/>
          <p:nvPr/>
        </p:nvSpPr>
        <p:spPr>
          <a:xfrm>
            <a:off x="1331640" y="-315416"/>
            <a:ext cx="6624736" cy="1231106"/>
          </a:xfrm>
          <a:prstGeom prst="rect">
            <a:avLst/>
          </a:prstGeom>
          <a:noFill/>
        </p:spPr>
        <p:txBody>
          <a:bodyPr wrap="square" rtlCol="0">
            <a:spAutoFit/>
          </a:bodyPr>
          <a:lstStyle/>
          <a:p>
            <a:pPr algn="ctr"/>
            <a:endParaRPr lang="es-EC" sz="2800" dirty="0" smtClean="0"/>
          </a:p>
          <a:p>
            <a:pPr algn="ctr"/>
            <a:r>
              <a:rPr lang="es-EC" sz="2800" b="1" dirty="0" smtClean="0"/>
              <a:t>MATRIZ DE APROVECHABILIDAD </a:t>
            </a:r>
          </a:p>
          <a:p>
            <a:endParaRPr lang="es-EC" dirty="0"/>
          </a:p>
        </p:txBody>
      </p:sp>
      <p:sp>
        <p:nvSpPr>
          <p:cNvPr id="11" name="10 Elipse"/>
          <p:cNvSpPr/>
          <p:nvPr/>
        </p:nvSpPr>
        <p:spPr>
          <a:xfrm>
            <a:off x="5004048" y="4005064"/>
            <a:ext cx="2880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Elipse"/>
          <p:cNvSpPr/>
          <p:nvPr/>
        </p:nvSpPr>
        <p:spPr>
          <a:xfrm>
            <a:off x="4499992" y="4005064"/>
            <a:ext cx="2880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Elipse"/>
          <p:cNvSpPr/>
          <p:nvPr/>
        </p:nvSpPr>
        <p:spPr>
          <a:xfrm>
            <a:off x="1403648" y="3861048"/>
            <a:ext cx="201622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Elipse"/>
          <p:cNvSpPr/>
          <p:nvPr/>
        </p:nvSpPr>
        <p:spPr>
          <a:xfrm>
            <a:off x="3203848" y="692696"/>
            <a:ext cx="504056"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8" name="17 Conector recto de flecha"/>
          <p:cNvCxnSpPr>
            <a:stCxn id="10" idx="2"/>
          </p:cNvCxnSpPr>
          <p:nvPr/>
        </p:nvCxnSpPr>
        <p:spPr>
          <a:xfrm rot="10800000">
            <a:off x="971600" y="2564904"/>
            <a:ext cx="2952328" cy="16201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2" idx="1"/>
          </p:cNvCxnSpPr>
          <p:nvPr/>
        </p:nvCxnSpPr>
        <p:spPr>
          <a:xfrm rot="16200000" flipV="1">
            <a:off x="1794420" y="1310037"/>
            <a:ext cx="1924935" cy="35705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1" idx="1"/>
          </p:cNvCxnSpPr>
          <p:nvPr/>
        </p:nvCxnSpPr>
        <p:spPr>
          <a:xfrm rot="16200000" flipV="1">
            <a:off x="2442494" y="1454056"/>
            <a:ext cx="1132844" cy="4074626"/>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251520" y="1700808"/>
            <a:ext cx="1080120" cy="1169551"/>
          </a:xfrm>
          <a:prstGeom prst="rect">
            <a:avLst/>
          </a:prstGeom>
          <a:noFill/>
        </p:spPr>
        <p:txBody>
          <a:bodyPr wrap="square" rtlCol="0">
            <a:spAutoFit/>
          </a:bodyPr>
          <a:lstStyle/>
          <a:p>
            <a:r>
              <a:rPr lang="es-EC" sz="1400" dirty="0" smtClean="0"/>
              <a:t>Alto</a:t>
            </a:r>
          </a:p>
          <a:p>
            <a:r>
              <a:rPr lang="es-EC" sz="1400" dirty="0" smtClean="0"/>
              <a:t> </a:t>
            </a:r>
          </a:p>
          <a:p>
            <a:r>
              <a:rPr lang="es-EC" sz="1400" dirty="0" smtClean="0">
                <a:solidFill>
                  <a:srgbClr val="FF0000"/>
                </a:solidFill>
              </a:rPr>
              <a:t>Medio</a:t>
            </a:r>
            <a:r>
              <a:rPr lang="es-EC" sz="1400" dirty="0" smtClean="0"/>
              <a:t> </a:t>
            </a:r>
          </a:p>
          <a:p>
            <a:endParaRPr lang="es-EC" sz="1400" dirty="0" smtClean="0"/>
          </a:p>
          <a:p>
            <a:r>
              <a:rPr lang="es-EC" sz="1400" dirty="0" smtClean="0">
                <a:solidFill>
                  <a:schemeClr val="accent5">
                    <a:lumMod val="75000"/>
                  </a:schemeClr>
                </a:solidFill>
              </a:rPr>
              <a:t>Bajo</a:t>
            </a:r>
            <a:endParaRPr lang="es-EC" sz="1400" dirty="0">
              <a:solidFill>
                <a:schemeClr val="accent5">
                  <a:lumMod val="75000"/>
                </a:schemeClr>
              </a:solidFill>
            </a:endParaRPr>
          </a:p>
        </p:txBody>
      </p:sp>
      <p:cxnSp>
        <p:nvCxnSpPr>
          <p:cNvPr id="28" name="27 Conector recto de flecha"/>
          <p:cNvCxnSpPr>
            <a:stCxn id="13" idx="0"/>
            <a:endCxn id="14" idx="2"/>
          </p:cNvCxnSpPr>
          <p:nvPr/>
        </p:nvCxnSpPr>
        <p:spPr>
          <a:xfrm rot="5400000" flipH="1" flipV="1">
            <a:off x="1871700" y="2528900"/>
            <a:ext cx="1872208"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28 Elipse"/>
          <p:cNvSpPr/>
          <p:nvPr/>
        </p:nvSpPr>
        <p:spPr>
          <a:xfrm>
            <a:off x="8028384" y="5661248"/>
            <a:ext cx="57606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Rectángulo"/>
          <p:cNvSpPr/>
          <p:nvPr/>
        </p:nvSpPr>
        <p:spPr>
          <a:xfrm>
            <a:off x="7308304" y="0"/>
            <a:ext cx="183569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PRIMERA FASE</a:t>
            </a:r>
            <a:endParaRPr lang="es-EC" dirty="0"/>
          </a:p>
        </p:txBody>
      </p:sp>
      <p:sp>
        <p:nvSpPr>
          <p:cNvPr id="24" name="23 Marcador de número de diapositiva"/>
          <p:cNvSpPr>
            <a:spLocks noGrp="1"/>
          </p:cNvSpPr>
          <p:nvPr>
            <p:ph type="sldNum" sz="quarter" idx="12"/>
          </p:nvPr>
        </p:nvSpPr>
        <p:spPr/>
        <p:txBody>
          <a:bodyPr/>
          <a:lstStyle/>
          <a:p>
            <a:fld id="{3663EA59-E60C-43AC-975E-DC1366EB5F04}" type="slidenum">
              <a:rPr lang="es-EC" smtClean="0"/>
              <a:pPr/>
              <a:t>9</a:t>
            </a:fld>
            <a:endParaRPr lang="es-EC"/>
          </a:p>
        </p:txBody>
      </p:sp>
      <p:pic>
        <p:nvPicPr>
          <p:cNvPr id="37" name="Picture 2"/>
          <p:cNvPicPr>
            <a:picLocks noChangeAspect="1" noChangeArrowheads="1"/>
          </p:cNvPicPr>
          <p:nvPr/>
        </p:nvPicPr>
        <p:blipFill>
          <a:blip r:embed="rId3" cstate="print"/>
          <a:srcRect l="45398" t="49828" r="36145" b="26122"/>
          <a:stretch>
            <a:fillRect/>
          </a:stretch>
        </p:blipFill>
        <p:spPr bwMode="auto">
          <a:xfrm>
            <a:off x="251520" y="260649"/>
            <a:ext cx="589461" cy="576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1477</TotalTime>
  <Words>2281</Words>
  <Application>Microsoft Office PowerPoint</Application>
  <PresentationFormat>Presentación en pantalla (4:3)</PresentationFormat>
  <Paragraphs>698</Paragraphs>
  <Slides>44</Slides>
  <Notes>19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Módulo</vt:lpstr>
      <vt:lpstr>Visio</vt:lpstr>
      <vt:lpstr>Diapositiva 1</vt:lpstr>
      <vt:lpstr>Diapositiva 2</vt:lpstr>
      <vt:lpstr>PROBLEMA</vt:lpstr>
      <vt:lpstr>Diapositiva 4</vt:lpstr>
      <vt:lpstr>Diapositiva 5</vt:lpstr>
      <vt:lpstr> </vt:lpstr>
      <vt:lpstr>MICRO AMBIENTE </vt:lpstr>
      <vt:lpstr>ANÁLISIS INTERNO </vt:lpstr>
      <vt:lpstr>Diapositiva 9</vt:lpstr>
      <vt:lpstr>Diapositiva 10</vt:lpstr>
      <vt:lpstr>ESTRATEGIAS OFENSIVAS</vt:lpstr>
      <vt:lpstr>ESTRATEGIAS DEFENSIVAS</vt:lpstr>
      <vt:lpstr>Diapositiva 13</vt:lpstr>
      <vt:lpstr>Diapositiva 14</vt:lpstr>
      <vt:lpstr>Diapositiva 15</vt:lpstr>
      <vt:lpstr>Diapositiva 16</vt:lpstr>
      <vt:lpstr>BSC  PROPUESTAS DE VALOR Y OBJETIVOS POR PERSPECTIVAS   </vt:lpstr>
      <vt:lpstr>Diapositiva 18</vt:lpstr>
      <vt:lpstr>Diapositiva 19</vt:lpstr>
      <vt:lpstr>Diapositiva 20</vt:lpstr>
      <vt:lpstr>Diapositiva 21</vt:lpstr>
      <vt:lpstr>Diapositiva 22</vt:lpstr>
      <vt:lpstr>CUADRO  DE MANDO INTEGRAL   </vt:lpstr>
      <vt:lpstr>PESPECTIVA FINANCIERA</vt:lpstr>
      <vt:lpstr>PESPECTIVA CLIENTE</vt:lpstr>
      <vt:lpstr>PESPECTIVA PROCESOS INTERNOS</vt:lpstr>
      <vt:lpstr>PESPECTIVA CRECIMIENTO Y APRENDIZAJE</vt:lpstr>
      <vt:lpstr>PERFILES  DE  PROYECTOS</vt:lpstr>
      <vt:lpstr>Diapositiva 29</vt:lpstr>
      <vt:lpstr>EDT</vt:lpstr>
      <vt:lpstr>Diapositiva 31</vt:lpstr>
      <vt:lpstr>Diapositiva 32</vt:lpstr>
      <vt:lpstr>ESTRUCTURA ORGÁNICA FUNCIONAL </vt:lpstr>
      <vt:lpstr>MANUAL DE PROCESOS</vt:lpstr>
      <vt:lpstr>METODOLOGÍA EMPLEADA</vt:lpstr>
      <vt:lpstr>Diapositiva 36</vt:lpstr>
      <vt:lpstr>Manual de Procesos</vt:lpstr>
      <vt:lpstr>Diapositiva 38</vt:lpstr>
      <vt:lpstr>Diapositiva 39</vt:lpstr>
      <vt:lpstr>Diapositiva 40</vt:lpstr>
      <vt:lpstr>Diapositiva 41</vt:lpstr>
      <vt:lpstr>Diapositiva 42</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GEO</dc:creator>
  <cp:lastModifiedBy>WinuE</cp:lastModifiedBy>
  <cp:revision>98</cp:revision>
  <dcterms:created xsi:type="dcterms:W3CDTF">2011-08-24T01:15:00Z</dcterms:created>
  <dcterms:modified xsi:type="dcterms:W3CDTF">2011-11-23T03:13:27Z</dcterms:modified>
</cp:coreProperties>
</file>