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media/media2.gif" ContentType="video/unknown"/>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diagrams/drawing28.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media/media1.gif" ContentType="video/unknown"/>
  <Override PartName="/ppt/diagrams/drawing24.xml" ContentType="application/vnd.ms-office.drawingml.diagramDrawing+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32"/>
  </p:notesMasterIdLst>
  <p:sldIdLst>
    <p:sldId id="279" r:id="rId2"/>
    <p:sldId id="311" r:id="rId3"/>
    <p:sldId id="280" r:id="rId4"/>
    <p:sldId id="281" r:id="rId5"/>
    <p:sldId id="283" r:id="rId6"/>
    <p:sldId id="284" r:id="rId7"/>
    <p:sldId id="317" r:id="rId8"/>
    <p:sldId id="318" r:id="rId9"/>
    <p:sldId id="287" r:id="rId10"/>
    <p:sldId id="306" r:id="rId11"/>
    <p:sldId id="288" r:id="rId12"/>
    <p:sldId id="296" r:id="rId13"/>
    <p:sldId id="292" r:id="rId14"/>
    <p:sldId id="258" r:id="rId15"/>
    <p:sldId id="319" r:id="rId16"/>
    <p:sldId id="320" r:id="rId17"/>
    <p:sldId id="321" r:id="rId18"/>
    <p:sldId id="322" r:id="rId19"/>
    <p:sldId id="323" r:id="rId20"/>
    <p:sldId id="313" r:id="rId21"/>
    <p:sldId id="300" r:id="rId22"/>
    <p:sldId id="301" r:id="rId23"/>
    <p:sldId id="307" r:id="rId24"/>
    <p:sldId id="314" r:id="rId25"/>
    <p:sldId id="308" r:id="rId26"/>
    <p:sldId id="302" r:id="rId27"/>
    <p:sldId id="315" r:id="rId28"/>
    <p:sldId id="303" r:id="rId29"/>
    <p:sldId id="304" r:id="rId30"/>
    <p:sldId id="316"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E0A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8"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24.xml"/><Relationship Id="rId3" Type="http://schemas.openxmlformats.org/officeDocument/2006/relationships/slide" Target="../slides/slide5.xml"/><Relationship Id="rId7" Type="http://schemas.openxmlformats.org/officeDocument/2006/relationships/slide" Target="../slides/slide12.xml"/><Relationship Id="rId12" Type="http://schemas.openxmlformats.org/officeDocument/2006/relationships/slide" Target="../slides/slide23.xml"/><Relationship Id="rId2" Type="http://schemas.openxmlformats.org/officeDocument/2006/relationships/slide" Target="../slides/slide4.xml"/><Relationship Id="rId16" Type="http://schemas.openxmlformats.org/officeDocument/2006/relationships/slide" Target="../slides/slide28.xml"/><Relationship Id="rId1" Type="http://schemas.openxmlformats.org/officeDocument/2006/relationships/slide" Target="../slides/slide3.xml"/><Relationship Id="rId6" Type="http://schemas.openxmlformats.org/officeDocument/2006/relationships/slide" Target="../slides/slide9.xml"/><Relationship Id="rId11" Type="http://schemas.openxmlformats.org/officeDocument/2006/relationships/slide" Target="../slides/slide20.xml"/><Relationship Id="rId5" Type="http://schemas.openxmlformats.org/officeDocument/2006/relationships/slide" Target="../slides/slide7.xml"/><Relationship Id="rId15" Type="http://schemas.openxmlformats.org/officeDocument/2006/relationships/slide" Target="../slides/slide26.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 Id="rId1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F974F-F984-43D0-BC6A-BF430DB9208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1C1359B9-0D4C-492C-B856-05C176D0E891}">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350" b="1" i="0" u="none" baseline="0" dirty="0" smtClean="0">
              <a:solidFill>
                <a:schemeClr val="bg1">
                  <a:lumMod val="95000"/>
                  <a:lumOff val="5000"/>
                </a:schemeClr>
              </a:solidFill>
              <a:hlinkClick xmlns:r="http://schemas.openxmlformats.org/officeDocument/2006/relationships" r:id="rId1" action="ppaction://hlinksldjump"/>
            </a:rPr>
            <a:t>LA EMPRESA</a:t>
          </a:r>
          <a:endParaRPr lang="es-EC" sz="1350" b="1" i="0" u="none" baseline="0" dirty="0">
            <a:solidFill>
              <a:schemeClr val="bg1">
                <a:lumMod val="95000"/>
                <a:lumOff val="5000"/>
              </a:schemeClr>
            </a:solidFill>
          </a:endParaRPr>
        </a:p>
      </dgm:t>
    </dgm:pt>
    <dgm:pt modelId="{248B0044-14DB-4123-94D7-443312A1A0FB}" type="parTrans" cxnId="{5D640F49-9984-4C94-9941-F155D8255ADD}">
      <dgm:prSet/>
      <dgm:spPr/>
      <dgm:t>
        <a:bodyPr/>
        <a:lstStyle/>
        <a:p>
          <a:endParaRPr lang="es-EC" sz="1350" b="1"/>
        </a:p>
      </dgm:t>
    </dgm:pt>
    <dgm:pt modelId="{F2BF17A7-0194-438A-A316-E9E9C86A6F77}" type="sibTrans" cxnId="{5D640F49-9984-4C94-9941-F155D8255ADD}">
      <dgm:prSet/>
      <dgm:spPr/>
      <dgm:t>
        <a:bodyPr/>
        <a:lstStyle/>
        <a:p>
          <a:endParaRPr lang="es-EC" sz="1350" b="1"/>
        </a:p>
      </dgm:t>
    </dgm:pt>
    <dgm:pt modelId="{A82C6F30-A779-4620-9FBF-483AF7290331}">
      <dgm:prSet phldrT="[Texto]" custT="1"/>
      <dgm:spPr/>
      <dgm:t>
        <a:bodyPr/>
        <a:lstStyle/>
        <a:p>
          <a:r>
            <a:rPr lang="es-EC" sz="1350" b="1" i="0" u="none" baseline="0" dirty="0" smtClean="0">
              <a:solidFill>
                <a:schemeClr val="bg1"/>
              </a:solidFill>
              <a:hlinkClick xmlns:r="http://schemas.openxmlformats.org/officeDocument/2006/relationships" r:id="rId2" action="ppaction://hlinksldjump"/>
            </a:rPr>
            <a:t>SERVICIOS</a:t>
          </a:r>
          <a:endParaRPr lang="es-EC" sz="1350" b="1" baseline="0" dirty="0">
            <a:solidFill>
              <a:schemeClr val="bg1"/>
            </a:solidFill>
          </a:endParaRPr>
        </a:p>
      </dgm:t>
    </dgm:pt>
    <dgm:pt modelId="{C23666D1-F3DA-415D-AE6C-2150B94E6B0F}" type="parTrans" cxnId="{8E231612-0AD9-41B7-A1FE-660CF852C01C}">
      <dgm:prSet/>
      <dgm:spPr/>
      <dgm:t>
        <a:bodyPr/>
        <a:lstStyle/>
        <a:p>
          <a:endParaRPr lang="es-EC" sz="1350" b="1"/>
        </a:p>
      </dgm:t>
    </dgm:pt>
    <dgm:pt modelId="{F4AC3B48-0E03-461B-9081-5B6496FED82E}" type="sibTrans" cxnId="{8E231612-0AD9-41B7-A1FE-660CF852C01C}">
      <dgm:prSet/>
      <dgm:spPr/>
      <dgm:t>
        <a:bodyPr/>
        <a:lstStyle/>
        <a:p>
          <a:endParaRPr lang="es-EC" sz="1350" b="1"/>
        </a:p>
      </dgm:t>
    </dgm:pt>
    <dgm:pt modelId="{47497CC2-832A-43F8-9573-CE533970E9FE}">
      <dgm:prSet phldrT="[Texto]" custT="1"/>
      <dgm:spPr/>
      <dgm:t>
        <a:bodyPr/>
        <a:lstStyle/>
        <a:p>
          <a:r>
            <a:rPr lang="es-EC" sz="1350" b="1" dirty="0" smtClean="0">
              <a:hlinkClick xmlns:r="http://schemas.openxmlformats.org/officeDocument/2006/relationships" r:id="rId3" action="ppaction://hlinksldjump"/>
            </a:rPr>
            <a:t>PROBLEMÁTICA</a:t>
          </a:r>
          <a:endParaRPr lang="es-EC" sz="1350" b="1" dirty="0"/>
        </a:p>
      </dgm:t>
    </dgm:pt>
    <dgm:pt modelId="{858AAFA4-F119-403D-941C-AD20CA74E9A4}" type="parTrans" cxnId="{6F81F520-4F73-4D4E-82C6-796DA6DD7BBF}">
      <dgm:prSet/>
      <dgm:spPr/>
      <dgm:t>
        <a:bodyPr/>
        <a:lstStyle/>
        <a:p>
          <a:endParaRPr lang="es-EC" sz="1350" b="1"/>
        </a:p>
      </dgm:t>
    </dgm:pt>
    <dgm:pt modelId="{5D06B821-EB45-46CE-B5F2-EA368D960AA5}" type="sibTrans" cxnId="{6F81F520-4F73-4D4E-82C6-796DA6DD7BBF}">
      <dgm:prSet/>
      <dgm:spPr/>
      <dgm:t>
        <a:bodyPr/>
        <a:lstStyle/>
        <a:p>
          <a:endParaRPr lang="es-EC" sz="1350" b="1"/>
        </a:p>
      </dgm:t>
    </dgm:pt>
    <dgm:pt modelId="{2D9502BD-9101-492E-A061-A26D43ADCE83}">
      <dgm:prSet phldrT="[Texto]" custT="1"/>
      <dgm:spPr/>
      <dgm:t>
        <a:bodyPr/>
        <a:lstStyle/>
        <a:p>
          <a:r>
            <a:rPr lang="es-EC" sz="1350" b="1" dirty="0" smtClean="0">
              <a:hlinkClick xmlns:r="http://schemas.openxmlformats.org/officeDocument/2006/relationships" r:id="rId4" action="ppaction://hlinksldjump"/>
            </a:rPr>
            <a:t>OBJETIVOS</a:t>
          </a:r>
          <a:endParaRPr lang="es-EC" sz="1350" b="1" dirty="0"/>
        </a:p>
      </dgm:t>
    </dgm:pt>
    <dgm:pt modelId="{2A6C985A-BA31-4456-9407-ED829D160C19}" type="parTrans" cxnId="{C0EE8E7D-1E7B-4303-8819-9B8945DD8D85}">
      <dgm:prSet/>
      <dgm:spPr/>
      <dgm:t>
        <a:bodyPr/>
        <a:lstStyle/>
        <a:p>
          <a:endParaRPr lang="es-EC" sz="1350" b="1"/>
        </a:p>
      </dgm:t>
    </dgm:pt>
    <dgm:pt modelId="{AB4C2DB7-0CBF-4FF3-93CC-52196A8FBF33}" type="sibTrans" cxnId="{C0EE8E7D-1E7B-4303-8819-9B8945DD8D85}">
      <dgm:prSet/>
      <dgm:spPr/>
      <dgm:t>
        <a:bodyPr/>
        <a:lstStyle/>
        <a:p>
          <a:endParaRPr lang="es-EC" sz="1350" b="1"/>
        </a:p>
      </dgm:t>
    </dgm:pt>
    <dgm:pt modelId="{AC63855B-BF23-401A-B11A-BE8E11094B50}">
      <dgm:prSet phldrT="[Texto]" custT="1"/>
      <dgm:spPr/>
      <dgm:t>
        <a:bodyPr/>
        <a:lstStyle/>
        <a:p>
          <a:r>
            <a:rPr lang="es-EC" sz="1350" b="1" dirty="0" smtClean="0">
              <a:hlinkClick xmlns:r="http://schemas.openxmlformats.org/officeDocument/2006/relationships" r:id="rId5" action="ppaction://hlinksldjump"/>
            </a:rPr>
            <a:t>RUP (PROCESO UNIFICADO RATIONAL)</a:t>
          </a:r>
          <a:endParaRPr lang="es-EC" sz="1350" b="1" dirty="0"/>
        </a:p>
      </dgm:t>
    </dgm:pt>
    <dgm:pt modelId="{F43CDD5D-866F-4BC7-8A5C-78A960C28793}" type="parTrans" cxnId="{D08CBC26-7F4E-4E8C-ADF7-7A09304D6AE1}">
      <dgm:prSet/>
      <dgm:spPr/>
      <dgm:t>
        <a:bodyPr/>
        <a:lstStyle/>
        <a:p>
          <a:endParaRPr lang="es-EC" sz="1350" b="1"/>
        </a:p>
      </dgm:t>
    </dgm:pt>
    <dgm:pt modelId="{39F2B15A-FE9F-4618-8408-A54810B08C63}" type="sibTrans" cxnId="{D08CBC26-7F4E-4E8C-ADF7-7A09304D6AE1}">
      <dgm:prSet/>
      <dgm:spPr/>
      <dgm:t>
        <a:bodyPr/>
        <a:lstStyle/>
        <a:p>
          <a:endParaRPr lang="es-EC" sz="1350" b="1"/>
        </a:p>
      </dgm:t>
    </dgm:pt>
    <dgm:pt modelId="{967331AF-9678-4F69-A77A-A8C3BE6D2278}">
      <dgm:prSet phldrT="[Texto]" custT="1"/>
      <dgm:spPr/>
      <dgm:t>
        <a:bodyPr/>
        <a:lstStyle/>
        <a:p>
          <a:r>
            <a:rPr lang="es-EC" sz="1350" b="1" dirty="0" smtClean="0">
              <a:hlinkClick xmlns:r="http://schemas.openxmlformats.org/officeDocument/2006/relationships" r:id="rId6" action="ppaction://hlinksldjump"/>
            </a:rPr>
            <a:t>WEBML</a:t>
          </a:r>
          <a:endParaRPr lang="es-EC" sz="1350" b="1" dirty="0"/>
        </a:p>
      </dgm:t>
    </dgm:pt>
    <dgm:pt modelId="{0582AA30-635D-4F2E-80A4-8EFFEEE576A4}" type="parTrans" cxnId="{3FB2FE4D-86B5-4959-A98E-70387899524A}">
      <dgm:prSet/>
      <dgm:spPr/>
      <dgm:t>
        <a:bodyPr/>
        <a:lstStyle/>
        <a:p>
          <a:endParaRPr lang="es-EC" sz="1350" b="1"/>
        </a:p>
      </dgm:t>
    </dgm:pt>
    <dgm:pt modelId="{24C63CAE-E912-4D1B-82B4-71247161BD27}" type="sibTrans" cxnId="{3FB2FE4D-86B5-4959-A98E-70387899524A}">
      <dgm:prSet/>
      <dgm:spPr/>
      <dgm:t>
        <a:bodyPr/>
        <a:lstStyle/>
        <a:p>
          <a:endParaRPr lang="es-EC" sz="1350" b="1"/>
        </a:p>
      </dgm:t>
    </dgm:pt>
    <dgm:pt modelId="{304DA4F6-BCC0-44F4-92B6-280979F8A4AD}">
      <dgm:prSet phldrT="[Texto]" custT="1"/>
      <dgm:spPr/>
      <dgm:t>
        <a:bodyPr/>
        <a:lstStyle/>
        <a:p>
          <a:r>
            <a:rPr lang="es-EC" sz="1350" b="1" dirty="0" smtClean="0">
              <a:hlinkClick xmlns:r="http://schemas.openxmlformats.org/officeDocument/2006/relationships" r:id="rId7" action="ppaction://hlinksldjump"/>
            </a:rPr>
            <a:t>ESQUEMAS DE DESARROLLO  WEBML</a:t>
          </a:r>
          <a:endParaRPr lang="es-EC" sz="1350" b="1" dirty="0"/>
        </a:p>
      </dgm:t>
    </dgm:pt>
    <dgm:pt modelId="{AA95AA4D-B232-45C8-9C26-64B255A54436}" type="parTrans" cxnId="{86796D10-D128-4C23-BA76-7CAFE73B29BA}">
      <dgm:prSet/>
      <dgm:spPr/>
      <dgm:t>
        <a:bodyPr/>
        <a:lstStyle/>
        <a:p>
          <a:endParaRPr lang="es-EC" sz="1350" b="1"/>
        </a:p>
      </dgm:t>
    </dgm:pt>
    <dgm:pt modelId="{19665E66-24DB-449C-B9E7-8DE321BFA354}" type="sibTrans" cxnId="{86796D10-D128-4C23-BA76-7CAFE73B29BA}">
      <dgm:prSet/>
      <dgm:spPr/>
      <dgm:t>
        <a:bodyPr/>
        <a:lstStyle/>
        <a:p>
          <a:endParaRPr lang="es-EC" sz="1350" b="1"/>
        </a:p>
      </dgm:t>
    </dgm:pt>
    <dgm:pt modelId="{71FC852E-93BF-41A4-90EA-2AA4C4EFDCB8}">
      <dgm:prSet phldrT="[Texto]" custT="1"/>
      <dgm:spPr/>
      <dgm:t>
        <a:bodyPr/>
        <a:lstStyle/>
        <a:p>
          <a:r>
            <a:rPr lang="es-EC" sz="1350" b="1" dirty="0" smtClean="0">
              <a:hlinkClick xmlns:r="http://schemas.openxmlformats.org/officeDocument/2006/relationships" r:id="rId8" action="ppaction://hlinksldjump"/>
            </a:rPr>
            <a:t>HERRAMIENTAS A UTILIZAR</a:t>
          </a:r>
          <a:endParaRPr lang="es-EC" sz="1350" b="1" dirty="0"/>
        </a:p>
      </dgm:t>
    </dgm:pt>
    <dgm:pt modelId="{166159FD-1AB5-4B67-B678-F9A009EF5EDA}" type="parTrans" cxnId="{A2AA0F52-14E1-4854-947A-200CD1E818F1}">
      <dgm:prSet/>
      <dgm:spPr/>
      <dgm:t>
        <a:bodyPr/>
        <a:lstStyle/>
        <a:p>
          <a:endParaRPr lang="es-EC" sz="1350" b="1"/>
        </a:p>
      </dgm:t>
    </dgm:pt>
    <dgm:pt modelId="{349974A8-9135-4E19-AF71-08613A68BFA8}" type="sibTrans" cxnId="{A2AA0F52-14E1-4854-947A-200CD1E818F1}">
      <dgm:prSet/>
      <dgm:spPr/>
      <dgm:t>
        <a:bodyPr/>
        <a:lstStyle/>
        <a:p>
          <a:endParaRPr lang="es-EC" sz="1350" b="1"/>
        </a:p>
      </dgm:t>
    </dgm:pt>
    <dgm:pt modelId="{F56BD009-E922-47C7-9566-3DC9C56FBC6E}">
      <dgm:prSet phldrT="[Texto]" custT="1"/>
      <dgm:spPr/>
      <dgm:t>
        <a:bodyPr/>
        <a:lstStyle/>
        <a:p>
          <a:r>
            <a:rPr lang="es-EC" sz="1350" b="1" dirty="0" smtClean="0">
              <a:hlinkClick xmlns:r="http://schemas.openxmlformats.org/officeDocument/2006/relationships" r:id="rId9" action="ppaction://hlinksldjump"/>
            </a:rPr>
            <a:t>LEVANTAMIENTO DE REQUERIMIENTOS</a:t>
          </a:r>
          <a:endParaRPr lang="es-EC" sz="1350" b="1" dirty="0"/>
        </a:p>
      </dgm:t>
    </dgm:pt>
    <dgm:pt modelId="{4CB6AFF9-C856-4399-BCF2-0981869FE228}" type="parTrans" cxnId="{AA9649F7-D1B7-472F-9C71-29FA15002101}">
      <dgm:prSet/>
      <dgm:spPr/>
      <dgm:t>
        <a:bodyPr/>
        <a:lstStyle/>
        <a:p>
          <a:endParaRPr lang="es-EC" sz="1350" b="1"/>
        </a:p>
      </dgm:t>
    </dgm:pt>
    <dgm:pt modelId="{B01AAFC6-4A69-431F-8F43-629B930AB0F9}" type="sibTrans" cxnId="{AA9649F7-D1B7-472F-9C71-29FA15002101}">
      <dgm:prSet/>
      <dgm:spPr/>
      <dgm:t>
        <a:bodyPr/>
        <a:lstStyle/>
        <a:p>
          <a:endParaRPr lang="es-EC" sz="1350" b="1"/>
        </a:p>
      </dgm:t>
    </dgm:pt>
    <dgm:pt modelId="{0D7C1D2E-5A72-499B-83B2-838EBB5C9036}">
      <dgm:prSet phldrT="[Texto]" custT="1"/>
      <dgm:spPr/>
      <dgm:t>
        <a:bodyPr/>
        <a:lstStyle/>
        <a:p>
          <a:r>
            <a:rPr lang="es-EC" sz="1350" b="1" dirty="0" smtClean="0">
              <a:hlinkClick xmlns:r="http://schemas.openxmlformats.org/officeDocument/2006/relationships" r:id="rId10" action="ppaction://hlinksldjump"/>
            </a:rPr>
            <a:t>MODELOS DE RUP</a:t>
          </a:r>
          <a:endParaRPr lang="es-EC" sz="1350" b="1" dirty="0"/>
        </a:p>
      </dgm:t>
    </dgm:pt>
    <dgm:pt modelId="{9DA2D903-880D-43E1-9B55-75FB29E68535}" type="parTrans" cxnId="{544CE9B5-0CB4-4DF7-B324-C41554E7CE13}">
      <dgm:prSet/>
      <dgm:spPr/>
      <dgm:t>
        <a:bodyPr/>
        <a:lstStyle/>
        <a:p>
          <a:endParaRPr lang="es-EC" sz="1350" b="1"/>
        </a:p>
      </dgm:t>
    </dgm:pt>
    <dgm:pt modelId="{1997B47D-0BB8-4619-A7FD-B7D1A661CBCE}" type="sibTrans" cxnId="{544CE9B5-0CB4-4DF7-B324-C41554E7CE13}">
      <dgm:prSet/>
      <dgm:spPr/>
      <dgm:t>
        <a:bodyPr/>
        <a:lstStyle/>
        <a:p>
          <a:endParaRPr lang="es-EC" sz="1350" b="1"/>
        </a:p>
      </dgm:t>
    </dgm:pt>
    <dgm:pt modelId="{FE1B3FB4-119B-4EA3-B653-8BBA6CA3D044}">
      <dgm:prSet phldrT="[Texto]" custT="1"/>
      <dgm:spPr/>
      <dgm:t>
        <a:bodyPr/>
        <a:lstStyle/>
        <a:p>
          <a:r>
            <a:rPr lang="es-EC" sz="1350" b="1" dirty="0" smtClean="0">
              <a:hlinkClick xmlns:r="http://schemas.openxmlformats.org/officeDocument/2006/relationships" r:id="rId11" action="ppaction://hlinksldjump"/>
            </a:rPr>
            <a:t>MODELOS WEBML</a:t>
          </a:r>
          <a:endParaRPr lang="es-EC" sz="1350" b="1" dirty="0"/>
        </a:p>
      </dgm:t>
    </dgm:pt>
    <dgm:pt modelId="{7402846E-D1DF-4A18-B4DC-DFE25915B225}" type="parTrans" cxnId="{51333DD1-8AC2-4484-9CA8-D1A1F10292D8}">
      <dgm:prSet/>
      <dgm:spPr/>
      <dgm:t>
        <a:bodyPr/>
        <a:lstStyle/>
        <a:p>
          <a:endParaRPr lang="es-EC" sz="1350" b="1"/>
        </a:p>
      </dgm:t>
    </dgm:pt>
    <dgm:pt modelId="{3F184C9A-D7C8-40E4-919B-81D2AD069CD1}" type="sibTrans" cxnId="{51333DD1-8AC2-4484-9CA8-D1A1F10292D8}">
      <dgm:prSet/>
      <dgm:spPr/>
      <dgm:t>
        <a:bodyPr/>
        <a:lstStyle/>
        <a:p>
          <a:endParaRPr lang="es-EC" sz="1350" b="1"/>
        </a:p>
      </dgm:t>
    </dgm:pt>
    <dgm:pt modelId="{34F263E6-DD88-4970-8A61-6F310DF66693}">
      <dgm:prSet phldrT="[Texto]" custT="1"/>
      <dgm:spPr/>
      <dgm:t>
        <a:bodyPr/>
        <a:lstStyle/>
        <a:p>
          <a:r>
            <a:rPr lang="es-EC" sz="1350" b="1" dirty="0" smtClean="0">
              <a:hlinkClick xmlns:r="http://schemas.openxmlformats.org/officeDocument/2006/relationships" r:id="rId12" action="ppaction://hlinksldjump"/>
            </a:rPr>
            <a:t>LO QUE SE APRENDIÓ</a:t>
          </a:r>
          <a:endParaRPr lang="es-EC" sz="1350" b="1" dirty="0"/>
        </a:p>
      </dgm:t>
    </dgm:pt>
    <dgm:pt modelId="{DC79882E-540A-45CE-90BC-90D40B103BC6}" type="parTrans" cxnId="{A3A3E51E-5B85-428D-BE65-138EC2C449F3}">
      <dgm:prSet/>
      <dgm:spPr/>
      <dgm:t>
        <a:bodyPr/>
        <a:lstStyle/>
        <a:p>
          <a:endParaRPr lang="es-EC" sz="1350" b="1"/>
        </a:p>
      </dgm:t>
    </dgm:pt>
    <dgm:pt modelId="{6F208661-132E-4989-96BE-DE17467624A2}" type="sibTrans" cxnId="{A3A3E51E-5B85-428D-BE65-138EC2C449F3}">
      <dgm:prSet/>
      <dgm:spPr/>
      <dgm:t>
        <a:bodyPr/>
        <a:lstStyle/>
        <a:p>
          <a:endParaRPr lang="es-EC" sz="1350" b="1"/>
        </a:p>
      </dgm:t>
    </dgm:pt>
    <dgm:pt modelId="{E47D6BCF-A4E3-4F5A-B0C9-FE998E1E2267}">
      <dgm:prSet phldrT="[Texto]" custT="1"/>
      <dgm:spPr/>
      <dgm:t>
        <a:bodyPr/>
        <a:lstStyle/>
        <a:p>
          <a:r>
            <a:rPr lang="es-EC" sz="1350" b="1" dirty="0" smtClean="0">
              <a:hlinkClick xmlns:r="http://schemas.openxmlformats.org/officeDocument/2006/relationships" r:id="rId13" action="ppaction://hlinksldjump"/>
            </a:rPr>
            <a:t>APLICACIÓN WEB</a:t>
          </a:r>
          <a:endParaRPr lang="es-EC" sz="1350" b="1" dirty="0"/>
        </a:p>
      </dgm:t>
    </dgm:pt>
    <dgm:pt modelId="{522F51A3-DA8E-4F70-BBCB-77E102A838E4}" type="parTrans" cxnId="{291F3C42-7E13-4BC9-A317-7CEEE9B11D9E}">
      <dgm:prSet/>
      <dgm:spPr/>
      <dgm:t>
        <a:bodyPr/>
        <a:lstStyle/>
        <a:p>
          <a:endParaRPr lang="es-EC" sz="1350" b="1"/>
        </a:p>
      </dgm:t>
    </dgm:pt>
    <dgm:pt modelId="{1AC3EDDA-645F-4652-B9F2-FFDAD3C06A64}" type="sibTrans" cxnId="{291F3C42-7E13-4BC9-A317-7CEEE9B11D9E}">
      <dgm:prSet/>
      <dgm:spPr/>
      <dgm:t>
        <a:bodyPr/>
        <a:lstStyle/>
        <a:p>
          <a:endParaRPr lang="es-EC" sz="1350" b="1"/>
        </a:p>
      </dgm:t>
    </dgm:pt>
    <dgm:pt modelId="{7B78B6EF-F4C3-43D0-BDF2-36A328486C0D}">
      <dgm:prSet phldrT="[Texto]" custT="1"/>
      <dgm:spPr/>
      <dgm:t>
        <a:bodyPr/>
        <a:lstStyle/>
        <a:p>
          <a:r>
            <a:rPr lang="es-EC" sz="1350" b="1" dirty="0" smtClean="0">
              <a:hlinkClick xmlns:r="http://schemas.openxmlformats.org/officeDocument/2006/relationships" r:id="rId14" action="ppaction://hlinksldjump"/>
            </a:rPr>
            <a:t>RESULTADOS</a:t>
          </a:r>
          <a:endParaRPr lang="es-EC" sz="1350" b="1" dirty="0"/>
        </a:p>
      </dgm:t>
    </dgm:pt>
    <dgm:pt modelId="{19CCA4AD-D16D-43D6-B5F1-76668C86DD74}" type="parTrans" cxnId="{447F3A78-566A-46E2-B4E1-BE73489DB68D}">
      <dgm:prSet/>
      <dgm:spPr/>
      <dgm:t>
        <a:bodyPr/>
        <a:lstStyle/>
        <a:p>
          <a:endParaRPr lang="es-EC" sz="1350" b="1"/>
        </a:p>
      </dgm:t>
    </dgm:pt>
    <dgm:pt modelId="{2B94380E-E198-4DB5-B476-4513B8F736B5}" type="sibTrans" cxnId="{447F3A78-566A-46E2-B4E1-BE73489DB68D}">
      <dgm:prSet/>
      <dgm:spPr/>
      <dgm:t>
        <a:bodyPr/>
        <a:lstStyle/>
        <a:p>
          <a:endParaRPr lang="es-EC" sz="1350" b="1"/>
        </a:p>
      </dgm:t>
    </dgm:pt>
    <dgm:pt modelId="{A2895BAB-E832-4C2A-8FD1-E7A1FA79A704}">
      <dgm:prSet phldrT="[Texto]" custT="1"/>
      <dgm:spPr/>
      <dgm:t>
        <a:bodyPr/>
        <a:lstStyle/>
        <a:p>
          <a:r>
            <a:rPr lang="es-EC" sz="1350" b="1" dirty="0" smtClean="0">
              <a:hlinkClick xmlns:r="http://schemas.openxmlformats.org/officeDocument/2006/relationships" r:id="rId15" action="ppaction://hlinksldjump"/>
            </a:rPr>
            <a:t>CONCLUSIONES Y RECOMENDACIONES</a:t>
          </a:r>
          <a:endParaRPr lang="es-EC" sz="1350" b="1" dirty="0"/>
        </a:p>
      </dgm:t>
    </dgm:pt>
    <dgm:pt modelId="{6F26355A-9900-49CD-A95D-8E8103B275E5}" type="parTrans" cxnId="{E2C5707E-F035-4C8D-A97C-65B69DE3FF99}">
      <dgm:prSet/>
      <dgm:spPr/>
      <dgm:t>
        <a:bodyPr/>
        <a:lstStyle/>
        <a:p>
          <a:endParaRPr lang="es-EC" sz="1350" b="1"/>
        </a:p>
      </dgm:t>
    </dgm:pt>
    <dgm:pt modelId="{E1B8DB67-F699-4D97-A371-CB172EFACC5B}" type="sibTrans" cxnId="{E2C5707E-F035-4C8D-A97C-65B69DE3FF99}">
      <dgm:prSet/>
      <dgm:spPr/>
      <dgm:t>
        <a:bodyPr/>
        <a:lstStyle/>
        <a:p>
          <a:endParaRPr lang="es-EC" sz="1350" b="1"/>
        </a:p>
      </dgm:t>
    </dgm:pt>
    <dgm:pt modelId="{022388EA-9544-4269-B5DB-DEC457E9887D}">
      <dgm:prSet phldrT="[Texto]" custT="1"/>
      <dgm:spPr/>
      <dgm:t>
        <a:bodyPr/>
        <a:lstStyle/>
        <a:p>
          <a:r>
            <a:rPr lang="es-EC" sz="1350" b="1" dirty="0" smtClean="0">
              <a:hlinkClick xmlns:r="http://schemas.openxmlformats.org/officeDocument/2006/relationships" r:id="rId16" action="ppaction://hlinksldjump"/>
            </a:rPr>
            <a:t>BIBLIOGRAFÍA Y REFERENCIAS</a:t>
          </a:r>
          <a:endParaRPr lang="es-EC" sz="1350" b="1" dirty="0"/>
        </a:p>
      </dgm:t>
    </dgm:pt>
    <dgm:pt modelId="{E036D507-C4C7-467E-98D9-6338085C415B}" type="parTrans" cxnId="{68CFE527-2C81-4A81-B2D3-A11938D30F79}">
      <dgm:prSet/>
      <dgm:spPr/>
      <dgm:t>
        <a:bodyPr/>
        <a:lstStyle/>
        <a:p>
          <a:endParaRPr lang="es-EC" sz="1350" b="1"/>
        </a:p>
      </dgm:t>
    </dgm:pt>
    <dgm:pt modelId="{31250888-048C-4484-9B0B-664EBD826E80}" type="sibTrans" cxnId="{68CFE527-2C81-4A81-B2D3-A11938D30F79}">
      <dgm:prSet/>
      <dgm:spPr/>
      <dgm:t>
        <a:bodyPr/>
        <a:lstStyle/>
        <a:p>
          <a:endParaRPr lang="es-EC" sz="1350" b="1"/>
        </a:p>
      </dgm:t>
    </dgm:pt>
    <dgm:pt modelId="{4C07D1F6-7910-43B5-A09B-546660AC4DAC}" type="pres">
      <dgm:prSet presAssocID="{590F974F-F984-43D0-BC6A-BF430DB9208C}" presName="linear" presStyleCnt="0">
        <dgm:presLayoutVars>
          <dgm:dir/>
          <dgm:animLvl val="lvl"/>
          <dgm:resizeHandles val="exact"/>
        </dgm:presLayoutVars>
      </dgm:prSet>
      <dgm:spPr/>
      <dgm:t>
        <a:bodyPr/>
        <a:lstStyle/>
        <a:p>
          <a:endParaRPr lang="es-EC"/>
        </a:p>
      </dgm:t>
    </dgm:pt>
    <dgm:pt modelId="{2AF5317C-EA61-4E6D-8282-0C0046DA37E3}" type="pres">
      <dgm:prSet presAssocID="{1C1359B9-0D4C-492C-B856-05C176D0E891}" presName="parentLin" presStyleCnt="0"/>
      <dgm:spPr/>
    </dgm:pt>
    <dgm:pt modelId="{A7536397-2797-4963-B4B2-1D6A11BBC770}" type="pres">
      <dgm:prSet presAssocID="{1C1359B9-0D4C-492C-B856-05C176D0E891}" presName="parentLeftMargin" presStyleLbl="node1" presStyleIdx="0" presStyleCnt="16"/>
      <dgm:spPr/>
      <dgm:t>
        <a:bodyPr/>
        <a:lstStyle/>
        <a:p>
          <a:endParaRPr lang="es-EC"/>
        </a:p>
      </dgm:t>
    </dgm:pt>
    <dgm:pt modelId="{177519B9-B6D8-4FA0-84C4-DBF8FEB49544}" type="pres">
      <dgm:prSet presAssocID="{1C1359B9-0D4C-492C-B856-05C176D0E891}" presName="parentText" presStyleLbl="node1" presStyleIdx="0" presStyleCnt="16" custLinFactNeighborX="840" custLinFactNeighborY="-7157">
        <dgm:presLayoutVars>
          <dgm:chMax val="0"/>
          <dgm:bulletEnabled val="1"/>
        </dgm:presLayoutVars>
      </dgm:prSet>
      <dgm:spPr/>
      <dgm:t>
        <a:bodyPr/>
        <a:lstStyle/>
        <a:p>
          <a:endParaRPr lang="es-EC"/>
        </a:p>
      </dgm:t>
    </dgm:pt>
    <dgm:pt modelId="{63BAF6FD-9274-49A2-8ACA-DB69E8D5A426}" type="pres">
      <dgm:prSet presAssocID="{1C1359B9-0D4C-492C-B856-05C176D0E891}" presName="negativeSpace" presStyleCnt="0"/>
      <dgm:spPr/>
    </dgm:pt>
    <dgm:pt modelId="{E72FC578-DEDD-4B92-AC3D-49A898A76659}" type="pres">
      <dgm:prSet presAssocID="{1C1359B9-0D4C-492C-B856-05C176D0E891}" presName="childText" presStyleLbl="conFgAcc1" presStyleIdx="0" presStyleCnt="16">
        <dgm:presLayoutVars>
          <dgm:bulletEnabled val="1"/>
        </dgm:presLayoutVars>
      </dgm:prSet>
      <dgm:spPr/>
    </dgm:pt>
    <dgm:pt modelId="{8536492C-CB8A-4558-B2EC-B0AB3655F008}" type="pres">
      <dgm:prSet presAssocID="{F2BF17A7-0194-438A-A316-E9E9C86A6F77}" presName="spaceBetweenRectangles" presStyleCnt="0"/>
      <dgm:spPr/>
    </dgm:pt>
    <dgm:pt modelId="{B986076C-9E6F-4545-B785-871A79488DAF}" type="pres">
      <dgm:prSet presAssocID="{A82C6F30-A779-4620-9FBF-483AF7290331}" presName="parentLin" presStyleCnt="0"/>
      <dgm:spPr/>
    </dgm:pt>
    <dgm:pt modelId="{7C8D404A-C8C4-46DE-939D-65C86E609FD9}" type="pres">
      <dgm:prSet presAssocID="{A82C6F30-A779-4620-9FBF-483AF7290331}" presName="parentLeftMargin" presStyleLbl="node1" presStyleIdx="0" presStyleCnt="16"/>
      <dgm:spPr/>
      <dgm:t>
        <a:bodyPr/>
        <a:lstStyle/>
        <a:p>
          <a:endParaRPr lang="es-EC"/>
        </a:p>
      </dgm:t>
    </dgm:pt>
    <dgm:pt modelId="{B37CACEC-1D09-42A1-87B4-92E18E892284}" type="pres">
      <dgm:prSet presAssocID="{A82C6F30-A779-4620-9FBF-483AF7290331}" presName="parentText" presStyleLbl="node1" presStyleIdx="1" presStyleCnt="16">
        <dgm:presLayoutVars>
          <dgm:chMax val="0"/>
          <dgm:bulletEnabled val="1"/>
        </dgm:presLayoutVars>
      </dgm:prSet>
      <dgm:spPr/>
      <dgm:t>
        <a:bodyPr/>
        <a:lstStyle/>
        <a:p>
          <a:endParaRPr lang="es-EC"/>
        </a:p>
      </dgm:t>
    </dgm:pt>
    <dgm:pt modelId="{26920E5B-3CE1-43C4-A2A2-8DC858752C75}" type="pres">
      <dgm:prSet presAssocID="{A82C6F30-A779-4620-9FBF-483AF7290331}" presName="negativeSpace" presStyleCnt="0"/>
      <dgm:spPr/>
    </dgm:pt>
    <dgm:pt modelId="{4A7EE478-10FD-4A6B-A9AD-88E2C6806AED}" type="pres">
      <dgm:prSet presAssocID="{A82C6F30-A779-4620-9FBF-483AF7290331}" presName="childText" presStyleLbl="conFgAcc1" presStyleIdx="1" presStyleCnt="16">
        <dgm:presLayoutVars>
          <dgm:bulletEnabled val="1"/>
        </dgm:presLayoutVars>
      </dgm:prSet>
      <dgm:spPr/>
    </dgm:pt>
    <dgm:pt modelId="{070A9C51-56AD-4A60-B535-E68B34866237}" type="pres">
      <dgm:prSet presAssocID="{F4AC3B48-0E03-461B-9081-5B6496FED82E}" presName="spaceBetweenRectangles" presStyleCnt="0"/>
      <dgm:spPr/>
    </dgm:pt>
    <dgm:pt modelId="{D5F6CCC0-D2A2-4685-83C7-2CE57F01B4C9}" type="pres">
      <dgm:prSet presAssocID="{47497CC2-832A-43F8-9573-CE533970E9FE}" presName="parentLin" presStyleCnt="0"/>
      <dgm:spPr/>
    </dgm:pt>
    <dgm:pt modelId="{DF4108DA-41A4-4684-8470-34E528E9BBD2}" type="pres">
      <dgm:prSet presAssocID="{47497CC2-832A-43F8-9573-CE533970E9FE}" presName="parentLeftMargin" presStyleLbl="node1" presStyleIdx="1" presStyleCnt="16"/>
      <dgm:spPr/>
      <dgm:t>
        <a:bodyPr/>
        <a:lstStyle/>
        <a:p>
          <a:endParaRPr lang="es-EC"/>
        </a:p>
      </dgm:t>
    </dgm:pt>
    <dgm:pt modelId="{6B037C9C-C334-4F7A-A645-916CB9D2BDD5}" type="pres">
      <dgm:prSet presAssocID="{47497CC2-832A-43F8-9573-CE533970E9FE}" presName="parentText" presStyleLbl="node1" presStyleIdx="2" presStyleCnt="16">
        <dgm:presLayoutVars>
          <dgm:chMax val="0"/>
          <dgm:bulletEnabled val="1"/>
        </dgm:presLayoutVars>
      </dgm:prSet>
      <dgm:spPr/>
      <dgm:t>
        <a:bodyPr/>
        <a:lstStyle/>
        <a:p>
          <a:endParaRPr lang="es-EC"/>
        </a:p>
      </dgm:t>
    </dgm:pt>
    <dgm:pt modelId="{E954721D-88EA-485F-B4B6-0D223AD6F506}" type="pres">
      <dgm:prSet presAssocID="{47497CC2-832A-43F8-9573-CE533970E9FE}" presName="negativeSpace" presStyleCnt="0"/>
      <dgm:spPr/>
    </dgm:pt>
    <dgm:pt modelId="{A157F097-5E61-4D13-ABBA-ACCD08009458}" type="pres">
      <dgm:prSet presAssocID="{47497CC2-832A-43F8-9573-CE533970E9FE}" presName="childText" presStyleLbl="conFgAcc1" presStyleIdx="2" presStyleCnt="16" custLinFactNeighborX="2521" custLinFactNeighborY="86426">
        <dgm:presLayoutVars>
          <dgm:bulletEnabled val="1"/>
        </dgm:presLayoutVars>
      </dgm:prSet>
      <dgm:spPr/>
    </dgm:pt>
    <dgm:pt modelId="{27152C3E-2047-4603-AB65-26855FC46DFF}" type="pres">
      <dgm:prSet presAssocID="{5D06B821-EB45-46CE-B5F2-EA368D960AA5}" presName="spaceBetweenRectangles" presStyleCnt="0"/>
      <dgm:spPr/>
    </dgm:pt>
    <dgm:pt modelId="{0973458A-90BE-4807-AD86-ED5DC3D5ADFF}" type="pres">
      <dgm:prSet presAssocID="{2D9502BD-9101-492E-A061-A26D43ADCE83}" presName="parentLin" presStyleCnt="0"/>
      <dgm:spPr/>
    </dgm:pt>
    <dgm:pt modelId="{CBFB4F93-066B-4C1F-B38D-7B85952E6C0E}" type="pres">
      <dgm:prSet presAssocID="{2D9502BD-9101-492E-A061-A26D43ADCE83}" presName="parentLeftMargin" presStyleLbl="node1" presStyleIdx="2" presStyleCnt="16"/>
      <dgm:spPr/>
      <dgm:t>
        <a:bodyPr/>
        <a:lstStyle/>
        <a:p>
          <a:endParaRPr lang="es-EC"/>
        </a:p>
      </dgm:t>
    </dgm:pt>
    <dgm:pt modelId="{3AEC3661-B1E7-460E-91D9-5FC7AB9DE2E1}" type="pres">
      <dgm:prSet presAssocID="{2D9502BD-9101-492E-A061-A26D43ADCE83}" presName="parentText" presStyleLbl="node1" presStyleIdx="3" presStyleCnt="16">
        <dgm:presLayoutVars>
          <dgm:chMax val="0"/>
          <dgm:bulletEnabled val="1"/>
        </dgm:presLayoutVars>
      </dgm:prSet>
      <dgm:spPr/>
      <dgm:t>
        <a:bodyPr/>
        <a:lstStyle/>
        <a:p>
          <a:endParaRPr lang="es-EC"/>
        </a:p>
      </dgm:t>
    </dgm:pt>
    <dgm:pt modelId="{637638DE-15A7-4B14-9AA7-2DB168C2787A}" type="pres">
      <dgm:prSet presAssocID="{2D9502BD-9101-492E-A061-A26D43ADCE83}" presName="negativeSpace" presStyleCnt="0"/>
      <dgm:spPr/>
    </dgm:pt>
    <dgm:pt modelId="{87CCDFD3-F017-4BB9-803F-D0A64B4A3994}" type="pres">
      <dgm:prSet presAssocID="{2D9502BD-9101-492E-A061-A26D43ADCE83}" presName="childText" presStyleLbl="conFgAcc1" presStyleIdx="3" presStyleCnt="16">
        <dgm:presLayoutVars>
          <dgm:bulletEnabled val="1"/>
        </dgm:presLayoutVars>
      </dgm:prSet>
      <dgm:spPr/>
    </dgm:pt>
    <dgm:pt modelId="{799580F0-6134-425C-A88F-DFAB25C76C17}" type="pres">
      <dgm:prSet presAssocID="{AB4C2DB7-0CBF-4FF3-93CC-52196A8FBF33}" presName="spaceBetweenRectangles" presStyleCnt="0"/>
      <dgm:spPr/>
    </dgm:pt>
    <dgm:pt modelId="{D4DC4A9F-662F-4E27-AB18-8170186EFE0B}" type="pres">
      <dgm:prSet presAssocID="{AC63855B-BF23-401A-B11A-BE8E11094B50}" presName="parentLin" presStyleCnt="0"/>
      <dgm:spPr/>
    </dgm:pt>
    <dgm:pt modelId="{FFECA6B7-5AAB-4AF3-ACC1-9BFA67DB54A5}" type="pres">
      <dgm:prSet presAssocID="{AC63855B-BF23-401A-B11A-BE8E11094B50}" presName="parentLeftMargin" presStyleLbl="node1" presStyleIdx="3" presStyleCnt="16"/>
      <dgm:spPr/>
      <dgm:t>
        <a:bodyPr/>
        <a:lstStyle/>
        <a:p>
          <a:endParaRPr lang="es-EC"/>
        </a:p>
      </dgm:t>
    </dgm:pt>
    <dgm:pt modelId="{00FAEA35-B379-4986-8BE2-28845B2D2175}" type="pres">
      <dgm:prSet presAssocID="{AC63855B-BF23-401A-B11A-BE8E11094B50}" presName="parentText" presStyleLbl="node1" presStyleIdx="4" presStyleCnt="16">
        <dgm:presLayoutVars>
          <dgm:chMax val="0"/>
          <dgm:bulletEnabled val="1"/>
        </dgm:presLayoutVars>
      </dgm:prSet>
      <dgm:spPr/>
      <dgm:t>
        <a:bodyPr/>
        <a:lstStyle/>
        <a:p>
          <a:endParaRPr lang="es-EC"/>
        </a:p>
      </dgm:t>
    </dgm:pt>
    <dgm:pt modelId="{05E34962-4467-416A-80A2-0340FA2DAACE}" type="pres">
      <dgm:prSet presAssocID="{AC63855B-BF23-401A-B11A-BE8E11094B50}" presName="negativeSpace" presStyleCnt="0"/>
      <dgm:spPr/>
    </dgm:pt>
    <dgm:pt modelId="{C75787C7-A8DC-44CD-BF23-97BA746AC5D3}" type="pres">
      <dgm:prSet presAssocID="{AC63855B-BF23-401A-B11A-BE8E11094B50}" presName="childText" presStyleLbl="conFgAcc1" presStyleIdx="4" presStyleCnt="16">
        <dgm:presLayoutVars>
          <dgm:bulletEnabled val="1"/>
        </dgm:presLayoutVars>
      </dgm:prSet>
      <dgm:spPr/>
    </dgm:pt>
    <dgm:pt modelId="{8006E925-F3E7-4D8C-8B58-64664E38C805}" type="pres">
      <dgm:prSet presAssocID="{39F2B15A-FE9F-4618-8408-A54810B08C63}" presName="spaceBetweenRectangles" presStyleCnt="0"/>
      <dgm:spPr/>
    </dgm:pt>
    <dgm:pt modelId="{F145D346-BEE0-4C17-B63E-F99121D7F8AB}" type="pres">
      <dgm:prSet presAssocID="{967331AF-9678-4F69-A77A-A8C3BE6D2278}" presName="parentLin" presStyleCnt="0"/>
      <dgm:spPr/>
    </dgm:pt>
    <dgm:pt modelId="{BAB7F10F-2F0F-41EA-BF06-8068CFBABC35}" type="pres">
      <dgm:prSet presAssocID="{967331AF-9678-4F69-A77A-A8C3BE6D2278}" presName="parentLeftMargin" presStyleLbl="node1" presStyleIdx="4" presStyleCnt="16"/>
      <dgm:spPr/>
      <dgm:t>
        <a:bodyPr/>
        <a:lstStyle/>
        <a:p>
          <a:endParaRPr lang="es-EC"/>
        </a:p>
      </dgm:t>
    </dgm:pt>
    <dgm:pt modelId="{CAEAAE67-BFA2-4EED-AD11-559A58B85472}" type="pres">
      <dgm:prSet presAssocID="{967331AF-9678-4F69-A77A-A8C3BE6D2278}" presName="parentText" presStyleLbl="node1" presStyleIdx="5" presStyleCnt="16">
        <dgm:presLayoutVars>
          <dgm:chMax val="0"/>
          <dgm:bulletEnabled val="1"/>
        </dgm:presLayoutVars>
      </dgm:prSet>
      <dgm:spPr/>
      <dgm:t>
        <a:bodyPr/>
        <a:lstStyle/>
        <a:p>
          <a:endParaRPr lang="es-EC"/>
        </a:p>
      </dgm:t>
    </dgm:pt>
    <dgm:pt modelId="{C1AF9D40-A8B3-4AD1-B32F-CFC27CC5CBC7}" type="pres">
      <dgm:prSet presAssocID="{967331AF-9678-4F69-A77A-A8C3BE6D2278}" presName="negativeSpace" presStyleCnt="0"/>
      <dgm:spPr/>
    </dgm:pt>
    <dgm:pt modelId="{7F818398-8765-4D57-BBE3-A1270FCDCD65}" type="pres">
      <dgm:prSet presAssocID="{967331AF-9678-4F69-A77A-A8C3BE6D2278}" presName="childText" presStyleLbl="conFgAcc1" presStyleIdx="5" presStyleCnt="16">
        <dgm:presLayoutVars>
          <dgm:bulletEnabled val="1"/>
        </dgm:presLayoutVars>
      </dgm:prSet>
      <dgm:spPr/>
    </dgm:pt>
    <dgm:pt modelId="{2AA2A89E-F3CB-4B06-A4B9-2A6E05D6C0C1}" type="pres">
      <dgm:prSet presAssocID="{24C63CAE-E912-4D1B-82B4-71247161BD27}" presName="spaceBetweenRectangles" presStyleCnt="0"/>
      <dgm:spPr/>
    </dgm:pt>
    <dgm:pt modelId="{D0CCB469-CBBE-41AD-BD9A-D1C328AC4C7F}" type="pres">
      <dgm:prSet presAssocID="{304DA4F6-BCC0-44F4-92B6-280979F8A4AD}" presName="parentLin" presStyleCnt="0"/>
      <dgm:spPr/>
    </dgm:pt>
    <dgm:pt modelId="{2A4378B2-D53E-4CDB-9D87-A8CF0F41BDCE}" type="pres">
      <dgm:prSet presAssocID="{304DA4F6-BCC0-44F4-92B6-280979F8A4AD}" presName="parentLeftMargin" presStyleLbl="node1" presStyleIdx="5" presStyleCnt="16"/>
      <dgm:spPr/>
      <dgm:t>
        <a:bodyPr/>
        <a:lstStyle/>
        <a:p>
          <a:endParaRPr lang="es-EC"/>
        </a:p>
      </dgm:t>
    </dgm:pt>
    <dgm:pt modelId="{3FB27E14-C6FE-430B-B8BF-AE5046C298D3}" type="pres">
      <dgm:prSet presAssocID="{304DA4F6-BCC0-44F4-92B6-280979F8A4AD}" presName="parentText" presStyleLbl="node1" presStyleIdx="6" presStyleCnt="16">
        <dgm:presLayoutVars>
          <dgm:chMax val="0"/>
          <dgm:bulletEnabled val="1"/>
        </dgm:presLayoutVars>
      </dgm:prSet>
      <dgm:spPr/>
      <dgm:t>
        <a:bodyPr/>
        <a:lstStyle/>
        <a:p>
          <a:endParaRPr lang="es-EC"/>
        </a:p>
      </dgm:t>
    </dgm:pt>
    <dgm:pt modelId="{723D69FD-81D9-475D-B552-2B1A38E116EA}" type="pres">
      <dgm:prSet presAssocID="{304DA4F6-BCC0-44F4-92B6-280979F8A4AD}" presName="negativeSpace" presStyleCnt="0"/>
      <dgm:spPr/>
    </dgm:pt>
    <dgm:pt modelId="{67760F8E-EBEB-4D55-883A-E1233239A31C}" type="pres">
      <dgm:prSet presAssocID="{304DA4F6-BCC0-44F4-92B6-280979F8A4AD}" presName="childText" presStyleLbl="conFgAcc1" presStyleIdx="6" presStyleCnt="16">
        <dgm:presLayoutVars>
          <dgm:bulletEnabled val="1"/>
        </dgm:presLayoutVars>
      </dgm:prSet>
      <dgm:spPr/>
    </dgm:pt>
    <dgm:pt modelId="{A3DA7185-94BB-4E38-AB01-F6ADCD591860}" type="pres">
      <dgm:prSet presAssocID="{19665E66-24DB-449C-B9E7-8DE321BFA354}" presName="spaceBetweenRectangles" presStyleCnt="0"/>
      <dgm:spPr/>
    </dgm:pt>
    <dgm:pt modelId="{886BDA5E-A9A8-4A99-9697-34259BF1FF0A}" type="pres">
      <dgm:prSet presAssocID="{71FC852E-93BF-41A4-90EA-2AA4C4EFDCB8}" presName="parentLin" presStyleCnt="0"/>
      <dgm:spPr/>
    </dgm:pt>
    <dgm:pt modelId="{3F356BBE-AD2C-48FD-BBE1-890E35AD9012}" type="pres">
      <dgm:prSet presAssocID="{71FC852E-93BF-41A4-90EA-2AA4C4EFDCB8}" presName="parentLeftMargin" presStyleLbl="node1" presStyleIdx="6" presStyleCnt="16"/>
      <dgm:spPr/>
      <dgm:t>
        <a:bodyPr/>
        <a:lstStyle/>
        <a:p>
          <a:endParaRPr lang="es-EC"/>
        </a:p>
      </dgm:t>
    </dgm:pt>
    <dgm:pt modelId="{F64F48CF-509E-49C1-A189-7723E5F9189E}" type="pres">
      <dgm:prSet presAssocID="{71FC852E-93BF-41A4-90EA-2AA4C4EFDCB8}" presName="parentText" presStyleLbl="node1" presStyleIdx="7" presStyleCnt="16">
        <dgm:presLayoutVars>
          <dgm:chMax val="0"/>
          <dgm:bulletEnabled val="1"/>
        </dgm:presLayoutVars>
      </dgm:prSet>
      <dgm:spPr/>
      <dgm:t>
        <a:bodyPr/>
        <a:lstStyle/>
        <a:p>
          <a:endParaRPr lang="es-EC"/>
        </a:p>
      </dgm:t>
    </dgm:pt>
    <dgm:pt modelId="{604BB738-B462-44DB-999C-22448519BC10}" type="pres">
      <dgm:prSet presAssocID="{71FC852E-93BF-41A4-90EA-2AA4C4EFDCB8}" presName="negativeSpace" presStyleCnt="0"/>
      <dgm:spPr/>
    </dgm:pt>
    <dgm:pt modelId="{6012E216-79F8-4AA9-8D1A-4AC901C0B1A2}" type="pres">
      <dgm:prSet presAssocID="{71FC852E-93BF-41A4-90EA-2AA4C4EFDCB8}" presName="childText" presStyleLbl="conFgAcc1" presStyleIdx="7" presStyleCnt="16">
        <dgm:presLayoutVars>
          <dgm:bulletEnabled val="1"/>
        </dgm:presLayoutVars>
      </dgm:prSet>
      <dgm:spPr/>
    </dgm:pt>
    <dgm:pt modelId="{AAC62E48-DC07-49F4-8DB0-B5045DA6FEE2}" type="pres">
      <dgm:prSet presAssocID="{349974A8-9135-4E19-AF71-08613A68BFA8}" presName="spaceBetweenRectangles" presStyleCnt="0"/>
      <dgm:spPr/>
    </dgm:pt>
    <dgm:pt modelId="{7A2FE484-74ED-436C-B3D2-F40E26ECD7A4}" type="pres">
      <dgm:prSet presAssocID="{F56BD009-E922-47C7-9566-3DC9C56FBC6E}" presName="parentLin" presStyleCnt="0"/>
      <dgm:spPr/>
    </dgm:pt>
    <dgm:pt modelId="{1AAB46A1-880A-46A1-BB41-BB93F1FB031B}" type="pres">
      <dgm:prSet presAssocID="{F56BD009-E922-47C7-9566-3DC9C56FBC6E}" presName="parentLeftMargin" presStyleLbl="node1" presStyleIdx="7" presStyleCnt="16"/>
      <dgm:spPr/>
      <dgm:t>
        <a:bodyPr/>
        <a:lstStyle/>
        <a:p>
          <a:endParaRPr lang="es-EC"/>
        </a:p>
      </dgm:t>
    </dgm:pt>
    <dgm:pt modelId="{0E643A58-5C55-411C-BF65-B63CCAE59CF4}" type="pres">
      <dgm:prSet presAssocID="{F56BD009-E922-47C7-9566-3DC9C56FBC6E}" presName="parentText" presStyleLbl="node1" presStyleIdx="8" presStyleCnt="16">
        <dgm:presLayoutVars>
          <dgm:chMax val="0"/>
          <dgm:bulletEnabled val="1"/>
        </dgm:presLayoutVars>
      </dgm:prSet>
      <dgm:spPr/>
      <dgm:t>
        <a:bodyPr/>
        <a:lstStyle/>
        <a:p>
          <a:endParaRPr lang="es-EC"/>
        </a:p>
      </dgm:t>
    </dgm:pt>
    <dgm:pt modelId="{DF8A85F5-4DE5-4F46-8488-09A9ED9A88EE}" type="pres">
      <dgm:prSet presAssocID="{F56BD009-E922-47C7-9566-3DC9C56FBC6E}" presName="negativeSpace" presStyleCnt="0"/>
      <dgm:spPr/>
    </dgm:pt>
    <dgm:pt modelId="{9B2D88F4-C88B-4BFB-BE32-5E64FD5DA4FC}" type="pres">
      <dgm:prSet presAssocID="{F56BD009-E922-47C7-9566-3DC9C56FBC6E}" presName="childText" presStyleLbl="conFgAcc1" presStyleIdx="8" presStyleCnt="16">
        <dgm:presLayoutVars>
          <dgm:bulletEnabled val="1"/>
        </dgm:presLayoutVars>
      </dgm:prSet>
      <dgm:spPr/>
    </dgm:pt>
    <dgm:pt modelId="{D982EE47-546E-4744-AE4D-B564AEE54E72}" type="pres">
      <dgm:prSet presAssocID="{B01AAFC6-4A69-431F-8F43-629B930AB0F9}" presName="spaceBetweenRectangles" presStyleCnt="0"/>
      <dgm:spPr/>
    </dgm:pt>
    <dgm:pt modelId="{4557FAD3-CF79-4CB7-ABAE-E2699B6B5ACA}" type="pres">
      <dgm:prSet presAssocID="{0D7C1D2E-5A72-499B-83B2-838EBB5C9036}" presName="parentLin" presStyleCnt="0"/>
      <dgm:spPr/>
    </dgm:pt>
    <dgm:pt modelId="{4B01874E-F11F-4D8C-9B5E-97735E146B7F}" type="pres">
      <dgm:prSet presAssocID="{0D7C1D2E-5A72-499B-83B2-838EBB5C9036}" presName="parentLeftMargin" presStyleLbl="node1" presStyleIdx="8" presStyleCnt="16"/>
      <dgm:spPr/>
      <dgm:t>
        <a:bodyPr/>
        <a:lstStyle/>
        <a:p>
          <a:endParaRPr lang="es-EC"/>
        </a:p>
      </dgm:t>
    </dgm:pt>
    <dgm:pt modelId="{5FCD5064-289C-462E-B421-BA2141D741A2}" type="pres">
      <dgm:prSet presAssocID="{0D7C1D2E-5A72-499B-83B2-838EBB5C9036}" presName="parentText" presStyleLbl="node1" presStyleIdx="9" presStyleCnt="16">
        <dgm:presLayoutVars>
          <dgm:chMax val="0"/>
          <dgm:bulletEnabled val="1"/>
        </dgm:presLayoutVars>
      </dgm:prSet>
      <dgm:spPr/>
      <dgm:t>
        <a:bodyPr/>
        <a:lstStyle/>
        <a:p>
          <a:endParaRPr lang="es-EC"/>
        </a:p>
      </dgm:t>
    </dgm:pt>
    <dgm:pt modelId="{B690A957-39A1-4431-884A-78AE893DEDE2}" type="pres">
      <dgm:prSet presAssocID="{0D7C1D2E-5A72-499B-83B2-838EBB5C9036}" presName="negativeSpace" presStyleCnt="0"/>
      <dgm:spPr/>
    </dgm:pt>
    <dgm:pt modelId="{E5A71EE8-51E0-435A-9D8D-1A10A4997168}" type="pres">
      <dgm:prSet presAssocID="{0D7C1D2E-5A72-499B-83B2-838EBB5C9036}" presName="childText" presStyleLbl="conFgAcc1" presStyleIdx="9" presStyleCnt="16">
        <dgm:presLayoutVars>
          <dgm:bulletEnabled val="1"/>
        </dgm:presLayoutVars>
      </dgm:prSet>
      <dgm:spPr/>
    </dgm:pt>
    <dgm:pt modelId="{764F1030-6C4A-4D47-8A3D-F1386CD32546}" type="pres">
      <dgm:prSet presAssocID="{1997B47D-0BB8-4619-A7FD-B7D1A661CBCE}" presName="spaceBetweenRectangles" presStyleCnt="0"/>
      <dgm:spPr/>
    </dgm:pt>
    <dgm:pt modelId="{AF7DA8E5-BBF5-4931-8B18-A76706FE927D}" type="pres">
      <dgm:prSet presAssocID="{FE1B3FB4-119B-4EA3-B653-8BBA6CA3D044}" presName="parentLin" presStyleCnt="0"/>
      <dgm:spPr/>
    </dgm:pt>
    <dgm:pt modelId="{D7BA19F2-13FE-40A7-ACFC-76339628B843}" type="pres">
      <dgm:prSet presAssocID="{FE1B3FB4-119B-4EA3-B653-8BBA6CA3D044}" presName="parentLeftMargin" presStyleLbl="node1" presStyleIdx="9" presStyleCnt="16"/>
      <dgm:spPr/>
      <dgm:t>
        <a:bodyPr/>
        <a:lstStyle/>
        <a:p>
          <a:endParaRPr lang="es-EC"/>
        </a:p>
      </dgm:t>
    </dgm:pt>
    <dgm:pt modelId="{02055E2F-4B55-4E88-85C0-3D81F1796DE3}" type="pres">
      <dgm:prSet presAssocID="{FE1B3FB4-119B-4EA3-B653-8BBA6CA3D044}" presName="parentText" presStyleLbl="node1" presStyleIdx="10" presStyleCnt="16">
        <dgm:presLayoutVars>
          <dgm:chMax val="0"/>
          <dgm:bulletEnabled val="1"/>
        </dgm:presLayoutVars>
      </dgm:prSet>
      <dgm:spPr/>
      <dgm:t>
        <a:bodyPr/>
        <a:lstStyle/>
        <a:p>
          <a:endParaRPr lang="es-EC"/>
        </a:p>
      </dgm:t>
    </dgm:pt>
    <dgm:pt modelId="{D1A9D5D4-AED2-479D-A009-BC2B76F9066F}" type="pres">
      <dgm:prSet presAssocID="{FE1B3FB4-119B-4EA3-B653-8BBA6CA3D044}" presName="negativeSpace" presStyleCnt="0"/>
      <dgm:spPr/>
    </dgm:pt>
    <dgm:pt modelId="{2B87777F-2EF0-4EA1-B84A-ADBF6636927E}" type="pres">
      <dgm:prSet presAssocID="{FE1B3FB4-119B-4EA3-B653-8BBA6CA3D044}" presName="childText" presStyleLbl="conFgAcc1" presStyleIdx="10" presStyleCnt="16">
        <dgm:presLayoutVars>
          <dgm:bulletEnabled val="1"/>
        </dgm:presLayoutVars>
      </dgm:prSet>
      <dgm:spPr/>
    </dgm:pt>
    <dgm:pt modelId="{06BF5C25-C23D-4AA7-9E16-7D9C38911D5B}" type="pres">
      <dgm:prSet presAssocID="{3F184C9A-D7C8-40E4-919B-81D2AD069CD1}" presName="spaceBetweenRectangles" presStyleCnt="0"/>
      <dgm:spPr/>
    </dgm:pt>
    <dgm:pt modelId="{6AD5C0A6-929F-4C47-97AD-C5716F4F67AC}" type="pres">
      <dgm:prSet presAssocID="{34F263E6-DD88-4970-8A61-6F310DF66693}" presName="parentLin" presStyleCnt="0"/>
      <dgm:spPr/>
    </dgm:pt>
    <dgm:pt modelId="{7B802034-CC2E-4100-9063-B8554F10146C}" type="pres">
      <dgm:prSet presAssocID="{34F263E6-DD88-4970-8A61-6F310DF66693}" presName="parentLeftMargin" presStyleLbl="node1" presStyleIdx="10" presStyleCnt="16"/>
      <dgm:spPr/>
      <dgm:t>
        <a:bodyPr/>
        <a:lstStyle/>
        <a:p>
          <a:endParaRPr lang="es-EC"/>
        </a:p>
      </dgm:t>
    </dgm:pt>
    <dgm:pt modelId="{20739B4E-1266-4AF3-9653-87271C70EB7C}" type="pres">
      <dgm:prSet presAssocID="{34F263E6-DD88-4970-8A61-6F310DF66693}" presName="parentText" presStyleLbl="node1" presStyleIdx="11" presStyleCnt="16">
        <dgm:presLayoutVars>
          <dgm:chMax val="0"/>
          <dgm:bulletEnabled val="1"/>
        </dgm:presLayoutVars>
      </dgm:prSet>
      <dgm:spPr/>
      <dgm:t>
        <a:bodyPr/>
        <a:lstStyle/>
        <a:p>
          <a:endParaRPr lang="es-EC"/>
        </a:p>
      </dgm:t>
    </dgm:pt>
    <dgm:pt modelId="{94A017FE-F47C-4E89-B463-944601CABC72}" type="pres">
      <dgm:prSet presAssocID="{34F263E6-DD88-4970-8A61-6F310DF66693}" presName="negativeSpace" presStyleCnt="0"/>
      <dgm:spPr/>
    </dgm:pt>
    <dgm:pt modelId="{6CEBAC91-09B0-4DE0-804F-0E23CD12882A}" type="pres">
      <dgm:prSet presAssocID="{34F263E6-DD88-4970-8A61-6F310DF66693}" presName="childText" presStyleLbl="conFgAcc1" presStyleIdx="11" presStyleCnt="16">
        <dgm:presLayoutVars>
          <dgm:bulletEnabled val="1"/>
        </dgm:presLayoutVars>
      </dgm:prSet>
      <dgm:spPr/>
    </dgm:pt>
    <dgm:pt modelId="{DCE011AA-0203-489F-BF5C-7C224D0743B3}" type="pres">
      <dgm:prSet presAssocID="{6F208661-132E-4989-96BE-DE17467624A2}" presName="spaceBetweenRectangles" presStyleCnt="0"/>
      <dgm:spPr/>
    </dgm:pt>
    <dgm:pt modelId="{F9CA896A-0248-44B5-B67E-0272832B7ED0}" type="pres">
      <dgm:prSet presAssocID="{E47D6BCF-A4E3-4F5A-B0C9-FE998E1E2267}" presName="parentLin" presStyleCnt="0"/>
      <dgm:spPr/>
    </dgm:pt>
    <dgm:pt modelId="{6F2B5544-E21F-4A72-91B9-6F82150E63CB}" type="pres">
      <dgm:prSet presAssocID="{E47D6BCF-A4E3-4F5A-B0C9-FE998E1E2267}" presName="parentLeftMargin" presStyleLbl="node1" presStyleIdx="11" presStyleCnt="16"/>
      <dgm:spPr/>
      <dgm:t>
        <a:bodyPr/>
        <a:lstStyle/>
        <a:p>
          <a:endParaRPr lang="es-EC"/>
        </a:p>
      </dgm:t>
    </dgm:pt>
    <dgm:pt modelId="{D2127EEA-B0D3-4469-93AA-3B82835F05FF}" type="pres">
      <dgm:prSet presAssocID="{E47D6BCF-A4E3-4F5A-B0C9-FE998E1E2267}" presName="parentText" presStyleLbl="node1" presStyleIdx="12" presStyleCnt="16">
        <dgm:presLayoutVars>
          <dgm:chMax val="0"/>
          <dgm:bulletEnabled val="1"/>
        </dgm:presLayoutVars>
      </dgm:prSet>
      <dgm:spPr/>
      <dgm:t>
        <a:bodyPr/>
        <a:lstStyle/>
        <a:p>
          <a:endParaRPr lang="es-EC"/>
        </a:p>
      </dgm:t>
    </dgm:pt>
    <dgm:pt modelId="{687D4C41-4D61-41DC-A4C3-9DA647605705}" type="pres">
      <dgm:prSet presAssocID="{E47D6BCF-A4E3-4F5A-B0C9-FE998E1E2267}" presName="negativeSpace" presStyleCnt="0"/>
      <dgm:spPr/>
    </dgm:pt>
    <dgm:pt modelId="{B97F2A0D-92CC-4748-9199-F9290350579A}" type="pres">
      <dgm:prSet presAssocID="{E47D6BCF-A4E3-4F5A-B0C9-FE998E1E2267}" presName="childText" presStyleLbl="conFgAcc1" presStyleIdx="12" presStyleCnt="16">
        <dgm:presLayoutVars>
          <dgm:bulletEnabled val="1"/>
        </dgm:presLayoutVars>
      </dgm:prSet>
      <dgm:spPr/>
    </dgm:pt>
    <dgm:pt modelId="{C335985A-C258-4DE3-BE3A-48C604A1979F}" type="pres">
      <dgm:prSet presAssocID="{1AC3EDDA-645F-4652-B9F2-FFDAD3C06A64}" presName="spaceBetweenRectangles" presStyleCnt="0"/>
      <dgm:spPr/>
    </dgm:pt>
    <dgm:pt modelId="{7F485CB5-A206-4DE3-98ED-FE3522FAC9B7}" type="pres">
      <dgm:prSet presAssocID="{7B78B6EF-F4C3-43D0-BDF2-36A328486C0D}" presName="parentLin" presStyleCnt="0"/>
      <dgm:spPr/>
    </dgm:pt>
    <dgm:pt modelId="{9D2A9033-6F49-4BCA-977B-98A4BA36BFFB}" type="pres">
      <dgm:prSet presAssocID="{7B78B6EF-F4C3-43D0-BDF2-36A328486C0D}" presName="parentLeftMargin" presStyleLbl="node1" presStyleIdx="12" presStyleCnt="16"/>
      <dgm:spPr/>
      <dgm:t>
        <a:bodyPr/>
        <a:lstStyle/>
        <a:p>
          <a:endParaRPr lang="es-EC"/>
        </a:p>
      </dgm:t>
    </dgm:pt>
    <dgm:pt modelId="{35264B47-13DA-4906-883B-49CF01C6C47D}" type="pres">
      <dgm:prSet presAssocID="{7B78B6EF-F4C3-43D0-BDF2-36A328486C0D}" presName="parentText" presStyleLbl="node1" presStyleIdx="13" presStyleCnt="16">
        <dgm:presLayoutVars>
          <dgm:chMax val="0"/>
          <dgm:bulletEnabled val="1"/>
        </dgm:presLayoutVars>
      </dgm:prSet>
      <dgm:spPr/>
      <dgm:t>
        <a:bodyPr/>
        <a:lstStyle/>
        <a:p>
          <a:endParaRPr lang="es-EC"/>
        </a:p>
      </dgm:t>
    </dgm:pt>
    <dgm:pt modelId="{394A4D12-E739-4887-9E98-81440C9CE7BC}" type="pres">
      <dgm:prSet presAssocID="{7B78B6EF-F4C3-43D0-BDF2-36A328486C0D}" presName="negativeSpace" presStyleCnt="0"/>
      <dgm:spPr/>
    </dgm:pt>
    <dgm:pt modelId="{9D72F974-1AF1-4D2F-9296-F1425B8010AD}" type="pres">
      <dgm:prSet presAssocID="{7B78B6EF-F4C3-43D0-BDF2-36A328486C0D}" presName="childText" presStyleLbl="conFgAcc1" presStyleIdx="13" presStyleCnt="16">
        <dgm:presLayoutVars>
          <dgm:bulletEnabled val="1"/>
        </dgm:presLayoutVars>
      </dgm:prSet>
      <dgm:spPr/>
    </dgm:pt>
    <dgm:pt modelId="{FA245EE4-9E84-439B-97CA-0F1B4CE4D709}" type="pres">
      <dgm:prSet presAssocID="{2B94380E-E198-4DB5-B476-4513B8F736B5}" presName="spaceBetweenRectangles" presStyleCnt="0"/>
      <dgm:spPr/>
    </dgm:pt>
    <dgm:pt modelId="{789E1841-EC42-4FD7-BDF0-7BE1FD7A1A44}" type="pres">
      <dgm:prSet presAssocID="{A2895BAB-E832-4C2A-8FD1-E7A1FA79A704}" presName="parentLin" presStyleCnt="0"/>
      <dgm:spPr/>
    </dgm:pt>
    <dgm:pt modelId="{E0861DF3-10BB-417B-A125-235C8DDE3038}" type="pres">
      <dgm:prSet presAssocID="{A2895BAB-E832-4C2A-8FD1-E7A1FA79A704}" presName="parentLeftMargin" presStyleLbl="node1" presStyleIdx="13" presStyleCnt="16"/>
      <dgm:spPr/>
      <dgm:t>
        <a:bodyPr/>
        <a:lstStyle/>
        <a:p>
          <a:endParaRPr lang="es-EC"/>
        </a:p>
      </dgm:t>
    </dgm:pt>
    <dgm:pt modelId="{F18C1B5F-3D03-4813-B3F6-226BC83C400C}" type="pres">
      <dgm:prSet presAssocID="{A2895BAB-E832-4C2A-8FD1-E7A1FA79A704}" presName="parentText" presStyleLbl="node1" presStyleIdx="14" presStyleCnt="16">
        <dgm:presLayoutVars>
          <dgm:chMax val="0"/>
          <dgm:bulletEnabled val="1"/>
        </dgm:presLayoutVars>
      </dgm:prSet>
      <dgm:spPr/>
      <dgm:t>
        <a:bodyPr/>
        <a:lstStyle/>
        <a:p>
          <a:endParaRPr lang="es-EC"/>
        </a:p>
      </dgm:t>
    </dgm:pt>
    <dgm:pt modelId="{69BB1707-4DF3-4473-AE3B-C7AC7B36A182}" type="pres">
      <dgm:prSet presAssocID="{A2895BAB-E832-4C2A-8FD1-E7A1FA79A704}" presName="negativeSpace" presStyleCnt="0"/>
      <dgm:spPr/>
    </dgm:pt>
    <dgm:pt modelId="{DBD0183B-764B-4168-9319-98D1D79D39C4}" type="pres">
      <dgm:prSet presAssocID="{A2895BAB-E832-4C2A-8FD1-E7A1FA79A704}" presName="childText" presStyleLbl="conFgAcc1" presStyleIdx="14" presStyleCnt="16">
        <dgm:presLayoutVars>
          <dgm:bulletEnabled val="1"/>
        </dgm:presLayoutVars>
      </dgm:prSet>
      <dgm:spPr/>
    </dgm:pt>
    <dgm:pt modelId="{06D0943D-EF1D-41CC-8111-1E0771A7F78D}" type="pres">
      <dgm:prSet presAssocID="{E1B8DB67-F699-4D97-A371-CB172EFACC5B}" presName="spaceBetweenRectangles" presStyleCnt="0"/>
      <dgm:spPr/>
    </dgm:pt>
    <dgm:pt modelId="{2E8EA82E-9088-4771-A55D-575D83CF591F}" type="pres">
      <dgm:prSet presAssocID="{022388EA-9544-4269-B5DB-DEC457E9887D}" presName="parentLin" presStyleCnt="0"/>
      <dgm:spPr/>
    </dgm:pt>
    <dgm:pt modelId="{2D7263AD-4CA3-4607-944A-13E4FC9537D5}" type="pres">
      <dgm:prSet presAssocID="{022388EA-9544-4269-B5DB-DEC457E9887D}" presName="parentLeftMargin" presStyleLbl="node1" presStyleIdx="14" presStyleCnt="16"/>
      <dgm:spPr/>
      <dgm:t>
        <a:bodyPr/>
        <a:lstStyle/>
        <a:p>
          <a:endParaRPr lang="es-EC"/>
        </a:p>
      </dgm:t>
    </dgm:pt>
    <dgm:pt modelId="{AB090797-009C-411C-8159-DF059E1FBA3A}" type="pres">
      <dgm:prSet presAssocID="{022388EA-9544-4269-B5DB-DEC457E9887D}" presName="parentText" presStyleLbl="node1" presStyleIdx="15" presStyleCnt="16">
        <dgm:presLayoutVars>
          <dgm:chMax val="0"/>
          <dgm:bulletEnabled val="1"/>
        </dgm:presLayoutVars>
      </dgm:prSet>
      <dgm:spPr/>
      <dgm:t>
        <a:bodyPr/>
        <a:lstStyle/>
        <a:p>
          <a:endParaRPr lang="es-EC"/>
        </a:p>
      </dgm:t>
    </dgm:pt>
    <dgm:pt modelId="{A294C8FC-A2C2-44F5-B476-F4D233C0BBFF}" type="pres">
      <dgm:prSet presAssocID="{022388EA-9544-4269-B5DB-DEC457E9887D}" presName="negativeSpace" presStyleCnt="0"/>
      <dgm:spPr/>
    </dgm:pt>
    <dgm:pt modelId="{73A15AFC-74F3-4223-A579-85924B910EE6}" type="pres">
      <dgm:prSet presAssocID="{022388EA-9544-4269-B5DB-DEC457E9887D}" presName="childText" presStyleLbl="conFgAcc1" presStyleIdx="15" presStyleCnt="16">
        <dgm:presLayoutVars>
          <dgm:bulletEnabled val="1"/>
        </dgm:presLayoutVars>
      </dgm:prSet>
      <dgm:spPr/>
    </dgm:pt>
  </dgm:ptLst>
  <dgm:cxnLst>
    <dgm:cxn modelId="{45B5A1E3-92B1-4EEA-9544-F803DBC9E0DB}" type="presOf" srcId="{34F263E6-DD88-4970-8A61-6F310DF66693}" destId="{20739B4E-1266-4AF3-9653-87271C70EB7C}" srcOrd="1" destOrd="0" presId="urn:microsoft.com/office/officeart/2005/8/layout/list1"/>
    <dgm:cxn modelId="{3C1E1F20-9C95-4EE3-A515-F603EEDDAAAB}" type="presOf" srcId="{A2895BAB-E832-4C2A-8FD1-E7A1FA79A704}" destId="{F18C1B5F-3D03-4813-B3F6-226BC83C400C}" srcOrd="1" destOrd="0" presId="urn:microsoft.com/office/officeart/2005/8/layout/list1"/>
    <dgm:cxn modelId="{4A0EECE2-5AC9-4F23-882F-EF79C6A62D67}" type="presOf" srcId="{F56BD009-E922-47C7-9566-3DC9C56FBC6E}" destId="{1AAB46A1-880A-46A1-BB41-BB93F1FB031B}" srcOrd="0" destOrd="0" presId="urn:microsoft.com/office/officeart/2005/8/layout/list1"/>
    <dgm:cxn modelId="{E945F9F5-F6C2-46F1-B120-7FC61DCDC98C}" type="presOf" srcId="{0D7C1D2E-5A72-499B-83B2-838EBB5C9036}" destId="{4B01874E-F11F-4D8C-9B5E-97735E146B7F}" srcOrd="0" destOrd="0" presId="urn:microsoft.com/office/officeart/2005/8/layout/list1"/>
    <dgm:cxn modelId="{E2C5707E-F035-4C8D-A97C-65B69DE3FF99}" srcId="{590F974F-F984-43D0-BC6A-BF430DB9208C}" destId="{A2895BAB-E832-4C2A-8FD1-E7A1FA79A704}" srcOrd="14" destOrd="0" parTransId="{6F26355A-9900-49CD-A95D-8E8103B275E5}" sibTransId="{E1B8DB67-F699-4D97-A371-CB172EFACC5B}"/>
    <dgm:cxn modelId="{6F81F520-4F73-4D4E-82C6-796DA6DD7BBF}" srcId="{590F974F-F984-43D0-BC6A-BF430DB9208C}" destId="{47497CC2-832A-43F8-9573-CE533970E9FE}" srcOrd="2" destOrd="0" parTransId="{858AAFA4-F119-403D-941C-AD20CA74E9A4}" sibTransId="{5D06B821-EB45-46CE-B5F2-EA368D960AA5}"/>
    <dgm:cxn modelId="{B7A5EA50-1633-4732-A469-608387D1E367}" type="presOf" srcId="{7B78B6EF-F4C3-43D0-BDF2-36A328486C0D}" destId="{35264B47-13DA-4906-883B-49CF01C6C47D}" srcOrd="1" destOrd="0" presId="urn:microsoft.com/office/officeart/2005/8/layout/list1"/>
    <dgm:cxn modelId="{86796D10-D128-4C23-BA76-7CAFE73B29BA}" srcId="{590F974F-F984-43D0-BC6A-BF430DB9208C}" destId="{304DA4F6-BCC0-44F4-92B6-280979F8A4AD}" srcOrd="6" destOrd="0" parTransId="{AA95AA4D-B232-45C8-9C26-64B255A54436}" sibTransId="{19665E66-24DB-449C-B9E7-8DE321BFA354}"/>
    <dgm:cxn modelId="{46AD27A6-FB21-48C0-83D8-0C096542227A}" type="presOf" srcId="{967331AF-9678-4F69-A77A-A8C3BE6D2278}" destId="{CAEAAE67-BFA2-4EED-AD11-559A58B85472}" srcOrd="1" destOrd="0" presId="urn:microsoft.com/office/officeart/2005/8/layout/list1"/>
    <dgm:cxn modelId="{83DDD621-A7CE-4EFE-94FB-79E0D5BAC260}" type="presOf" srcId="{71FC852E-93BF-41A4-90EA-2AA4C4EFDCB8}" destId="{F64F48CF-509E-49C1-A189-7723E5F9189E}" srcOrd="1" destOrd="0" presId="urn:microsoft.com/office/officeart/2005/8/layout/list1"/>
    <dgm:cxn modelId="{AA9649F7-D1B7-472F-9C71-29FA15002101}" srcId="{590F974F-F984-43D0-BC6A-BF430DB9208C}" destId="{F56BD009-E922-47C7-9566-3DC9C56FBC6E}" srcOrd="8" destOrd="0" parTransId="{4CB6AFF9-C856-4399-BCF2-0981869FE228}" sibTransId="{B01AAFC6-4A69-431F-8F43-629B930AB0F9}"/>
    <dgm:cxn modelId="{B2BB8AFD-324E-4575-AE28-602DD9911131}" type="presOf" srcId="{47497CC2-832A-43F8-9573-CE533970E9FE}" destId="{6B037C9C-C334-4F7A-A645-916CB9D2BDD5}" srcOrd="1" destOrd="0" presId="urn:microsoft.com/office/officeart/2005/8/layout/list1"/>
    <dgm:cxn modelId="{51333DD1-8AC2-4484-9CA8-D1A1F10292D8}" srcId="{590F974F-F984-43D0-BC6A-BF430DB9208C}" destId="{FE1B3FB4-119B-4EA3-B653-8BBA6CA3D044}" srcOrd="10" destOrd="0" parTransId="{7402846E-D1DF-4A18-B4DC-DFE25915B225}" sibTransId="{3F184C9A-D7C8-40E4-919B-81D2AD069CD1}"/>
    <dgm:cxn modelId="{D3AFD019-31DA-4D07-B125-CD7AF52310FD}" type="presOf" srcId="{A2895BAB-E832-4C2A-8FD1-E7A1FA79A704}" destId="{E0861DF3-10BB-417B-A125-235C8DDE3038}" srcOrd="0" destOrd="0" presId="urn:microsoft.com/office/officeart/2005/8/layout/list1"/>
    <dgm:cxn modelId="{D1EA35E3-96D5-46C7-9927-3A0928A265EC}" type="presOf" srcId="{71FC852E-93BF-41A4-90EA-2AA4C4EFDCB8}" destId="{3F356BBE-AD2C-48FD-BBE1-890E35AD9012}" srcOrd="0" destOrd="0" presId="urn:microsoft.com/office/officeart/2005/8/layout/list1"/>
    <dgm:cxn modelId="{493BA47C-2F6D-44BE-BFC9-4B9A64F48B6C}" type="presOf" srcId="{1C1359B9-0D4C-492C-B856-05C176D0E891}" destId="{A7536397-2797-4963-B4B2-1D6A11BBC770}" srcOrd="0" destOrd="0" presId="urn:microsoft.com/office/officeart/2005/8/layout/list1"/>
    <dgm:cxn modelId="{291F3C42-7E13-4BC9-A317-7CEEE9B11D9E}" srcId="{590F974F-F984-43D0-BC6A-BF430DB9208C}" destId="{E47D6BCF-A4E3-4F5A-B0C9-FE998E1E2267}" srcOrd="12" destOrd="0" parTransId="{522F51A3-DA8E-4F70-BBCB-77E102A838E4}" sibTransId="{1AC3EDDA-645F-4652-B9F2-FFDAD3C06A64}"/>
    <dgm:cxn modelId="{7BE44B9B-0383-4C97-A037-2AED85EF29FE}" type="presOf" srcId="{1C1359B9-0D4C-492C-B856-05C176D0E891}" destId="{177519B9-B6D8-4FA0-84C4-DBF8FEB49544}" srcOrd="1" destOrd="0" presId="urn:microsoft.com/office/officeart/2005/8/layout/list1"/>
    <dgm:cxn modelId="{96E24403-DB93-4169-981C-17FE2B52B794}" type="presOf" srcId="{AC63855B-BF23-401A-B11A-BE8E11094B50}" destId="{FFECA6B7-5AAB-4AF3-ACC1-9BFA67DB54A5}" srcOrd="0" destOrd="0" presId="urn:microsoft.com/office/officeart/2005/8/layout/list1"/>
    <dgm:cxn modelId="{914E2535-5F1C-4397-987A-08D48935217D}" type="presOf" srcId="{AC63855B-BF23-401A-B11A-BE8E11094B50}" destId="{00FAEA35-B379-4986-8BE2-28845B2D2175}" srcOrd="1" destOrd="0" presId="urn:microsoft.com/office/officeart/2005/8/layout/list1"/>
    <dgm:cxn modelId="{D3C1C877-D870-4016-98A1-024A92E3C186}" type="presOf" srcId="{47497CC2-832A-43F8-9573-CE533970E9FE}" destId="{DF4108DA-41A4-4684-8470-34E528E9BBD2}" srcOrd="0" destOrd="0" presId="urn:microsoft.com/office/officeart/2005/8/layout/list1"/>
    <dgm:cxn modelId="{6E09E38F-F07A-4449-BE59-BF2430794276}" type="presOf" srcId="{022388EA-9544-4269-B5DB-DEC457E9887D}" destId="{AB090797-009C-411C-8159-DF059E1FBA3A}" srcOrd="1" destOrd="0" presId="urn:microsoft.com/office/officeart/2005/8/layout/list1"/>
    <dgm:cxn modelId="{447F3A78-566A-46E2-B4E1-BE73489DB68D}" srcId="{590F974F-F984-43D0-BC6A-BF430DB9208C}" destId="{7B78B6EF-F4C3-43D0-BDF2-36A328486C0D}" srcOrd="13" destOrd="0" parTransId="{19CCA4AD-D16D-43D6-B5F1-76668C86DD74}" sibTransId="{2B94380E-E198-4DB5-B476-4513B8F736B5}"/>
    <dgm:cxn modelId="{CDACAB8B-66CB-4E2E-9D10-F83DEC49B69D}" type="presOf" srcId="{FE1B3FB4-119B-4EA3-B653-8BBA6CA3D044}" destId="{D7BA19F2-13FE-40A7-ACFC-76339628B843}" srcOrd="0" destOrd="0" presId="urn:microsoft.com/office/officeart/2005/8/layout/list1"/>
    <dgm:cxn modelId="{E880800D-8401-4928-8E83-3623C597ACAA}" type="presOf" srcId="{022388EA-9544-4269-B5DB-DEC457E9887D}" destId="{2D7263AD-4CA3-4607-944A-13E4FC9537D5}" srcOrd="0" destOrd="0" presId="urn:microsoft.com/office/officeart/2005/8/layout/list1"/>
    <dgm:cxn modelId="{D90F4EBB-B971-45DF-96C1-D4B6190D250C}" type="presOf" srcId="{7B78B6EF-F4C3-43D0-BDF2-36A328486C0D}" destId="{9D2A9033-6F49-4BCA-977B-98A4BA36BFFB}" srcOrd="0" destOrd="0" presId="urn:microsoft.com/office/officeart/2005/8/layout/list1"/>
    <dgm:cxn modelId="{0284BE7C-F9B1-4D9A-B6DF-AA839852FE7C}" type="presOf" srcId="{34F263E6-DD88-4970-8A61-6F310DF66693}" destId="{7B802034-CC2E-4100-9063-B8554F10146C}" srcOrd="0" destOrd="0" presId="urn:microsoft.com/office/officeart/2005/8/layout/list1"/>
    <dgm:cxn modelId="{5345E66C-A0EC-4B8F-840B-E56721A6B8B9}" type="presOf" srcId="{FE1B3FB4-119B-4EA3-B653-8BBA6CA3D044}" destId="{02055E2F-4B55-4E88-85C0-3D81F1796DE3}" srcOrd="1" destOrd="0" presId="urn:microsoft.com/office/officeart/2005/8/layout/list1"/>
    <dgm:cxn modelId="{EB4C086B-B71F-4607-AD7E-E7C0A0D0095E}" type="presOf" srcId="{590F974F-F984-43D0-BC6A-BF430DB9208C}" destId="{4C07D1F6-7910-43B5-A09B-546660AC4DAC}" srcOrd="0" destOrd="0" presId="urn:microsoft.com/office/officeart/2005/8/layout/list1"/>
    <dgm:cxn modelId="{D1F3172B-ECDD-4BF8-9A75-2A1E14407F61}" type="presOf" srcId="{304DA4F6-BCC0-44F4-92B6-280979F8A4AD}" destId="{2A4378B2-D53E-4CDB-9D87-A8CF0F41BDCE}" srcOrd="0" destOrd="0" presId="urn:microsoft.com/office/officeart/2005/8/layout/list1"/>
    <dgm:cxn modelId="{5D640F49-9984-4C94-9941-F155D8255ADD}" srcId="{590F974F-F984-43D0-BC6A-BF430DB9208C}" destId="{1C1359B9-0D4C-492C-B856-05C176D0E891}" srcOrd="0" destOrd="0" parTransId="{248B0044-14DB-4123-94D7-443312A1A0FB}" sibTransId="{F2BF17A7-0194-438A-A316-E9E9C86A6F77}"/>
    <dgm:cxn modelId="{3FB2FE4D-86B5-4959-A98E-70387899524A}" srcId="{590F974F-F984-43D0-BC6A-BF430DB9208C}" destId="{967331AF-9678-4F69-A77A-A8C3BE6D2278}" srcOrd="5" destOrd="0" parTransId="{0582AA30-635D-4F2E-80A4-8EFFEEE576A4}" sibTransId="{24C63CAE-E912-4D1B-82B4-71247161BD27}"/>
    <dgm:cxn modelId="{FF29AE0A-485F-4FDF-87FF-00500B543C55}" type="presOf" srcId="{0D7C1D2E-5A72-499B-83B2-838EBB5C9036}" destId="{5FCD5064-289C-462E-B421-BA2141D741A2}" srcOrd="1" destOrd="0" presId="urn:microsoft.com/office/officeart/2005/8/layout/list1"/>
    <dgm:cxn modelId="{2F5F8FC4-B311-4556-A473-E66F4C186C5D}" type="presOf" srcId="{A82C6F30-A779-4620-9FBF-483AF7290331}" destId="{B37CACEC-1D09-42A1-87B4-92E18E892284}" srcOrd="1" destOrd="0" presId="urn:microsoft.com/office/officeart/2005/8/layout/list1"/>
    <dgm:cxn modelId="{A2AA0F52-14E1-4854-947A-200CD1E818F1}" srcId="{590F974F-F984-43D0-BC6A-BF430DB9208C}" destId="{71FC852E-93BF-41A4-90EA-2AA4C4EFDCB8}" srcOrd="7" destOrd="0" parTransId="{166159FD-1AB5-4B67-B678-F9A009EF5EDA}" sibTransId="{349974A8-9135-4E19-AF71-08613A68BFA8}"/>
    <dgm:cxn modelId="{3CA59C37-4910-48F5-9D23-278082442BB9}" type="presOf" srcId="{F56BD009-E922-47C7-9566-3DC9C56FBC6E}" destId="{0E643A58-5C55-411C-BF65-B63CCAE59CF4}" srcOrd="1" destOrd="0" presId="urn:microsoft.com/office/officeart/2005/8/layout/list1"/>
    <dgm:cxn modelId="{431DC0C7-FEE2-4630-A3F8-D191450AF490}" type="presOf" srcId="{A82C6F30-A779-4620-9FBF-483AF7290331}" destId="{7C8D404A-C8C4-46DE-939D-65C86E609FD9}" srcOrd="0" destOrd="0" presId="urn:microsoft.com/office/officeart/2005/8/layout/list1"/>
    <dgm:cxn modelId="{D08CBC26-7F4E-4E8C-ADF7-7A09304D6AE1}" srcId="{590F974F-F984-43D0-BC6A-BF430DB9208C}" destId="{AC63855B-BF23-401A-B11A-BE8E11094B50}" srcOrd="4" destOrd="0" parTransId="{F43CDD5D-866F-4BC7-8A5C-78A960C28793}" sibTransId="{39F2B15A-FE9F-4618-8408-A54810B08C63}"/>
    <dgm:cxn modelId="{A3A3E51E-5B85-428D-BE65-138EC2C449F3}" srcId="{590F974F-F984-43D0-BC6A-BF430DB9208C}" destId="{34F263E6-DD88-4970-8A61-6F310DF66693}" srcOrd="11" destOrd="0" parTransId="{DC79882E-540A-45CE-90BC-90D40B103BC6}" sibTransId="{6F208661-132E-4989-96BE-DE17467624A2}"/>
    <dgm:cxn modelId="{C0EE8E7D-1E7B-4303-8819-9B8945DD8D85}" srcId="{590F974F-F984-43D0-BC6A-BF430DB9208C}" destId="{2D9502BD-9101-492E-A061-A26D43ADCE83}" srcOrd="3" destOrd="0" parTransId="{2A6C985A-BA31-4456-9407-ED829D160C19}" sibTransId="{AB4C2DB7-0CBF-4FF3-93CC-52196A8FBF33}"/>
    <dgm:cxn modelId="{69E9E4E3-4879-4877-B55D-31EBCAABE021}" type="presOf" srcId="{967331AF-9678-4F69-A77A-A8C3BE6D2278}" destId="{BAB7F10F-2F0F-41EA-BF06-8068CFBABC35}" srcOrd="0" destOrd="0" presId="urn:microsoft.com/office/officeart/2005/8/layout/list1"/>
    <dgm:cxn modelId="{CD51B78A-7857-43F8-956E-3E24C21F54FC}" type="presOf" srcId="{2D9502BD-9101-492E-A061-A26D43ADCE83}" destId="{CBFB4F93-066B-4C1F-B38D-7B85952E6C0E}" srcOrd="0" destOrd="0" presId="urn:microsoft.com/office/officeart/2005/8/layout/list1"/>
    <dgm:cxn modelId="{3EDF25D9-9C52-4965-9BF4-4C3BF9F76E6D}" type="presOf" srcId="{2D9502BD-9101-492E-A061-A26D43ADCE83}" destId="{3AEC3661-B1E7-460E-91D9-5FC7AB9DE2E1}" srcOrd="1" destOrd="0" presId="urn:microsoft.com/office/officeart/2005/8/layout/list1"/>
    <dgm:cxn modelId="{1C2B9405-8632-4D27-81C3-D91D9B1C8012}" type="presOf" srcId="{E47D6BCF-A4E3-4F5A-B0C9-FE998E1E2267}" destId="{6F2B5544-E21F-4A72-91B9-6F82150E63CB}" srcOrd="0" destOrd="0" presId="urn:microsoft.com/office/officeart/2005/8/layout/list1"/>
    <dgm:cxn modelId="{77663D8B-B4A7-49FC-8EC1-E11E9529FBE1}" type="presOf" srcId="{304DA4F6-BCC0-44F4-92B6-280979F8A4AD}" destId="{3FB27E14-C6FE-430B-B8BF-AE5046C298D3}" srcOrd="1" destOrd="0" presId="urn:microsoft.com/office/officeart/2005/8/layout/list1"/>
    <dgm:cxn modelId="{489C86B3-8DCC-4447-9703-260C13A98A22}" type="presOf" srcId="{E47D6BCF-A4E3-4F5A-B0C9-FE998E1E2267}" destId="{D2127EEA-B0D3-4469-93AA-3B82835F05FF}" srcOrd="1" destOrd="0" presId="urn:microsoft.com/office/officeart/2005/8/layout/list1"/>
    <dgm:cxn modelId="{68CFE527-2C81-4A81-B2D3-A11938D30F79}" srcId="{590F974F-F984-43D0-BC6A-BF430DB9208C}" destId="{022388EA-9544-4269-B5DB-DEC457E9887D}" srcOrd="15" destOrd="0" parTransId="{E036D507-C4C7-467E-98D9-6338085C415B}" sibTransId="{31250888-048C-4484-9B0B-664EBD826E80}"/>
    <dgm:cxn modelId="{544CE9B5-0CB4-4DF7-B324-C41554E7CE13}" srcId="{590F974F-F984-43D0-BC6A-BF430DB9208C}" destId="{0D7C1D2E-5A72-499B-83B2-838EBB5C9036}" srcOrd="9" destOrd="0" parTransId="{9DA2D903-880D-43E1-9B55-75FB29E68535}" sibTransId="{1997B47D-0BB8-4619-A7FD-B7D1A661CBCE}"/>
    <dgm:cxn modelId="{8E231612-0AD9-41B7-A1FE-660CF852C01C}" srcId="{590F974F-F984-43D0-BC6A-BF430DB9208C}" destId="{A82C6F30-A779-4620-9FBF-483AF7290331}" srcOrd="1" destOrd="0" parTransId="{C23666D1-F3DA-415D-AE6C-2150B94E6B0F}" sibTransId="{F4AC3B48-0E03-461B-9081-5B6496FED82E}"/>
    <dgm:cxn modelId="{962BE173-BD95-4B53-B40F-86B81FE48948}" type="presParOf" srcId="{4C07D1F6-7910-43B5-A09B-546660AC4DAC}" destId="{2AF5317C-EA61-4E6D-8282-0C0046DA37E3}" srcOrd="0" destOrd="0" presId="urn:microsoft.com/office/officeart/2005/8/layout/list1"/>
    <dgm:cxn modelId="{2D5DA5BC-C8EB-4C43-A6B0-0A624A49AEF5}" type="presParOf" srcId="{2AF5317C-EA61-4E6D-8282-0C0046DA37E3}" destId="{A7536397-2797-4963-B4B2-1D6A11BBC770}" srcOrd="0" destOrd="0" presId="urn:microsoft.com/office/officeart/2005/8/layout/list1"/>
    <dgm:cxn modelId="{5F53F0B6-7D66-49F8-B0F3-D587D8AD9B58}" type="presParOf" srcId="{2AF5317C-EA61-4E6D-8282-0C0046DA37E3}" destId="{177519B9-B6D8-4FA0-84C4-DBF8FEB49544}" srcOrd="1" destOrd="0" presId="urn:microsoft.com/office/officeart/2005/8/layout/list1"/>
    <dgm:cxn modelId="{B5E11B9D-F74F-448A-8497-5BB8E35AE937}" type="presParOf" srcId="{4C07D1F6-7910-43B5-A09B-546660AC4DAC}" destId="{63BAF6FD-9274-49A2-8ACA-DB69E8D5A426}" srcOrd="1" destOrd="0" presId="urn:microsoft.com/office/officeart/2005/8/layout/list1"/>
    <dgm:cxn modelId="{A0E0F7E6-335D-4C7D-B1B9-E30BE7439480}" type="presParOf" srcId="{4C07D1F6-7910-43B5-A09B-546660AC4DAC}" destId="{E72FC578-DEDD-4B92-AC3D-49A898A76659}" srcOrd="2" destOrd="0" presId="urn:microsoft.com/office/officeart/2005/8/layout/list1"/>
    <dgm:cxn modelId="{FFF23301-0F33-423A-B485-DB1A5A4E849B}" type="presParOf" srcId="{4C07D1F6-7910-43B5-A09B-546660AC4DAC}" destId="{8536492C-CB8A-4558-B2EC-B0AB3655F008}" srcOrd="3" destOrd="0" presId="urn:microsoft.com/office/officeart/2005/8/layout/list1"/>
    <dgm:cxn modelId="{E8E0A0CF-9A3C-4F90-BCE1-5BA17D691AA7}" type="presParOf" srcId="{4C07D1F6-7910-43B5-A09B-546660AC4DAC}" destId="{B986076C-9E6F-4545-B785-871A79488DAF}" srcOrd="4" destOrd="0" presId="urn:microsoft.com/office/officeart/2005/8/layout/list1"/>
    <dgm:cxn modelId="{7122FBBE-D5E9-476B-8103-A2C0259C8CD8}" type="presParOf" srcId="{B986076C-9E6F-4545-B785-871A79488DAF}" destId="{7C8D404A-C8C4-46DE-939D-65C86E609FD9}" srcOrd="0" destOrd="0" presId="urn:microsoft.com/office/officeart/2005/8/layout/list1"/>
    <dgm:cxn modelId="{94DDD872-93B4-4237-A3F9-98711FEA1F81}" type="presParOf" srcId="{B986076C-9E6F-4545-B785-871A79488DAF}" destId="{B37CACEC-1D09-42A1-87B4-92E18E892284}" srcOrd="1" destOrd="0" presId="urn:microsoft.com/office/officeart/2005/8/layout/list1"/>
    <dgm:cxn modelId="{3C0BEB0B-11CF-48B1-A5A0-B7C006898317}" type="presParOf" srcId="{4C07D1F6-7910-43B5-A09B-546660AC4DAC}" destId="{26920E5B-3CE1-43C4-A2A2-8DC858752C75}" srcOrd="5" destOrd="0" presId="urn:microsoft.com/office/officeart/2005/8/layout/list1"/>
    <dgm:cxn modelId="{20383022-629D-46D1-9E67-ED051C72182C}" type="presParOf" srcId="{4C07D1F6-7910-43B5-A09B-546660AC4DAC}" destId="{4A7EE478-10FD-4A6B-A9AD-88E2C6806AED}" srcOrd="6" destOrd="0" presId="urn:microsoft.com/office/officeart/2005/8/layout/list1"/>
    <dgm:cxn modelId="{21AFCAD7-B749-4315-BC03-7AB5F5627AAB}" type="presParOf" srcId="{4C07D1F6-7910-43B5-A09B-546660AC4DAC}" destId="{070A9C51-56AD-4A60-B535-E68B34866237}" srcOrd="7" destOrd="0" presId="urn:microsoft.com/office/officeart/2005/8/layout/list1"/>
    <dgm:cxn modelId="{0F7F6165-9AB8-4F0A-9CFA-E73F1F58F11F}" type="presParOf" srcId="{4C07D1F6-7910-43B5-A09B-546660AC4DAC}" destId="{D5F6CCC0-D2A2-4685-83C7-2CE57F01B4C9}" srcOrd="8" destOrd="0" presId="urn:microsoft.com/office/officeart/2005/8/layout/list1"/>
    <dgm:cxn modelId="{AD79630F-D731-4B17-8BA4-B409D18267D5}" type="presParOf" srcId="{D5F6CCC0-D2A2-4685-83C7-2CE57F01B4C9}" destId="{DF4108DA-41A4-4684-8470-34E528E9BBD2}" srcOrd="0" destOrd="0" presId="urn:microsoft.com/office/officeart/2005/8/layout/list1"/>
    <dgm:cxn modelId="{6E699091-FF65-4B66-9628-761227B45276}" type="presParOf" srcId="{D5F6CCC0-D2A2-4685-83C7-2CE57F01B4C9}" destId="{6B037C9C-C334-4F7A-A645-916CB9D2BDD5}" srcOrd="1" destOrd="0" presId="urn:microsoft.com/office/officeart/2005/8/layout/list1"/>
    <dgm:cxn modelId="{4A383120-4A19-49C8-9317-94A487053996}" type="presParOf" srcId="{4C07D1F6-7910-43B5-A09B-546660AC4DAC}" destId="{E954721D-88EA-485F-B4B6-0D223AD6F506}" srcOrd="9" destOrd="0" presId="urn:microsoft.com/office/officeart/2005/8/layout/list1"/>
    <dgm:cxn modelId="{AC65EE39-5D31-4684-95C2-A22726D51EC5}" type="presParOf" srcId="{4C07D1F6-7910-43B5-A09B-546660AC4DAC}" destId="{A157F097-5E61-4D13-ABBA-ACCD08009458}" srcOrd="10" destOrd="0" presId="urn:microsoft.com/office/officeart/2005/8/layout/list1"/>
    <dgm:cxn modelId="{276FEF49-9E53-41E2-B0EF-0313D96C4BC8}" type="presParOf" srcId="{4C07D1F6-7910-43B5-A09B-546660AC4DAC}" destId="{27152C3E-2047-4603-AB65-26855FC46DFF}" srcOrd="11" destOrd="0" presId="urn:microsoft.com/office/officeart/2005/8/layout/list1"/>
    <dgm:cxn modelId="{17BEB7BD-815C-4424-B815-99F2D707A029}" type="presParOf" srcId="{4C07D1F6-7910-43B5-A09B-546660AC4DAC}" destId="{0973458A-90BE-4807-AD86-ED5DC3D5ADFF}" srcOrd="12" destOrd="0" presId="urn:microsoft.com/office/officeart/2005/8/layout/list1"/>
    <dgm:cxn modelId="{2C85B4AE-D9FC-4513-A1FC-FA35A780FF1C}" type="presParOf" srcId="{0973458A-90BE-4807-AD86-ED5DC3D5ADFF}" destId="{CBFB4F93-066B-4C1F-B38D-7B85952E6C0E}" srcOrd="0" destOrd="0" presId="urn:microsoft.com/office/officeart/2005/8/layout/list1"/>
    <dgm:cxn modelId="{EA05212A-9737-4196-92FD-6DC9CB6F0856}" type="presParOf" srcId="{0973458A-90BE-4807-AD86-ED5DC3D5ADFF}" destId="{3AEC3661-B1E7-460E-91D9-5FC7AB9DE2E1}" srcOrd="1" destOrd="0" presId="urn:microsoft.com/office/officeart/2005/8/layout/list1"/>
    <dgm:cxn modelId="{83963964-0E34-4EC7-BBFF-317875468F4F}" type="presParOf" srcId="{4C07D1F6-7910-43B5-A09B-546660AC4DAC}" destId="{637638DE-15A7-4B14-9AA7-2DB168C2787A}" srcOrd="13" destOrd="0" presId="urn:microsoft.com/office/officeart/2005/8/layout/list1"/>
    <dgm:cxn modelId="{AF4AE00C-CE5C-496C-9167-BADE9680D213}" type="presParOf" srcId="{4C07D1F6-7910-43B5-A09B-546660AC4DAC}" destId="{87CCDFD3-F017-4BB9-803F-D0A64B4A3994}" srcOrd="14" destOrd="0" presId="urn:microsoft.com/office/officeart/2005/8/layout/list1"/>
    <dgm:cxn modelId="{4B24E3D1-8FE0-4BCD-AB50-7E0D53F55BD9}" type="presParOf" srcId="{4C07D1F6-7910-43B5-A09B-546660AC4DAC}" destId="{799580F0-6134-425C-A88F-DFAB25C76C17}" srcOrd="15" destOrd="0" presId="urn:microsoft.com/office/officeart/2005/8/layout/list1"/>
    <dgm:cxn modelId="{E3559B26-DE6F-4ADE-A926-2D244FEF930C}" type="presParOf" srcId="{4C07D1F6-7910-43B5-A09B-546660AC4DAC}" destId="{D4DC4A9F-662F-4E27-AB18-8170186EFE0B}" srcOrd="16" destOrd="0" presId="urn:microsoft.com/office/officeart/2005/8/layout/list1"/>
    <dgm:cxn modelId="{B2E5A8A4-2518-459D-9A8E-523A9310770F}" type="presParOf" srcId="{D4DC4A9F-662F-4E27-AB18-8170186EFE0B}" destId="{FFECA6B7-5AAB-4AF3-ACC1-9BFA67DB54A5}" srcOrd="0" destOrd="0" presId="urn:microsoft.com/office/officeart/2005/8/layout/list1"/>
    <dgm:cxn modelId="{92A9171E-CA08-4A1C-918C-B1124DD8F570}" type="presParOf" srcId="{D4DC4A9F-662F-4E27-AB18-8170186EFE0B}" destId="{00FAEA35-B379-4986-8BE2-28845B2D2175}" srcOrd="1" destOrd="0" presId="urn:microsoft.com/office/officeart/2005/8/layout/list1"/>
    <dgm:cxn modelId="{FDB5597E-B7AA-40DF-A969-59140C8C94CE}" type="presParOf" srcId="{4C07D1F6-7910-43B5-A09B-546660AC4DAC}" destId="{05E34962-4467-416A-80A2-0340FA2DAACE}" srcOrd="17" destOrd="0" presId="urn:microsoft.com/office/officeart/2005/8/layout/list1"/>
    <dgm:cxn modelId="{42C9E400-7386-43B7-BCB6-F5439B64DBFD}" type="presParOf" srcId="{4C07D1F6-7910-43B5-A09B-546660AC4DAC}" destId="{C75787C7-A8DC-44CD-BF23-97BA746AC5D3}" srcOrd="18" destOrd="0" presId="urn:microsoft.com/office/officeart/2005/8/layout/list1"/>
    <dgm:cxn modelId="{21BADE2E-AAE1-4675-99EE-3A44B8C36AAB}" type="presParOf" srcId="{4C07D1F6-7910-43B5-A09B-546660AC4DAC}" destId="{8006E925-F3E7-4D8C-8B58-64664E38C805}" srcOrd="19" destOrd="0" presId="urn:microsoft.com/office/officeart/2005/8/layout/list1"/>
    <dgm:cxn modelId="{37ED02F3-B9BA-4B53-BF2A-95B0457DDC67}" type="presParOf" srcId="{4C07D1F6-7910-43B5-A09B-546660AC4DAC}" destId="{F145D346-BEE0-4C17-B63E-F99121D7F8AB}" srcOrd="20" destOrd="0" presId="urn:microsoft.com/office/officeart/2005/8/layout/list1"/>
    <dgm:cxn modelId="{27AF7332-BE85-433C-BAFB-EDAC35AD628C}" type="presParOf" srcId="{F145D346-BEE0-4C17-B63E-F99121D7F8AB}" destId="{BAB7F10F-2F0F-41EA-BF06-8068CFBABC35}" srcOrd="0" destOrd="0" presId="urn:microsoft.com/office/officeart/2005/8/layout/list1"/>
    <dgm:cxn modelId="{B3AB60CA-D7B7-438E-900F-FE7D4B7047DC}" type="presParOf" srcId="{F145D346-BEE0-4C17-B63E-F99121D7F8AB}" destId="{CAEAAE67-BFA2-4EED-AD11-559A58B85472}" srcOrd="1" destOrd="0" presId="urn:microsoft.com/office/officeart/2005/8/layout/list1"/>
    <dgm:cxn modelId="{203DBC3C-7DC9-4BA1-9D3F-44E2CE073DF3}" type="presParOf" srcId="{4C07D1F6-7910-43B5-A09B-546660AC4DAC}" destId="{C1AF9D40-A8B3-4AD1-B32F-CFC27CC5CBC7}" srcOrd="21" destOrd="0" presId="urn:microsoft.com/office/officeart/2005/8/layout/list1"/>
    <dgm:cxn modelId="{5B221AC6-B3F0-45E4-9B75-87081F08194A}" type="presParOf" srcId="{4C07D1F6-7910-43B5-A09B-546660AC4DAC}" destId="{7F818398-8765-4D57-BBE3-A1270FCDCD65}" srcOrd="22" destOrd="0" presId="urn:microsoft.com/office/officeart/2005/8/layout/list1"/>
    <dgm:cxn modelId="{9779C7B9-37C6-4425-912F-BD2BF0C8C797}" type="presParOf" srcId="{4C07D1F6-7910-43B5-A09B-546660AC4DAC}" destId="{2AA2A89E-F3CB-4B06-A4B9-2A6E05D6C0C1}" srcOrd="23" destOrd="0" presId="urn:microsoft.com/office/officeart/2005/8/layout/list1"/>
    <dgm:cxn modelId="{7C9643B0-A236-4073-98D2-89D6016B73A0}" type="presParOf" srcId="{4C07D1F6-7910-43B5-A09B-546660AC4DAC}" destId="{D0CCB469-CBBE-41AD-BD9A-D1C328AC4C7F}" srcOrd="24" destOrd="0" presId="urn:microsoft.com/office/officeart/2005/8/layout/list1"/>
    <dgm:cxn modelId="{00B4356B-0A8B-461A-BFEB-B433F7C4455A}" type="presParOf" srcId="{D0CCB469-CBBE-41AD-BD9A-D1C328AC4C7F}" destId="{2A4378B2-D53E-4CDB-9D87-A8CF0F41BDCE}" srcOrd="0" destOrd="0" presId="urn:microsoft.com/office/officeart/2005/8/layout/list1"/>
    <dgm:cxn modelId="{4708C74E-3B91-49FA-9300-EEC764BC80C3}" type="presParOf" srcId="{D0CCB469-CBBE-41AD-BD9A-D1C328AC4C7F}" destId="{3FB27E14-C6FE-430B-B8BF-AE5046C298D3}" srcOrd="1" destOrd="0" presId="urn:microsoft.com/office/officeart/2005/8/layout/list1"/>
    <dgm:cxn modelId="{CE5A190B-EF7C-4DA8-9430-7F4B8ADB8BF3}" type="presParOf" srcId="{4C07D1F6-7910-43B5-A09B-546660AC4DAC}" destId="{723D69FD-81D9-475D-B552-2B1A38E116EA}" srcOrd="25" destOrd="0" presId="urn:microsoft.com/office/officeart/2005/8/layout/list1"/>
    <dgm:cxn modelId="{95BA0B37-A882-4AC1-865F-5967193EA5ED}" type="presParOf" srcId="{4C07D1F6-7910-43B5-A09B-546660AC4DAC}" destId="{67760F8E-EBEB-4D55-883A-E1233239A31C}" srcOrd="26" destOrd="0" presId="urn:microsoft.com/office/officeart/2005/8/layout/list1"/>
    <dgm:cxn modelId="{C548A45A-6796-440B-ADC2-D5BC94ED464D}" type="presParOf" srcId="{4C07D1F6-7910-43B5-A09B-546660AC4DAC}" destId="{A3DA7185-94BB-4E38-AB01-F6ADCD591860}" srcOrd="27" destOrd="0" presId="urn:microsoft.com/office/officeart/2005/8/layout/list1"/>
    <dgm:cxn modelId="{3968F316-BCAC-4E71-9A5E-E17754C24F30}" type="presParOf" srcId="{4C07D1F6-7910-43B5-A09B-546660AC4DAC}" destId="{886BDA5E-A9A8-4A99-9697-34259BF1FF0A}" srcOrd="28" destOrd="0" presId="urn:microsoft.com/office/officeart/2005/8/layout/list1"/>
    <dgm:cxn modelId="{ADDB2850-1139-4830-8F04-2A6949D53C3D}" type="presParOf" srcId="{886BDA5E-A9A8-4A99-9697-34259BF1FF0A}" destId="{3F356BBE-AD2C-48FD-BBE1-890E35AD9012}" srcOrd="0" destOrd="0" presId="urn:microsoft.com/office/officeart/2005/8/layout/list1"/>
    <dgm:cxn modelId="{0FB8B483-45B6-4DC2-8329-36D81758A79B}" type="presParOf" srcId="{886BDA5E-A9A8-4A99-9697-34259BF1FF0A}" destId="{F64F48CF-509E-49C1-A189-7723E5F9189E}" srcOrd="1" destOrd="0" presId="urn:microsoft.com/office/officeart/2005/8/layout/list1"/>
    <dgm:cxn modelId="{BB1ED930-B0C2-42A0-812A-991C000E39DD}" type="presParOf" srcId="{4C07D1F6-7910-43B5-A09B-546660AC4DAC}" destId="{604BB738-B462-44DB-999C-22448519BC10}" srcOrd="29" destOrd="0" presId="urn:microsoft.com/office/officeart/2005/8/layout/list1"/>
    <dgm:cxn modelId="{6F9C6A70-6AB5-4E90-AA85-9F66D771265F}" type="presParOf" srcId="{4C07D1F6-7910-43B5-A09B-546660AC4DAC}" destId="{6012E216-79F8-4AA9-8D1A-4AC901C0B1A2}" srcOrd="30" destOrd="0" presId="urn:microsoft.com/office/officeart/2005/8/layout/list1"/>
    <dgm:cxn modelId="{84D54958-5956-49E5-A1D3-39FDFBAAE335}" type="presParOf" srcId="{4C07D1F6-7910-43B5-A09B-546660AC4DAC}" destId="{AAC62E48-DC07-49F4-8DB0-B5045DA6FEE2}" srcOrd="31" destOrd="0" presId="urn:microsoft.com/office/officeart/2005/8/layout/list1"/>
    <dgm:cxn modelId="{8D01E8E3-6B85-41A8-84FA-40F01814E46C}" type="presParOf" srcId="{4C07D1F6-7910-43B5-A09B-546660AC4DAC}" destId="{7A2FE484-74ED-436C-B3D2-F40E26ECD7A4}" srcOrd="32" destOrd="0" presId="urn:microsoft.com/office/officeart/2005/8/layout/list1"/>
    <dgm:cxn modelId="{33621AC8-547D-4C1D-B56B-203517D4D6E1}" type="presParOf" srcId="{7A2FE484-74ED-436C-B3D2-F40E26ECD7A4}" destId="{1AAB46A1-880A-46A1-BB41-BB93F1FB031B}" srcOrd="0" destOrd="0" presId="urn:microsoft.com/office/officeart/2005/8/layout/list1"/>
    <dgm:cxn modelId="{B56D4AE9-48C1-4396-83F1-B9AE7FA6C48C}" type="presParOf" srcId="{7A2FE484-74ED-436C-B3D2-F40E26ECD7A4}" destId="{0E643A58-5C55-411C-BF65-B63CCAE59CF4}" srcOrd="1" destOrd="0" presId="urn:microsoft.com/office/officeart/2005/8/layout/list1"/>
    <dgm:cxn modelId="{8EBB899B-CEBA-46F2-B09D-6755E07F0170}" type="presParOf" srcId="{4C07D1F6-7910-43B5-A09B-546660AC4DAC}" destId="{DF8A85F5-4DE5-4F46-8488-09A9ED9A88EE}" srcOrd="33" destOrd="0" presId="urn:microsoft.com/office/officeart/2005/8/layout/list1"/>
    <dgm:cxn modelId="{76540879-6C4F-469D-A0AD-3B674248B0ED}" type="presParOf" srcId="{4C07D1F6-7910-43B5-A09B-546660AC4DAC}" destId="{9B2D88F4-C88B-4BFB-BE32-5E64FD5DA4FC}" srcOrd="34" destOrd="0" presId="urn:microsoft.com/office/officeart/2005/8/layout/list1"/>
    <dgm:cxn modelId="{0F4F4B92-0CA7-404A-AF4D-7656D7BCC596}" type="presParOf" srcId="{4C07D1F6-7910-43B5-A09B-546660AC4DAC}" destId="{D982EE47-546E-4744-AE4D-B564AEE54E72}" srcOrd="35" destOrd="0" presId="urn:microsoft.com/office/officeart/2005/8/layout/list1"/>
    <dgm:cxn modelId="{0138BBE6-9508-44E7-9003-285403426672}" type="presParOf" srcId="{4C07D1F6-7910-43B5-A09B-546660AC4DAC}" destId="{4557FAD3-CF79-4CB7-ABAE-E2699B6B5ACA}" srcOrd="36" destOrd="0" presId="urn:microsoft.com/office/officeart/2005/8/layout/list1"/>
    <dgm:cxn modelId="{D9423466-C0F5-412F-B125-24806F84B56D}" type="presParOf" srcId="{4557FAD3-CF79-4CB7-ABAE-E2699B6B5ACA}" destId="{4B01874E-F11F-4D8C-9B5E-97735E146B7F}" srcOrd="0" destOrd="0" presId="urn:microsoft.com/office/officeart/2005/8/layout/list1"/>
    <dgm:cxn modelId="{63647AAC-1F41-458A-A71F-3CDA69285F29}" type="presParOf" srcId="{4557FAD3-CF79-4CB7-ABAE-E2699B6B5ACA}" destId="{5FCD5064-289C-462E-B421-BA2141D741A2}" srcOrd="1" destOrd="0" presId="urn:microsoft.com/office/officeart/2005/8/layout/list1"/>
    <dgm:cxn modelId="{81BEB0A0-2FF1-412E-B00B-61B8C9C50E6D}" type="presParOf" srcId="{4C07D1F6-7910-43B5-A09B-546660AC4DAC}" destId="{B690A957-39A1-4431-884A-78AE893DEDE2}" srcOrd="37" destOrd="0" presId="urn:microsoft.com/office/officeart/2005/8/layout/list1"/>
    <dgm:cxn modelId="{4E39DA82-D32D-46C8-8EDD-E131038B1A94}" type="presParOf" srcId="{4C07D1F6-7910-43B5-A09B-546660AC4DAC}" destId="{E5A71EE8-51E0-435A-9D8D-1A10A4997168}" srcOrd="38" destOrd="0" presId="urn:microsoft.com/office/officeart/2005/8/layout/list1"/>
    <dgm:cxn modelId="{F257382B-9DAE-481C-A364-B54CD2298285}" type="presParOf" srcId="{4C07D1F6-7910-43B5-A09B-546660AC4DAC}" destId="{764F1030-6C4A-4D47-8A3D-F1386CD32546}" srcOrd="39" destOrd="0" presId="urn:microsoft.com/office/officeart/2005/8/layout/list1"/>
    <dgm:cxn modelId="{6E025493-5528-405C-99FD-F92AF9CE7B40}" type="presParOf" srcId="{4C07D1F6-7910-43B5-A09B-546660AC4DAC}" destId="{AF7DA8E5-BBF5-4931-8B18-A76706FE927D}" srcOrd="40" destOrd="0" presId="urn:microsoft.com/office/officeart/2005/8/layout/list1"/>
    <dgm:cxn modelId="{B1CCD5E2-63EC-455D-906E-009521417EB5}" type="presParOf" srcId="{AF7DA8E5-BBF5-4931-8B18-A76706FE927D}" destId="{D7BA19F2-13FE-40A7-ACFC-76339628B843}" srcOrd="0" destOrd="0" presId="urn:microsoft.com/office/officeart/2005/8/layout/list1"/>
    <dgm:cxn modelId="{1DB89CF5-8C5A-4B73-A9FB-D11BED2DE8BB}" type="presParOf" srcId="{AF7DA8E5-BBF5-4931-8B18-A76706FE927D}" destId="{02055E2F-4B55-4E88-85C0-3D81F1796DE3}" srcOrd="1" destOrd="0" presId="urn:microsoft.com/office/officeart/2005/8/layout/list1"/>
    <dgm:cxn modelId="{5A2BEA4B-FAD8-4465-8D1E-A90E24BD79F3}" type="presParOf" srcId="{4C07D1F6-7910-43B5-A09B-546660AC4DAC}" destId="{D1A9D5D4-AED2-479D-A009-BC2B76F9066F}" srcOrd="41" destOrd="0" presId="urn:microsoft.com/office/officeart/2005/8/layout/list1"/>
    <dgm:cxn modelId="{59303B1A-62F6-4645-8E21-0E38FA7075CD}" type="presParOf" srcId="{4C07D1F6-7910-43B5-A09B-546660AC4DAC}" destId="{2B87777F-2EF0-4EA1-B84A-ADBF6636927E}" srcOrd="42" destOrd="0" presId="urn:microsoft.com/office/officeart/2005/8/layout/list1"/>
    <dgm:cxn modelId="{28A8DA20-0BA7-49A5-982F-73746B92EFB5}" type="presParOf" srcId="{4C07D1F6-7910-43B5-A09B-546660AC4DAC}" destId="{06BF5C25-C23D-4AA7-9E16-7D9C38911D5B}" srcOrd="43" destOrd="0" presId="urn:microsoft.com/office/officeart/2005/8/layout/list1"/>
    <dgm:cxn modelId="{E4DB8CE1-56DC-4164-AA0C-75DDD073E7DD}" type="presParOf" srcId="{4C07D1F6-7910-43B5-A09B-546660AC4DAC}" destId="{6AD5C0A6-929F-4C47-97AD-C5716F4F67AC}" srcOrd="44" destOrd="0" presId="urn:microsoft.com/office/officeart/2005/8/layout/list1"/>
    <dgm:cxn modelId="{2C5169F5-DA62-4E2B-B2FD-EEDC29A60B99}" type="presParOf" srcId="{6AD5C0A6-929F-4C47-97AD-C5716F4F67AC}" destId="{7B802034-CC2E-4100-9063-B8554F10146C}" srcOrd="0" destOrd="0" presId="urn:microsoft.com/office/officeart/2005/8/layout/list1"/>
    <dgm:cxn modelId="{FC2DA2FC-DECC-4679-A040-1001F9C77997}" type="presParOf" srcId="{6AD5C0A6-929F-4C47-97AD-C5716F4F67AC}" destId="{20739B4E-1266-4AF3-9653-87271C70EB7C}" srcOrd="1" destOrd="0" presId="urn:microsoft.com/office/officeart/2005/8/layout/list1"/>
    <dgm:cxn modelId="{10CDE122-BCDB-44F3-A9FA-3D1A30716793}" type="presParOf" srcId="{4C07D1F6-7910-43B5-A09B-546660AC4DAC}" destId="{94A017FE-F47C-4E89-B463-944601CABC72}" srcOrd="45" destOrd="0" presId="urn:microsoft.com/office/officeart/2005/8/layout/list1"/>
    <dgm:cxn modelId="{48BFF53C-1448-4873-BFBB-E190013F8F27}" type="presParOf" srcId="{4C07D1F6-7910-43B5-A09B-546660AC4DAC}" destId="{6CEBAC91-09B0-4DE0-804F-0E23CD12882A}" srcOrd="46" destOrd="0" presId="urn:microsoft.com/office/officeart/2005/8/layout/list1"/>
    <dgm:cxn modelId="{EB253ED1-9AC6-40E7-9642-18202002E586}" type="presParOf" srcId="{4C07D1F6-7910-43B5-A09B-546660AC4DAC}" destId="{DCE011AA-0203-489F-BF5C-7C224D0743B3}" srcOrd="47" destOrd="0" presId="urn:microsoft.com/office/officeart/2005/8/layout/list1"/>
    <dgm:cxn modelId="{14495DC7-CCD1-48F0-B5E2-8A3808586D41}" type="presParOf" srcId="{4C07D1F6-7910-43B5-A09B-546660AC4DAC}" destId="{F9CA896A-0248-44B5-B67E-0272832B7ED0}" srcOrd="48" destOrd="0" presId="urn:microsoft.com/office/officeart/2005/8/layout/list1"/>
    <dgm:cxn modelId="{841629CA-7737-4188-A84F-7D0C6E4827AD}" type="presParOf" srcId="{F9CA896A-0248-44B5-B67E-0272832B7ED0}" destId="{6F2B5544-E21F-4A72-91B9-6F82150E63CB}" srcOrd="0" destOrd="0" presId="urn:microsoft.com/office/officeart/2005/8/layout/list1"/>
    <dgm:cxn modelId="{6DBAB963-7772-490E-B5D3-4B70D4D42E4A}" type="presParOf" srcId="{F9CA896A-0248-44B5-B67E-0272832B7ED0}" destId="{D2127EEA-B0D3-4469-93AA-3B82835F05FF}" srcOrd="1" destOrd="0" presId="urn:microsoft.com/office/officeart/2005/8/layout/list1"/>
    <dgm:cxn modelId="{CBB42644-0C4C-4730-8DFB-8248D90AF603}" type="presParOf" srcId="{4C07D1F6-7910-43B5-A09B-546660AC4DAC}" destId="{687D4C41-4D61-41DC-A4C3-9DA647605705}" srcOrd="49" destOrd="0" presId="urn:microsoft.com/office/officeart/2005/8/layout/list1"/>
    <dgm:cxn modelId="{22E4B83A-DF2B-4204-9E80-55B194779651}" type="presParOf" srcId="{4C07D1F6-7910-43B5-A09B-546660AC4DAC}" destId="{B97F2A0D-92CC-4748-9199-F9290350579A}" srcOrd="50" destOrd="0" presId="urn:microsoft.com/office/officeart/2005/8/layout/list1"/>
    <dgm:cxn modelId="{C704C778-AF34-4B94-BF7A-94B05A224B4D}" type="presParOf" srcId="{4C07D1F6-7910-43B5-A09B-546660AC4DAC}" destId="{C335985A-C258-4DE3-BE3A-48C604A1979F}" srcOrd="51" destOrd="0" presId="urn:microsoft.com/office/officeart/2005/8/layout/list1"/>
    <dgm:cxn modelId="{52ECC02E-E480-491E-A095-CDA95578BE9E}" type="presParOf" srcId="{4C07D1F6-7910-43B5-A09B-546660AC4DAC}" destId="{7F485CB5-A206-4DE3-98ED-FE3522FAC9B7}" srcOrd="52" destOrd="0" presId="urn:microsoft.com/office/officeart/2005/8/layout/list1"/>
    <dgm:cxn modelId="{73643834-2477-4353-BC91-352C2378012A}" type="presParOf" srcId="{7F485CB5-A206-4DE3-98ED-FE3522FAC9B7}" destId="{9D2A9033-6F49-4BCA-977B-98A4BA36BFFB}" srcOrd="0" destOrd="0" presId="urn:microsoft.com/office/officeart/2005/8/layout/list1"/>
    <dgm:cxn modelId="{5B5D84DD-D4D9-4396-897E-6386CFDA6CF8}" type="presParOf" srcId="{7F485CB5-A206-4DE3-98ED-FE3522FAC9B7}" destId="{35264B47-13DA-4906-883B-49CF01C6C47D}" srcOrd="1" destOrd="0" presId="urn:microsoft.com/office/officeart/2005/8/layout/list1"/>
    <dgm:cxn modelId="{3750AB84-60BD-4D43-B7C2-A9B89D790569}" type="presParOf" srcId="{4C07D1F6-7910-43B5-A09B-546660AC4DAC}" destId="{394A4D12-E739-4887-9E98-81440C9CE7BC}" srcOrd="53" destOrd="0" presId="urn:microsoft.com/office/officeart/2005/8/layout/list1"/>
    <dgm:cxn modelId="{925C21BD-1D43-4783-8484-7A6C3913B4EB}" type="presParOf" srcId="{4C07D1F6-7910-43B5-A09B-546660AC4DAC}" destId="{9D72F974-1AF1-4D2F-9296-F1425B8010AD}" srcOrd="54" destOrd="0" presId="urn:microsoft.com/office/officeart/2005/8/layout/list1"/>
    <dgm:cxn modelId="{495E0F1D-ADC3-4C73-B737-C0CA08303E0F}" type="presParOf" srcId="{4C07D1F6-7910-43B5-A09B-546660AC4DAC}" destId="{FA245EE4-9E84-439B-97CA-0F1B4CE4D709}" srcOrd="55" destOrd="0" presId="urn:microsoft.com/office/officeart/2005/8/layout/list1"/>
    <dgm:cxn modelId="{EA194F70-4B9C-457B-A5C6-4391758765B0}" type="presParOf" srcId="{4C07D1F6-7910-43B5-A09B-546660AC4DAC}" destId="{789E1841-EC42-4FD7-BDF0-7BE1FD7A1A44}" srcOrd="56" destOrd="0" presId="urn:microsoft.com/office/officeart/2005/8/layout/list1"/>
    <dgm:cxn modelId="{40B057B9-5472-47DB-90BE-8394D4E75DD1}" type="presParOf" srcId="{789E1841-EC42-4FD7-BDF0-7BE1FD7A1A44}" destId="{E0861DF3-10BB-417B-A125-235C8DDE3038}" srcOrd="0" destOrd="0" presId="urn:microsoft.com/office/officeart/2005/8/layout/list1"/>
    <dgm:cxn modelId="{739E85A7-FE24-4AA0-9B5F-17801E4CCFDD}" type="presParOf" srcId="{789E1841-EC42-4FD7-BDF0-7BE1FD7A1A44}" destId="{F18C1B5F-3D03-4813-B3F6-226BC83C400C}" srcOrd="1" destOrd="0" presId="urn:microsoft.com/office/officeart/2005/8/layout/list1"/>
    <dgm:cxn modelId="{6CD98A14-20C1-48C5-B54A-93E6D7C12474}" type="presParOf" srcId="{4C07D1F6-7910-43B5-A09B-546660AC4DAC}" destId="{69BB1707-4DF3-4473-AE3B-C7AC7B36A182}" srcOrd="57" destOrd="0" presId="urn:microsoft.com/office/officeart/2005/8/layout/list1"/>
    <dgm:cxn modelId="{058EC1BD-F352-4E81-968A-9B7EC7DB4FD4}" type="presParOf" srcId="{4C07D1F6-7910-43B5-A09B-546660AC4DAC}" destId="{DBD0183B-764B-4168-9319-98D1D79D39C4}" srcOrd="58" destOrd="0" presId="urn:microsoft.com/office/officeart/2005/8/layout/list1"/>
    <dgm:cxn modelId="{C2A6B460-66C6-4267-A29B-625C4424DB19}" type="presParOf" srcId="{4C07D1F6-7910-43B5-A09B-546660AC4DAC}" destId="{06D0943D-EF1D-41CC-8111-1E0771A7F78D}" srcOrd="59" destOrd="0" presId="urn:microsoft.com/office/officeart/2005/8/layout/list1"/>
    <dgm:cxn modelId="{A83AF05D-5739-4D2C-8CF8-8158BA27F831}" type="presParOf" srcId="{4C07D1F6-7910-43B5-A09B-546660AC4DAC}" destId="{2E8EA82E-9088-4771-A55D-575D83CF591F}" srcOrd="60" destOrd="0" presId="urn:microsoft.com/office/officeart/2005/8/layout/list1"/>
    <dgm:cxn modelId="{EDEE565E-F614-4B89-BBEC-95A45AEB9A6D}" type="presParOf" srcId="{2E8EA82E-9088-4771-A55D-575D83CF591F}" destId="{2D7263AD-4CA3-4607-944A-13E4FC9537D5}" srcOrd="0" destOrd="0" presId="urn:microsoft.com/office/officeart/2005/8/layout/list1"/>
    <dgm:cxn modelId="{02BCE946-E2E2-4A10-AD22-E2BE26C5D596}" type="presParOf" srcId="{2E8EA82E-9088-4771-A55D-575D83CF591F}" destId="{AB090797-009C-411C-8159-DF059E1FBA3A}" srcOrd="1" destOrd="0" presId="urn:microsoft.com/office/officeart/2005/8/layout/list1"/>
    <dgm:cxn modelId="{07642A34-1DD9-4D61-9F96-AA199233BF3D}" type="presParOf" srcId="{4C07D1F6-7910-43B5-A09B-546660AC4DAC}" destId="{A294C8FC-A2C2-44F5-B476-F4D233C0BBFF}" srcOrd="61" destOrd="0" presId="urn:microsoft.com/office/officeart/2005/8/layout/list1"/>
    <dgm:cxn modelId="{DFF796A5-C811-4145-A122-25935DE03B00}" type="presParOf" srcId="{4C07D1F6-7910-43B5-A09B-546660AC4DAC}" destId="{73A15AFC-74F3-4223-A579-85924B910EE6}" srcOrd="62"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C070A3E7-199D-44CF-9545-19ECEF81CFD4}" type="doc">
      <dgm:prSet loTypeId="urn:microsoft.com/office/officeart/2005/8/layout/hProcess7#1" loCatId="list" qsTypeId="urn:microsoft.com/office/officeart/2005/8/quickstyle/simple2" qsCatId="simple" csTypeId="urn:microsoft.com/office/officeart/2005/8/colors/accent6_1" csCatId="accent6" phldr="1"/>
      <dgm:spPr/>
      <dgm:t>
        <a:bodyPr/>
        <a:lstStyle/>
        <a:p>
          <a:endParaRPr lang="es-EC"/>
        </a:p>
      </dgm:t>
    </dgm:pt>
    <dgm:pt modelId="{8FAF135E-27B6-4D1B-BB00-D05C3D1519CD}">
      <dgm:prSet phldrT="[Texto]"/>
      <dgm:spPr/>
      <dgm:t>
        <a:bodyPr/>
        <a:lstStyle/>
        <a:p>
          <a:pPr algn="just"/>
          <a:endParaRPr lang="es-EC" dirty="0"/>
        </a:p>
      </dgm:t>
    </dgm:pt>
    <dgm:pt modelId="{0188573F-7ACD-4B07-A937-2F44779AC6F8}" type="parTrans" cxnId="{17FB78D6-DA3B-4C9D-932D-F18B0CD7B512}">
      <dgm:prSet/>
      <dgm:spPr/>
      <dgm:t>
        <a:bodyPr/>
        <a:lstStyle/>
        <a:p>
          <a:endParaRPr lang="es-EC"/>
        </a:p>
      </dgm:t>
    </dgm:pt>
    <dgm:pt modelId="{E717E785-5327-4276-A129-0E7258A9A346}" type="sibTrans" cxnId="{17FB78D6-DA3B-4C9D-932D-F18B0CD7B512}">
      <dgm:prSet/>
      <dgm:spPr/>
      <dgm:t>
        <a:bodyPr/>
        <a:lstStyle/>
        <a:p>
          <a:endParaRPr lang="es-EC"/>
        </a:p>
      </dgm:t>
    </dgm:pt>
    <dgm:pt modelId="{AE971E01-CFC9-447F-AE12-2FED211D0F19}">
      <dgm:prSet phldrT="[Texto]"/>
      <dgm:spPr/>
      <dgm:t>
        <a:bodyPr/>
        <a:lstStyle/>
        <a:p>
          <a:r>
            <a:rPr lang="es-MX" dirty="0" smtClean="0"/>
            <a:t>Sistema utilizando la norma IEEE 830-1998.</a:t>
          </a:r>
          <a:endParaRPr lang="es-EC" dirty="0"/>
        </a:p>
      </dgm:t>
    </dgm:pt>
    <dgm:pt modelId="{12A63528-4754-4810-A962-DC009F53DFF7}" type="sibTrans" cxnId="{9D283260-A7A3-42E0-BB6C-8B56CAC94555}">
      <dgm:prSet/>
      <dgm:spPr/>
      <dgm:t>
        <a:bodyPr/>
        <a:lstStyle/>
        <a:p>
          <a:endParaRPr lang="es-EC"/>
        </a:p>
      </dgm:t>
    </dgm:pt>
    <dgm:pt modelId="{D68EFD21-C368-4E51-BC89-F36114F38449}" type="parTrans" cxnId="{9D283260-A7A3-42E0-BB6C-8B56CAC94555}">
      <dgm:prSet/>
      <dgm:spPr/>
      <dgm:t>
        <a:bodyPr/>
        <a:lstStyle/>
        <a:p>
          <a:endParaRPr lang="es-EC"/>
        </a:p>
      </dgm:t>
    </dgm:pt>
    <dgm:pt modelId="{1C9ED4F4-BF6B-400B-BA17-D44CE2075028}" type="pres">
      <dgm:prSet presAssocID="{C070A3E7-199D-44CF-9545-19ECEF81CFD4}" presName="Name0" presStyleCnt="0">
        <dgm:presLayoutVars>
          <dgm:dir/>
          <dgm:animLvl val="lvl"/>
          <dgm:resizeHandles val="exact"/>
        </dgm:presLayoutVars>
      </dgm:prSet>
      <dgm:spPr/>
      <dgm:t>
        <a:bodyPr/>
        <a:lstStyle/>
        <a:p>
          <a:endParaRPr lang="es-EC"/>
        </a:p>
      </dgm:t>
    </dgm:pt>
    <dgm:pt modelId="{C9F81260-C3B6-4A14-8601-675C927E6F6C}" type="pres">
      <dgm:prSet presAssocID="{8FAF135E-27B6-4D1B-BB00-D05C3D1519CD}" presName="compositeNode" presStyleCnt="0">
        <dgm:presLayoutVars>
          <dgm:bulletEnabled val="1"/>
        </dgm:presLayoutVars>
      </dgm:prSet>
      <dgm:spPr/>
      <dgm:t>
        <a:bodyPr/>
        <a:lstStyle/>
        <a:p>
          <a:endParaRPr lang="es-EC"/>
        </a:p>
      </dgm:t>
    </dgm:pt>
    <dgm:pt modelId="{00A3157B-902D-4AC0-A3D1-4C0E27333060}" type="pres">
      <dgm:prSet presAssocID="{8FAF135E-27B6-4D1B-BB00-D05C3D1519CD}" presName="bgRect" presStyleLbl="node1" presStyleIdx="0" presStyleCnt="1" custScaleX="140719" custLinFactNeighborX="474" custLinFactNeighborY="2010"/>
      <dgm:spPr/>
      <dgm:t>
        <a:bodyPr/>
        <a:lstStyle/>
        <a:p>
          <a:endParaRPr lang="es-EC"/>
        </a:p>
      </dgm:t>
    </dgm:pt>
    <dgm:pt modelId="{753E3DE7-9095-4AAD-B2A1-5BCCE88EF0CA}" type="pres">
      <dgm:prSet presAssocID="{8FAF135E-27B6-4D1B-BB00-D05C3D1519CD}" presName="parentNode" presStyleLbl="node1" presStyleIdx="0" presStyleCnt="1">
        <dgm:presLayoutVars>
          <dgm:chMax val="0"/>
          <dgm:bulletEnabled val="1"/>
        </dgm:presLayoutVars>
      </dgm:prSet>
      <dgm:spPr/>
      <dgm:t>
        <a:bodyPr/>
        <a:lstStyle/>
        <a:p>
          <a:endParaRPr lang="es-EC"/>
        </a:p>
      </dgm:t>
    </dgm:pt>
    <dgm:pt modelId="{486C394D-DCAD-423B-9CB5-E7AE6C804C86}" type="pres">
      <dgm:prSet presAssocID="{8FAF135E-27B6-4D1B-BB00-D05C3D1519CD}" presName="childNode" presStyleLbl="node1" presStyleIdx="0" presStyleCnt="1">
        <dgm:presLayoutVars>
          <dgm:bulletEnabled val="1"/>
        </dgm:presLayoutVars>
      </dgm:prSet>
      <dgm:spPr/>
      <dgm:t>
        <a:bodyPr/>
        <a:lstStyle/>
        <a:p>
          <a:endParaRPr lang="es-EC"/>
        </a:p>
      </dgm:t>
    </dgm:pt>
  </dgm:ptLst>
  <dgm:cxnLst>
    <dgm:cxn modelId="{17FB78D6-DA3B-4C9D-932D-F18B0CD7B512}" srcId="{C070A3E7-199D-44CF-9545-19ECEF81CFD4}" destId="{8FAF135E-27B6-4D1B-BB00-D05C3D1519CD}" srcOrd="0" destOrd="0" parTransId="{0188573F-7ACD-4B07-A937-2F44779AC6F8}" sibTransId="{E717E785-5327-4276-A129-0E7258A9A346}"/>
    <dgm:cxn modelId="{0F2DFD5F-F413-4640-A392-EF5EB9BF48DD}" type="presOf" srcId="{8FAF135E-27B6-4D1B-BB00-D05C3D1519CD}" destId="{753E3DE7-9095-4AAD-B2A1-5BCCE88EF0CA}" srcOrd="1" destOrd="0" presId="urn:microsoft.com/office/officeart/2005/8/layout/hProcess7#1"/>
    <dgm:cxn modelId="{DEB14EEF-5D97-4968-A11C-D167BC122F50}" type="presOf" srcId="{C070A3E7-199D-44CF-9545-19ECEF81CFD4}" destId="{1C9ED4F4-BF6B-400B-BA17-D44CE2075028}" srcOrd="0" destOrd="0" presId="urn:microsoft.com/office/officeart/2005/8/layout/hProcess7#1"/>
    <dgm:cxn modelId="{04810FD6-BCBF-49F9-A3C3-24503462A4AA}" type="presOf" srcId="{8FAF135E-27B6-4D1B-BB00-D05C3D1519CD}" destId="{00A3157B-902D-4AC0-A3D1-4C0E27333060}" srcOrd="0" destOrd="0" presId="urn:microsoft.com/office/officeart/2005/8/layout/hProcess7#1"/>
    <dgm:cxn modelId="{9D283260-A7A3-42E0-BB6C-8B56CAC94555}" srcId="{8FAF135E-27B6-4D1B-BB00-D05C3D1519CD}" destId="{AE971E01-CFC9-447F-AE12-2FED211D0F19}" srcOrd="0" destOrd="0" parTransId="{D68EFD21-C368-4E51-BC89-F36114F38449}" sibTransId="{12A63528-4754-4810-A962-DC009F53DFF7}"/>
    <dgm:cxn modelId="{5DF05D3B-08B6-4847-AE41-1D329D8FD0D5}" type="presOf" srcId="{AE971E01-CFC9-447F-AE12-2FED211D0F19}" destId="{486C394D-DCAD-423B-9CB5-E7AE6C804C86}" srcOrd="0" destOrd="0" presId="urn:microsoft.com/office/officeart/2005/8/layout/hProcess7#1"/>
    <dgm:cxn modelId="{581DEF1C-0560-4EB0-AEAB-FC548434D178}" type="presParOf" srcId="{1C9ED4F4-BF6B-400B-BA17-D44CE2075028}" destId="{C9F81260-C3B6-4A14-8601-675C927E6F6C}" srcOrd="0" destOrd="0" presId="urn:microsoft.com/office/officeart/2005/8/layout/hProcess7#1"/>
    <dgm:cxn modelId="{2E43D23B-5230-4D80-9549-6CD9398C3D2E}" type="presParOf" srcId="{C9F81260-C3B6-4A14-8601-675C927E6F6C}" destId="{00A3157B-902D-4AC0-A3D1-4C0E27333060}" srcOrd="0" destOrd="0" presId="urn:microsoft.com/office/officeart/2005/8/layout/hProcess7#1"/>
    <dgm:cxn modelId="{979F98CE-4048-4E45-AA59-DDA4A49E142D}" type="presParOf" srcId="{C9F81260-C3B6-4A14-8601-675C927E6F6C}" destId="{753E3DE7-9095-4AAD-B2A1-5BCCE88EF0CA}" srcOrd="1" destOrd="0" presId="urn:microsoft.com/office/officeart/2005/8/layout/hProcess7#1"/>
    <dgm:cxn modelId="{AC85E848-2234-4F36-93CB-7F0CFDD7E6B3}" type="presParOf" srcId="{C9F81260-C3B6-4A14-8601-675C927E6F6C}" destId="{486C394D-DCAD-423B-9CB5-E7AE6C804C86}" srcOrd="2" destOrd="0" presId="urn:microsoft.com/office/officeart/2005/8/layout/hProcess7#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7CB4E4-5561-4EB8-8202-9581C3B30D3E}"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s-EC"/>
        </a:p>
      </dgm:t>
    </dgm:pt>
    <dgm:pt modelId="{000F0381-7861-4298-8609-2D8BB5A41164}">
      <dgm:prSet phldrT="[Texto]"/>
      <dgm:spPr/>
      <dgm:t>
        <a:bodyPr/>
        <a:lstStyle/>
        <a:p>
          <a:pPr algn="just"/>
          <a:r>
            <a:rPr lang="es-EC" dirty="0" smtClean="0"/>
            <a:t>Se muestra una página de inicio para clientes, además una página de inicio para los empleados de la agencia de viajes.</a:t>
          </a:r>
          <a:endParaRPr lang="es-EC" dirty="0"/>
        </a:p>
      </dgm:t>
    </dgm:pt>
    <dgm:pt modelId="{EA3B4020-D29D-46B1-8BFC-234E2DD87957}" type="parTrans" cxnId="{EE3097C7-865A-4263-A7FE-61D25CB321D2}">
      <dgm:prSet/>
      <dgm:spPr/>
      <dgm:t>
        <a:bodyPr/>
        <a:lstStyle/>
        <a:p>
          <a:endParaRPr lang="es-EC"/>
        </a:p>
      </dgm:t>
    </dgm:pt>
    <dgm:pt modelId="{DC54371F-24E9-4178-A371-F96B95DE513D}" type="sibTrans" cxnId="{EE3097C7-865A-4263-A7FE-61D25CB321D2}">
      <dgm:prSet/>
      <dgm:spPr/>
      <dgm:t>
        <a:bodyPr/>
        <a:lstStyle/>
        <a:p>
          <a:endParaRPr lang="es-EC"/>
        </a:p>
      </dgm:t>
    </dgm:pt>
    <dgm:pt modelId="{B3F851B0-E9FC-49D2-A041-17E9452FB257}">
      <dgm:prSet phldrT="[Texto]"/>
      <dgm:spPr/>
      <dgm:t>
        <a:bodyPr/>
        <a:lstStyle/>
        <a:p>
          <a:endParaRPr lang="es-EC" dirty="0"/>
        </a:p>
      </dgm:t>
    </dgm:pt>
    <dgm:pt modelId="{C19BD2B4-A696-45F4-AB22-2F8D783192E3}" type="parTrans" cxnId="{C51BE57A-C209-479D-B6D5-CB7B6E2B4DF6}">
      <dgm:prSet/>
      <dgm:spPr/>
      <dgm:t>
        <a:bodyPr/>
        <a:lstStyle/>
        <a:p>
          <a:endParaRPr lang="es-EC"/>
        </a:p>
      </dgm:t>
    </dgm:pt>
    <dgm:pt modelId="{77AEA047-28EF-48D4-89E0-A6F9A27130B2}" type="sibTrans" cxnId="{C51BE57A-C209-479D-B6D5-CB7B6E2B4DF6}">
      <dgm:prSet/>
      <dgm:spPr/>
      <dgm:t>
        <a:bodyPr/>
        <a:lstStyle/>
        <a:p>
          <a:endParaRPr lang="es-EC"/>
        </a:p>
      </dgm:t>
    </dgm:pt>
    <dgm:pt modelId="{F54E0CF0-8013-47EE-86FA-25DFC849AE96}">
      <dgm:prSet/>
      <dgm:spPr/>
      <dgm:t>
        <a:bodyPr/>
        <a:lstStyle/>
        <a:p>
          <a:pPr algn="just"/>
          <a:r>
            <a:rPr lang="es-MX" dirty="0" smtClean="0"/>
            <a:t>El sistema se comunicará mediante una API  para los destinos, </a:t>
          </a:r>
          <a:r>
            <a:rPr lang="es-EC" dirty="0" smtClean="0"/>
            <a:t>permitirá mantener actualizado los datos sobre los precios de los pasajes. </a:t>
          </a:r>
          <a:endParaRPr lang="es-EC" dirty="0"/>
        </a:p>
      </dgm:t>
    </dgm:pt>
    <dgm:pt modelId="{D27889C3-B959-47A6-A7CF-DE1E98121077}" type="parTrans" cxnId="{E7C6604C-F69B-4FBF-A689-3D9E2EECF22F}">
      <dgm:prSet/>
      <dgm:spPr/>
      <dgm:t>
        <a:bodyPr/>
        <a:lstStyle/>
        <a:p>
          <a:endParaRPr lang="es-EC"/>
        </a:p>
      </dgm:t>
    </dgm:pt>
    <dgm:pt modelId="{CC72011E-1128-4F25-8D54-24B2E6BDC678}" type="sibTrans" cxnId="{E7C6604C-F69B-4FBF-A689-3D9E2EECF22F}">
      <dgm:prSet/>
      <dgm:spPr/>
      <dgm:t>
        <a:bodyPr/>
        <a:lstStyle/>
        <a:p>
          <a:endParaRPr lang="es-EC"/>
        </a:p>
      </dgm:t>
    </dgm:pt>
    <dgm:pt modelId="{FBF5EA26-7727-4D3F-A0C0-CE6EBE5D0B11}">
      <dgm:prSet/>
      <dgm:spPr/>
      <dgm:t>
        <a:bodyPr/>
        <a:lstStyle/>
        <a:p>
          <a:pPr algn="just"/>
          <a:r>
            <a:rPr lang="es-EC" dirty="0" smtClean="0"/>
            <a:t>El sistema permitirá al empleado de la agencia de viajes crear o eliminar paquetes, la elaboración de cotizaciones, compras y reservas de las mismas </a:t>
          </a:r>
          <a:endParaRPr lang="es-EC" dirty="0"/>
        </a:p>
      </dgm:t>
    </dgm:pt>
    <dgm:pt modelId="{10C45EF9-6053-41CB-B848-7FB2A0798BC4}" type="parTrans" cxnId="{578456B9-E436-41EC-B9F6-F4009DDE8E79}">
      <dgm:prSet/>
      <dgm:spPr/>
      <dgm:t>
        <a:bodyPr/>
        <a:lstStyle/>
        <a:p>
          <a:endParaRPr lang="es-EC"/>
        </a:p>
      </dgm:t>
    </dgm:pt>
    <dgm:pt modelId="{D44B2313-1B1E-415F-AC46-41EE75414363}" type="sibTrans" cxnId="{578456B9-E436-41EC-B9F6-F4009DDE8E79}">
      <dgm:prSet/>
      <dgm:spPr/>
      <dgm:t>
        <a:bodyPr/>
        <a:lstStyle/>
        <a:p>
          <a:endParaRPr lang="es-EC"/>
        </a:p>
      </dgm:t>
    </dgm:pt>
    <dgm:pt modelId="{41B2C77A-E7CD-436C-8642-1C2F8706168E}" type="pres">
      <dgm:prSet presAssocID="{907CB4E4-5561-4EB8-8202-9581C3B30D3E}" presName="linear" presStyleCnt="0">
        <dgm:presLayoutVars>
          <dgm:animLvl val="lvl"/>
          <dgm:resizeHandles val="exact"/>
        </dgm:presLayoutVars>
      </dgm:prSet>
      <dgm:spPr/>
      <dgm:t>
        <a:bodyPr/>
        <a:lstStyle/>
        <a:p>
          <a:endParaRPr lang="es-EC"/>
        </a:p>
      </dgm:t>
    </dgm:pt>
    <dgm:pt modelId="{234802CC-9C0A-4D14-B6E0-E3454CD7F363}" type="pres">
      <dgm:prSet presAssocID="{000F0381-7861-4298-8609-2D8BB5A41164}" presName="parentText" presStyleLbl="node1" presStyleIdx="0" presStyleCnt="3">
        <dgm:presLayoutVars>
          <dgm:chMax val="0"/>
          <dgm:bulletEnabled val="1"/>
        </dgm:presLayoutVars>
      </dgm:prSet>
      <dgm:spPr/>
      <dgm:t>
        <a:bodyPr/>
        <a:lstStyle/>
        <a:p>
          <a:endParaRPr lang="es-EC"/>
        </a:p>
      </dgm:t>
    </dgm:pt>
    <dgm:pt modelId="{4052E28A-34BF-4E2B-B896-2E186EDFB9CD}" type="pres">
      <dgm:prSet presAssocID="{000F0381-7861-4298-8609-2D8BB5A41164}" presName="childText" presStyleLbl="revTx" presStyleIdx="0" presStyleCnt="1">
        <dgm:presLayoutVars>
          <dgm:bulletEnabled val="1"/>
        </dgm:presLayoutVars>
      </dgm:prSet>
      <dgm:spPr/>
      <dgm:t>
        <a:bodyPr/>
        <a:lstStyle/>
        <a:p>
          <a:endParaRPr lang="es-EC"/>
        </a:p>
      </dgm:t>
    </dgm:pt>
    <dgm:pt modelId="{A4803E2C-2EAB-4B95-A8AE-B96D3758EBE6}" type="pres">
      <dgm:prSet presAssocID="{F54E0CF0-8013-47EE-86FA-25DFC849AE96}" presName="parentText" presStyleLbl="node1" presStyleIdx="1" presStyleCnt="3" custLinFactY="-10860" custLinFactNeighborX="-1064" custLinFactNeighborY="-100000">
        <dgm:presLayoutVars>
          <dgm:chMax val="0"/>
          <dgm:bulletEnabled val="1"/>
        </dgm:presLayoutVars>
      </dgm:prSet>
      <dgm:spPr/>
      <dgm:t>
        <a:bodyPr/>
        <a:lstStyle/>
        <a:p>
          <a:endParaRPr lang="es-EC"/>
        </a:p>
      </dgm:t>
    </dgm:pt>
    <dgm:pt modelId="{00906654-05D6-49A4-85DB-B6820C4C7D35}" type="pres">
      <dgm:prSet presAssocID="{CC72011E-1128-4F25-8D54-24B2E6BDC678}" presName="spacer" presStyleCnt="0"/>
      <dgm:spPr/>
      <dgm:t>
        <a:bodyPr/>
        <a:lstStyle/>
        <a:p>
          <a:endParaRPr lang="es-EC"/>
        </a:p>
      </dgm:t>
    </dgm:pt>
    <dgm:pt modelId="{277E3C68-2F7B-4363-A2F7-33AD3F7316AA}" type="pres">
      <dgm:prSet presAssocID="{FBF5EA26-7727-4D3F-A0C0-CE6EBE5D0B11}" presName="parentText" presStyleLbl="node1" presStyleIdx="2" presStyleCnt="3">
        <dgm:presLayoutVars>
          <dgm:chMax val="0"/>
          <dgm:bulletEnabled val="1"/>
        </dgm:presLayoutVars>
      </dgm:prSet>
      <dgm:spPr/>
      <dgm:t>
        <a:bodyPr/>
        <a:lstStyle/>
        <a:p>
          <a:endParaRPr lang="es-EC"/>
        </a:p>
      </dgm:t>
    </dgm:pt>
  </dgm:ptLst>
  <dgm:cxnLst>
    <dgm:cxn modelId="{C51BE57A-C209-479D-B6D5-CB7B6E2B4DF6}" srcId="{000F0381-7861-4298-8609-2D8BB5A41164}" destId="{B3F851B0-E9FC-49D2-A041-17E9452FB257}" srcOrd="0" destOrd="0" parTransId="{C19BD2B4-A696-45F4-AB22-2F8D783192E3}" sibTransId="{77AEA047-28EF-48D4-89E0-A6F9A27130B2}"/>
    <dgm:cxn modelId="{578456B9-E436-41EC-B9F6-F4009DDE8E79}" srcId="{907CB4E4-5561-4EB8-8202-9581C3B30D3E}" destId="{FBF5EA26-7727-4D3F-A0C0-CE6EBE5D0B11}" srcOrd="2" destOrd="0" parTransId="{10C45EF9-6053-41CB-B848-7FB2A0798BC4}" sibTransId="{D44B2313-1B1E-415F-AC46-41EE75414363}"/>
    <dgm:cxn modelId="{1D1076C1-7A8A-4D81-8098-23CE4270EA75}" type="presOf" srcId="{B3F851B0-E9FC-49D2-A041-17E9452FB257}" destId="{4052E28A-34BF-4E2B-B896-2E186EDFB9CD}" srcOrd="0" destOrd="0" presId="urn:microsoft.com/office/officeart/2005/8/layout/vList2"/>
    <dgm:cxn modelId="{34DBBF97-612B-456C-BDDB-8EA57CC9EA0F}" type="presOf" srcId="{000F0381-7861-4298-8609-2D8BB5A41164}" destId="{234802CC-9C0A-4D14-B6E0-E3454CD7F363}" srcOrd="0" destOrd="0" presId="urn:microsoft.com/office/officeart/2005/8/layout/vList2"/>
    <dgm:cxn modelId="{EEFEF766-99E1-488D-80E5-77DD1F1F5254}" type="presOf" srcId="{FBF5EA26-7727-4D3F-A0C0-CE6EBE5D0B11}" destId="{277E3C68-2F7B-4363-A2F7-33AD3F7316AA}" srcOrd="0" destOrd="0" presId="urn:microsoft.com/office/officeart/2005/8/layout/vList2"/>
    <dgm:cxn modelId="{5F16748E-670D-4359-AC1F-3B3BAD3C1B77}" type="presOf" srcId="{907CB4E4-5561-4EB8-8202-9581C3B30D3E}" destId="{41B2C77A-E7CD-436C-8642-1C2F8706168E}" srcOrd="0" destOrd="0" presId="urn:microsoft.com/office/officeart/2005/8/layout/vList2"/>
    <dgm:cxn modelId="{E7C6604C-F69B-4FBF-A689-3D9E2EECF22F}" srcId="{907CB4E4-5561-4EB8-8202-9581C3B30D3E}" destId="{F54E0CF0-8013-47EE-86FA-25DFC849AE96}" srcOrd="1" destOrd="0" parTransId="{D27889C3-B959-47A6-A7CF-DE1E98121077}" sibTransId="{CC72011E-1128-4F25-8D54-24B2E6BDC678}"/>
    <dgm:cxn modelId="{EE3097C7-865A-4263-A7FE-61D25CB321D2}" srcId="{907CB4E4-5561-4EB8-8202-9581C3B30D3E}" destId="{000F0381-7861-4298-8609-2D8BB5A41164}" srcOrd="0" destOrd="0" parTransId="{EA3B4020-D29D-46B1-8BFC-234E2DD87957}" sibTransId="{DC54371F-24E9-4178-A371-F96B95DE513D}"/>
    <dgm:cxn modelId="{93682F35-9D46-4510-B8AC-B9D8D35194C3}" type="presOf" srcId="{F54E0CF0-8013-47EE-86FA-25DFC849AE96}" destId="{A4803E2C-2EAB-4B95-A8AE-B96D3758EBE6}" srcOrd="0" destOrd="0" presId="urn:microsoft.com/office/officeart/2005/8/layout/vList2"/>
    <dgm:cxn modelId="{036BE47E-8631-404C-8A77-81392645190D}" type="presParOf" srcId="{41B2C77A-E7CD-436C-8642-1C2F8706168E}" destId="{234802CC-9C0A-4D14-B6E0-E3454CD7F363}" srcOrd="0" destOrd="0" presId="urn:microsoft.com/office/officeart/2005/8/layout/vList2"/>
    <dgm:cxn modelId="{0A4C19DE-230B-4B8C-8D38-72F00764BDC3}" type="presParOf" srcId="{41B2C77A-E7CD-436C-8642-1C2F8706168E}" destId="{4052E28A-34BF-4E2B-B896-2E186EDFB9CD}" srcOrd="1" destOrd="0" presId="urn:microsoft.com/office/officeart/2005/8/layout/vList2"/>
    <dgm:cxn modelId="{6C844617-3C27-4071-A316-023E777C270A}" type="presParOf" srcId="{41B2C77A-E7CD-436C-8642-1C2F8706168E}" destId="{A4803E2C-2EAB-4B95-A8AE-B96D3758EBE6}" srcOrd="2" destOrd="0" presId="urn:microsoft.com/office/officeart/2005/8/layout/vList2"/>
    <dgm:cxn modelId="{1C188799-07E5-4A27-8C74-F2AFC5298D4D}" type="presParOf" srcId="{41B2C77A-E7CD-436C-8642-1C2F8706168E}" destId="{00906654-05D6-49A4-85DB-B6820C4C7D35}" srcOrd="3" destOrd="0" presId="urn:microsoft.com/office/officeart/2005/8/layout/vList2"/>
    <dgm:cxn modelId="{D10C7A00-35A3-429E-83F4-349FBC88C8EE}" type="presParOf" srcId="{41B2C77A-E7CD-436C-8642-1C2F8706168E}" destId="{277E3C68-2F7B-4363-A2F7-33AD3F7316AA}" srcOrd="4"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61AA7F-BE91-461B-BEB0-8681CFCE7EFD}"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A598194C-7B2F-48AF-B360-F67D0978695A}">
      <dgm:prSet phldrT="[Texto]"/>
      <dgm:spPr/>
      <dgm:t>
        <a:bodyPr/>
        <a:lstStyle/>
        <a:p>
          <a:r>
            <a:rPr lang="es-EC" noProof="0" dirty="0" smtClean="0"/>
            <a:t>Modelo de Comportamiento</a:t>
          </a:r>
          <a:endParaRPr lang="es-EC" noProof="0" dirty="0"/>
        </a:p>
      </dgm:t>
    </dgm:pt>
    <dgm:pt modelId="{461565ED-658E-4156-8A03-D1317501C5DE}" type="parTrans" cxnId="{5369E657-82BE-4C88-B700-15E139D6A0A3}">
      <dgm:prSet/>
      <dgm:spPr/>
      <dgm:t>
        <a:bodyPr/>
        <a:lstStyle/>
        <a:p>
          <a:endParaRPr lang="es-EC"/>
        </a:p>
      </dgm:t>
    </dgm:pt>
    <dgm:pt modelId="{94F025CE-C635-41A5-AC63-81E04F534A5E}" type="sibTrans" cxnId="{5369E657-82BE-4C88-B700-15E139D6A0A3}">
      <dgm:prSet/>
      <dgm:spPr/>
      <dgm:t>
        <a:bodyPr/>
        <a:lstStyle/>
        <a:p>
          <a:endParaRPr lang="es-EC"/>
        </a:p>
      </dgm:t>
    </dgm:pt>
    <dgm:pt modelId="{B6E8FD0F-61C5-4562-B3FA-DE6269838A59}">
      <dgm:prSet phldrT="[Texto]"/>
      <dgm:spPr/>
      <dgm:t>
        <a:bodyPr/>
        <a:lstStyle/>
        <a:p>
          <a:r>
            <a:rPr lang="es-EC" b="1" noProof="0" dirty="0" smtClean="0">
              <a:solidFill>
                <a:schemeClr val="tx2">
                  <a:lumMod val="25000"/>
                </a:schemeClr>
              </a:solidFill>
            </a:rPr>
            <a:t>Diagrama de Casos de Uso</a:t>
          </a:r>
          <a:endParaRPr lang="es-EC" b="1" noProof="0" dirty="0">
            <a:solidFill>
              <a:schemeClr val="tx2">
                <a:lumMod val="25000"/>
              </a:schemeClr>
            </a:solidFill>
          </a:endParaRPr>
        </a:p>
      </dgm:t>
    </dgm:pt>
    <dgm:pt modelId="{F03D5184-6094-49ED-8F1C-07BC8EB8D071}" type="parTrans" cxnId="{11B72124-7802-4C46-8917-79BCBC282FE7}">
      <dgm:prSet/>
      <dgm:spPr/>
      <dgm:t>
        <a:bodyPr/>
        <a:lstStyle/>
        <a:p>
          <a:endParaRPr lang="es-EC"/>
        </a:p>
      </dgm:t>
    </dgm:pt>
    <dgm:pt modelId="{E0762B1A-6FBC-4A77-9793-A47BED8063C1}" type="sibTrans" cxnId="{11B72124-7802-4C46-8917-79BCBC282FE7}">
      <dgm:prSet/>
      <dgm:spPr/>
      <dgm:t>
        <a:bodyPr/>
        <a:lstStyle/>
        <a:p>
          <a:endParaRPr lang="es-EC"/>
        </a:p>
      </dgm:t>
    </dgm:pt>
    <dgm:pt modelId="{DE2709ED-BD19-4C9B-AE2E-78922CB3C6DA}">
      <dgm:prSet phldrT="[Texto]"/>
      <dgm:spPr/>
      <dgm:t>
        <a:bodyPr/>
        <a:lstStyle/>
        <a:p>
          <a:r>
            <a:rPr lang="es-EC" noProof="0" dirty="0" smtClean="0"/>
            <a:t>Modelo de Estructura</a:t>
          </a:r>
          <a:endParaRPr lang="es-EC" noProof="0" dirty="0"/>
        </a:p>
      </dgm:t>
    </dgm:pt>
    <dgm:pt modelId="{9AFB298C-E828-42FE-A5BC-FAA26841A9A2}" type="parTrans" cxnId="{7F70AE6B-B5AA-4EF4-BBA4-8AB84D3B4619}">
      <dgm:prSet/>
      <dgm:spPr/>
      <dgm:t>
        <a:bodyPr/>
        <a:lstStyle/>
        <a:p>
          <a:endParaRPr lang="es-EC"/>
        </a:p>
      </dgm:t>
    </dgm:pt>
    <dgm:pt modelId="{8373F583-D7F5-4199-B45E-0EAD1D679535}" type="sibTrans" cxnId="{7F70AE6B-B5AA-4EF4-BBA4-8AB84D3B4619}">
      <dgm:prSet/>
      <dgm:spPr/>
      <dgm:t>
        <a:bodyPr/>
        <a:lstStyle/>
        <a:p>
          <a:endParaRPr lang="es-EC"/>
        </a:p>
      </dgm:t>
    </dgm:pt>
    <dgm:pt modelId="{36DE992F-A756-4583-8548-0057EA4E3607}">
      <dgm:prSet phldrT="[Texto]"/>
      <dgm:spPr/>
      <dgm:t>
        <a:bodyPr/>
        <a:lstStyle/>
        <a:p>
          <a:r>
            <a:rPr lang="es-EC" b="1" noProof="0" dirty="0" smtClean="0">
              <a:solidFill>
                <a:schemeClr val="tx2">
                  <a:lumMod val="25000"/>
                </a:schemeClr>
              </a:solidFill>
            </a:rPr>
            <a:t>Diagrama de Clases</a:t>
          </a:r>
          <a:endParaRPr lang="es-EC" b="1" noProof="0" dirty="0">
            <a:solidFill>
              <a:schemeClr val="tx2">
                <a:lumMod val="25000"/>
              </a:schemeClr>
            </a:solidFill>
          </a:endParaRPr>
        </a:p>
      </dgm:t>
    </dgm:pt>
    <dgm:pt modelId="{332518FB-059F-4948-AC33-A2A1F42011B8}" type="parTrans" cxnId="{54A1F0CD-B9EF-4379-9579-DA1018935346}">
      <dgm:prSet/>
      <dgm:spPr/>
      <dgm:t>
        <a:bodyPr/>
        <a:lstStyle/>
        <a:p>
          <a:endParaRPr lang="es-EC"/>
        </a:p>
      </dgm:t>
    </dgm:pt>
    <dgm:pt modelId="{50B85C50-69B3-4F4C-8F57-8A6A44309D11}" type="sibTrans" cxnId="{54A1F0CD-B9EF-4379-9579-DA1018935346}">
      <dgm:prSet/>
      <dgm:spPr/>
      <dgm:t>
        <a:bodyPr/>
        <a:lstStyle/>
        <a:p>
          <a:endParaRPr lang="es-EC"/>
        </a:p>
      </dgm:t>
    </dgm:pt>
    <dgm:pt modelId="{6E7E2C2C-5B54-43F7-BB2F-C8F100C13E34}">
      <dgm:prSet phldrT="[Texto]"/>
      <dgm:spPr/>
      <dgm:t>
        <a:bodyPr/>
        <a:lstStyle/>
        <a:p>
          <a:r>
            <a:rPr lang="es-EC" noProof="0" dirty="0" smtClean="0"/>
            <a:t>Modelo de Interacción</a:t>
          </a:r>
          <a:endParaRPr lang="es-EC" noProof="0" dirty="0"/>
        </a:p>
      </dgm:t>
    </dgm:pt>
    <dgm:pt modelId="{CDBA1964-9BB6-4BA3-A5AC-7CF6B1DAD26F}" type="parTrans" cxnId="{3265F527-A79D-4FDA-840B-F42DBC42CDC6}">
      <dgm:prSet/>
      <dgm:spPr/>
      <dgm:t>
        <a:bodyPr/>
        <a:lstStyle/>
        <a:p>
          <a:endParaRPr lang="es-EC"/>
        </a:p>
      </dgm:t>
    </dgm:pt>
    <dgm:pt modelId="{A99C605E-7E95-4DB9-BDD7-587CE15E0448}" type="sibTrans" cxnId="{3265F527-A79D-4FDA-840B-F42DBC42CDC6}">
      <dgm:prSet/>
      <dgm:spPr/>
      <dgm:t>
        <a:bodyPr/>
        <a:lstStyle/>
        <a:p>
          <a:endParaRPr lang="es-EC"/>
        </a:p>
      </dgm:t>
    </dgm:pt>
    <dgm:pt modelId="{671C960B-F891-4DF1-811B-AE053FF60CA1}">
      <dgm:prSet phldrT="[Texto]"/>
      <dgm:spPr/>
      <dgm:t>
        <a:bodyPr/>
        <a:lstStyle/>
        <a:p>
          <a:r>
            <a:rPr lang="es-EC" b="1" noProof="0" dirty="0" smtClean="0">
              <a:solidFill>
                <a:schemeClr val="tx2">
                  <a:lumMod val="25000"/>
                </a:schemeClr>
              </a:solidFill>
            </a:rPr>
            <a:t>Diagrama de Componentes</a:t>
          </a:r>
          <a:endParaRPr lang="es-EC" b="1" noProof="0" dirty="0">
            <a:solidFill>
              <a:schemeClr val="tx2">
                <a:lumMod val="25000"/>
              </a:schemeClr>
            </a:solidFill>
          </a:endParaRPr>
        </a:p>
      </dgm:t>
    </dgm:pt>
    <dgm:pt modelId="{D75DCD15-49D4-4C8D-93C9-AE3F74CB9E10}" type="parTrans" cxnId="{2771819B-0307-4EBE-A940-2AE340F00B85}">
      <dgm:prSet/>
      <dgm:spPr/>
      <dgm:t>
        <a:bodyPr/>
        <a:lstStyle/>
        <a:p>
          <a:endParaRPr lang="es-EC"/>
        </a:p>
      </dgm:t>
    </dgm:pt>
    <dgm:pt modelId="{097E1821-6252-4D0C-9035-D43410B45F2B}" type="sibTrans" cxnId="{2771819B-0307-4EBE-A940-2AE340F00B85}">
      <dgm:prSet/>
      <dgm:spPr/>
      <dgm:t>
        <a:bodyPr/>
        <a:lstStyle/>
        <a:p>
          <a:endParaRPr lang="es-EC"/>
        </a:p>
      </dgm:t>
    </dgm:pt>
    <dgm:pt modelId="{0B2ADDBA-3C98-4540-89DB-0D91553AA7B2}">
      <dgm:prSet phldrT="[Texto]"/>
      <dgm:spPr/>
      <dgm:t>
        <a:bodyPr/>
        <a:lstStyle/>
        <a:p>
          <a:r>
            <a:rPr lang="es-EC" b="1" noProof="0" dirty="0" smtClean="0">
              <a:solidFill>
                <a:schemeClr val="tx2">
                  <a:lumMod val="25000"/>
                </a:schemeClr>
              </a:solidFill>
            </a:rPr>
            <a:t>Diagrama de Secuencia</a:t>
          </a:r>
          <a:endParaRPr lang="es-EC" b="1" noProof="0" dirty="0">
            <a:solidFill>
              <a:schemeClr val="tx2">
                <a:lumMod val="25000"/>
              </a:schemeClr>
            </a:solidFill>
          </a:endParaRPr>
        </a:p>
      </dgm:t>
    </dgm:pt>
    <dgm:pt modelId="{1F00225B-F2FB-467E-9F7F-C6C529072507}" type="parTrans" cxnId="{5ECBC61C-CC21-4E3F-ADF5-A3A456024282}">
      <dgm:prSet/>
      <dgm:spPr/>
      <dgm:t>
        <a:bodyPr/>
        <a:lstStyle/>
        <a:p>
          <a:endParaRPr lang="es-EC"/>
        </a:p>
      </dgm:t>
    </dgm:pt>
    <dgm:pt modelId="{988E7EDD-D1AA-46CA-AC15-B41D1E3D1634}" type="sibTrans" cxnId="{5ECBC61C-CC21-4E3F-ADF5-A3A456024282}">
      <dgm:prSet/>
      <dgm:spPr/>
      <dgm:t>
        <a:bodyPr/>
        <a:lstStyle/>
        <a:p>
          <a:endParaRPr lang="es-EC"/>
        </a:p>
      </dgm:t>
    </dgm:pt>
    <dgm:pt modelId="{D6A5CFE6-A0AD-49B3-80A5-C151A5304E8B}" type="pres">
      <dgm:prSet presAssocID="{7E61AA7F-BE91-461B-BEB0-8681CFCE7EFD}" presName="linear" presStyleCnt="0">
        <dgm:presLayoutVars>
          <dgm:animLvl val="lvl"/>
          <dgm:resizeHandles val="exact"/>
        </dgm:presLayoutVars>
      </dgm:prSet>
      <dgm:spPr/>
      <dgm:t>
        <a:bodyPr/>
        <a:lstStyle/>
        <a:p>
          <a:endParaRPr lang="es-EC"/>
        </a:p>
      </dgm:t>
    </dgm:pt>
    <dgm:pt modelId="{CBD1B385-3C5A-4A0B-B62B-CC98059E68C8}" type="pres">
      <dgm:prSet presAssocID="{A598194C-7B2F-48AF-B360-F67D0978695A}" presName="parentText" presStyleLbl="node1" presStyleIdx="0" presStyleCnt="3">
        <dgm:presLayoutVars>
          <dgm:chMax val="0"/>
          <dgm:bulletEnabled val="1"/>
        </dgm:presLayoutVars>
      </dgm:prSet>
      <dgm:spPr/>
      <dgm:t>
        <a:bodyPr/>
        <a:lstStyle/>
        <a:p>
          <a:endParaRPr lang="es-EC"/>
        </a:p>
      </dgm:t>
    </dgm:pt>
    <dgm:pt modelId="{95D04FE8-CE90-4EB9-A33F-748BBABB2C2B}" type="pres">
      <dgm:prSet presAssocID="{A598194C-7B2F-48AF-B360-F67D0978695A}" presName="childText" presStyleLbl="revTx" presStyleIdx="0" presStyleCnt="3">
        <dgm:presLayoutVars>
          <dgm:bulletEnabled val="1"/>
        </dgm:presLayoutVars>
      </dgm:prSet>
      <dgm:spPr/>
      <dgm:t>
        <a:bodyPr/>
        <a:lstStyle/>
        <a:p>
          <a:endParaRPr lang="es-EC"/>
        </a:p>
      </dgm:t>
    </dgm:pt>
    <dgm:pt modelId="{36F261DB-2D26-4B2A-9050-6D9C7180A11E}" type="pres">
      <dgm:prSet presAssocID="{DE2709ED-BD19-4C9B-AE2E-78922CB3C6DA}" presName="parentText" presStyleLbl="node1" presStyleIdx="1" presStyleCnt="3">
        <dgm:presLayoutVars>
          <dgm:chMax val="0"/>
          <dgm:bulletEnabled val="1"/>
        </dgm:presLayoutVars>
      </dgm:prSet>
      <dgm:spPr/>
      <dgm:t>
        <a:bodyPr/>
        <a:lstStyle/>
        <a:p>
          <a:endParaRPr lang="es-EC"/>
        </a:p>
      </dgm:t>
    </dgm:pt>
    <dgm:pt modelId="{CDF8D3EB-E55B-48F5-BDF1-89F648FECB8E}" type="pres">
      <dgm:prSet presAssocID="{DE2709ED-BD19-4C9B-AE2E-78922CB3C6DA}" presName="childText" presStyleLbl="revTx" presStyleIdx="1" presStyleCnt="3">
        <dgm:presLayoutVars>
          <dgm:bulletEnabled val="1"/>
        </dgm:presLayoutVars>
      </dgm:prSet>
      <dgm:spPr/>
      <dgm:t>
        <a:bodyPr/>
        <a:lstStyle/>
        <a:p>
          <a:endParaRPr lang="es-EC"/>
        </a:p>
      </dgm:t>
    </dgm:pt>
    <dgm:pt modelId="{B450C6D4-4A27-486C-AA06-1671590A8D40}" type="pres">
      <dgm:prSet presAssocID="{6E7E2C2C-5B54-43F7-BB2F-C8F100C13E34}" presName="parentText" presStyleLbl="node1" presStyleIdx="2" presStyleCnt="3">
        <dgm:presLayoutVars>
          <dgm:chMax val="0"/>
          <dgm:bulletEnabled val="1"/>
        </dgm:presLayoutVars>
      </dgm:prSet>
      <dgm:spPr/>
      <dgm:t>
        <a:bodyPr/>
        <a:lstStyle/>
        <a:p>
          <a:endParaRPr lang="es-EC"/>
        </a:p>
      </dgm:t>
    </dgm:pt>
    <dgm:pt modelId="{7BF691A9-3D45-423A-AFCD-40312F5B6BA7}" type="pres">
      <dgm:prSet presAssocID="{6E7E2C2C-5B54-43F7-BB2F-C8F100C13E34}" presName="childText" presStyleLbl="revTx" presStyleIdx="2" presStyleCnt="3">
        <dgm:presLayoutVars>
          <dgm:bulletEnabled val="1"/>
        </dgm:presLayoutVars>
      </dgm:prSet>
      <dgm:spPr/>
      <dgm:t>
        <a:bodyPr/>
        <a:lstStyle/>
        <a:p>
          <a:endParaRPr lang="es-EC"/>
        </a:p>
      </dgm:t>
    </dgm:pt>
  </dgm:ptLst>
  <dgm:cxnLst>
    <dgm:cxn modelId="{0DE526ED-028C-4F6F-9276-0D82F538ABCC}" type="presOf" srcId="{B6E8FD0F-61C5-4562-B3FA-DE6269838A59}" destId="{95D04FE8-CE90-4EB9-A33F-748BBABB2C2B}" srcOrd="0" destOrd="0" presId="urn:microsoft.com/office/officeart/2005/8/layout/vList2"/>
    <dgm:cxn modelId="{E0B2B897-82AC-44C4-A89F-4E8EAC27E934}" type="presOf" srcId="{7E61AA7F-BE91-461B-BEB0-8681CFCE7EFD}" destId="{D6A5CFE6-A0AD-49B3-80A5-C151A5304E8B}" srcOrd="0" destOrd="0" presId="urn:microsoft.com/office/officeart/2005/8/layout/vList2"/>
    <dgm:cxn modelId="{7F70AE6B-B5AA-4EF4-BBA4-8AB84D3B4619}" srcId="{7E61AA7F-BE91-461B-BEB0-8681CFCE7EFD}" destId="{DE2709ED-BD19-4C9B-AE2E-78922CB3C6DA}" srcOrd="1" destOrd="0" parTransId="{9AFB298C-E828-42FE-A5BC-FAA26841A9A2}" sibTransId="{8373F583-D7F5-4199-B45E-0EAD1D679535}"/>
    <dgm:cxn modelId="{5369E657-82BE-4C88-B700-15E139D6A0A3}" srcId="{7E61AA7F-BE91-461B-BEB0-8681CFCE7EFD}" destId="{A598194C-7B2F-48AF-B360-F67D0978695A}" srcOrd="0" destOrd="0" parTransId="{461565ED-658E-4156-8A03-D1317501C5DE}" sibTransId="{94F025CE-C635-41A5-AC63-81E04F534A5E}"/>
    <dgm:cxn modelId="{17F1B271-845E-44D9-92C1-5B948F3177FE}" type="presOf" srcId="{A598194C-7B2F-48AF-B360-F67D0978695A}" destId="{CBD1B385-3C5A-4A0B-B62B-CC98059E68C8}" srcOrd="0" destOrd="0" presId="urn:microsoft.com/office/officeart/2005/8/layout/vList2"/>
    <dgm:cxn modelId="{11B72124-7802-4C46-8917-79BCBC282FE7}" srcId="{A598194C-7B2F-48AF-B360-F67D0978695A}" destId="{B6E8FD0F-61C5-4562-B3FA-DE6269838A59}" srcOrd="0" destOrd="0" parTransId="{F03D5184-6094-49ED-8F1C-07BC8EB8D071}" sibTransId="{E0762B1A-6FBC-4A77-9793-A47BED8063C1}"/>
    <dgm:cxn modelId="{63FC9D48-2C98-45EC-A8FD-4D30CCF99439}" type="presOf" srcId="{36DE992F-A756-4583-8548-0057EA4E3607}" destId="{CDF8D3EB-E55B-48F5-BDF1-89F648FECB8E}" srcOrd="0" destOrd="0" presId="urn:microsoft.com/office/officeart/2005/8/layout/vList2"/>
    <dgm:cxn modelId="{2771819B-0307-4EBE-A940-2AE340F00B85}" srcId="{DE2709ED-BD19-4C9B-AE2E-78922CB3C6DA}" destId="{671C960B-F891-4DF1-811B-AE053FF60CA1}" srcOrd="1" destOrd="0" parTransId="{D75DCD15-49D4-4C8D-93C9-AE3F74CB9E10}" sibTransId="{097E1821-6252-4D0C-9035-D43410B45F2B}"/>
    <dgm:cxn modelId="{1A36CB0B-0C65-41BD-AEE4-750154AA1B16}" type="presOf" srcId="{0B2ADDBA-3C98-4540-89DB-0D91553AA7B2}" destId="{7BF691A9-3D45-423A-AFCD-40312F5B6BA7}" srcOrd="0" destOrd="0" presId="urn:microsoft.com/office/officeart/2005/8/layout/vList2"/>
    <dgm:cxn modelId="{9BF68E5A-0F32-4D40-863F-1E400FA01BAD}" type="presOf" srcId="{671C960B-F891-4DF1-811B-AE053FF60CA1}" destId="{CDF8D3EB-E55B-48F5-BDF1-89F648FECB8E}" srcOrd="0" destOrd="1" presId="urn:microsoft.com/office/officeart/2005/8/layout/vList2"/>
    <dgm:cxn modelId="{54A1F0CD-B9EF-4379-9579-DA1018935346}" srcId="{DE2709ED-BD19-4C9B-AE2E-78922CB3C6DA}" destId="{36DE992F-A756-4583-8548-0057EA4E3607}" srcOrd="0" destOrd="0" parTransId="{332518FB-059F-4948-AC33-A2A1F42011B8}" sibTransId="{50B85C50-69B3-4F4C-8F57-8A6A44309D11}"/>
    <dgm:cxn modelId="{5ECBC61C-CC21-4E3F-ADF5-A3A456024282}" srcId="{6E7E2C2C-5B54-43F7-BB2F-C8F100C13E34}" destId="{0B2ADDBA-3C98-4540-89DB-0D91553AA7B2}" srcOrd="0" destOrd="0" parTransId="{1F00225B-F2FB-467E-9F7F-C6C529072507}" sibTransId="{988E7EDD-D1AA-46CA-AC15-B41D1E3D1634}"/>
    <dgm:cxn modelId="{3265F527-A79D-4FDA-840B-F42DBC42CDC6}" srcId="{7E61AA7F-BE91-461B-BEB0-8681CFCE7EFD}" destId="{6E7E2C2C-5B54-43F7-BB2F-C8F100C13E34}" srcOrd="2" destOrd="0" parTransId="{CDBA1964-9BB6-4BA3-A5AC-7CF6B1DAD26F}" sibTransId="{A99C605E-7E95-4DB9-BDD7-587CE15E0448}"/>
    <dgm:cxn modelId="{59CEEAEE-2BFA-46E7-B71D-3E720D3ECD2B}" type="presOf" srcId="{DE2709ED-BD19-4C9B-AE2E-78922CB3C6DA}" destId="{36F261DB-2D26-4B2A-9050-6D9C7180A11E}" srcOrd="0" destOrd="0" presId="urn:microsoft.com/office/officeart/2005/8/layout/vList2"/>
    <dgm:cxn modelId="{ACA5EF4C-3082-4EC1-A81F-DEA414CC1A3D}" type="presOf" srcId="{6E7E2C2C-5B54-43F7-BB2F-C8F100C13E34}" destId="{B450C6D4-4A27-486C-AA06-1671590A8D40}" srcOrd="0" destOrd="0" presId="urn:microsoft.com/office/officeart/2005/8/layout/vList2"/>
    <dgm:cxn modelId="{86026545-8034-4A4B-A4F9-8E368AA314E6}" type="presParOf" srcId="{D6A5CFE6-A0AD-49B3-80A5-C151A5304E8B}" destId="{CBD1B385-3C5A-4A0B-B62B-CC98059E68C8}" srcOrd="0" destOrd="0" presId="urn:microsoft.com/office/officeart/2005/8/layout/vList2"/>
    <dgm:cxn modelId="{7DDAA320-9642-4297-8D0A-818C7087720D}" type="presParOf" srcId="{D6A5CFE6-A0AD-49B3-80A5-C151A5304E8B}" destId="{95D04FE8-CE90-4EB9-A33F-748BBABB2C2B}" srcOrd="1" destOrd="0" presId="urn:microsoft.com/office/officeart/2005/8/layout/vList2"/>
    <dgm:cxn modelId="{028D9DDC-5865-4640-9A05-A78306C99187}" type="presParOf" srcId="{D6A5CFE6-A0AD-49B3-80A5-C151A5304E8B}" destId="{36F261DB-2D26-4B2A-9050-6D9C7180A11E}" srcOrd="2" destOrd="0" presId="urn:microsoft.com/office/officeart/2005/8/layout/vList2"/>
    <dgm:cxn modelId="{CAAB13E9-836F-45D9-B38A-43B899B6D7C3}" type="presParOf" srcId="{D6A5CFE6-A0AD-49B3-80A5-C151A5304E8B}" destId="{CDF8D3EB-E55B-48F5-BDF1-89F648FECB8E}" srcOrd="3" destOrd="0" presId="urn:microsoft.com/office/officeart/2005/8/layout/vList2"/>
    <dgm:cxn modelId="{40DB3392-E788-42AF-97C6-511E8997B092}" type="presParOf" srcId="{D6A5CFE6-A0AD-49B3-80A5-C151A5304E8B}" destId="{B450C6D4-4A27-486C-AA06-1671590A8D40}" srcOrd="4" destOrd="0" presId="urn:microsoft.com/office/officeart/2005/8/layout/vList2"/>
    <dgm:cxn modelId="{5FF57E5A-C706-46B6-9103-34CE212B643B}" type="presParOf" srcId="{D6A5CFE6-A0AD-49B3-80A5-C151A5304E8B}" destId="{7BF691A9-3D45-423A-AFCD-40312F5B6BA7}" srcOrd="5"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7E61AA7F-BE91-461B-BEB0-8681CFCE7EFD}" type="doc">
      <dgm:prSet loTypeId="urn:microsoft.com/office/officeart/2005/8/layout/vList2" loCatId="list" qsTypeId="urn:microsoft.com/office/officeart/2005/8/quickstyle/3d4" qsCatId="3D" csTypeId="urn:microsoft.com/office/officeart/2005/8/colors/accent6_1" csCatId="accent6" phldr="1"/>
      <dgm:spPr/>
      <dgm:t>
        <a:bodyPr/>
        <a:lstStyle/>
        <a:p>
          <a:endParaRPr lang="es-EC"/>
        </a:p>
      </dgm:t>
    </dgm:pt>
    <dgm:pt modelId="{A598194C-7B2F-48AF-B360-F67D0978695A}">
      <dgm:prSet phldrT="[Texto]"/>
      <dgm:spPr/>
      <dgm:t>
        <a:bodyPr/>
        <a:lstStyle/>
        <a:p>
          <a:r>
            <a:rPr lang="es-EC" noProof="0" dirty="0" smtClean="0"/>
            <a:t>Modelo de Hipertexto y Navegación</a:t>
          </a:r>
          <a:endParaRPr lang="es-EC" noProof="0" dirty="0"/>
        </a:p>
      </dgm:t>
    </dgm:pt>
    <dgm:pt modelId="{461565ED-658E-4156-8A03-D1317501C5DE}" type="parTrans" cxnId="{5369E657-82BE-4C88-B700-15E139D6A0A3}">
      <dgm:prSet/>
      <dgm:spPr/>
      <dgm:t>
        <a:bodyPr/>
        <a:lstStyle/>
        <a:p>
          <a:endParaRPr lang="es-EC"/>
        </a:p>
      </dgm:t>
    </dgm:pt>
    <dgm:pt modelId="{94F025CE-C635-41A5-AC63-81E04F534A5E}" type="sibTrans" cxnId="{5369E657-82BE-4C88-B700-15E139D6A0A3}">
      <dgm:prSet/>
      <dgm:spPr/>
      <dgm:t>
        <a:bodyPr/>
        <a:lstStyle/>
        <a:p>
          <a:endParaRPr lang="es-EC"/>
        </a:p>
      </dgm:t>
    </dgm:pt>
    <dgm:pt modelId="{B6E8FD0F-61C5-4562-B3FA-DE6269838A59}">
      <dgm:prSet phldrT="[Texto]"/>
      <dgm:spPr/>
      <dgm:t>
        <a:bodyPr/>
        <a:lstStyle/>
        <a:p>
          <a:r>
            <a:rPr lang="es-EC" noProof="0" dirty="0" smtClean="0">
              <a:solidFill>
                <a:schemeClr val="tx2">
                  <a:lumMod val="25000"/>
                </a:schemeClr>
              </a:solidFill>
            </a:rPr>
            <a:t>Clientes</a:t>
          </a:r>
          <a:endParaRPr lang="es-EC" noProof="0" dirty="0">
            <a:solidFill>
              <a:schemeClr val="tx2">
                <a:lumMod val="25000"/>
              </a:schemeClr>
            </a:solidFill>
          </a:endParaRPr>
        </a:p>
      </dgm:t>
    </dgm:pt>
    <dgm:pt modelId="{F03D5184-6094-49ED-8F1C-07BC8EB8D071}" type="parTrans" cxnId="{11B72124-7802-4C46-8917-79BCBC282FE7}">
      <dgm:prSet/>
      <dgm:spPr/>
      <dgm:t>
        <a:bodyPr/>
        <a:lstStyle/>
        <a:p>
          <a:endParaRPr lang="es-EC"/>
        </a:p>
      </dgm:t>
    </dgm:pt>
    <dgm:pt modelId="{E0762B1A-6FBC-4A77-9793-A47BED8063C1}" type="sibTrans" cxnId="{11B72124-7802-4C46-8917-79BCBC282FE7}">
      <dgm:prSet/>
      <dgm:spPr/>
      <dgm:t>
        <a:bodyPr/>
        <a:lstStyle/>
        <a:p>
          <a:endParaRPr lang="es-EC"/>
        </a:p>
      </dgm:t>
    </dgm:pt>
    <dgm:pt modelId="{9BE5532A-975F-4783-8B54-438E8DCA7ABE}">
      <dgm:prSet phldrT="[Texto]"/>
      <dgm:spPr/>
      <dgm:t>
        <a:bodyPr/>
        <a:lstStyle/>
        <a:p>
          <a:r>
            <a:rPr lang="es-EC" noProof="0" dirty="0" smtClean="0">
              <a:solidFill>
                <a:schemeClr val="tx2">
                  <a:lumMod val="25000"/>
                </a:schemeClr>
              </a:solidFill>
            </a:rPr>
            <a:t>Usuarios</a:t>
          </a:r>
          <a:endParaRPr lang="es-EC" noProof="0" dirty="0">
            <a:solidFill>
              <a:schemeClr val="tx2">
                <a:lumMod val="25000"/>
              </a:schemeClr>
            </a:solidFill>
          </a:endParaRPr>
        </a:p>
      </dgm:t>
    </dgm:pt>
    <dgm:pt modelId="{3FBD1BC3-C1A0-43C9-986C-71842697C289}" type="parTrans" cxnId="{58DD6F48-E105-4174-9398-534D30B96C7D}">
      <dgm:prSet/>
      <dgm:spPr/>
      <dgm:t>
        <a:bodyPr/>
        <a:lstStyle/>
        <a:p>
          <a:endParaRPr lang="es-EC"/>
        </a:p>
      </dgm:t>
    </dgm:pt>
    <dgm:pt modelId="{585F5496-0DA0-488A-B978-4C143B334721}" type="sibTrans" cxnId="{58DD6F48-E105-4174-9398-534D30B96C7D}">
      <dgm:prSet/>
      <dgm:spPr/>
      <dgm:t>
        <a:bodyPr/>
        <a:lstStyle/>
        <a:p>
          <a:endParaRPr lang="es-EC"/>
        </a:p>
      </dgm:t>
    </dgm:pt>
    <dgm:pt modelId="{D6A5CFE6-A0AD-49B3-80A5-C151A5304E8B}" type="pres">
      <dgm:prSet presAssocID="{7E61AA7F-BE91-461B-BEB0-8681CFCE7EFD}" presName="linear" presStyleCnt="0">
        <dgm:presLayoutVars>
          <dgm:animLvl val="lvl"/>
          <dgm:resizeHandles val="exact"/>
        </dgm:presLayoutVars>
      </dgm:prSet>
      <dgm:spPr/>
      <dgm:t>
        <a:bodyPr/>
        <a:lstStyle/>
        <a:p>
          <a:endParaRPr lang="es-EC"/>
        </a:p>
      </dgm:t>
    </dgm:pt>
    <dgm:pt modelId="{CBD1B385-3C5A-4A0B-B62B-CC98059E68C8}" type="pres">
      <dgm:prSet presAssocID="{A598194C-7B2F-48AF-B360-F67D0978695A}" presName="parentText" presStyleLbl="node1" presStyleIdx="0" presStyleCnt="1" custScaleY="34166">
        <dgm:presLayoutVars>
          <dgm:chMax val="0"/>
          <dgm:bulletEnabled val="1"/>
        </dgm:presLayoutVars>
      </dgm:prSet>
      <dgm:spPr/>
      <dgm:t>
        <a:bodyPr/>
        <a:lstStyle/>
        <a:p>
          <a:endParaRPr lang="es-EC"/>
        </a:p>
      </dgm:t>
    </dgm:pt>
    <dgm:pt modelId="{95D04FE8-CE90-4EB9-A33F-748BBABB2C2B}" type="pres">
      <dgm:prSet presAssocID="{A598194C-7B2F-48AF-B360-F67D0978695A}" presName="childText" presStyleLbl="revTx" presStyleIdx="0" presStyleCnt="1">
        <dgm:presLayoutVars>
          <dgm:bulletEnabled val="1"/>
        </dgm:presLayoutVars>
      </dgm:prSet>
      <dgm:spPr/>
      <dgm:t>
        <a:bodyPr/>
        <a:lstStyle/>
        <a:p>
          <a:endParaRPr lang="es-EC"/>
        </a:p>
      </dgm:t>
    </dgm:pt>
  </dgm:ptLst>
  <dgm:cxnLst>
    <dgm:cxn modelId="{9B473102-3686-401F-B081-F129A7B49D66}" type="presOf" srcId="{7E61AA7F-BE91-461B-BEB0-8681CFCE7EFD}" destId="{D6A5CFE6-A0AD-49B3-80A5-C151A5304E8B}" srcOrd="0" destOrd="0" presId="urn:microsoft.com/office/officeart/2005/8/layout/vList2"/>
    <dgm:cxn modelId="{5369E657-82BE-4C88-B700-15E139D6A0A3}" srcId="{7E61AA7F-BE91-461B-BEB0-8681CFCE7EFD}" destId="{A598194C-7B2F-48AF-B360-F67D0978695A}" srcOrd="0" destOrd="0" parTransId="{461565ED-658E-4156-8A03-D1317501C5DE}" sibTransId="{94F025CE-C635-41A5-AC63-81E04F534A5E}"/>
    <dgm:cxn modelId="{58DD6F48-E105-4174-9398-534D30B96C7D}" srcId="{A598194C-7B2F-48AF-B360-F67D0978695A}" destId="{9BE5532A-975F-4783-8B54-438E8DCA7ABE}" srcOrd="1" destOrd="0" parTransId="{3FBD1BC3-C1A0-43C9-986C-71842697C289}" sibTransId="{585F5496-0DA0-488A-B978-4C143B334721}"/>
    <dgm:cxn modelId="{11B72124-7802-4C46-8917-79BCBC282FE7}" srcId="{A598194C-7B2F-48AF-B360-F67D0978695A}" destId="{B6E8FD0F-61C5-4562-B3FA-DE6269838A59}" srcOrd="0" destOrd="0" parTransId="{F03D5184-6094-49ED-8F1C-07BC8EB8D071}" sibTransId="{E0762B1A-6FBC-4A77-9793-A47BED8063C1}"/>
    <dgm:cxn modelId="{C059EA5A-8562-47A6-84F8-F5ECE491ABCA}" type="presOf" srcId="{A598194C-7B2F-48AF-B360-F67D0978695A}" destId="{CBD1B385-3C5A-4A0B-B62B-CC98059E68C8}" srcOrd="0" destOrd="0" presId="urn:microsoft.com/office/officeart/2005/8/layout/vList2"/>
    <dgm:cxn modelId="{DE97FF41-05B2-433B-BEA1-17287A14B1C5}" type="presOf" srcId="{B6E8FD0F-61C5-4562-B3FA-DE6269838A59}" destId="{95D04FE8-CE90-4EB9-A33F-748BBABB2C2B}" srcOrd="0" destOrd="0" presId="urn:microsoft.com/office/officeart/2005/8/layout/vList2"/>
    <dgm:cxn modelId="{268FD8BC-9DC0-4BAF-A270-C454BD626C62}" type="presOf" srcId="{9BE5532A-975F-4783-8B54-438E8DCA7ABE}" destId="{95D04FE8-CE90-4EB9-A33F-748BBABB2C2B}" srcOrd="0" destOrd="1" presId="urn:microsoft.com/office/officeart/2005/8/layout/vList2"/>
    <dgm:cxn modelId="{D387BFF1-5C4D-49A8-841B-0132B2863186}" type="presParOf" srcId="{D6A5CFE6-A0AD-49B3-80A5-C151A5304E8B}" destId="{CBD1B385-3C5A-4A0B-B62B-CC98059E68C8}" srcOrd="0" destOrd="0" presId="urn:microsoft.com/office/officeart/2005/8/layout/vList2"/>
    <dgm:cxn modelId="{1EC963FE-A704-479F-BC4B-9A4AC8424905}" type="presParOf" srcId="{D6A5CFE6-A0AD-49B3-80A5-C151A5304E8B}" destId="{95D04FE8-CE90-4EB9-A33F-748BBABB2C2B}" srcOrd="1"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E8622E-4ECD-4715-A0CD-E3939BA628A2}" type="doc">
      <dgm:prSet loTypeId="urn:microsoft.com/office/officeart/2005/8/layout/vList2" loCatId="list" qsTypeId="urn:microsoft.com/office/officeart/2005/8/quickstyle/simple2" qsCatId="simple" csTypeId="urn:microsoft.com/office/officeart/2005/8/colors/accent5_1" csCatId="accent5" phldr="1"/>
      <dgm:spPr/>
      <dgm:t>
        <a:bodyPr/>
        <a:lstStyle/>
        <a:p>
          <a:endParaRPr lang="es-EC"/>
        </a:p>
      </dgm:t>
    </dgm:pt>
    <dgm:pt modelId="{558D3CF1-3837-4F73-950D-026D9E7DF30D}">
      <dgm:prSet phldrT="[Texto]"/>
      <dgm:spPr>
        <a:scene3d>
          <a:camera prst="orthographicFront"/>
          <a:lightRig rig="threePt" dir="t"/>
        </a:scene3d>
        <a:sp3d>
          <a:bevelT/>
          <a:bevelB/>
        </a:sp3d>
      </dgm:spPr>
      <dgm:t>
        <a:bodyPr/>
        <a:lstStyle/>
        <a:p>
          <a:pPr algn="just"/>
          <a:r>
            <a:rPr lang="es-EC" dirty="0" smtClean="0"/>
            <a:t>A conocer el proceso de negocio, en este caso de la Agencia de Viajes </a:t>
          </a:r>
          <a:r>
            <a:rPr lang="es-EC" dirty="0" err="1" smtClean="0"/>
            <a:t>Jannine</a:t>
          </a:r>
          <a:r>
            <a:rPr lang="es-EC" dirty="0" smtClean="0"/>
            <a:t> </a:t>
          </a:r>
          <a:r>
            <a:rPr lang="es-EC" dirty="0" err="1" smtClean="0"/>
            <a:t>Travel</a:t>
          </a:r>
          <a:r>
            <a:rPr lang="es-EC" dirty="0" smtClean="0"/>
            <a:t>.</a:t>
          </a:r>
          <a:endParaRPr lang="es-EC" dirty="0"/>
        </a:p>
      </dgm:t>
    </dgm:pt>
    <dgm:pt modelId="{06F488B0-A4DD-484A-8036-385AF27240DE}" type="parTrans" cxnId="{0B5039C6-3C5D-408E-BA89-D32E8C5089C0}">
      <dgm:prSet/>
      <dgm:spPr/>
      <dgm:t>
        <a:bodyPr/>
        <a:lstStyle/>
        <a:p>
          <a:endParaRPr lang="es-EC"/>
        </a:p>
      </dgm:t>
    </dgm:pt>
    <dgm:pt modelId="{9FD36E67-FCBC-4E97-B16C-70E3E69C63E6}" type="sibTrans" cxnId="{0B5039C6-3C5D-408E-BA89-D32E8C5089C0}">
      <dgm:prSet/>
      <dgm:spPr/>
      <dgm:t>
        <a:bodyPr/>
        <a:lstStyle/>
        <a:p>
          <a:endParaRPr lang="es-EC"/>
        </a:p>
      </dgm:t>
    </dgm:pt>
    <dgm:pt modelId="{ACA8EFFB-4B22-4ACB-AC65-6BABF9B8C135}">
      <dgm:prSet phldrT="[Texto]"/>
      <dgm:spPr>
        <a:scene3d>
          <a:camera prst="orthographicFront"/>
          <a:lightRig rig="threePt" dir="t"/>
        </a:scene3d>
        <a:sp3d>
          <a:bevelT/>
          <a:bevelB/>
        </a:sp3d>
      </dgm:spPr>
      <dgm:t>
        <a:bodyPr/>
        <a:lstStyle/>
        <a:p>
          <a:pPr algn="just"/>
          <a:r>
            <a:rPr lang="es-EC" smtClean="0"/>
            <a:t>A programar e integrar varios lenguajes de programación para llegar a una sola Aplicación Web.</a:t>
          </a:r>
          <a:endParaRPr lang="es-EC" dirty="0" smtClean="0"/>
        </a:p>
      </dgm:t>
    </dgm:pt>
    <dgm:pt modelId="{4B6BB8C3-5B62-4FE1-9444-6890B174A552}" type="parTrans" cxnId="{80D2FF02-8FC9-427D-90EA-D478AF7D9360}">
      <dgm:prSet/>
      <dgm:spPr/>
      <dgm:t>
        <a:bodyPr/>
        <a:lstStyle/>
        <a:p>
          <a:endParaRPr lang="es-EC"/>
        </a:p>
      </dgm:t>
    </dgm:pt>
    <dgm:pt modelId="{BF2D3F27-7736-4AF7-B9F8-9C6951921E18}" type="sibTrans" cxnId="{80D2FF02-8FC9-427D-90EA-D478AF7D9360}">
      <dgm:prSet/>
      <dgm:spPr/>
      <dgm:t>
        <a:bodyPr/>
        <a:lstStyle/>
        <a:p>
          <a:endParaRPr lang="es-EC"/>
        </a:p>
      </dgm:t>
    </dgm:pt>
    <dgm:pt modelId="{10E0108F-4514-47B9-94F8-2B4209C2554B}">
      <dgm:prSet phldrT="[Texto]"/>
      <dgm:spPr>
        <a:scene3d>
          <a:camera prst="orthographicFront"/>
          <a:lightRig rig="threePt" dir="t"/>
        </a:scene3d>
        <a:sp3d>
          <a:bevelT/>
          <a:bevelB/>
        </a:sp3d>
      </dgm:spPr>
      <dgm:t>
        <a:bodyPr/>
        <a:lstStyle/>
        <a:p>
          <a:pPr algn="just"/>
          <a:r>
            <a:rPr lang="es-EC" smtClean="0"/>
            <a:t>A desarrollar con un lenguaje no tan conocido como Webml. </a:t>
          </a:r>
          <a:endParaRPr lang="es-EC" dirty="0"/>
        </a:p>
      </dgm:t>
    </dgm:pt>
    <dgm:pt modelId="{AB09DC53-1A9E-4106-B81D-7632A57F1867}" type="parTrans" cxnId="{5F89CF22-7195-43FC-9BE6-0405990342F1}">
      <dgm:prSet/>
      <dgm:spPr/>
      <dgm:t>
        <a:bodyPr/>
        <a:lstStyle/>
        <a:p>
          <a:endParaRPr lang="es-EC"/>
        </a:p>
      </dgm:t>
    </dgm:pt>
    <dgm:pt modelId="{ADC48625-6A01-49DE-8270-2ECBF8D0C12A}" type="sibTrans" cxnId="{5F89CF22-7195-43FC-9BE6-0405990342F1}">
      <dgm:prSet/>
      <dgm:spPr/>
      <dgm:t>
        <a:bodyPr/>
        <a:lstStyle/>
        <a:p>
          <a:endParaRPr lang="es-EC"/>
        </a:p>
      </dgm:t>
    </dgm:pt>
    <dgm:pt modelId="{CA6812E4-A530-431D-9157-8D77A261022B}">
      <dgm:prSet phldrT="[Texto]"/>
      <dgm:spPr>
        <a:scene3d>
          <a:camera prst="orthographicFront"/>
          <a:lightRig rig="threePt" dir="t"/>
        </a:scene3d>
        <a:sp3d>
          <a:bevelT/>
          <a:bevelB/>
        </a:sp3d>
      </dgm:spPr>
      <dgm:t>
        <a:bodyPr/>
        <a:lstStyle/>
        <a:p>
          <a:pPr algn="just"/>
          <a:r>
            <a:rPr lang="es-EC" smtClean="0"/>
            <a:t>A Integrar API’s a una Aplicación Web.</a:t>
          </a:r>
          <a:endParaRPr lang="es-EC" dirty="0"/>
        </a:p>
      </dgm:t>
    </dgm:pt>
    <dgm:pt modelId="{5015271E-838B-4BA2-BBF2-665E3B0B558A}" type="parTrans" cxnId="{37A9D140-E4A5-4375-A813-2655C64DC819}">
      <dgm:prSet/>
      <dgm:spPr/>
      <dgm:t>
        <a:bodyPr/>
        <a:lstStyle/>
        <a:p>
          <a:endParaRPr lang="es-EC"/>
        </a:p>
      </dgm:t>
    </dgm:pt>
    <dgm:pt modelId="{E2464DC1-6999-46EE-A652-9D663E49ECF7}" type="sibTrans" cxnId="{37A9D140-E4A5-4375-A813-2655C64DC819}">
      <dgm:prSet/>
      <dgm:spPr/>
      <dgm:t>
        <a:bodyPr/>
        <a:lstStyle/>
        <a:p>
          <a:endParaRPr lang="es-EC"/>
        </a:p>
      </dgm:t>
    </dgm:pt>
    <dgm:pt modelId="{1E5EAF15-122E-40A2-9CC7-292450C8520B}" type="pres">
      <dgm:prSet presAssocID="{3AE8622E-4ECD-4715-A0CD-E3939BA628A2}" presName="linear" presStyleCnt="0">
        <dgm:presLayoutVars>
          <dgm:animLvl val="lvl"/>
          <dgm:resizeHandles val="exact"/>
        </dgm:presLayoutVars>
      </dgm:prSet>
      <dgm:spPr/>
      <dgm:t>
        <a:bodyPr/>
        <a:lstStyle/>
        <a:p>
          <a:endParaRPr lang="es-EC"/>
        </a:p>
      </dgm:t>
    </dgm:pt>
    <dgm:pt modelId="{92E2A67B-627A-40B6-9C83-A747703921CE}" type="pres">
      <dgm:prSet presAssocID="{558D3CF1-3837-4F73-950D-026D9E7DF30D}" presName="parentText" presStyleLbl="node1" presStyleIdx="0" presStyleCnt="4" custLinFactY="-8331" custLinFactNeighborX="-1087" custLinFactNeighborY="-100000">
        <dgm:presLayoutVars>
          <dgm:chMax val="0"/>
          <dgm:bulletEnabled val="1"/>
        </dgm:presLayoutVars>
      </dgm:prSet>
      <dgm:spPr/>
      <dgm:t>
        <a:bodyPr/>
        <a:lstStyle/>
        <a:p>
          <a:endParaRPr lang="es-EC"/>
        </a:p>
      </dgm:t>
    </dgm:pt>
    <dgm:pt modelId="{541946FD-EB68-4471-A212-E85E10BC856E}" type="pres">
      <dgm:prSet presAssocID="{9FD36E67-FCBC-4E97-B16C-70E3E69C63E6}" presName="spacer" presStyleCnt="0"/>
      <dgm:spPr>
        <a:scene3d>
          <a:camera prst="orthographicFront"/>
          <a:lightRig rig="threePt" dir="t"/>
        </a:scene3d>
        <a:sp3d>
          <a:bevelT/>
          <a:bevelB/>
        </a:sp3d>
      </dgm:spPr>
      <dgm:t>
        <a:bodyPr/>
        <a:lstStyle/>
        <a:p>
          <a:endParaRPr lang="es-EC"/>
        </a:p>
      </dgm:t>
    </dgm:pt>
    <dgm:pt modelId="{36EBA7B9-74C4-443C-AE95-DF576D92CC57}" type="pres">
      <dgm:prSet presAssocID="{ACA8EFFB-4B22-4ACB-AC65-6BABF9B8C135}" presName="parentText" presStyleLbl="node1" presStyleIdx="1" presStyleCnt="4" custLinFactNeighborY="-78611">
        <dgm:presLayoutVars>
          <dgm:chMax val="0"/>
          <dgm:bulletEnabled val="1"/>
        </dgm:presLayoutVars>
      </dgm:prSet>
      <dgm:spPr/>
      <dgm:t>
        <a:bodyPr/>
        <a:lstStyle/>
        <a:p>
          <a:endParaRPr lang="es-EC"/>
        </a:p>
      </dgm:t>
    </dgm:pt>
    <dgm:pt modelId="{C0C0D8DA-C02A-4441-8120-AE2588847627}" type="pres">
      <dgm:prSet presAssocID="{BF2D3F27-7736-4AF7-B9F8-9C6951921E18}" presName="spacer" presStyleCnt="0"/>
      <dgm:spPr>
        <a:scene3d>
          <a:camera prst="orthographicFront"/>
          <a:lightRig rig="threePt" dir="t"/>
        </a:scene3d>
        <a:sp3d>
          <a:bevelT/>
          <a:bevelB/>
        </a:sp3d>
      </dgm:spPr>
      <dgm:t>
        <a:bodyPr/>
        <a:lstStyle/>
        <a:p>
          <a:endParaRPr lang="es-EC"/>
        </a:p>
      </dgm:t>
    </dgm:pt>
    <dgm:pt modelId="{4A68671C-1530-499C-9371-E0A7D7D436D8}" type="pres">
      <dgm:prSet presAssocID="{10E0108F-4514-47B9-94F8-2B4209C2554B}" presName="parentText" presStyleLbl="node1" presStyleIdx="2" presStyleCnt="4" custLinFactNeighborY="57847">
        <dgm:presLayoutVars>
          <dgm:chMax val="0"/>
          <dgm:bulletEnabled val="1"/>
        </dgm:presLayoutVars>
      </dgm:prSet>
      <dgm:spPr/>
      <dgm:t>
        <a:bodyPr/>
        <a:lstStyle/>
        <a:p>
          <a:endParaRPr lang="es-EC"/>
        </a:p>
      </dgm:t>
    </dgm:pt>
    <dgm:pt modelId="{320CA690-31ED-4226-86A3-14DF3639E5F9}" type="pres">
      <dgm:prSet presAssocID="{ADC48625-6A01-49DE-8270-2ECBF8D0C12A}" presName="spacer" presStyleCnt="0"/>
      <dgm:spPr>
        <a:scene3d>
          <a:camera prst="orthographicFront"/>
          <a:lightRig rig="threePt" dir="t"/>
        </a:scene3d>
        <a:sp3d>
          <a:bevelT/>
          <a:bevelB/>
        </a:sp3d>
      </dgm:spPr>
      <dgm:t>
        <a:bodyPr/>
        <a:lstStyle/>
        <a:p>
          <a:endParaRPr lang="es-EC"/>
        </a:p>
      </dgm:t>
    </dgm:pt>
    <dgm:pt modelId="{98133A2A-C9C1-4588-B237-1EF05459F8D8}" type="pres">
      <dgm:prSet presAssocID="{CA6812E4-A530-431D-9157-8D77A261022B}" presName="parentText" presStyleLbl="node1" presStyleIdx="3" presStyleCnt="4" custLinFactY="6828" custLinFactNeighborY="100000">
        <dgm:presLayoutVars>
          <dgm:chMax val="0"/>
          <dgm:bulletEnabled val="1"/>
        </dgm:presLayoutVars>
      </dgm:prSet>
      <dgm:spPr/>
      <dgm:t>
        <a:bodyPr/>
        <a:lstStyle/>
        <a:p>
          <a:endParaRPr lang="es-EC"/>
        </a:p>
      </dgm:t>
    </dgm:pt>
  </dgm:ptLst>
  <dgm:cxnLst>
    <dgm:cxn modelId="{43669F11-5565-4980-AD46-800D5FC9E67A}" type="presOf" srcId="{3AE8622E-4ECD-4715-A0CD-E3939BA628A2}" destId="{1E5EAF15-122E-40A2-9CC7-292450C8520B}" srcOrd="0" destOrd="0" presId="urn:microsoft.com/office/officeart/2005/8/layout/vList2"/>
    <dgm:cxn modelId="{0B5039C6-3C5D-408E-BA89-D32E8C5089C0}" srcId="{3AE8622E-4ECD-4715-A0CD-E3939BA628A2}" destId="{558D3CF1-3837-4F73-950D-026D9E7DF30D}" srcOrd="0" destOrd="0" parTransId="{06F488B0-A4DD-484A-8036-385AF27240DE}" sibTransId="{9FD36E67-FCBC-4E97-B16C-70E3E69C63E6}"/>
    <dgm:cxn modelId="{A8551AAE-2ABB-4496-9FE9-D465219B997B}" type="presOf" srcId="{10E0108F-4514-47B9-94F8-2B4209C2554B}" destId="{4A68671C-1530-499C-9371-E0A7D7D436D8}" srcOrd="0" destOrd="0" presId="urn:microsoft.com/office/officeart/2005/8/layout/vList2"/>
    <dgm:cxn modelId="{5F89CF22-7195-43FC-9BE6-0405990342F1}" srcId="{3AE8622E-4ECD-4715-A0CD-E3939BA628A2}" destId="{10E0108F-4514-47B9-94F8-2B4209C2554B}" srcOrd="2" destOrd="0" parTransId="{AB09DC53-1A9E-4106-B81D-7632A57F1867}" sibTransId="{ADC48625-6A01-49DE-8270-2ECBF8D0C12A}"/>
    <dgm:cxn modelId="{37A9D140-E4A5-4375-A813-2655C64DC819}" srcId="{3AE8622E-4ECD-4715-A0CD-E3939BA628A2}" destId="{CA6812E4-A530-431D-9157-8D77A261022B}" srcOrd="3" destOrd="0" parTransId="{5015271E-838B-4BA2-BBF2-665E3B0B558A}" sibTransId="{E2464DC1-6999-46EE-A652-9D663E49ECF7}"/>
    <dgm:cxn modelId="{80D2FF02-8FC9-427D-90EA-D478AF7D9360}" srcId="{3AE8622E-4ECD-4715-A0CD-E3939BA628A2}" destId="{ACA8EFFB-4B22-4ACB-AC65-6BABF9B8C135}" srcOrd="1" destOrd="0" parTransId="{4B6BB8C3-5B62-4FE1-9444-6890B174A552}" sibTransId="{BF2D3F27-7736-4AF7-B9F8-9C6951921E18}"/>
    <dgm:cxn modelId="{D4E4469A-F965-4C41-8AE6-27EC572FD6DD}" type="presOf" srcId="{CA6812E4-A530-431D-9157-8D77A261022B}" destId="{98133A2A-C9C1-4588-B237-1EF05459F8D8}" srcOrd="0" destOrd="0" presId="urn:microsoft.com/office/officeart/2005/8/layout/vList2"/>
    <dgm:cxn modelId="{4E6C47FA-773B-4A9B-84D7-9AE7A29A0FE3}" type="presOf" srcId="{558D3CF1-3837-4F73-950D-026D9E7DF30D}" destId="{92E2A67B-627A-40B6-9C83-A747703921CE}" srcOrd="0" destOrd="0" presId="urn:microsoft.com/office/officeart/2005/8/layout/vList2"/>
    <dgm:cxn modelId="{A57853DA-D8EF-46E7-A251-0D08EA949956}" type="presOf" srcId="{ACA8EFFB-4B22-4ACB-AC65-6BABF9B8C135}" destId="{36EBA7B9-74C4-443C-AE95-DF576D92CC57}" srcOrd="0" destOrd="0" presId="urn:microsoft.com/office/officeart/2005/8/layout/vList2"/>
    <dgm:cxn modelId="{5BA5B35F-4C29-47C1-A794-C8FF4B0DDBA6}" type="presParOf" srcId="{1E5EAF15-122E-40A2-9CC7-292450C8520B}" destId="{92E2A67B-627A-40B6-9C83-A747703921CE}" srcOrd="0" destOrd="0" presId="urn:microsoft.com/office/officeart/2005/8/layout/vList2"/>
    <dgm:cxn modelId="{4FF57370-AD33-4E2C-A3E7-C605D9E08D02}" type="presParOf" srcId="{1E5EAF15-122E-40A2-9CC7-292450C8520B}" destId="{541946FD-EB68-4471-A212-E85E10BC856E}" srcOrd="1" destOrd="0" presId="urn:microsoft.com/office/officeart/2005/8/layout/vList2"/>
    <dgm:cxn modelId="{439E1BAF-25E6-493C-B84F-89A1459731BF}" type="presParOf" srcId="{1E5EAF15-122E-40A2-9CC7-292450C8520B}" destId="{36EBA7B9-74C4-443C-AE95-DF576D92CC57}" srcOrd="2" destOrd="0" presId="urn:microsoft.com/office/officeart/2005/8/layout/vList2"/>
    <dgm:cxn modelId="{8277F732-1B23-47DA-BB72-33BF4C5C4908}" type="presParOf" srcId="{1E5EAF15-122E-40A2-9CC7-292450C8520B}" destId="{C0C0D8DA-C02A-4441-8120-AE2588847627}" srcOrd="3" destOrd="0" presId="urn:microsoft.com/office/officeart/2005/8/layout/vList2"/>
    <dgm:cxn modelId="{45E3BD25-B952-4DC2-A986-FF9E6B19FF49}" type="presParOf" srcId="{1E5EAF15-122E-40A2-9CC7-292450C8520B}" destId="{4A68671C-1530-499C-9371-E0A7D7D436D8}" srcOrd="4" destOrd="0" presId="urn:microsoft.com/office/officeart/2005/8/layout/vList2"/>
    <dgm:cxn modelId="{C5E6877D-9BC7-4CFE-B1F8-7E452502ECA4}" type="presParOf" srcId="{1E5EAF15-122E-40A2-9CC7-292450C8520B}" destId="{320CA690-31ED-4226-86A3-14DF3639E5F9}" srcOrd="5" destOrd="0" presId="urn:microsoft.com/office/officeart/2005/8/layout/vList2"/>
    <dgm:cxn modelId="{627BA999-D76F-4E84-8AA2-2B9D40F0361F}" type="presParOf" srcId="{1E5EAF15-122E-40A2-9CC7-292450C8520B}" destId="{98133A2A-C9C1-4588-B237-1EF05459F8D8}" srcOrd="6" destOrd="0" presId="urn:microsoft.com/office/officeart/2005/8/layout/vList2"/>
  </dgm:cxnLst>
  <dgm:bg>
    <a:noFill/>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47F582-4835-4851-8237-603D84F6274F}" type="doc">
      <dgm:prSet loTypeId="urn:microsoft.com/office/officeart/2005/8/layout/list1" loCatId="list" qsTypeId="urn:microsoft.com/office/officeart/2005/8/quickstyle/simple2" qsCatId="simple" csTypeId="urn:microsoft.com/office/officeart/2005/8/colors/accent4_1" csCatId="accent4" phldr="1"/>
      <dgm:spPr/>
      <dgm:t>
        <a:bodyPr/>
        <a:lstStyle/>
        <a:p>
          <a:endParaRPr lang="es-EC"/>
        </a:p>
      </dgm:t>
    </dgm:pt>
    <dgm:pt modelId="{EAFFD0DC-3259-415F-BF70-57A1646C6950}">
      <dgm:prSet phldrT="[Texto]" custT="1"/>
      <dgm:spPr/>
      <dgm:t>
        <a:bodyPr/>
        <a:lstStyle/>
        <a:p>
          <a:pPr algn="just"/>
          <a:r>
            <a:rPr lang="es-ES" sz="1600" b="0" dirty="0" smtClean="0">
              <a:solidFill>
                <a:schemeClr val="tx2">
                  <a:lumMod val="10000"/>
                </a:schemeClr>
              </a:solidFill>
              <a:latin typeface="Arial" pitchFamily="34" charset="0"/>
              <a:cs typeface="Arial" pitchFamily="34" charset="0"/>
            </a:rPr>
            <a:t>Con la ayuda de la norma IEEE 830-1998 se logró realizar el levantamiento de requerimientos.</a:t>
          </a:r>
          <a:endParaRPr lang="es-EC" sz="1600" b="0" dirty="0">
            <a:solidFill>
              <a:schemeClr val="tx2">
                <a:lumMod val="10000"/>
              </a:schemeClr>
            </a:solidFill>
            <a:latin typeface="Arial" pitchFamily="34" charset="0"/>
            <a:cs typeface="Arial" pitchFamily="34" charset="0"/>
          </a:endParaRPr>
        </a:p>
      </dgm:t>
    </dgm:pt>
    <dgm:pt modelId="{822594BC-66E5-4852-8B20-4DDA4F2ADEBA}" type="parTrans" cxnId="{73E02F12-EB5B-42B4-BF4E-A23CE0FCCCCD}">
      <dgm:prSet/>
      <dgm:spPr/>
      <dgm:t>
        <a:bodyPr/>
        <a:lstStyle/>
        <a:p>
          <a:endParaRPr lang="es-EC" sz="1600" b="0">
            <a:latin typeface="Arial" pitchFamily="34" charset="0"/>
            <a:cs typeface="Arial" pitchFamily="34" charset="0"/>
          </a:endParaRPr>
        </a:p>
      </dgm:t>
    </dgm:pt>
    <dgm:pt modelId="{9D916F80-CE91-4EBD-8DBD-115F0CD1396A}" type="sibTrans" cxnId="{73E02F12-EB5B-42B4-BF4E-A23CE0FCCCCD}">
      <dgm:prSet/>
      <dgm:spPr/>
      <dgm:t>
        <a:bodyPr/>
        <a:lstStyle/>
        <a:p>
          <a:endParaRPr lang="es-EC" sz="1600" b="0">
            <a:latin typeface="Arial" pitchFamily="34" charset="0"/>
            <a:cs typeface="Arial" pitchFamily="34" charset="0"/>
          </a:endParaRPr>
        </a:p>
      </dgm:t>
    </dgm:pt>
    <dgm:pt modelId="{F4F7C445-44C0-4CD3-828B-0BCDBA53DCC0}">
      <dgm:prSet custT="1"/>
      <dgm:spPr/>
      <dgm:t>
        <a:bodyPr/>
        <a:lstStyle/>
        <a:p>
          <a:pPr algn="just"/>
          <a:r>
            <a:rPr lang="es-EC" sz="1600" b="0" dirty="0" smtClean="0">
              <a:solidFill>
                <a:schemeClr val="tx2">
                  <a:lumMod val="10000"/>
                </a:schemeClr>
              </a:solidFill>
              <a:latin typeface="Arial" pitchFamily="34" charset="0"/>
              <a:cs typeface="Arial" pitchFamily="34" charset="0"/>
            </a:rPr>
            <a:t>La Aplicación </a:t>
          </a:r>
          <a:r>
            <a:rPr lang="es-ES" sz="1600" b="0" dirty="0" smtClean="0">
              <a:solidFill>
                <a:schemeClr val="tx2">
                  <a:lumMod val="10000"/>
                </a:schemeClr>
              </a:solidFill>
              <a:latin typeface="Arial" pitchFamily="34" charset="0"/>
              <a:cs typeface="Arial" pitchFamily="34" charset="0"/>
            </a:rPr>
            <a:t>Web, mediante los módulos desarrollados, facilita en las operaciones y transacciones de los servicios turísticos que ofrece la empresa.</a:t>
          </a:r>
          <a:endParaRPr lang="es-EC" sz="1600" b="0" dirty="0">
            <a:solidFill>
              <a:schemeClr val="tx2">
                <a:lumMod val="10000"/>
              </a:schemeClr>
            </a:solidFill>
            <a:latin typeface="Arial" pitchFamily="34" charset="0"/>
            <a:cs typeface="Arial" pitchFamily="34" charset="0"/>
          </a:endParaRPr>
        </a:p>
      </dgm:t>
    </dgm:pt>
    <dgm:pt modelId="{7181E1BB-6C4D-4247-BCC4-106D03CEDD0D}" type="parTrans" cxnId="{117D8FD7-6A22-4FCB-A8CB-0940A76A1817}">
      <dgm:prSet/>
      <dgm:spPr/>
      <dgm:t>
        <a:bodyPr/>
        <a:lstStyle/>
        <a:p>
          <a:endParaRPr lang="es-EC" sz="1600" b="0">
            <a:latin typeface="Arial" pitchFamily="34" charset="0"/>
            <a:cs typeface="Arial" pitchFamily="34" charset="0"/>
          </a:endParaRPr>
        </a:p>
      </dgm:t>
    </dgm:pt>
    <dgm:pt modelId="{3A2803FD-9D18-412D-9293-D64EF4A6110F}" type="sibTrans" cxnId="{117D8FD7-6A22-4FCB-A8CB-0940A76A1817}">
      <dgm:prSet/>
      <dgm:spPr/>
      <dgm:t>
        <a:bodyPr/>
        <a:lstStyle/>
        <a:p>
          <a:endParaRPr lang="es-EC" sz="1600" b="0">
            <a:latin typeface="Arial" pitchFamily="34" charset="0"/>
            <a:cs typeface="Arial" pitchFamily="34" charset="0"/>
          </a:endParaRPr>
        </a:p>
      </dgm:t>
    </dgm:pt>
    <dgm:pt modelId="{AF751061-FE53-4657-ADB6-A1D381E31502}">
      <dgm:prSet custT="1"/>
      <dgm:spPr/>
      <dgm:t>
        <a:bodyPr/>
        <a:lstStyle/>
        <a:p>
          <a:pPr algn="just"/>
          <a:r>
            <a:rPr lang="es-MX" sz="1600" b="0" dirty="0" smtClean="0">
              <a:solidFill>
                <a:schemeClr val="tx2">
                  <a:lumMod val="10000"/>
                </a:schemeClr>
              </a:solidFill>
              <a:latin typeface="Arial" pitchFamily="34" charset="0"/>
              <a:cs typeface="Arial" pitchFamily="34" charset="0"/>
            </a:rPr>
            <a:t>El uso de Eclipse facilitó el trabajo de implementación de la aplicación Web, permitiendo a los desarrolladores centrarse en la lógica de negocio, en los módulos y servicios que ofrece el sistema.</a:t>
          </a:r>
          <a:endParaRPr lang="es-EC" sz="1600" b="0" dirty="0">
            <a:solidFill>
              <a:schemeClr val="tx2">
                <a:lumMod val="10000"/>
              </a:schemeClr>
            </a:solidFill>
            <a:latin typeface="Arial" pitchFamily="34" charset="0"/>
            <a:cs typeface="Arial" pitchFamily="34" charset="0"/>
          </a:endParaRPr>
        </a:p>
      </dgm:t>
    </dgm:pt>
    <dgm:pt modelId="{C2BF2D3A-E0B7-4EB2-A168-BFC964A9E646}" type="parTrans" cxnId="{CEED59F1-F136-415A-AC6B-0083AD3C163C}">
      <dgm:prSet/>
      <dgm:spPr/>
      <dgm:t>
        <a:bodyPr/>
        <a:lstStyle/>
        <a:p>
          <a:endParaRPr lang="es-EC" sz="1600" b="0">
            <a:latin typeface="Arial" pitchFamily="34" charset="0"/>
            <a:cs typeface="Arial" pitchFamily="34" charset="0"/>
          </a:endParaRPr>
        </a:p>
      </dgm:t>
    </dgm:pt>
    <dgm:pt modelId="{26704901-9AFD-4C88-B348-379FFA6CA8A8}" type="sibTrans" cxnId="{CEED59F1-F136-415A-AC6B-0083AD3C163C}">
      <dgm:prSet/>
      <dgm:spPr/>
      <dgm:t>
        <a:bodyPr/>
        <a:lstStyle/>
        <a:p>
          <a:endParaRPr lang="es-EC" sz="1600" b="0">
            <a:latin typeface="Arial" pitchFamily="34" charset="0"/>
            <a:cs typeface="Arial" pitchFamily="34" charset="0"/>
          </a:endParaRPr>
        </a:p>
      </dgm:t>
    </dgm:pt>
    <dgm:pt modelId="{14EF4A0F-0293-4918-B5B4-C12CA2B51F5B}">
      <dgm:prSet custT="1"/>
      <dgm:spPr/>
      <dgm:t>
        <a:bodyPr/>
        <a:lstStyle/>
        <a:p>
          <a:pPr algn="just"/>
          <a:r>
            <a:rPr lang="es-MX" sz="1600" b="0" dirty="0" smtClean="0">
              <a:solidFill>
                <a:schemeClr val="tx2">
                  <a:lumMod val="10000"/>
                </a:schemeClr>
              </a:solidFill>
              <a:latin typeface="Arial" pitchFamily="34" charset="0"/>
              <a:cs typeface="Arial" pitchFamily="34" charset="0"/>
            </a:rPr>
            <a:t>Se utilizó la metodología RUP ya que es una metodología orientada a Objetos.</a:t>
          </a:r>
          <a:endParaRPr lang="es-EC" sz="1600" b="0" dirty="0">
            <a:solidFill>
              <a:schemeClr val="tx2">
                <a:lumMod val="10000"/>
              </a:schemeClr>
            </a:solidFill>
            <a:latin typeface="Arial" pitchFamily="34" charset="0"/>
            <a:cs typeface="Arial" pitchFamily="34" charset="0"/>
          </a:endParaRPr>
        </a:p>
      </dgm:t>
    </dgm:pt>
    <dgm:pt modelId="{A4D463D4-8243-4755-B517-F0B4D7485839}" type="parTrans" cxnId="{F48DE788-DBBA-417C-9C2F-4F86E27547F4}">
      <dgm:prSet/>
      <dgm:spPr/>
      <dgm:t>
        <a:bodyPr/>
        <a:lstStyle/>
        <a:p>
          <a:endParaRPr lang="es-EC" sz="1600" b="0">
            <a:latin typeface="Arial" pitchFamily="34" charset="0"/>
            <a:cs typeface="Arial" pitchFamily="34" charset="0"/>
          </a:endParaRPr>
        </a:p>
      </dgm:t>
    </dgm:pt>
    <dgm:pt modelId="{2D57D081-2485-4BFB-ABE9-BA3BFEA70590}" type="sibTrans" cxnId="{F48DE788-DBBA-417C-9C2F-4F86E27547F4}">
      <dgm:prSet/>
      <dgm:spPr/>
      <dgm:t>
        <a:bodyPr/>
        <a:lstStyle/>
        <a:p>
          <a:endParaRPr lang="es-EC" sz="1600" b="0">
            <a:latin typeface="Arial" pitchFamily="34" charset="0"/>
            <a:cs typeface="Arial" pitchFamily="34" charset="0"/>
          </a:endParaRPr>
        </a:p>
      </dgm:t>
    </dgm:pt>
    <dgm:pt modelId="{18F34F4D-03AB-475A-BA1E-05FB7A0B5F7C}">
      <dgm:prSet custT="1"/>
      <dgm:spPr/>
      <dgm:t>
        <a:bodyPr/>
        <a:lstStyle/>
        <a:p>
          <a:pPr algn="just"/>
          <a:r>
            <a:rPr lang="es-ES" sz="1600" b="0" dirty="0" smtClean="0">
              <a:solidFill>
                <a:schemeClr val="tx2">
                  <a:lumMod val="10000"/>
                </a:schemeClr>
              </a:solidFill>
              <a:latin typeface="Arial" pitchFamily="34" charset="0"/>
              <a:cs typeface="Arial" pitchFamily="34" charset="0"/>
            </a:rPr>
            <a:t>El desarrollo de la Aplicación Web con RUP y </a:t>
          </a:r>
          <a:r>
            <a:rPr lang="es-ES" sz="1600" b="0" dirty="0" err="1" smtClean="0">
              <a:solidFill>
                <a:schemeClr val="tx2">
                  <a:lumMod val="10000"/>
                </a:schemeClr>
              </a:solidFill>
              <a:latin typeface="Arial" pitchFamily="34" charset="0"/>
              <a:cs typeface="Arial" pitchFamily="34" charset="0"/>
            </a:rPr>
            <a:t>Webml</a:t>
          </a:r>
          <a:r>
            <a:rPr lang="es-ES" sz="1600" b="0" dirty="0" smtClean="0">
              <a:solidFill>
                <a:schemeClr val="tx2">
                  <a:lumMod val="10000"/>
                </a:schemeClr>
              </a:solidFill>
              <a:latin typeface="Arial" pitchFamily="34" charset="0"/>
              <a:cs typeface="Arial" pitchFamily="34" charset="0"/>
            </a:rPr>
            <a:t> hicieron posible enlazar la metodología con el lenguaje en la parte de Diseño de la Aplicación Web.</a:t>
          </a:r>
          <a:endParaRPr lang="es-EC" sz="1600" b="0" dirty="0">
            <a:solidFill>
              <a:schemeClr val="tx2">
                <a:lumMod val="10000"/>
              </a:schemeClr>
            </a:solidFill>
            <a:latin typeface="Arial" pitchFamily="34" charset="0"/>
            <a:cs typeface="Arial" pitchFamily="34" charset="0"/>
          </a:endParaRPr>
        </a:p>
      </dgm:t>
    </dgm:pt>
    <dgm:pt modelId="{E9947AC3-5BF6-48D3-B381-7609F743E907}" type="parTrans" cxnId="{1D4696F9-A0E7-4EB2-A044-E8E926C20C3E}">
      <dgm:prSet/>
      <dgm:spPr/>
      <dgm:t>
        <a:bodyPr/>
        <a:lstStyle/>
        <a:p>
          <a:endParaRPr lang="es-EC" sz="1600" b="0">
            <a:latin typeface="Arial" pitchFamily="34" charset="0"/>
            <a:cs typeface="Arial" pitchFamily="34" charset="0"/>
          </a:endParaRPr>
        </a:p>
      </dgm:t>
    </dgm:pt>
    <dgm:pt modelId="{2E90CD56-FD21-4313-A03B-9D3974A1ED7C}" type="sibTrans" cxnId="{1D4696F9-A0E7-4EB2-A044-E8E926C20C3E}">
      <dgm:prSet/>
      <dgm:spPr/>
      <dgm:t>
        <a:bodyPr/>
        <a:lstStyle/>
        <a:p>
          <a:endParaRPr lang="es-EC" sz="1600" b="0">
            <a:latin typeface="Arial" pitchFamily="34" charset="0"/>
            <a:cs typeface="Arial" pitchFamily="34" charset="0"/>
          </a:endParaRPr>
        </a:p>
      </dgm:t>
    </dgm:pt>
    <dgm:pt modelId="{317129D3-9C87-4E81-B024-630F9674A8E9}">
      <dgm:prSet custT="1"/>
      <dgm:spPr/>
      <dgm:t>
        <a:bodyPr/>
        <a:lstStyle/>
        <a:p>
          <a:pPr algn="just"/>
          <a:r>
            <a:rPr lang="es-ES" sz="1600" b="0" dirty="0" smtClean="0">
              <a:solidFill>
                <a:schemeClr val="tx2">
                  <a:lumMod val="10000"/>
                </a:schemeClr>
              </a:solidFill>
              <a:latin typeface="Arial" pitchFamily="34" charset="0"/>
              <a:cs typeface="Arial" pitchFamily="34" charset="0"/>
            </a:rPr>
            <a:t>La documentación realizada permitió mostrar los resultados de cada fase de la metodología RUP.</a:t>
          </a:r>
          <a:endParaRPr lang="es-EC" sz="1600" b="0" dirty="0">
            <a:solidFill>
              <a:schemeClr val="tx2">
                <a:lumMod val="10000"/>
              </a:schemeClr>
            </a:solidFill>
            <a:latin typeface="Arial" pitchFamily="34" charset="0"/>
            <a:cs typeface="Arial" pitchFamily="34" charset="0"/>
          </a:endParaRPr>
        </a:p>
      </dgm:t>
    </dgm:pt>
    <dgm:pt modelId="{A8EA565C-6013-4BF3-B969-4ADC510366AF}" type="parTrans" cxnId="{44D2115F-3FA4-440F-B38F-D0CF0448C69D}">
      <dgm:prSet/>
      <dgm:spPr/>
      <dgm:t>
        <a:bodyPr/>
        <a:lstStyle/>
        <a:p>
          <a:endParaRPr lang="es-EC" sz="1600" b="0">
            <a:latin typeface="Arial" pitchFamily="34" charset="0"/>
            <a:cs typeface="Arial" pitchFamily="34" charset="0"/>
          </a:endParaRPr>
        </a:p>
      </dgm:t>
    </dgm:pt>
    <dgm:pt modelId="{39B9A8E3-5DFB-4226-8A71-5C6A4A27254E}" type="sibTrans" cxnId="{44D2115F-3FA4-440F-B38F-D0CF0448C69D}">
      <dgm:prSet/>
      <dgm:spPr/>
      <dgm:t>
        <a:bodyPr/>
        <a:lstStyle/>
        <a:p>
          <a:endParaRPr lang="es-EC" sz="1600" b="0">
            <a:latin typeface="Arial" pitchFamily="34" charset="0"/>
            <a:cs typeface="Arial" pitchFamily="34" charset="0"/>
          </a:endParaRPr>
        </a:p>
      </dgm:t>
    </dgm:pt>
    <dgm:pt modelId="{ED0FE9ED-BA34-4DF0-B815-4C1D6D456637}">
      <dgm:prSet custT="1"/>
      <dgm:spPr/>
      <dgm:t>
        <a:bodyPr/>
        <a:lstStyle/>
        <a:p>
          <a:pPr algn="just"/>
          <a:r>
            <a:rPr lang="es-ES" sz="1600" b="0" dirty="0" smtClean="0">
              <a:solidFill>
                <a:schemeClr val="tx2">
                  <a:lumMod val="10000"/>
                </a:schemeClr>
              </a:solidFill>
              <a:latin typeface="Arial" pitchFamily="34" charset="0"/>
              <a:cs typeface="Arial" pitchFamily="34" charset="0"/>
            </a:rPr>
            <a:t>Las pruebas fueron útiles en la aplicación Web para obtener resultados más consistentes, además que la metodología emplea varias iteraciones en las cuales se pudo rectificar pruebas ya realizadas.</a:t>
          </a:r>
          <a:endParaRPr lang="es-EC" sz="1600" b="0" dirty="0">
            <a:solidFill>
              <a:schemeClr val="tx2">
                <a:lumMod val="10000"/>
              </a:schemeClr>
            </a:solidFill>
            <a:latin typeface="Arial" pitchFamily="34" charset="0"/>
            <a:cs typeface="Arial" pitchFamily="34" charset="0"/>
          </a:endParaRPr>
        </a:p>
      </dgm:t>
    </dgm:pt>
    <dgm:pt modelId="{BBA4E68C-0999-449C-BFA5-25234FFDC133}" type="parTrans" cxnId="{08AB90F3-5F68-4F6E-9833-5851300DF1E8}">
      <dgm:prSet/>
      <dgm:spPr/>
      <dgm:t>
        <a:bodyPr/>
        <a:lstStyle/>
        <a:p>
          <a:endParaRPr lang="es-EC" sz="1600" b="0">
            <a:latin typeface="Arial" pitchFamily="34" charset="0"/>
            <a:cs typeface="Arial" pitchFamily="34" charset="0"/>
          </a:endParaRPr>
        </a:p>
      </dgm:t>
    </dgm:pt>
    <dgm:pt modelId="{19CC33B4-B2B1-4A37-B3F7-AED40673CDEB}" type="sibTrans" cxnId="{08AB90F3-5F68-4F6E-9833-5851300DF1E8}">
      <dgm:prSet/>
      <dgm:spPr/>
      <dgm:t>
        <a:bodyPr/>
        <a:lstStyle/>
        <a:p>
          <a:endParaRPr lang="es-EC" sz="1600" b="0">
            <a:latin typeface="Arial" pitchFamily="34" charset="0"/>
            <a:cs typeface="Arial" pitchFamily="34" charset="0"/>
          </a:endParaRPr>
        </a:p>
      </dgm:t>
    </dgm:pt>
    <dgm:pt modelId="{50997CBE-69CB-43CA-AAF7-9E5BB72345F7}">
      <dgm:prSet custT="1"/>
      <dgm:spPr/>
      <dgm:t>
        <a:bodyPr/>
        <a:lstStyle/>
        <a:p>
          <a:pPr algn="just"/>
          <a:r>
            <a:rPr lang="es-MX" sz="1600" b="0" smtClean="0">
              <a:solidFill>
                <a:schemeClr val="tx2">
                  <a:lumMod val="10000"/>
                </a:schemeClr>
              </a:solidFill>
              <a:latin typeface="Arial" pitchFamily="34" charset="0"/>
              <a:cs typeface="Arial" pitchFamily="34" charset="0"/>
            </a:rPr>
            <a:t>La ayuda de la herramienta StarUml y WebRatio permitieron realizar los diagramas que se ven reflejados ahora en la aplicación Web.</a:t>
          </a:r>
          <a:endParaRPr lang="es-EC" sz="1600" b="0" dirty="0">
            <a:solidFill>
              <a:schemeClr val="tx2">
                <a:lumMod val="10000"/>
              </a:schemeClr>
            </a:solidFill>
            <a:latin typeface="Arial" pitchFamily="34" charset="0"/>
            <a:cs typeface="Arial" pitchFamily="34" charset="0"/>
          </a:endParaRPr>
        </a:p>
      </dgm:t>
    </dgm:pt>
    <dgm:pt modelId="{18A14F85-24E8-4D5F-AB3E-6DED80544DD8}" type="parTrans" cxnId="{1ABF1014-34A7-4BA2-92A2-198BE2A87F71}">
      <dgm:prSet/>
      <dgm:spPr/>
      <dgm:t>
        <a:bodyPr/>
        <a:lstStyle/>
        <a:p>
          <a:endParaRPr lang="es-EC"/>
        </a:p>
      </dgm:t>
    </dgm:pt>
    <dgm:pt modelId="{4F25BCAD-8EA5-4B3B-89CE-A761B035FD70}" type="sibTrans" cxnId="{1ABF1014-34A7-4BA2-92A2-198BE2A87F71}">
      <dgm:prSet/>
      <dgm:spPr/>
      <dgm:t>
        <a:bodyPr/>
        <a:lstStyle/>
        <a:p>
          <a:endParaRPr lang="es-EC"/>
        </a:p>
      </dgm:t>
    </dgm:pt>
    <dgm:pt modelId="{05F8E5D3-315A-4A08-A771-2698D06CDB13}" type="pres">
      <dgm:prSet presAssocID="{DD47F582-4835-4851-8237-603D84F6274F}" presName="linear" presStyleCnt="0">
        <dgm:presLayoutVars>
          <dgm:dir/>
          <dgm:animLvl val="lvl"/>
          <dgm:resizeHandles val="exact"/>
        </dgm:presLayoutVars>
      </dgm:prSet>
      <dgm:spPr/>
      <dgm:t>
        <a:bodyPr/>
        <a:lstStyle/>
        <a:p>
          <a:endParaRPr lang="es-EC"/>
        </a:p>
      </dgm:t>
    </dgm:pt>
    <dgm:pt modelId="{896AC013-F8E4-41C9-B119-E7EA5C89B5F9}" type="pres">
      <dgm:prSet presAssocID="{EAFFD0DC-3259-415F-BF70-57A1646C6950}" presName="parentLin" presStyleCnt="0"/>
      <dgm:spPr/>
    </dgm:pt>
    <dgm:pt modelId="{91C40B47-64D9-4E3C-A799-F3209EBFA570}" type="pres">
      <dgm:prSet presAssocID="{EAFFD0DC-3259-415F-BF70-57A1646C6950}" presName="parentLeftMargin" presStyleLbl="node1" presStyleIdx="0" presStyleCnt="8"/>
      <dgm:spPr/>
      <dgm:t>
        <a:bodyPr/>
        <a:lstStyle/>
        <a:p>
          <a:endParaRPr lang="es-EC"/>
        </a:p>
      </dgm:t>
    </dgm:pt>
    <dgm:pt modelId="{DD660BDB-AB37-473E-8688-9DFA452FD839}" type="pres">
      <dgm:prSet presAssocID="{EAFFD0DC-3259-415F-BF70-57A1646C6950}" presName="parentText" presStyleLbl="node1" presStyleIdx="0" presStyleCnt="8" custScaleX="128735" custScaleY="239084">
        <dgm:presLayoutVars>
          <dgm:chMax val="0"/>
          <dgm:bulletEnabled val="1"/>
        </dgm:presLayoutVars>
      </dgm:prSet>
      <dgm:spPr/>
      <dgm:t>
        <a:bodyPr/>
        <a:lstStyle/>
        <a:p>
          <a:endParaRPr lang="es-EC"/>
        </a:p>
      </dgm:t>
    </dgm:pt>
    <dgm:pt modelId="{6EAEF6C7-52A6-4CF7-8F40-293C40CE4ABF}" type="pres">
      <dgm:prSet presAssocID="{EAFFD0DC-3259-415F-BF70-57A1646C6950}" presName="negativeSpace" presStyleCnt="0"/>
      <dgm:spPr/>
    </dgm:pt>
    <dgm:pt modelId="{8D88F752-18AC-4A1E-BF4C-45312C90844E}" type="pres">
      <dgm:prSet presAssocID="{EAFFD0DC-3259-415F-BF70-57A1646C6950}" presName="childText" presStyleLbl="conFgAcc1" presStyleIdx="0" presStyleCnt="8">
        <dgm:presLayoutVars>
          <dgm:bulletEnabled val="1"/>
        </dgm:presLayoutVars>
      </dgm:prSet>
      <dgm:spPr/>
    </dgm:pt>
    <dgm:pt modelId="{5986FD83-C9FC-40BE-A6F1-C6A3E1F09467}" type="pres">
      <dgm:prSet presAssocID="{9D916F80-CE91-4EBD-8DBD-115F0CD1396A}" presName="spaceBetweenRectangles" presStyleCnt="0"/>
      <dgm:spPr/>
    </dgm:pt>
    <dgm:pt modelId="{E8215853-A541-4E5C-A7C2-8DF9914408B0}" type="pres">
      <dgm:prSet presAssocID="{F4F7C445-44C0-4CD3-828B-0BCDBA53DCC0}" presName="parentLin" presStyleCnt="0"/>
      <dgm:spPr/>
    </dgm:pt>
    <dgm:pt modelId="{3BD7B981-A890-4D34-8DAD-DB937A36E8AD}" type="pres">
      <dgm:prSet presAssocID="{F4F7C445-44C0-4CD3-828B-0BCDBA53DCC0}" presName="parentLeftMargin" presStyleLbl="node1" presStyleIdx="0" presStyleCnt="8"/>
      <dgm:spPr/>
      <dgm:t>
        <a:bodyPr/>
        <a:lstStyle/>
        <a:p>
          <a:endParaRPr lang="es-EC"/>
        </a:p>
      </dgm:t>
    </dgm:pt>
    <dgm:pt modelId="{632DF3B1-287A-4C2F-BFF5-7CC27BFBAD69}" type="pres">
      <dgm:prSet presAssocID="{F4F7C445-44C0-4CD3-828B-0BCDBA53DCC0}" presName="parentText" presStyleLbl="node1" presStyleIdx="1" presStyleCnt="8" custScaleX="128464" custScaleY="220831">
        <dgm:presLayoutVars>
          <dgm:chMax val="0"/>
          <dgm:bulletEnabled val="1"/>
        </dgm:presLayoutVars>
      </dgm:prSet>
      <dgm:spPr/>
      <dgm:t>
        <a:bodyPr/>
        <a:lstStyle/>
        <a:p>
          <a:endParaRPr lang="es-EC"/>
        </a:p>
      </dgm:t>
    </dgm:pt>
    <dgm:pt modelId="{D2FD4BF0-A09F-4F47-B9BE-A4FF39DC539F}" type="pres">
      <dgm:prSet presAssocID="{F4F7C445-44C0-4CD3-828B-0BCDBA53DCC0}" presName="negativeSpace" presStyleCnt="0"/>
      <dgm:spPr/>
    </dgm:pt>
    <dgm:pt modelId="{E29B7C87-A95A-4ADD-9F8E-9447E5535B34}" type="pres">
      <dgm:prSet presAssocID="{F4F7C445-44C0-4CD3-828B-0BCDBA53DCC0}" presName="childText" presStyleLbl="conFgAcc1" presStyleIdx="1" presStyleCnt="8">
        <dgm:presLayoutVars>
          <dgm:bulletEnabled val="1"/>
        </dgm:presLayoutVars>
      </dgm:prSet>
      <dgm:spPr/>
    </dgm:pt>
    <dgm:pt modelId="{B8346EBD-6276-4E49-9B1B-ED65DC26970A}" type="pres">
      <dgm:prSet presAssocID="{3A2803FD-9D18-412D-9293-D64EF4A6110F}" presName="spaceBetweenRectangles" presStyleCnt="0"/>
      <dgm:spPr/>
    </dgm:pt>
    <dgm:pt modelId="{663AEDF1-E8D4-47C1-9494-30DE0EEDA04D}" type="pres">
      <dgm:prSet presAssocID="{AF751061-FE53-4657-ADB6-A1D381E31502}" presName="parentLin" presStyleCnt="0"/>
      <dgm:spPr/>
    </dgm:pt>
    <dgm:pt modelId="{81CEE472-414A-4FCB-A890-887A9ED3E608}" type="pres">
      <dgm:prSet presAssocID="{AF751061-FE53-4657-ADB6-A1D381E31502}" presName="parentLeftMargin" presStyleLbl="node1" presStyleIdx="1" presStyleCnt="8"/>
      <dgm:spPr/>
      <dgm:t>
        <a:bodyPr/>
        <a:lstStyle/>
        <a:p>
          <a:endParaRPr lang="es-EC"/>
        </a:p>
      </dgm:t>
    </dgm:pt>
    <dgm:pt modelId="{BCD0B569-EB7F-40E5-8A3C-C65A1578E928}" type="pres">
      <dgm:prSet presAssocID="{AF751061-FE53-4657-ADB6-A1D381E31502}" presName="parentText" presStyleLbl="node1" presStyleIdx="2" presStyleCnt="8" custScaleX="128725" custScaleY="321615">
        <dgm:presLayoutVars>
          <dgm:chMax val="0"/>
          <dgm:bulletEnabled val="1"/>
        </dgm:presLayoutVars>
      </dgm:prSet>
      <dgm:spPr/>
      <dgm:t>
        <a:bodyPr/>
        <a:lstStyle/>
        <a:p>
          <a:endParaRPr lang="es-EC"/>
        </a:p>
      </dgm:t>
    </dgm:pt>
    <dgm:pt modelId="{51ADCA94-A81D-4F9E-AA05-A4AECA03FAC8}" type="pres">
      <dgm:prSet presAssocID="{AF751061-FE53-4657-ADB6-A1D381E31502}" presName="negativeSpace" presStyleCnt="0"/>
      <dgm:spPr/>
    </dgm:pt>
    <dgm:pt modelId="{554B5D20-82E4-412A-B2BC-64D4231F2AB4}" type="pres">
      <dgm:prSet presAssocID="{AF751061-FE53-4657-ADB6-A1D381E31502}" presName="childText" presStyleLbl="conFgAcc1" presStyleIdx="2" presStyleCnt="8">
        <dgm:presLayoutVars>
          <dgm:bulletEnabled val="1"/>
        </dgm:presLayoutVars>
      </dgm:prSet>
      <dgm:spPr/>
    </dgm:pt>
    <dgm:pt modelId="{58CBCD18-3701-4D1B-8975-B41F7F4B04AB}" type="pres">
      <dgm:prSet presAssocID="{26704901-9AFD-4C88-B348-379FFA6CA8A8}" presName="spaceBetweenRectangles" presStyleCnt="0"/>
      <dgm:spPr/>
    </dgm:pt>
    <dgm:pt modelId="{0AD38470-61E5-4616-9ECA-C224681EBC7A}" type="pres">
      <dgm:prSet presAssocID="{50997CBE-69CB-43CA-AAF7-9E5BB72345F7}" presName="parentLin" presStyleCnt="0"/>
      <dgm:spPr/>
    </dgm:pt>
    <dgm:pt modelId="{2A68BECB-06B1-4769-9B64-0EFB2A66025D}" type="pres">
      <dgm:prSet presAssocID="{50997CBE-69CB-43CA-AAF7-9E5BB72345F7}" presName="parentLeftMargin" presStyleLbl="node1" presStyleIdx="2" presStyleCnt="8"/>
      <dgm:spPr/>
      <dgm:t>
        <a:bodyPr/>
        <a:lstStyle/>
        <a:p>
          <a:endParaRPr lang="es-EC"/>
        </a:p>
      </dgm:t>
    </dgm:pt>
    <dgm:pt modelId="{E504A74A-18DF-4D35-AFB6-3741A187A150}" type="pres">
      <dgm:prSet presAssocID="{50997CBE-69CB-43CA-AAF7-9E5BB72345F7}" presName="parentText" presStyleLbl="node1" presStyleIdx="3" presStyleCnt="8" custScaleX="128463" custScaleY="266150">
        <dgm:presLayoutVars>
          <dgm:chMax val="0"/>
          <dgm:bulletEnabled val="1"/>
        </dgm:presLayoutVars>
      </dgm:prSet>
      <dgm:spPr/>
      <dgm:t>
        <a:bodyPr/>
        <a:lstStyle/>
        <a:p>
          <a:endParaRPr lang="es-EC"/>
        </a:p>
      </dgm:t>
    </dgm:pt>
    <dgm:pt modelId="{F58AB9FA-66C8-46FC-A25D-3240E369F09D}" type="pres">
      <dgm:prSet presAssocID="{50997CBE-69CB-43CA-AAF7-9E5BB72345F7}" presName="negativeSpace" presStyleCnt="0"/>
      <dgm:spPr/>
    </dgm:pt>
    <dgm:pt modelId="{C62063FE-0009-4A8C-A163-5DA6BDB78B30}" type="pres">
      <dgm:prSet presAssocID="{50997CBE-69CB-43CA-AAF7-9E5BB72345F7}" presName="childText" presStyleLbl="conFgAcc1" presStyleIdx="3" presStyleCnt="8">
        <dgm:presLayoutVars>
          <dgm:bulletEnabled val="1"/>
        </dgm:presLayoutVars>
      </dgm:prSet>
      <dgm:spPr/>
    </dgm:pt>
    <dgm:pt modelId="{58F4DA15-5AC0-4108-88D8-A260AC5D2BDE}" type="pres">
      <dgm:prSet presAssocID="{4F25BCAD-8EA5-4B3B-89CE-A761B035FD70}" presName="spaceBetweenRectangles" presStyleCnt="0"/>
      <dgm:spPr/>
    </dgm:pt>
    <dgm:pt modelId="{E38EAE58-106A-43BF-9A3B-7AE1ABE563EE}" type="pres">
      <dgm:prSet presAssocID="{14EF4A0F-0293-4918-B5B4-C12CA2B51F5B}" presName="parentLin" presStyleCnt="0"/>
      <dgm:spPr/>
    </dgm:pt>
    <dgm:pt modelId="{C47698B5-B1B8-4A28-B47E-6F0C4122CBC9}" type="pres">
      <dgm:prSet presAssocID="{14EF4A0F-0293-4918-B5B4-C12CA2B51F5B}" presName="parentLeftMargin" presStyleLbl="node1" presStyleIdx="3" presStyleCnt="8"/>
      <dgm:spPr/>
      <dgm:t>
        <a:bodyPr/>
        <a:lstStyle/>
        <a:p>
          <a:endParaRPr lang="es-EC"/>
        </a:p>
      </dgm:t>
    </dgm:pt>
    <dgm:pt modelId="{12F05447-43E4-4D31-85DE-25B21AC50E16}" type="pres">
      <dgm:prSet presAssocID="{14EF4A0F-0293-4918-B5B4-C12CA2B51F5B}" presName="parentText" presStyleLbl="node1" presStyleIdx="4" presStyleCnt="8" custScaleX="128735" custScaleY="171623">
        <dgm:presLayoutVars>
          <dgm:chMax val="0"/>
          <dgm:bulletEnabled val="1"/>
        </dgm:presLayoutVars>
      </dgm:prSet>
      <dgm:spPr/>
      <dgm:t>
        <a:bodyPr/>
        <a:lstStyle/>
        <a:p>
          <a:endParaRPr lang="es-EC"/>
        </a:p>
      </dgm:t>
    </dgm:pt>
    <dgm:pt modelId="{8EB7FD70-145E-465C-91C4-F8DC86DBBCFB}" type="pres">
      <dgm:prSet presAssocID="{14EF4A0F-0293-4918-B5B4-C12CA2B51F5B}" presName="negativeSpace" presStyleCnt="0"/>
      <dgm:spPr/>
    </dgm:pt>
    <dgm:pt modelId="{73F11E47-0F4C-4D91-BEDA-9EB757EC76AB}" type="pres">
      <dgm:prSet presAssocID="{14EF4A0F-0293-4918-B5B4-C12CA2B51F5B}" presName="childText" presStyleLbl="conFgAcc1" presStyleIdx="4" presStyleCnt="8">
        <dgm:presLayoutVars>
          <dgm:bulletEnabled val="1"/>
        </dgm:presLayoutVars>
      </dgm:prSet>
      <dgm:spPr/>
    </dgm:pt>
    <dgm:pt modelId="{A138F142-1BCF-4AB1-B623-D652C94D6951}" type="pres">
      <dgm:prSet presAssocID="{2D57D081-2485-4BFB-ABE9-BA3BFEA70590}" presName="spaceBetweenRectangles" presStyleCnt="0"/>
      <dgm:spPr/>
    </dgm:pt>
    <dgm:pt modelId="{6F1FC8C7-B4DC-4329-AC20-53A59226BFC7}" type="pres">
      <dgm:prSet presAssocID="{18F34F4D-03AB-475A-BA1E-05FB7A0B5F7C}" presName="parentLin" presStyleCnt="0"/>
      <dgm:spPr/>
    </dgm:pt>
    <dgm:pt modelId="{0C8C79A3-3C72-4463-A9BD-B369C942085A}" type="pres">
      <dgm:prSet presAssocID="{18F34F4D-03AB-475A-BA1E-05FB7A0B5F7C}" presName="parentLeftMargin" presStyleLbl="node1" presStyleIdx="4" presStyleCnt="8"/>
      <dgm:spPr/>
      <dgm:t>
        <a:bodyPr/>
        <a:lstStyle/>
        <a:p>
          <a:endParaRPr lang="es-EC"/>
        </a:p>
      </dgm:t>
    </dgm:pt>
    <dgm:pt modelId="{0FC40305-734A-4A46-A99F-E96A12E36A7D}" type="pres">
      <dgm:prSet presAssocID="{18F34F4D-03AB-475A-BA1E-05FB7A0B5F7C}" presName="parentText" presStyleLbl="node1" presStyleIdx="5" presStyleCnt="8" custScaleX="128725" custScaleY="260567">
        <dgm:presLayoutVars>
          <dgm:chMax val="0"/>
          <dgm:bulletEnabled val="1"/>
        </dgm:presLayoutVars>
      </dgm:prSet>
      <dgm:spPr/>
      <dgm:t>
        <a:bodyPr/>
        <a:lstStyle/>
        <a:p>
          <a:endParaRPr lang="es-EC"/>
        </a:p>
      </dgm:t>
    </dgm:pt>
    <dgm:pt modelId="{EAB91D92-8F09-4CB7-82FC-8F22B6FC3209}" type="pres">
      <dgm:prSet presAssocID="{18F34F4D-03AB-475A-BA1E-05FB7A0B5F7C}" presName="negativeSpace" presStyleCnt="0"/>
      <dgm:spPr/>
    </dgm:pt>
    <dgm:pt modelId="{FEBF9548-A527-4FEA-9C55-CFC852A3ADB4}" type="pres">
      <dgm:prSet presAssocID="{18F34F4D-03AB-475A-BA1E-05FB7A0B5F7C}" presName="childText" presStyleLbl="conFgAcc1" presStyleIdx="5" presStyleCnt="8">
        <dgm:presLayoutVars>
          <dgm:bulletEnabled val="1"/>
        </dgm:presLayoutVars>
      </dgm:prSet>
      <dgm:spPr/>
    </dgm:pt>
    <dgm:pt modelId="{307F8414-F8A7-40E8-93AF-70DAA744EAFF}" type="pres">
      <dgm:prSet presAssocID="{2E90CD56-FD21-4313-A03B-9D3974A1ED7C}" presName="spaceBetweenRectangles" presStyleCnt="0"/>
      <dgm:spPr/>
    </dgm:pt>
    <dgm:pt modelId="{ECF292FD-E42D-4FE3-A7F9-B1294A2D3567}" type="pres">
      <dgm:prSet presAssocID="{317129D3-9C87-4E81-B024-630F9674A8E9}" presName="parentLin" presStyleCnt="0"/>
      <dgm:spPr/>
    </dgm:pt>
    <dgm:pt modelId="{3B80216F-7A24-40B8-9307-C9A20162682C}" type="pres">
      <dgm:prSet presAssocID="{317129D3-9C87-4E81-B024-630F9674A8E9}" presName="parentLeftMargin" presStyleLbl="node1" presStyleIdx="5" presStyleCnt="8"/>
      <dgm:spPr/>
      <dgm:t>
        <a:bodyPr/>
        <a:lstStyle/>
        <a:p>
          <a:endParaRPr lang="es-EC"/>
        </a:p>
      </dgm:t>
    </dgm:pt>
    <dgm:pt modelId="{48FE1AA4-A3FF-4143-988D-19BB2CEAEFE6}" type="pres">
      <dgm:prSet presAssocID="{317129D3-9C87-4E81-B024-630F9674A8E9}" presName="parentText" presStyleLbl="node1" presStyleIdx="6" presStyleCnt="8" custScaleX="128463" custScaleY="257739">
        <dgm:presLayoutVars>
          <dgm:chMax val="0"/>
          <dgm:bulletEnabled val="1"/>
        </dgm:presLayoutVars>
      </dgm:prSet>
      <dgm:spPr/>
      <dgm:t>
        <a:bodyPr/>
        <a:lstStyle/>
        <a:p>
          <a:endParaRPr lang="es-EC"/>
        </a:p>
      </dgm:t>
    </dgm:pt>
    <dgm:pt modelId="{72BD8792-E905-4A65-A5DC-23ECB61592F7}" type="pres">
      <dgm:prSet presAssocID="{317129D3-9C87-4E81-B024-630F9674A8E9}" presName="negativeSpace" presStyleCnt="0"/>
      <dgm:spPr/>
    </dgm:pt>
    <dgm:pt modelId="{A0F56410-8FCE-44C7-ACA9-5764D204DEEF}" type="pres">
      <dgm:prSet presAssocID="{317129D3-9C87-4E81-B024-630F9674A8E9}" presName="childText" presStyleLbl="conFgAcc1" presStyleIdx="6" presStyleCnt="8">
        <dgm:presLayoutVars>
          <dgm:bulletEnabled val="1"/>
        </dgm:presLayoutVars>
      </dgm:prSet>
      <dgm:spPr/>
    </dgm:pt>
    <dgm:pt modelId="{B9E99BE4-29DB-44DE-BCF8-A642F04B41FC}" type="pres">
      <dgm:prSet presAssocID="{39B9A8E3-5DFB-4226-8A71-5C6A4A27254E}" presName="spaceBetweenRectangles" presStyleCnt="0"/>
      <dgm:spPr/>
    </dgm:pt>
    <dgm:pt modelId="{139B805D-AC37-437D-854E-5DD1A747E629}" type="pres">
      <dgm:prSet presAssocID="{ED0FE9ED-BA34-4DF0-B815-4C1D6D456637}" presName="parentLin" presStyleCnt="0"/>
      <dgm:spPr/>
    </dgm:pt>
    <dgm:pt modelId="{9F9D1E4A-27D9-4B96-B805-D5C3ACE3D47D}" type="pres">
      <dgm:prSet presAssocID="{ED0FE9ED-BA34-4DF0-B815-4C1D6D456637}" presName="parentLeftMargin" presStyleLbl="node1" presStyleIdx="6" presStyleCnt="8"/>
      <dgm:spPr/>
      <dgm:t>
        <a:bodyPr/>
        <a:lstStyle/>
        <a:p>
          <a:endParaRPr lang="es-EC"/>
        </a:p>
      </dgm:t>
    </dgm:pt>
    <dgm:pt modelId="{8D73C699-71B3-48EE-8AFE-1FC078615AD0}" type="pres">
      <dgm:prSet presAssocID="{ED0FE9ED-BA34-4DF0-B815-4C1D6D456637}" presName="parentText" presStyleLbl="node1" presStyleIdx="7" presStyleCnt="8" custScaleX="128464" custScaleY="293112">
        <dgm:presLayoutVars>
          <dgm:chMax val="0"/>
          <dgm:bulletEnabled val="1"/>
        </dgm:presLayoutVars>
      </dgm:prSet>
      <dgm:spPr/>
      <dgm:t>
        <a:bodyPr/>
        <a:lstStyle/>
        <a:p>
          <a:endParaRPr lang="es-EC"/>
        </a:p>
      </dgm:t>
    </dgm:pt>
    <dgm:pt modelId="{EE57B702-7470-4604-AE83-F1B3480F838F}" type="pres">
      <dgm:prSet presAssocID="{ED0FE9ED-BA34-4DF0-B815-4C1D6D456637}" presName="negativeSpace" presStyleCnt="0"/>
      <dgm:spPr/>
    </dgm:pt>
    <dgm:pt modelId="{805AE939-2B2C-44C8-B93D-D01BC7231F5A}" type="pres">
      <dgm:prSet presAssocID="{ED0FE9ED-BA34-4DF0-B815-4C1D6D456637}" presName="childText" presStyleLbl="conFgAcc1" presStyleIdx="7" presStyleCnt="8">
        <dgm:presLayoutVars>
          <dgm:bulletEnabled val="1"/>
        </dgm:presLayoutVars>
      </dgm:prSet>
      <dgm:spPr/>
    </dgm:pt>
  </dgm:ptLst>
  <dgm:cxnLst>
    <dgm:cxn modelId="{36ED4BC9-5FE1-4B8C-AFE5-EDA355EFFDC7}" type="presOf" srcId="{ED0FE9ED-BA34-4DF0-B815-4C1D6D456637}" destId="{9F9D1E4A-27D9-4B96-B805-D5C3ACE3D47D}" srcOrd="0" destOrd="0" presId="urn:microsoft.com/office/officeart/2005/8/layout/list1"/>
    <dgm:cxn modelId="{BCA99515-A8BE-4A95-9891-97973D73B729}" type="presOf" srcId="{EAFFD0DC-3259-415F-BF70-57A1646C6950}" destId="{DD660BDB-AB37-473E-8688-9DFA452FD839}" srcOrd="1" destOrd="0" presId="urn:microsoft.com/office/officeart/2005/8/layout/list1"/>
    <dgm:cxn modelId="{5C0638C4-4E9C-4574-B7A2-57320C4DB76B}" type="presOf" srcId="{50997CBE-69CB-43CA-AAF7-9E5BB72345F7}" destId="{2A68BECB-06B1-4769-9B64-0EFB2A66025D}" srcOrd="0" destOrd="0" presId="urn:microsoft.com/office/officeart/2005/8/layout/list1"/>
    <dgm:cxn modelId="{04B473D1-8A97-4981-955C-7A0171332BBC}" type="presOf" srcId="{DD47F582-4835-4851-8237-603D84F6274F}" destId="{05F8E5D3-315A-4A08-A771-2698D06CDB13}" srcOrd="0" destOrd="0" presId="urn:microsoft.com/office/officeart/2005/8/layout/list1"/>
    <dgm:cxn modelId="{D984738A-E3A4-45A7-9968-127A33F1685E}" type="presOf" srcId="{ED0FE9ED-BA34-4DF0-B815-4C1D6D456637}" destId="{8D73C699-71B3-48EE-8AFE-1FC078615AD0}" srcOrd="1" destOrd="0" presId="urn:microsoft.com/office/officeart/2005/8/layout/list1"/>
    <dgm:cxn modelId="{E59C8A36-AD93-4AEC-A5FA-2DD29C1BDBEC}" type="presOf" srcId="{AF751061-FE53-4657-ADB6-A1D381E31502}" destId="{81CEE472-414A-4FCB-A890-887A9ED3E608}" srcOrd="0" destOrd="0" presId="urn:microsoft.com/office/officeart/2005/8/layout/list1"/>
    <dgm:cxn modelId="{1ABF1014-34A7-4BA2-92A2-198BE2A87F71}" srcId="{DD47F582-4835-4851-8237-603D84F6274F}" destId="{50997CBE-69CB-43CA-AAF7-9E5BB72345F7}" srcOrd="3" destOrd="0" parTransId="{18A14F85-24E8-4D5F-AB3E-6DED80544DD8}" sibTransId="{4F25BCAD-8EA5-4B3B-89CE-A761B035FD70}"/>
    <dgm:cxn modelId="{117D8FD7-6A22-4FCB-A8CB-0940A76A1817}" srcId="{DD47F582-4835-4851-8237-603D84F6274F}" destId="{F4F7C445-44C0-4CD3-828B-0BCDBA53DCC0}" srcOrd="1" destOrd="0" parTransId="{7181E1BB-6C4D-4247-BCC4-106D03CEDD0D}" sibTransId="{3A2803FD-9D18-412D-9293-D64EF4A6110F}"/>
    <dgm:cxn modelId="{16B1BDEB-52A7-4B14-865B-DBA9F14C3A34}" type="presOf" srcId="{F4F7C445-44C0-4CD3-828B-0BCDBA53DCC0}" destId="{632DF3B1-287A-4C2F-BFF5-7CC27BFBAD69}" srcOrd="1" destOrd="0" presId="urn:microsoft.com/office/officeart/2005/8/layout/list1"/>
    <dgm:cxn modelId="{F48DE788-DBBA-417C-9C2F-4F86E27547F4}" srcId="{DD47F582-4835-4851-8237-603D84F6274F}" destId="{14EF4A0F-0293-4918-B5B4-C12CA2B51F5B}" srcOrd="4" destOrd="0" parTransId="{A4D463D4-8243-4755-B517-F0B4D7485839}" sibTransId="{2D57D081-2485-4BFB-ABE9-BA3BFEA70590}"/>
    <dgm:cxn modelId="{0ADDCCAD-521C-4575-9CF4-990D0BD63B4E}" type="presOf" srcId="{18F34F4D-03AB-475A-BA1E-05FB7A0B5F7C}" destId="{0FC40305-734A-4A46-A99F-E96A12E36A7D}" srcOrd="1" destOrd="0" presId="urn:microsoft.com/office/officeart/2005/8/layout/list1"/>
    <dgm:cxn modelId="{C2EBE998-E1E2-4958-BBAF-9BC462838875}" type="presOf" srcId="{EAFFD0DC-3259-415F-BF70-57A1646C6950}" destId="{91C40B47-64D9-4E3C-A799-F3209EBFA570}" srcOrd="0" destOrd="0" presId="urn:microsoft.com/office/officeart/2005/8/layout/list1"/>
    <dgm:cxn modelId="{5BB44AB3-8B74-4C1B-93F4-2686CACE8D3C}" type="presOf" srcId="{18F34F4D-03AB-475A-BA1E-05FB7A0B5F7C}" destId="{0C8C79A3-3C72-4463-A9BD-B369C942085A}" srcOrd="0" destOrd="0" presId="urn:microsoft.com/office/officeart/2005/8/layout/list1"/>
    <dgm:cxn modelId="{C930A6E0-A347-4A64-90F7-56F7D15BB084}" type="presOf" srcId="{317129D3-9C87-4E81-B024-630F9674A8E9}" destId="{48FE1AA4-A3FF-4143-988D-19BB2CEAEFE6}" srcOrd="1" destOrd="0" presId="urn:microsoft.com/office/officeart/2005/8/layout/list1"/>
    <dgm:cxn modelId="{B4018ADD-3DE1-4AE6-BAA4-15765DEC3F60}" type="presOf" srcId="{14EF4A0F-0293-4918-B5B4-C12CA2B51F5B}" destId="{C47698B5-B1B8-4A28-B47E-6F0C4122CBC9}" srcOrd="0" destOrd="0" presId="urn:microsoft.com/office/officeart/2005/8/layout/list1"/>
    <dgm:cxn modelId="{097A33C7-4772-400C-8764-19F240FC616E}" type="presOf" srcId="{317129D3-9C87-4E81-B024-630F9674A8E9}" destId="{3B80216F-7A24-40B8-9307-C9A20162682C}" srcOrd="0" destOrd="0" presId="urn:microsoft.com/office/officeart/2005/8/layout/list1"/>
    <dgm:cxn modelId="{08AB90F3-5F68-4F6E-9833-5851300DF1E8}" srcId="{DD47F582-4835-4851-8237-603D84F6274F}" destId="{ED0FE9ED-BA34-4DF0-B815-4C1D6D456637}" srcOrd="7" destOrd="0" parTransId="{BBA4E68C-0999-449C-BFA5-25234FFDC133}" sibTransId="{19CC33B4-B2B1-4A37-B3F7-AED40673CDEB}"/>
    <dgm:cxn modelId="{C9EC6C4A-4CF5-4930-953F-04B8F491AED3}" type="presOf" srcId="{F4F7C445-44C0-4CD3-828B-0BCDBA53DCC0}" destId="{3BD7B981-A890-4D34-8DAD-DB937A36E8AD}" srcOrd="0" destOrd="0" presId="urn:microsoft.com/office/officeart/2005/8/layout/list1"/>
    <dgm:cxn modelId="{73E02F12-EB5B-42B4-BF4E-A23CE0FCCCCD}" srcId="{DD47F582-4835-4851-8237-603D84F6274F}" destId="{EAFFD0DC-3259-415F-BF70-57A1646C6950}" srcOrd="0" destOrd="0" parTransId="{822594BC-66E5-4852-8B20-4DDA4F2ADEBA}" sibTransId="{9D916F80-CE91-4EBD-8DBD-115F0CD1396A}"/>
    <dgm:cxn modelId="{0E2EE199-E23B-406D-AD44-E2CAE7C773B6}" type="presOf" srcId="{AF751061-FE53-4657-ADB6-A1D381E31502}" destId="{BCD0B569-EB7F-40E5-8A3C-C65A1578E928}" srcOrd="1" destOrd="0" presId="urn:microsoft.com/office/officeart/2005/8/layout/list1"/>
    <dgm:cxn modelId="{44D2115F-3FA4-440F-B38F-D0CF0448C69D}" srcId="{DD47F582-4835-4851-8237-603D84F6274F}" destId="{317129D3-9C87-4E81-B024-630F9674A8E9}" srcOrd="6" destOrd="0" parTransId="{A8EA565C-6013-4BF3-B969-4ADC510366AF}" sibTransId="{39B9A8E3-5DFB-4226-8A71-5C6A4A27254E}"/>
    <dgm:cxn modelId="{6FF198D9-77BE-49EC-A6B3-87F568015C6A}" type="presOf" srcId="{14EF4A0F-0293-4918-B5B4-C12CA2B51F5B}" destId="{12F05447-43E4-4D31-85DE-25B21AC50E16}" srcOrd="1" destOrd="0" presId="urn:microsoft.com/office/officeart/2005/8/layout/list1"/>
    <dgm:cxn modelId="{CEED59F1-F136-415A-AC6B-0083AD3C163C}" srcId="{DD47F582-4835-4851-8237-603D84F6274F}" destId="{AF751061-FE53-4657-ADB6-A1D381E31502}" srcOrd="2" destOrd="0" parTransId="{C2BF2D3A-E0B7-4EB2-A168-BFC964A9E646}" sibTransId="{26704901-9AFD-4C88-B348-379FFA6CA8A8}"/>
    <dgm:cxn modelId="{1D4696F9-A0E7-4EB2-A044-E8E926C20C3E}" srcId="{DD47F582-4835-4851-8237-603D84F6274F}" destId="{18F34F4D-03AB-475A-BA1E-05FB7A0B5F7C}" srcOrd="5" destOrd="0" parTransId="{E9947AC3-5BF6-48D3-B381-7609F743E907}" sibTransId="{2E90CD56-FD21-4313-A03B-9D3974A1ED7C}"/>
    <dgm:cxn modelId="{B8A1C210-600F-4205-9E8C-1FE7F7C43C2A}" type="presOf" srcId="{50997CBE-69CB-43CA-AAF7-9E5BB72345F7}" destId="{E504A74A-18DF-4D35-AFB6-3741A187A150}" srcOrd="1" destOrd="0" presId="urn:microsoft.com/office/officeart/2005/8/layout/list1"/>
    <dgm:cxn modelId="{12C867A5-5D72-4D1E-8755-5C9462325AD9}" type="presParOf" srcId="{05F8E5D3-315A-4A08-A771-2698D06CDB13}" destId="{896AC013-F8E4-41C9-B119-E7EA5C89B5F9}" srcOrd="0" destOrd="0" presId="urn:microsoft.com/office/officeart/2005/8/layout/list1"/>
    <dgm:cxn modelId="{FA076C54-3D1D-40E9-B7AD-DA94D201ED2C}" type="presParOf" srcId="{896AC013-F8E4-41C9-B119-E7EA5C89B5F9}" destId="{91C40B47-64D9-4E3C-A799-F3209EBFA570}" srcOrd="0" destOrd="0" presId="urn:microsoft.com/office/officeart/2005/8/layout/list1"/>
    <dgm:cxn modelId="{454F815D-1A1D-4B89-8A33-C602F474FE0F}" type="presParOf" srcId="{896AC013-F8E4-41C9-B119-E7EA5C89B5F9}" destId="{DD660BDB-AB37-473E-8688-9DFA452FD839}" srcOrd="1" destOrd="0" presId="urn:microsoft.com/office/officeart/2005/8/layout/list1"/>
    <dgm:cxn modelId="{A6A6A81A-95D0-4BE5-B1C0-7C4FD1272069}" type="presParOf" srcId="{05F8E5D3-315A-4A08-A771-2698D06CDB13}" destId="{6EAEF6C7-52A6-4CF7-8F40-293C40CE4ABF}" srcOrd="1" destOrd="0" presId="urn:microsoft.com/office/officeart/2005/8/layout/list1"/>
    <dgm:cxn modelId="{3A9197C7-DB4C-4F30-AA1C-86CA7AEE336E}" type="presParOf" srcId="{05F8E5D3-315A-4A08-A771-2698D06CDB13}" destId="{8D88F752-18AC-4A1E-BF4C-45312C90844E}" srcOrd="2" destOrd="0" presId="urn:microsoft.com/office/officeart/2005/8/layout/list1"/>
    <dgm:cxn modelId="{60492E8D-51CF-485C-A5F8-F7B75237A8D8}" type="presParOf" srcId="{05F8E5D3-315A-4A08-A771-2698D06CDB13}" destId="{5986FD83-C9FC-40BE-A6F1-C6A3E1F09467}" srcOrd="3" destOrd="0" presId="urn:microsoft.com/office/officeart/2005/8/layout/list1"/>
    <dgm:cxn modelId="{18F3E144-F35C-48FA-A265-3EF20794C3F7}" type="presParOf" srcId="{05F8E5D3-315A-4A08-A771-2698D06CDB13}" destId="{E8215853-A541-4E5C-A7C2-8DF9914408B0}" srcOrd="4" destOrd="0" presId="urn:microsoft.com/office/officeart/2005/8/layout/list1"/>
    <dgm:cxn modelId="{923DC996-A78D-4505-A02B-CF344B31955D}" type="presParOf" srcId="{E8215853-A541-4E5C-A7C2-8DF9914408B0}" destId="{3BD7B981-A890-4D34-8DAD-DB937A36E8AD}" srcOrd="0" destOrd="0" presId="urn:microsoft.com/office/officeart/2005/8/layout/list1"/>
    <dgm:cxn modelId="{E1C775CF-8FEC-4D30-AE06-6CF9A2A0D4E6}" type="presParOf" srcId="{E8215853-A541-4E5C-A7C2-8DF9914408B0}" destId="{632DF3B1-287A-4C2F-BFF5-7CC27BFBAD69}" srcOrd="1" destOrd="0" presId="urn:microsoft.com/office/officeart/2005/8/layout/list1"/>
    <dgm:cxn modelId="{C62F57EE-E610-4C3E-9622-F4881EB93F36}" type="presParOf" srcId="{05F8E5D3-315A-4A08-A771-2698D06CDB13}" destId="{D2FD4BF0-A09F-4F47-B9BE-A4FF39DC539F}" srcOrd="5" destOrd="0" presId="urn:microsoft.com/office/officeart/2005/8/layout/list1"/>
    <dgm:cxn modelId="{9104DBB3-BB8F-4246-89FD-22802DA3E38F}" type="presParOf" srcId="{05F8E5D3-315A-4A08-A771-2698D06CDB13}" destId="{E29B7C87-A95A-4ADD-9F8E-9447E5535B34}" srcOrd="6" destOrd="0" presId="urn:microsoft.com/office/officeart/2005/8/layout/list1"/>
    <dgm:cxn modelId="{F5508BF6-B847-4739-8D95-C61AD9877900}" type="presParOf" srcId="{05F8E5D3-315A-4A08-A771-2698D06CDB13}" destId="{B8346EBD-6276-4E49-9B1B-ED65DC26970A}" srcOrd="7" destOrd="0" presId="urn:microsoft.com/office/officeart/2005/8/layout/list1"/>
    <dgm:cxn modelId="{79C8CE07-2082-4DD3-B1A8-1439644DB4A2}" type="presParOf" srcId="{05F8E5D3-315A-4A08-A771-2698D06CDB13}" destId="{663AEDF1-E8D4-47C1-9494-30DE0EEDA04D}" srcOrd="8" destOrd="0" presId="urn:microsoft.com/office/officeart/2005/8/layout/list1"/>
    <dgm:cxn modelId="{656C2F19-8D7C-4DB0-8442-6990EA694EA2}" type="presParOf" srcId="{663AEDF1-E8D4-47C1-9494-30DE0EEDA04D}" destId="{81CEE472-414A-4FCB-A890-887A9ED3E608}" srcOrd="0" destOrd="0" presId="urn:microsoft.com/office/officeart/2005/8/layout/list1"/>
    <dgm:cxn modelId="{27F1D720-751B-4ECB-A430-ADDB8880502B}" type="presParOf" srcId="{663AEDF1-E8D4-47C1-9494-30DE0EEDA04D}" destId="{BCD0B569-EB7F-40E5-8A3C-C65A1578E928}" srcOrd="1" destOrd="0" presId="urn:microsoft.com/office/officeart/2005/8/layout/list1"/>
    <dgm:cxn modelId="{595034A0-DBAF-481F-A06A-0E7167615E2C}" type="presParOf" srcId="{05F8E5D3-315A-4A08-A771-2698D06CDB13}" destId="{51ADCA94-A81D-4F9E-AA05-A4AECA03FAC8}" srcOrd="9" destOrd="0" presId="urn:microsoft.com/office/officeart/2005/8/layout/list1"/>
    <dgm:cxn modelId="{3239E6DE-A979-4077-BA97-79AF429FF799}" type="presParOf" srcId="{05F8E5D3-315A-4A08-A771-2698D06CDB13}" destId="{554B5D20-82E4-412A-B2BC-64D4231F2AB4}" srcOrd="10" destOrd="0" presId="urn:microsoft.com/office/officeart/2005/8/layout/list1"/>
    <dgm:cxn modelId="{585C879D-81B0-4BAA-98E3-E22DF6B0F8E2}" type="presParOf" srcId="{05F8E5D3-315A-4A08-A771-2698D06CDB13}" destId="{58CBCD18-3701-4D1B-8975-B41F7F4B04AB}" srcOrd="11" destOrd="0" presId="urn:microsoft.com/office/officeart/2005/8/layout/list1"/>
    <dgm:cxn modelId="{4049F831-D1F8-4C06-99EE-3F0B65B4B7F7}" type="presParOf" srcId="{05F8E5D3-315A-4A08-A771-2698D06CDB13}" destId="{0AD38470-61E5-4616-9ECA-C224681EBC7A}" srcOrd="12" destOrd="0" presId="urn:microsoft.com/office/officeart/2005/8/layout/list1"/>
    <dgm:cxn modelId="{87A42FC7-8D51-486F-AE9F-21AF6B775D5B}" type="presParOf" srcId="{0AD38470-61E5-4616-9ECA-C224681EBC7A}" destId="{2A68BECB-06B1-4769-9B64-0EFB2A66025D}" srcOrd="0" destOrd="0" presId="urn:microsoft.com/office/officeart/2005/8/layout/list1"/>
    <dgm:cxn modelId="{A0EEB4B1-C60D-49CA-BCD0-6A08FB3B537D}" type="presParOf" srcId="{0AD38470-61E5-4616-9ECA-C224681EBC7A}" destId="{E504A74A-18DF-4D35-AFB6-3741A187A150}" srcOrd="1" destOrd="0" presId="urn:microsoft.com/office/officeart/2005/8/layout/list1"/>
    <dgm:cxn modelId="{389AFAAF-F1A8-4A6E-A7E7-7ED39301D115}" type="presParOf" srcId="{05F8E5D3-315A-4A08-A771-2698D06CDB13}" destId="{F58AB9FA-66C8-46FC-A25D-3240E369F09D}" srcOrd="13" destOrd="0" presId="urn:microsoft.com/office/officeart/2005/8/layout/list1"/>
    <dgm:cxn modelId="{0576A125-550A-4E09-ADCE-2A6F733BB9FC}" type="presParOf" srcId="{05F8E5D3-315A-4A08-A771-2698D06CDB13}" destId="{C62063FE-0009-4A8C-A163-5DA6BDB78B30}" srcOrd="14" destOrd="0" presId="urn:microsoft.com/office/officeart/2005/8/layout/list1"/>
    <dgm:cxn modelId="{53F8D112-05B9-4D9B-B514-F855E6BE256D}" type="presParOf" srcId="{05F8E5D3-315A-4A08-A771-2698D06CDB13}" destId="{58F4DA15-5AC0-4108-88D8-A260AC5D2BDE}" srcOrd="15" destOrd="0" presId="urn:microsoft.com/office/officeart/2005/8/layout/list1"/>
    <dgm:cxn modelId="{A5B7F3AB-28C4-418B-B202-9E202F661DF0}" type="presParOf" srcId="{05F8E5D3-315A-4A08-A771-2698D06CDB13}" destId="{E38EAE58-106A-43BF-9A3B-7AE1ABE563EE}" srcOrd="16" destOrd="0" presId="urn:microsoft.com/office/officeart/2005/8/layout/list1"/>
    <dgm:cxn modelId="{51BC2E58-B2DA-4E60-9004-983E600FFD96}" type="presParOf" srcId="{E38EAE58-106A-43BF-9A3B-7AE1ABE563EE}" destId="{C47698B5-B1B8-4A28-B47E-6F0C4122CBC9}" srcOrd="0" destOrd="0" presId="urn:microsoft.com/office/officeart/2005/8/layout/list1"/>
    <dgm:cxn modelId="{E7DF1732-8DA8-43E6-BF6A-641500C69CAC}" type="presParOf" srcId="{E38EAE58-106A-43BF-9A3B-7AE1ABE563EE}" destId="{12F05447-43E4-4D31-85DE-25B21AC50E16}" srcOrd="1" destOrd="0" presId="urn:microsoft.com/office/officeart/2005/8/layout/list1"/>
    <dgm:cxn modelId="{1786DC8E-A733-419F-8461-19D32475EB79}" type="presParOf" srcId="{05F8E5D3-315A-4A08-A771-2698D06CDB13}" destId="{8EB7FD70-145E-465C-91C4-F8DC86DBBCFB}" srcOrd="17" destOrd="0" presId="urn:microsoft.com/office/officeart/2005/8/layout/list1"/>
    <dgm:cxn modelId="{6F7EE604-1171-4A07-BE82-E176B765B2C4}" type="presParOf" srcId="{05F8E5D3-315A-4A08-A771-2698D06CDB13}" destId="{73F11E47-0F4C-4D91-BEDA-9EB757EC76AB}" srcOrd="18" destOrd="0" presId="urn:microsoft.com/office/officeart/2005/8/layout/list1"/>
    <dgm:cxn modelId="{06ACFDF9-FCCE-4F5A-BE87-2AC8F8EB6180}" type="presParOf" srcId="{05F8E5D3-315A-4A08-A771-2698D06CDB13}" destId="{A138F142-1BCF-4AB1-B623-D652C94D6951}" srcOrd="19" destOrd="0" presId="urn:microsoft.com/office/officeart/2005/8/layout/list1"/>
    <dgm:cxn modelId="{AA2CEDC6-DB35-4888-BB0C-6AF7801C4BF0}" type="presParOf" srcId="{05F8E5D3-315A-4A08-A771-2698D06CDB13}" destId="{6F1FC8C7-B4DC-4329-AC20-53A59226BFC7}" srcOrd="20" destOrd="0" presId="urn:microsoft.com/office/officeart/2005/8/layout/list1"/>
    <dgm:cxn modelId="{465A1964-6261-4CBE-9285-E368E349ABDF}" type="presParOf" srcId="{6F1FC8C7-B4DC-4329-AC20-53A59226BFC7}" destId="{0C8C79A3-3C72-4463-A9BD-B369C942085A}" srcOrd="0" destOrd="0" presId="urn:microsoft.com/office/officeart/2005/8/layout/list1"/>
    <dgm:cxn modelId="{2E116868-953F-4F9C-B790-89ED9EEA1499}" type="presParOf" srcId="{6F1FC8C7-B4DC-4329-AC20-53A59226BFC7}" destId="{0FC40305-734A-4A46-A99F-E96A12E36A7D}" srcOrd="1" destOrd="0" presId="urn:microsoft.com/office/officeart/2005/8/layout/list1"/>
    <dgm:cxn modelId="{5B3C0C38-22B7-4C00-99C3-2ABFFAF178F1}" type="presParOf" srcId="{05F8E5D3-315A-4A08-A771-2698D06CDB13}" destId="{EAB91D92-8F09-4CB7-82FC-8F22B6FC3209}" srcOrd="21" destOrd="0" presId="urn:microsoft.com/office/officeart/2005/8/layout/list1"/>
    <dgm:cxn modelId="{1DFA011C-8BE6-4927-82AE-882C7A3D5015}" type="presParOf" srcId="{05F8E5D3-315A-4A08-A771-2698D06CDB13}" destId="{FEBF9548-A527-4FEA-9C55-CFC852A3ADB4}" srcOrd="22" destOrd="0" presId="urn:microsoft.com/office/officeart/2005/8/layout/list1"/>
    <dgm:cxn modelId="{D2869A19-C2ED-4B9B-BF09-87C53A30445E}" type="presParOf" srcId="{05F8E5D3-315A-4A08-A771-2698D06CDB13}" destId="{307F8414-F8A7-40E8-93AF-70DAA744EAFF}" srcOrd="23" destOrd="0" presId="urn:microsoft.com/office/officeart/2005/8/layout/list1"/>
    <dgm:cxn modelId="{646E553C-6001-44AF-9F5F-CB5770C3B02C}" type="presParOf" srcId="{05F8E5D3-315A-4A08-A771-2698D06CDB13}" destId="{ECF292FD-E42D-4FE3-A7F9-B1294A2D3567}" srcOrd="24" destOrd="0" presId="urn:microsoft.com/office/officeart/2005/8/layout/list1"/>
    <dgm:cxn modelId="{A9EE3E1F-0B5F-4AB0-9FA9-29871A6DB675}" type="presParOf" srcId="{ECF292FD-E42D-4FE3-A7F9-B1294A2D3567}" destId="{3B80216F-7A24-40B8-9307-C9A20162682C}" srcOrd="0" destOrd="0" presId="urn:microsoft.com/office/officeart/2005/8/layout/list1"/>
    <dgm:cxn modelId="{2B58778E-18AF-4C52-8BAB-CEFB933079ED}" type="presParOf" srcId="{ECF292FD-E42D-4FE3-A7F9-B1294A2D3567}" destId="{48FE1AA4-A3FF-4143-988D-19BB2CEAEFE6}" srcOrd="1" destOrd="0" presId="urn:microsoft.com/office/officeart/2005/8/layout/list1"/>
    <dgm:cxn modelId="{7FB89EAC-741F-4C29-B38C-C99BBA79BCD8}" type="presParOf" srcId="{05F8E5D3-315A-4A08-A771-2698D06CDB13}" destId="{72BD8792-E905-4A65-A5DC-23ECB61592F7}" srcOrd="25" destOrd="0" presId="urn:microsoft.com/office/officeart/2005/8/layout/list1"/>
    <dgm:cxn modelId="{15C31EF5-58FE-43EE-A4DE-66DC7CE9C4A5}" type="presParOf" srcId="{05F8E5D3-315A-4A08-A771-2698D06CDB13}" destId="{A0F56410-8FCE-44C7-ACA9-5764D204DEEF}" srcOrd="26" destOrd="0" presId="urn:microsoft.com/office/officeart/2005/8/layout/list1"/>
    <dgm:cxn modelId="{D9F2BF89-A04F-43E9-AD75-5CD910DBD719}" type="presParOf" srcId="{05F8E5D3-315A-4A08-A771-2698D06CDB13}" destId="{B9E99BE4-29DB-44DE-BCF8-A642F04B41FC}" srcOrd="27" destOrd="0" presId="urn:microsoft.com/office/officeart/2005/8/layout/list1"/>
    <dgm:cxn modelId="{C544E3C8-C702-4810-BFB7-08D6FEB34A58}" type="presParOf" srcId="{05F8E5D3-315A-4A08-A771-2698D06CDB13}" destId="{139B805D-AC37-437D-854E-5DD1A747E629}" srcOrd="28" destOrd="0" presId="urn:microsoft.com/office/officeart/2005/8/layout/list1"/>
    <dgm:cxn modelId="{ECB493D0-E59E-46CB-A734-3CD6FC3A28C3}" type="presParOf" srcId="{139B805D-AC37-437D-854E-5DD1A747E629}" destId="{9F9D1E4A-27D9-4B96-B805-D5C3ACE3D47D}" srcOrd="0" destOrd="0" presId="urn:microsoft.com/office/officeart/2005/8/layout/list1"/>
    <dgm:cxn modelId="{C4B938DE-D87F-484A-B70E-97F2C0762AEC}" type="presParOf" srcId="{139B805D-AC37-437D-854E-5DD1A747E629}" destId="{8D73C699-71B3-48EE-8AFE-1FC078615AD0}" srcOrd="1" destOrd="0" presId="urn:microsoft.com/office/officeart/2005/8/layout/list1"/>
    <dgm:cxn modelId="{EB2DEC6A-4532-4E60-9C10-97BE6F746E68}" type="presParOf" srcId="{05F8E5D3-315A-4A08-A771-2698D06CDB13}" destId="{EE57B702-7470-4604-AE83-F1B3480F838F}" srcOrd="29" destOrd="0" presId="urn:microsoft.com/office/officeart/2005/8/layout/list1"/>
    <dgm:cxn modelId="{1B12AAB1-AACE-43A8-93B3-7E49D00F4003}" type="presParOf" srcId="{05F8E5D3-315A-4A08-A771-2698D06CDB13}" destId="{805AE939-2B2C-44C8-B93D-D01BC7231F5A}" srcOrd="3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9F2484-C113-40C0-AA90-9D0B5DF3111D}" type="doc">
      <dgm:prSet loTypeId="urn:microsoft.com/office/officeart/2005/8/layout/list1" loCatId="list" qsTypeId="urn:microsoft.com/office/officeart/2005/8/quickstyle/simple2" qsCatId="simple" csTypeId="urn:microsoft.com/office/officeart/2005/8/colors/accent5_1" csCatId="accent5" phldr="1"/>
      <dgm:spPr/>
      <dgm:t>
        <a:bodyPr/>
        <a:lstStyle/>
        <a:p>
          <a:endParaRPr lang="es-EC"/>
        </a:p>
      </dgm:t>
    </dgm:pt>
    <dgm:pt modelId="{41B9AAFD-5C71-446F-99EC-A9FB60471080}">
      <dgm:prSet phldrT="[Texto]" custT="1"/>
      <dgm:spPr/>
      <dgm:t>
        <a:bodyPr/>
        <a:lstStyle/>
        <a:p>
          <a:pPr algn="just"/>
          <a:r>
            <a:rPr lang="es-MX" sz="2000" dirty="0" smtClean="0"/>
            <a:t>Considerar la posibilidad que el sistema desarrollado pueda ser </a:t>
          </a:r>
          <a:r>
            <a:rPr lang="es-MX" sz="2000" dirty="0" err="1" smtClean="0"/>
            <a:t>multiempresa</a:t>
          </a:r>
          <a:r>
            <a:rPr lang="es-MX" sz="2000" dirty="0" smtClean="0"/>
            <a:t> y pueda ser utilizado en ellas.</a:t>
          </a:r>
          <a:endParaRPr lang="es-EC" sz="2000" b="1" dirty="0"/>
        </a:p>
      </dgm:t>
    </dgm:pt>
    <dgm:pt modelId="{4E4DC18A-9EC3-4935-9DAE-6064F1B3F560}" type="parTrans" cxnId="{ACE501C7-DD85-4799-884B-896DDB82404B}">
      <dgm:prSet/>
      <dgm:spPr/>
      <dgm:t>
        <a:bodyPr/>
        <a:lstStyle/>
        <a:p>
          <a:endParaRPr lang="es-EC" sz="1300" b="1"/>
        </a:p>
      </dgm:t>
    </dgm:pt>
    <dgm:pt modelId="{0540B58A-CED5-472A-B010-1C0D8F708411}" type="sibTrans" cxnId="{ACE501C7-DD85-4799-884B-896DDB82404B}">
      <dgm:prSet/>
      <dgm:spPr/>
      <dgm:t>
        <a:bodyPr/>
        <a:lstStyle/>
        <a:p>
          <a:endParaRPr lang="es-EC" sz="1300" b="1"/>
        </a:p>
      </dgm:t>
    </dgm:pt>
    <dgm:pt modelId="{AD347284-D72A-4734-8295-6E6344CB21D2}">
      <dgm:prSet custT="1"/>
      <dgm:spPr/>
      <dgm:t>
        <a:bodyPr/>
        <a:lstStyle/>
        <a:p>
          <a:pPr algn="just"/>
          <a:r>
            <a:rPr lang="es-MX" sz="2000" dirty="0" smtClean="0"/>
            <a:t>También sería útil un sistema de comunicación vía web, es decir tener la posibilidad de emplear toda la tecnología posible para asistir al cliente, como puede ser video conferencia, llamadas, mensajería instantánea, entre otras tecnologías.</a:t>
          </a:r>
          <a:endParaRPr lang="es-EC" sz="2000" dirty="0"/>
        </a:p>
      </dgm:t>
    </dgm:pt>
    <dgm:pt modelId="{15C9C226-F790-4809-97B2-6F66D07E790B}" type="parTrans" cxnId="{0A29E375-E75D-4492-B14B-3CD983F05120}">
      <dgm:prSet/>
      <dgm:spPr/>
      <dgm:t>
        <a:bodyPr/>
        <a:lstStyle/>
        <a:p>
          <a:endParaRPr lang="es-EC" sz="1300"/>
        </a:p>
      </dgm:t>
    </dgm:pt>
    <dgm:pt modelId="{3A79F3BE-6B49-4855-B3C0-17DFA6928669}" type="sibTrans" cxnId="{0A29E375-E75D-4492-B14B-3CD983F05120}">
      <dgm:prSet/>
      <dgm:spPr/>
      <dgm:t>
        <a:bodyPr/>
        <a:lstStyle/>
        <a:p>
          <a:endParaRPr lang="es-EC" sz="1300"/>
        </a:p>
      </dgm:t>
    </dgm:pt>
    <dgm:pt modelId="{A93A868D-099C-4E06-B803-741A656DD381}" type="pres">
      <dgm:prSet presAssocID="{049F2484-C113-40C0-AA90-9D0B5DF3111D}" presName="linear" presStyleCnt="0">
        <dgm:presLayoutVars>
          <dgm:dir/>
          <dgm:animLvl val="lvl"/>
          <dgm:resizeHandles val="exact"/>
        </dgm:presLayoutVars>
      </dgm:prSet>
      <dgm:spPr/>
      <dgm:t>
        <a:bodyPr/>
        <a:lstStyle/>
        <a:p>
          <a:endParaRPr lang="es-EC"/>
        </a:p>
      </dgm:t>
    </dgm:pt>
    <dgm:pt modelId="{686D6800-71D1-4860-AE41-2BA0DFDAC3F9}" type="pres">
      <dgm:prSet presAssocID="{41B9AAFD-5C71-446F-99EC-A9FB60471080}" presName="parentLin" presStyleCnt="0"/>
      <dgm:spPr/>
      <dgm:t>
        <a:bodyPr/>
        <a:lstStyle/>
        <a:p>
          <a:endParaRPr lang="es-EC"/>
        </a:p>
      </dgm:t>
    </dgm:pt>
    <dgm:pt modelId="{355AE73A-48BA-45D3-8B77-A936CDD79A76}" type="pres">
      <dgm:prSet presAssocID="{41B9AAFD-5C71-446F-99EC-A9FB60471080}" presName="parentLeftMargin" presStyleLbl="node1" presStyleIdx="0" presStyleCnt="2"/>
      <dgm:spPr/>
      <dgm:t>
        <a:bodyPr/>
        <a:lstStyle/>
        <a:p>
          <a:endParaRPr lang="es-EC"/>
        </a:p>
      </dgm:t>
    </dgm:pt>
    <dgm:pt modelId="{BAF15117-6184-43FB-AF44-F8609E2F80FA}" type="pres">
      <dgm:prSet presAssocID="{41B9AAFD-5C71-446F-99EC-A9FB60471080}" presName="parentText" presStyleLbl="node1" presStyleIdx="0" presStyleCnt="2" custScaleX="118829" custScaleY="48073" custLinFactNeighborX="926" custLinFactNeighborY="3518">
        <dgm:presLayoutVars>
          <dgm:chMax val="0"/>
          <dgm:bulletEnabled val="1"/>
        </dgm:presLayoutVars>
      </dgm:prSet>
      <dgm:spPr/>
      <dgm:t>
        <a:bodyPr/>
        <a:lstStyle/>
        <a:p>
          <a:endParaRPr lang="es-EC"/>
        </a:p>
      </dgm:t>
    </dgm:pt>
    <dgm:pt modelId="{4934E0F8-57DC-4B3E-8E76-7D05134CA7F7}" type="pres">
      <dgm:prSet presAssocID="{41B9AAFD-5C71-446F-99EC-A9FB60471080}" presName="negativeSpace" presStyleCnt="0"/>
      <dgm:spPr/>
      <dgm:t>
        <a:bodyPr/>
        <a:lstStyle/>
        <a:p>
          <a:endParaRPr lang="es-EC"/>
        </a:p>
      </dgm:t>
    </dgm:pt>
    <dgm:pt modelId="{F9E55055-573B-4B57-912F-0C36E7496595}" type="pres">
      <dgm:prSet presAssocID="{41B9AAFD-5C71-446F-99EC-A9FB60471080}" presName="childText" presStyleLbl="conFgAcc1" presStyleIdx="0" presStyleCnt="2" custScaleY="64565" custLinFactNeighborY="53276">
        <dgm:presLayoutVars>
          <dgm:bulletEnabled val="1"/>
        </dgm:presLayoutVars>
      </dgm:prSet>
      <dgm:spPr/>
      <dgm:t>
        <a:bodyPr/>
        <a:lstStyle/>
        <a:p>
          <a:endParaRPr lang="es-EC"/>
        </a:p>
      </dgm:t>
    </dgm:pt>
    <dgm:pt modelId="{CE04854A-868C-4A04-8357-85D805D894BA}" type="pres">
      <dgm:prSet presAssocID="{0540B58A-CED5-472A-B010-1C0D8F708411}" presName="spaceBetweenRectangles" presStyleCnt="0"/>
      <dgm:spPr/>
      <dgm:t>
        <a:bodyPr/>
        <a:lstStyle/>
        <a:p>
          <a:endParaRPr lang="es-EC"/>
        </a:p>
      </dgm:t>
    </dgm:pt>
    <dgm:pt modelId="{58193672-9295-44C0-8D9E-48CA20745C7D}" type="pres">
      <dgm:prSet presAssocID="{AD347284-D72A-4734-8295-6E6344CB21D2}" presName="parentLin" presStyleCnt="0"/>
      <dgm:spPr/>
    </dgm:pt>
    <dgm:pt modelId="{732D4BB4-EA58-4BCB-A4EC-EF57C493DEB0}" type="pres">
      <dgm:prSet presAssocID="{AD347284-D72A-4734-8295-6E6344CB21D2}" presName="parentLeftMargin" presStyleLbl="node1" presStyleIdx="0" presStyleCnt="2"/>
      <dgm:spPr/>
      <dgm:t>
        <a:bodyPr/>
        <a:lstStyle/>
        <a:p>
          <a:endParaRPr lang="es-EC"/>
        </a:p>
      </dgm:t>
    </dgm:pt>
    <dgm:pt modelId="{A9EAE539-C102-4478-8298-B37F2E7B72FD}" type="pres">
      <dgm:prSet presAssocID="{AD347284-D72A-4734-8295-6E6344CB21D2}" presName="parentText" presStyleLbl="node1" presStyleIdx="1" presStyleCnt="2" custScaleX="118823" custScaleY="85984">
        <dgm:presLayoutVars>
          <dgm:chMax val="0"/>
          <dgm:bulletEnabled val="1"/>
        </dgm:presLayoutVars>
      </dgm:prSet>
      <dgm:spPr/>
      <dgm:t>
        <a:bodyPr/>
        <a:lstStyle/>
        <a:p>
          <a:endParaRPr lang="es-EC"/>
        </a:p>
      </dgm:t>
    </dgm:pt>
    <dgm:pt modelId="{252FD3AE-5ABD-4179-98AA-97335D6AA7CE}" type="pres">
      <dgm:prSet presAssocID="{AD347284-D72A-4734-8295-6E6344CB21D2}" presName="negativeSpace" presStyleCnt="0"/>
      <dgm:spPr/>
    </dgm:pt>
    <dgm:pt modelId="{BD9A340B-5C71-48B9-BF73-4DEFE6868684}" type="pres">
      <dgm:prSet presAssocID="{AD347284-D72A-4734-8295-6E6344CB21D2}" presName="childText" presStyleLbl="conFgAcc1" presStyleIdx="1" presStyleCnt="2" custScaleY="70295">
        <dgm:presLayoutVars>
          <dgm:bulletEnabled val="1"/>
        </dgm:presLayoutVars>
      </dgm:prSet>
      <dgm:spPr/>
    </dgm:pt>
  </dgm:ptLst>
  <dgm:cxnLst>
    <dgm:cxn modelId="{D0AD3156-8702-4969-A259-159BDD833177}" type="presOf" srcId="{AD347284-D72A-4734-8295-6E6344CB21D2}" destId="{A9EAE539-C102-4478-8298-B37F2E7B72FD}" srcOrd="1" destOrd="0" presId="urn:microsoft.com/office/officeart/2005/8/layout/list1"/>
    <dgm:cxn modelId="{ACE501C7-DD85-4799-884B-896DDB82404B}" srcId="{049F2484-C113-40C0-AA90-9D0B5DF3111D}" destId="{41B9AAFD-5C71-446F-99EC-A9FB60471080}" srcOrd="0" destOrd="0" parTransId="{4E4DC18A-9EC3-4935-9DAE-6064F1B3F560}" sibTransId="{0540B58A-CED5-472A-B010-1C0D8F708411}"/>
    <dgm:cxn modelId="{88F2CD20-74FE-49D2-B5A4-785F6CA9092A}" type="presOf" srcId="{049F2484-C113-40C0-AA90-9D0B5DF3111D}" destId="{A93A868D-099C-4E06-B803-741A656DD381}" srcOrd="0" destOrd="0" presId="urn:microsoft.com/office/officeart/2005/8/layout/list1"/>
    <dgm:cxn modelId="{0A29E375-E75D-4492-B14B-3CD983F05120}" srcId="{049F2484-C113-40C0-AA90-9D0B5DF3111D}" destId="{AD347284-D72A-4734-8295-6E6344CB21D2}" srcOrd="1" destOrd="0" parTransId="{15C9C226-F790-4809-97B2-6F66D07E790B}" sibTransId="{3A79F3BE-6B49-4855-B3C0-17DFA6928669}"/>
    <dgm:cxn modelId="{3B50ACAE-2385-44B1-8302-AFE600A3582F}" type="presOf" srcId="{AD347284-D72A-4734-8295-6E6344CB21D2}" destId="{732D4BB4-EA58-4BCB-A4EC-EF57C493DEB0}" srcOrd="0" destOrd="0" presId="urn:microsoft.com/office/officeart/2005/8/layout/list1"/>
    <dgm:cxn modelId="{E10BAD6D-7843-455D-BA6D-5DBCF87186A5}" type="presOf" srcId="{41B9AAFD-5C71-446F-99EC-A9FB60471080}" destId="{BAF15117-6184-43FB-AF44-F8609E2F80FA}" srcOrd="1" destOrd="0" presId="urn:microsoft.com/office/officeart/2005/8/layout/list1"/>
    <dgm:cxn modelId="{BAA89FA4-0A6A-450B-9A59-83E41DA04D33}" type="presOf" srcId="{41B9AAFD-5C71-446F-99EC-A9FB60471080}" destId="{355AE73A-48BA-45D3-8B77-A936CDD79A76}" srcOrd="0" destOrd="0" presId="urn:microsoft.com/office/officeart/2005/8/layout/list1"/>
    <dgm:cxn modelId="{8407B042-F712-4C5C-909C-A35C34542188}" type="presParOf" srcId="{A93A868D-099C-4E06-B803-741A656DD381}" destId="{686D6800-71D1-4860-AE41-2BA0DFDAC3F9}" srcOrd="0" destOrd="0" presId="urn:microsoft.com/office/officeart/2005/8/layout/list1"/>
    <dgm:cxn modelId="{9276811B-D2EC-4D7D-B3D6-4261B74E4F23}" type="presParOf" srcId="{686D6800-71D1-4860-AE41-2BA0DFDAC3F9}" destId="{355AE73A-48BA-45D3-8B77-A936CDD79A76}" srcOrd="0" destOrd="0" presId="urn:microsoft.com/office/officeart/2005/8/layout/list1"/>
    <dgm:cxn modelId="{C45A001D-0004-448A-AB24-30A3C479B7CF}" type="presParOf" srcId="{686D6800-71D1-4860-AE41-2BA0DFDAC3F9}" destId="{BAF15117-6184-43FB-AF44-F8609E2F80FA}" srcOrd="1" destOrd="0" presId="urn:microsoft.com/office/officeart/2005/8/layout/list1"/>
    <dgm:cxn modelId="{807382A6-641E-42DF-8BE5-52B0D3E6213B}" type="presParOf" srcId="{A93A868D-099C-4E06-B803-741A656DD381}" destId="{4934E0F8-57DC-4B3E-8E76-7D05134CA7F7}" srcOrd="1" destOrd="0" presId="urn:microsoft.com/office/officeart/2005/8/layout/list1"/>
    <dgm:cxn modelId="{BA73DF40-6B38-4DFC-8A63-F5797C26BA23}" type="presParOf" srcId="{A93A868D-099C-4E06-B803-741A656DD381}" destId="{F9E55055-573B-4B57-912F-0C36E7496595}" srcOrd="2" destOrd="0" presId="urn:microsoft.com/office/officeart/2005/8/layout/list1"/>
    <dgm:cxn modelId="{A3F0C552-17E7-4676-ACC9-C8D5940327FC}" type="presParOf" srcId="{A93A868D-099C-4E06-B803-741A656DD381}" destId="{CE04854A-868C-4A04-8357-85D805D894BA}" srcOrd="3" destOrd="0" presId="urn:microsoft.com/office/officeart/2005/8/layout/list1"/>
    <dgm:cxn modelId="{C48A6800-4655-4BF4-9049-61D20D9C6622}" type="presParOf" srcId="{A93A868D-099C-4E06-B803-741A656DD381}" destId="{58193672-9295-44C0-8D9E-48CA20745C7D}" srcOrd="4" destOrd="0" presId="urn:microsoft.com/office/officeart/2005/8/layout/list1"/>
    <dgm:cxn modelId="{78CD345B-7DFA-402D-871D-5DF691020347}" type="presParOf" srcId="{58193672-9295-44C0-8D9E-48CA20745C7D}" destId="{732D4BB4-EA58-4BCB-A4EC-EF57C493DEB0}" srcOrd="0" destOrd="0" presId="urn:microsoft.com/office/officeart/2005/8/layout/list1"/>
    <dgm:cxn modelId="{0A8B4997-37FC-4C11-AFA8-D1222DF1A59E}" type="presParOf" srcId="{58193672-9295-44C0-8D9E-48CA20745C7D}" destId="{A9EAE539-C102-4478-8298-B37F2E7B72FD}" srcOrd="1" destOrd="0" presId="urn:microsoft.com/office/officeart/2005/8/layout/list1"/>
    <dgm:cxn modelId="{1882BE7D-D800-4F51-8B93-A024CC903C89}" type="presParOf" srcId="{A93A868D-099C-4E06-B803-741A656DD381}" destId="{252FD3AE-5ABD-4179-98AA-97335D6AA7CE}" srcOrd="5" destOrd="0" presId="urn:microsoft.com/office/officeart/2005/8/layout/list1"/>
    <dgm:cxn modelId="{1E64ECBA-52E1-4398-B84F-4E50866B77CD}" type="presParOf" srcId="{A93A868D-099C-4E06-B803-741A656DD381}" destId="{BD9A340B-5C71-48B9-BF73-4DEFE6868684}" srcOrd="6" destOrd="0" presId="urn:microsoft.com/office/officeart/2005/8/layout/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C5193F-D76F-49A7-ACA6-C465F3670D54}" type="doc">
      <dgm:prSet loTypeId="urn:microsoft.com/office/officeart/2005/8/layout/vList4#1" loCatId="list" qsTypeId="urn:microsoft.com/office/officeart/2005/8/quickstyle/simple1" qsCatId="simple" csTypeId="urn:microsoft.com/office/officeart/2005/8/colors/accent6_1" csCatId="accent6" phldr="1"/>
      <dgm:spPr/>
      <dgm:t>
        <a:bodyPr/>
        <a:lstStyle/>
        <a:p>
          <a:endParaRPr lang="es-EC"/>
        </a:p>
      </dgm:t>
    </dgm:pt>
    <dgm:pt modelId="{B2D67600-0125-458A-95DE-9E6DA939D183}">
      <dgm:prSet phldrT="[Texto]" custT="1"/>
      <dgm:spPr/>
      <dgm:t>
        <a:bodyPr/>
        <a:lstStyle/>
        <a:p>
          <a:r>
            <a:rPr lang="es-ES_tradnl" sz="2500" dirty="0" smtClean="0"/>
            <a:t>PRESSMAN, Roger - Ingeniería del Software, un enfoque práctico, quinta edición.</a:t>
          </a:r>
        </a:p>
        <a:p>
          <a:endParaRPr lang="es-EC" sz="2500" dirty="0" smtClean="0"/>
        </a:p>
        <a:p>
          <a:r>
            <a:rPr lang="es-ES_tradnl" sz="2500" dirty="0" smtClean="0"/>
            <a:t>MSc. ARCE, Armando - Ingeniería Web, Presentación en Power Point </a:t>
          </a:r>
          <a:endParaRPr lang="es-EC" sz="2500" dirty="0"/>
        </a:p>
      </dgm:t>
    </dgm:pt>
    <dgm:pt modelId="{30381614-31AB-445B-93AC-2C15580577E3}" type="parTrans" cxnId="{F84FB6B0-DDEB-49E6-9836-FECF77A36ADE}">
      <dgm:prSet/>
      <dgm:spPr/>
      <dgm:t>
        <a:bodyPr/>
        <a:lstStyle/>
        <a:p>
          <a:endParaRPr lang="es-EC" sz="2500"/>
        </a:p>
      </dgm:t>
    </dgm:pt>
    <dgm:pt modelId="{94C2E835-3326-45E4-B1AB-189A83BBC053}" type="sibTrans" cxnId="{F84FB6B0-DDEB-49E6-9836-FECF77A36ADE}">
      <dgm:prSet/>
      <dgm:spPr/>
      <dgm:t>
        <a:bodyPr/>
        <a:lstStyle/>
        <a:p>
          <a:endParaRPr lang="es-EC" sz="2500"/>
        </a:p>
      </dgm:t>
    </dgm:pt>
    <dgm:pt modelId="{026A5E0A-1813-4837-A6B5-070220115F5F}" type="pres">
      <dgm:prSet presAssocID="{7EC5193F-D76F-49A7-ACA6-C465F3670D54}" presName="linear" presStyleCnt="0">
        <dgm:presLayoutVars>
          <dgm:dir/>
          <dgm:resizeHandles val="exact"/>
        </dgm:presLayoutVars>
      </dgm:prSet>
      <dgm:spPr/>
      <dgm:t>
        <a:bodyPr/>
        <a:lstStyle/>
        <a:p>
          <a:endParaRPr lang="es-EC"/>
        </a:p>
      </dgm:t>
    </dgm:pt>
    <dgm:pt modelId="{E77F8BBE-357A-4CCD-AD49-38C317B9E3C9}" type="pres">
      <dgm:prSet presAssocID="{B2D67600-0125-458A-95DE-9E6DA939D183}" presName="comp" presStyleCnt="0"/>
      <dgm:spPr/>
    </dgm:pt>
    <dgm:pt modelId="{7598B18D-CAC3-481D-8668-00487A5F892A}" type="pres">
      <dgm:prSet presAssocID="{B2D67600-0125-458A-95DE-9E6DA939D183}" presName="box" presStyleLbl="node1" presStyleIdx="0" presStyleCnt="1" custLinFactNeighborY="47368"/>
      <dgm:spPr/>
      <dgm:t>
        <a:bodyPr/>
        <a:lstStyle/>
        <a:p>
          <a:endParaRPr lang="es-EC"/>
        </a:p>
      </dgm:t>
    </dgm:pt>
    <dgm:pt modelId="{40E14027-A1AA-4280-9950-44F1173696A4}" type="pres">
      <dgm:prSet presAssocID="{B2D67600-0125-458A-95DE-9E6DA939D183}" presName="img" presStyleLbl="fgImgPlace1" presStyleIdx="0" presStyleCnt="1"/>
      <dgm:spPr/>
    </dgm:pt>
    <dgm:pt modelId="{FCC559B1-D725-4500-8462-6172847F739A}" type="pres">
      <dgm:prSet presAssocID="{B2D67600-0125-458A-95DE-9E6DA939D183}" presName="text" presStyleLbl="node1" presStyleIdx="0" presStyleCnt="1">
        <dgm:presLayoutVars>
          <dgm:bulletEnabled val="1"/>
        </dgm:presLayoutVars>
      </dgm:prSet>
      <dgm:spPr/>
      <dgm:t>
        <a:bodyPr/>
        <a:lstStyle/>
        <a:p>
          <a:endParaRPr lang="es-EC"/>
        </a:p>
      </dgm:t>
    </dgm:pt>
  </dgm:ptLst>
  <dgm:cxnLst>
    <dgm:cxn modelId="{F84FB6B0-DDEB-49E6-9836-FECF77A36ADE}" srcId="{7EC5193F-D76F-49A7-ACA6-C465F3670D54}" destId="{B2D67600-0125-458A-95DE-9E6DA939D183}" srcOrd="0" destOrd="0" parTransId="{30381614-31AB-445B-93AC-2C15580577E3}" sibTransId="{94C2E835-3326-45E4-B1AB-189A83BBC053}"/>
    <dgm:cxn modelId="{8F9E9049-7B50-488C-93D4-BDEA0105D3ED}" type="presOf" srcId="{7EC5193F-D76F-49A7-ACA6-C465F3670D54}" destId="{026A5E0A-1813-4837-A6B5-070220115F5F}" srcOrd="0" destOrd="0" presId="urn:microsoft.com/office/officeart/2005/8/layout/vList4#1"/>
    <dgm:cxn modelId="{D88877C2-2B80-42B7-AF54-E9351CA37BEF}" type="presOf" srcId="{B2D67600-0125-458A-95DE-9E6DA939D183}" destId="{7598B18D-CAC3-481D-8668-00487A5F892A}" srcOrd="0" destOrd="0" presId="urn:microsoft.com/office/officeart/2005/8/layout/vList4#1"/>
    <dgm:cxn modelId="{984004B2-E120-4E08-A924-9BE723759C6D}" type="presOf" srcId="{B2D67600-0125-458A-95DE-9E6DA939D183}" destId="{FCC559B1-D725-4500-8462-6172847F739A}" srcOrd="1" destOrd="0" presId="urn:microsoft.com/office/officeart/2005/8/layout/vList4#1"/>
    <dgm:cxn modelId="{F6689526-8471-4E08-A76B-3D63C69F4CCF}" type="presParOf" srcId="{026A5E0A-1813-4837-A6B5-070220115F5F}" destId="{E77F8BBE-357A-4CCD-AD49-38C317B9E3C9}" srcOrd="0" destOrd="0" presId="urn:microsoft.com/office/officeart/2005/8/layout/vList4#1"/>
    <dgm:cxn modelId="{8EFCA0C4-C1C7-46DB-9A3B-72DDE5F5976F}" type="presParOf" srcId="{E77F8BBE-357A-4CCD-AD49-38C317B9E3C9}" destId="{7598B18D-CAC3-481D-8668-00487A5F892A}" srcOrd="0" destOrd="0" presId="urn:microsoft.com/office/officeart/2005/8/layout/vList4#1"/>
    <dgm:cxn modelId="{226E4C76-1522-47B0-BF69-6EDCD0836053}" type="presParOf" srcId="{E77F8BBE-357A-4CCD-AD49-38C317B9E3C9}" destId="{40E14027-A1AA-4280-9950-44F1173696A4}" srcOrd="1" destOrd="0" presId="urn:microsoft.com/office/officeart/2005/8/layout/vList4#1"/>
    <dgm:cxn modelId="{BAC7B6DE-30A6-47E3-ABAD-4F0AD976A3EE}" type="presParOf" srcId="{E77F8BBE-357A-4CCD-AD49-38C317B9E3C9}" destId="{FCC559B1-D725-4500-8462-6172847F739A}"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840A7-42E8-4113-93C5-460AA8E7F14A}" type="doc">
      <dgm:prSet loTypeId="urn:microsoft.com/office/officeart/2005/8/layout/target1" loCatId="relationship" qsTypeId="urn:microsoft.com/office/officeart/2005/8/quickstyle/3d1" qsCatId="3D" csTypeId="urn:microsoft.com/office/officeart/2005/8/colors/colorful3" csCatId="colorful" phldr="1"/>
      <dgm:spPr/>
    </dgm:pt>
    <dgm:pt modelId="{E6987037-F2D7-4EA0-AF96-BE4EB3F46CD8}">
      <dgm:prSet phldrT="[Texto]" custT="1"/>
      <dgm:spPr/>
      <dgm:t>
        <a:bodyPr/>
        <a:lstStyle/>
        <a:p>
          <a:r>
            <a:rPr lang="es-EC" sz="1800" b="1" dirty="0" smtClean="0"/>
            <a:t>Gerencia General</a:t>
          </a:r>
          <a:endParaRPr lang="es-EC" sz="1800" b="1" dirty="0"/>
        </a:p>
      </dgm:t>
    </dgm:pt>
    <dgm:pt modelId="{0E91F89C-3825-4BFC-A5DE-4F78E0DE3594}" type="parTrans" cxnId="{74698B77-3C4A-4D65-9F96-3CEF547799FB}">
      <dgm:prSet/>
      <dgm:spPr/>
      <dgm:t>
        <a:bodyPr/>
        <a:lstStyle/>
        <a:p>
          <a:endParaRPr lang="es-EC" sz="2800"/>
        </a:p>
      </dgm:t>
    </dgm:pt>
    <dgm:pt modelId="{F5FD4E8F-EF16-48B2-B372-D7D82E7FA431}" type="sibTrans" cxnId="{74698B77-3C4A-4D65-9F96-3CEF547799FB}">
      <dgm:prSet/>
      <dgm:spPr/>
      <dgm:t>
        <a:bodyPr/>
        <a:lstStyle/>
        <a:p>
          <a:endParaRPr lang="es-EC" sz="2800"/>
        </a:p>
      </dgm:t>
    </dgm:pt>
    <dgm:pt modelId="{4F73ABB8-AB3A-4A68-A69E-459972B3E012}">
      <dgm:prSet phldrT="[Texto]" custT="1"/>
      <dgm:spPr/>
      <dgm:t>
        <a:bodyPr/>
        <a:lstStyle/>
        <a:p>
          <a:pPr algn="l"/>
          <a:r>
            <a:rPr lang="es-ES" sz="1600" b="1" dirty="0" smtClean="0"/>
            <a:t>SISTEMA DE ADMINISTRACIÓN Y GESTIÓN DE COTIZACIONES DE SERVICIOS TURÍSTICOS</a:t>
          </a:r>
          <a:endParaRPr lang="es-EC" sz="1600" b="1" dirty="0"/>
        </a:p>
      </dgm:t>
    </dgm:pt>
    <dgm:pt modelId="{0D9A85A8-44DF-4782-AFDE-EA80621B4F88}" type="parTrans" cxnId="{45BC4CCF-9C5F-495E-A603-9741C8046B10}">
      <dgm:prSet/>
      <dgm:spPr/>
      <dgm:t>
        <a:bodyPr/>
        <a:lstStyle/>
        <a:p>
          <a:endParaRPr lang="es-EC" sz="2800"/>
        </a:p>
      </dgm:t>
    </dgm:pt>
    <dgm:pt modelId="{629A0D1B-E65D-44E8-A832-7A51FDFEDC42}" type="sibTrans" cxnId="{45BC4CCF-9C5F-495E-A603-9741C8046B10}">
      <dgm:prSet/>
      <dgm:spPr/>
      <dgm:t>
        <a:bodyPr/>
        <a:lstStyle/>
        <a:p>
          <a:endParaRPr lang="es-EC" sz="2800"/>
        </a:p>
      </dgm:t>
    </dgm:pt>
    <dgm:pt modelId="{253C3297-8062-444D-96F6-D9441894E535}" type="pres">
      <dgm:prSet presAssocID="{1A5840A7-42E8-4113-93C5-460AA8E7F14A}" presName="composite" presStyleCnt="0">
        <dgm:presLayoutVars>
          <dgm:chMax val="5"/>
          <dgm:dir/>
          <dgm:resizeHandles val="exact"/>
        </dgm:presLayoutVars>
      </dgm:prSet>
      <dgm:spPr/>
    </dgm:pt>
    <dgm:pt modelId="{84DA76E2-E664-439C-A055-8C94C21AC1E8}" type="pres">
      <dgm:prSet presAssocID="{E6987037-F2D7-4EA0-AF96-BE4EB3F46CD8}" presName="circle1" presStyleLbl="lnNode1" presStyleIdx="0" presStyleCnt="2"/>
      <dgm:spPr/>
    </dgm:pt>
    <dgm:pt modelId="{0E952012-6384-4296-8EF1-D234D18E8DA2}" type="pres">
      <dgm:prSet presAssocID="{E6987037-F2D7-4EA0-AF96-BE4EB3F46CD8}" presName="text1" presStyleLbl="revTx" presStyleIdx="0" presStyleCnt="2" custScaleY="55000" custLinFactNeighborX="-68" custLinFactNeighborY="26250">
        <dgm:presLayoutVars>
          <dgm:bulletEnabled val="1"/>
        </dgm:presLayoutVars>
      </dgm:prSet>
      <dgm:spPr/>
      <dgm:t>
        <a:bodyPr/>
        <a:lstStyle/>
        <a:p>
          <a:endParaRPr lang="es-EC"/>
        </a:p>
      </dgm:t>
    </dgm:pt>
    <dgm:pt modelId="{F1AC817C-6A85-4D2D-962F-EA3656019ACE}" type="pres">
      <dgm:prSet presAssocID="{E6987037-F2D7-4EA0-AF96-BE4EB3F46CD8}" presName="line1" presStyleLbl="callout" presStyleIdx="0" presStyleCnt="4" custLinFactY="639464" custLinFactNeighborX="-273" custLinFactNeighborY="700000"/>
      <dgm:spPr>
        <a:ln>
          <a:solidFill>
            <a:schemeClr val="tx1"/>
          </a:solidFill>
        </a:ln>
      </dgm:spPr>
    </dgm:pt>
    <dgm:pt modelId="{A1D8EC63-0BFB-48C4-A53A-3297236C3D4F}" type="pres">
      <dgm:prSet presAssocID="{E6987037-F2D7-4EA0-AF96-BE4EB3F46CD8}" presName="d1" presStyleLbl="callout" presStyleIdx="1" presStyleCnt="4" custScaleX="48132" custScaleY="51611" custLinFactNeighborX="-12543" custLinFactNeighborY="-54958"/>
      <dgm:spPr/>
      <dgm:t>
        <a:bodyPr/>
        <a:lstStyle/>
        <a:p>
          <a:endParaRPr lang="es-EC"/>
        </a:p>
      </dgm:t>
    </dgm:pt>
    <dgm:pt modelId="{A90ED775-BC51-46E5-BC8C-2580B08F0330}" type="pres">
      <dgm:prSet presAssocID="{4F73ABB8-AB3A-4A68-A69E-459972B3E012}" presName="circle2" presStyleLbl="lnNode1" presStyleIdx="1" presStyleCnt="2"/>
      <dgm:spPr/>
    </dgm:pt>
    <dgm:pt modelId="{7E3F7A87-EDF7-48C0-B93E-53C57F79D11B}" type="pres">
      <dgm:prSet presAssocID="{4F73ABB8-AB3A-4A68-A69E-459972B3E012}" presName="text2" presStyleLbl="revTx" presStyleIdx="1" presStyleCnt="2" custScaleX="116394" custScaleY="140656">
        <dgm:presLayoutVars>
          <dgm:bulletEnabled val="1"/>
        </dgm:presLayoutVars>
      </dgm:prSet>
      <dgm:spPr/>
      <dgm:t>
        <a:bodyPr/>
        <a:lstStyle/>
        <a:p>
          <a:endParaRPr lang="es-EC"/>
        </a:p>
      </dgm:t>
    </dgm:pt>
    <dgm:pt modelId="{A7345C3D-2E17-482C-9155-DF590EDC8E5E}" type="pres">
      <dgm:prSet presAssocID="{4F73ABB8-AB3A-4A68-A69E-459972B3E012}" presName="line2" presStyleLbl="callout" presStyleIdx="2" presStyleCnt="4"/>
      <dgm:spPr/>
    </dgm:pt>
    <dgm:pt modelId="{59A6DDE1-BF10-45AE-BE42-0911902F8D97}" type="pres">
      <dgm:prSet presAssocID="{4F73ABB8-AB3A-4A68-A69E-459972B3E012}" presName="d2" presStyleLbl="callout" presStyleIdx="3" presStyleCnt="4"/>
      <dgm:spPr/>
    </dgm:pt>
  </dgm:ptLst>
  <dgm:cxnLst>
    <dgm:cxn modelId="{F7F6F54A-AB25-42E5-9E14-17B3C710E6B9}" type="presOf" srcId="{4F73ABB8-AB3A-4A68-A69E-459972B3E012}" destId="{7E3F7A87-EDF7-48C0-B93E-53C57F79D11B}" srcOrd="0" destOrd="0" presId="urn:microsoft.com/office/officeart/2005/8/layout/target1"/>
    <dgm:cxn modelId="{5499ACC5-2109-41AE-BD0F-7A6CAD6793B2}" type="presOf" srcId="{1A5840A7-42E8-4113-93C5-460AA8E7F14A}" destId="{253C3297-8062-444D-96F6-D9441894E535}" srcOrd="0" destOrd="0" presId="urn:microsoft.com/office/officeart/2005/8/layout/target1"/>
    <dgm:cxn modelId="{45BC4CCF-9C5F-495E-A603-9741C8046B10}" srcId="{1A5840A7-42E8-4113-93C5-460AA8E7F14A}" destId="{4F73ABB8-AB3A-4A68-A69E-459972B3E012}" srcOrd="1" destOrd="0" parTransId="{0D9A85A8-44DF-4782-AFDE-EA80621B4F88}" sibTransId="{629A0D1B-E65D-44E8-A832-7A51FDFEDC42}"/>
    <dgm:cxn modelId="{74698B77-3C4A-4D65-9F96-3CEF547799FB}" srcId="{1A5840A7-42E8-4113-93C5-460AA8E7F14A}" destId="{E6987037-F2D7-4EA0-AF96-BE4EB3F46CD8}" srcOrd="0" destOrd="0" parTransId="{0E91F89C-3825-4BFC-A5DE-4F78E0DE3594}" sibTransId="{F5FD4E8F-EF16-48B2-B372-D7D82E7FA431}"/>
    <dgm:cxn modelId="{E1FBB2EC-E3AF-4E7D-9435-88A347929642}" type="presOf" srcId="{E6987037-F2D7-4EA0-AF96-BE4EB3F46CD8}" destId="{0E952012-6384-4296-8EF1-D234D18E8DA2}" srcOrd="0" destOrd="0" presId="urn:microsoft.com/office/officeart/2005/8/layout/target1"/>
    <dgm:cxn modelId="{0CD26501-04AD-49DF-AE34-DD833B8434D6}" type="presParOf" srcId="{253C3297-8062-444D-96F6-D9441894E535}" destId="{84DA76E2-E664-439C-A055-8C94C21AC1E8}" srcOrd="0" destOrd="0" presId="urn:microsoft.com/office/officeart/2005/8/layout/target1"/>
    <dgm:cxn modelId="{5E0EFB6C-4A2A-4493-B93E-005399CCA91A}" type="presParOf" srcId="{253C3297-8062-444D-96F6-D9441894E535}" destId="{0E952012-6384-4296-8EF1-D234D18E8DA2}" srcOrd="1" destOrd="0" presId="urn:microsoft.com/office/officeart/2005/8/layout/target1"/>
    <dgm:cxn modelId="{952E2734-950A-4CD6-9220-A92F7179F6F8}" type="presParOf" srcId="{253C3297-8062-444D-96F6-D9441894E535}" destId="{F1AC817C-6A85-4D2D-962F-EA3656019ACE}" srcOrd="2" destOrd="0" presId="urn:microsoft.com/office/officeart/2005/8/layout/target1"/>
    <dgm:cxn modelId="{9D0A1254-8F90-4AE9-AD82-F49CF76E5CAC}" type="presParOf" srcId="{253C3297-8062-444D-96F6-D9441894E535}" destId="{A1D8EC63-0BFB-48C4-A53A-3297236C3D4F}" srcOrd="3" destOrd="0" presId="urn:microsoft.com/office/officeart/2005/8/layout/target1"/>
    <dgm:cxn modelId="{1D1A7231-A193-489A-8A69-2F156E33D5A5}" type="presParOf" srcId="{253C3297-8062-444D-96F6-D9441894E535}" destId="{A90ED775-BC51-46E5-BC8C-2580B08F0330}" srcOrd="4" destOrd="0" presId="urn:microsoft.com/office/officeart/2005/8/layout/target1"/>
    <dgm:cxn modelId="{51884F48-3DF4-4EB5-B277-C3E0A26F2873}" type="presParOf" srcId="{253C3297-8062-444D-96F6-D9441894E535}" destId="{7E3F7A87-EDF7-48C0-B93E-53C57F79D11B}" srcOrd="5" destOrd="0" presId="urn:microsoft.com/office/officeart/2005/8/layout/target1"/>
    <dgm:cxn modelId="{26FC3B87-8871-4C36-AC19-7805CA08755B}" type="presParOf" srcId="{253C3297-8062-444D-96F6-D9441894E535}" destId="{A7345C3D-2E17-482C-9155-DF590EDC8E5E}" srcOrd="6" destOrd="0" presId="urn:microsoft.com/office/officeart/2005/8/layout/target1"/>
    <dgm:cxn modelId="{F562DB31-321C-41E8-8E9D-0A33F88E25C9}" type="presParOf" srcId="{253C3297-8062-444D-96F6-D9441894E535}" destId="{59A6DDE1-BF10-45AE-BE42-0911902F8D97}" srcOrd="7"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6B67B-BF4F-4B43-8CB9-426C102E9002}" type="doc">
      <dgm:prSet loTypeId="urn:microsoft.com/office/officeart/2005/8/layout/list1" loCatId="list" qsTypeId="urn:microsoft.com/office/officeart/2005/8/quickstyle/3d6" qsCatId="3D" csTypeId="urn:microsoft.com/office/officeart/2005/8/colors/colorful3" csCatId="colorful" phldr="1"/>
      <dgm:spPr/>
      <dgm:t>
        <a:bodyPr/>
        <a:lstStyle/>
        <a:p>
          <a:endParaRPr lang="es-EC"/>
        </a:p>
      </dgm:t>
    </dgm:pt>
    <dgm:pt modelId="{689231A2-00ED-4EFC-A2C5-FC2EEB327262}">
      <dgm:prSet phldrT="[Texto]" custT="1">
        <dgm:style>
          <a:lnRef idx="2">
            <a:schemeClr val="accent6">
              <a:shade val="50000"/>
            </a:schemeClr>
          </a:lnRef>
          <a:fillRef idx="1">
            <a:schemeClr val="accent6"/>
          </a:fillRef>
          <a:effectRef idx="0">
            <a:schemeClr val="accent6"/>
          </a:effectRef>
          <a:fontRef idx="minor">
            <a:schemeClr val="lt1"/>
          </a:fontRef>
        </dgm:style>
      </dgm:prSet>
      <dgm:spPr>
        <a:solidFill>
          <a:srgbClr val="92D050"/>
        </a:solidFill>
      </dgm:spPr>
      <dgm:t>
        <a:bodyPr/>
        <a:lstStyle/>
        <a:p>
          <a:r>
            <a:rPr lang="es-EC" sz="2300" b="1" dirty="0" smtClean="0">
              <a:solidFill>
                <a:schemeClr val="bg1"/>
              </a:solidFill>
            </a:rPr>
            <a:t>Destinos Turísticos</a:t>
          </a:r>
          <a:endParaRPr lang="es-EC" sz="2300" b="1" dirty="0">
            <a:solidFill>
              <a:schemeClr val="bg1"/>
            </a:solidFill>
          </a:endParaRPr>
        </a:p>
      </dgm:t>
    </dgm:pt>
    <dgm:pt modelId="{16E8762B-0262-42C3-ACBC-CDF51DC0D6C9}" type="parTrans" cxnId="{E1DBB8D5-3264-423D-A6B2-DCE11F450890}">
      <dgm:prSet/>
      <dgm:spPr/>
      <dgm:t>
        <a:bodyPr/>
        <a:lstStyle/>
        <a:p>
          <a:endParaRPr lang="es-EC" sz="2300" b="1">
            <a:solidFill>
              <a:schemeClr val="bg1"/>
            </a:solidFill>
          </a:endParaRPr>
        </a:p>
      </dgm:t>
    </dgm:pt>
    <dgm:pt modelId="{A905ACBA-DCEF-474B-896B-97AF733D149F}" type="sibTrans" cxnId="{E1DBB8D5-3264-423D-A6B2-DCE11F450890}">
      <dgm:prSet/>
      <dgm:spPr/>
      <dgm:t>
        <a:bodyPr/>
        <a:lstStyle/>
        <a:p>
          <a:endParaRPr lang="es-EC" sz="2300" b="1">
            <a:solidFill>
              <a:schemeClr val="bg1"/>
            </a:solidFill>
          </a:endParaRPr>
        </a:p>
      </dgm:t>
    </dgm:pt>
    <dgm:pt modelId="{54590D14-8188-404B-8A19-FD881BE18EE4}">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C" sz="2300" b="1" dirty="0" smtClean="0">
              <a:solidFill>
                <a:schemeClr val="bg1"/>
              </a:solidFill>
            </a:rPr>
            <a:t>Paquetes Turísticos</a:t>
          </a:r>
          <a:endParaRPr lang="es-EC" sz="2300" b="1" dirty="0">
            <a:solidFill>
              <a:schemeClr val="bg1"/>
            </a:solidFill>
          </a:endParaRPr>
        </a:p>
      </dgm:t>
    </dgm:pt>
    <dgm:pt modelId="{9B773F2B-51A6-49D7-911C-AB04992F5CD3}" type="parTrans" cxnId="{F14B5B89-F355-4E30-990D-0BA4D6E4E3EC}">
      <dgm:prSet/>
      <dgm:spPr/>
      <dgm:t>
        <a:bodyPr/>
        <a:lstStyle/>
        <a:p>
          <a:endParaRPr lang="es-EC" sz="2300"/>
        </a:p>
      </dgm:t>
    </dgm:pt>
    <dgm:pt modelId="{F2CCE5AE-DF85-4192-94B5-6AB73C621048}" type="sibTrans" cxnId="{F14B5B89-F355-4E30-990D-0BA4D6E4E3EC}">
      <dgm:prSet/>
      <dgm:spPr/>
      <dgm:t>
        <a:bodyPr/>
        <a:lstStyle/>
        <a:p>
          <a:endParaRPr lang="es-EC" sz="2300"/>
        </a:p>
      </dgm:t>
    </dgm:pt>
    <dgm:pt modelId="{708304E4-90E2-43E0-95A0-2B5213ADDC18}">
      <dgm:prSet phldrT="[Texto]" custT="1"/>
      <dgm:spPr/>
      <dgm:t>
        <a:bodyPr/>
        <a:lstStyle/>
        <a:p>
          <a:r>
            <a:rPr lang="es-EC" sz="2300" b="1" dirty="0" smtClean="0">
              <a:solidFill>
                <a:schemeClr val="bg1"/>
              </a:solidFill>
            </a:rPr>
            <a:t>Seguros de Viaje</a:t>
          </a:r>
          <a:endParaRPr lang="es-EC" sz="2300" b="1" dirty="0">
            <a:solidFill>
              <a:schemeClr val="bg1"/>
            </a:solidFill>
          </a:endParaRPr>
        </a:p>
      </dgm:t>
    </dgm:pt>
    <dgm:pt modelId="{C638DA48-4AF8-4E70-93DF-34B93A520896}" type="parTrans" cxnId="{A83AC4C6-D69E-4787-B6BB-63FDA1D9ED53}">
      <dgm:prSet/>
      <dgm:spPr/>
      <dgm:t>
        <a:bodyPr/>
        <a:lstStyle/>
        <a:p>
          <a:endParaRPr lang="es-EC" sz="2300"/>
        </a:p>
      </dgm:t>
    </dgm:pt>
    <dgm:pt modelId="{A18E634C-D608-463C-BF94-45EF575D7204}" type="sibTrans" cxnId="{A83AC4C6-D69E-4787-B6BB-63FDA1D9ED53}">
      <dgm:prSet/>
      <dgm:spPr/>
      <dgm:t>
        <a:bodyPr/>
        <a:lstStyle/>
        <a:p>
          <a:endParaRPr lang="es-EC" sz="2300"/>
        </a:p>
      </dgm:t>
    </dgm:pt>
    <dgm:pt modelId="{BEC41F32-E49F-435F-9C9F-25EBDBAEEEB3}" type="pres">
      <dgm:prSet presAssocID="{1936B67B-BF4F-4B43-8CB9-426C102E9002}" presName="linear" presStyleCnt="0">
        <dgm:presLayoutVars>
          <dgm:dir/>
          <dgm:animLvl val="lvl"/>
          <dgm:resizeHandles val="exact"/>
        </dgm:presLayoutVars>
      </dgm:prSet>
      <dgm:spPr/>
      <dgm:t>
        <a:bodyPr/>
        <a:lstStyle/>
        <a:p>
          <a:endParaRPr lang="es-EC"/>
        </a:p>
      </dgm:t>
    </dgm:pt>
    <dgm:pt modelId="{701566CF-214F-4AED-BB08-59CC4B2BAEE2}" type="pres">
      <dgm:prSet presAssocID="{689231A2-00ED-4EFC-A2C5-FC2EEB327262}" presName="parentLin" presStyleCnt="0"/>
      <dgm:spPr/>
      <dgm:t>
        <a:bodyPr/>
        <a:lstStyle/>
        <a:p>
          <a:endParaRPr lang="es-EC"/>
        </a:p>
      </dgm:t>
    </dgm:pt>
    <dgm:pt modelId="{DE8FD1EC-DB14-49A8-9787-835D45EDAD69}" type="pres">
      <dgm:prSet presAssocID="{689231A2-00ED-4EFC-A2C5-FC2EEB327262}" presName="parentLeftMargin" presStyleLbl="node1" presStyleIdx="0" presStyleCnt="3"/>
      <dgm:spPr/>
      <dgm:t>
        <a:bodyPr/>
        <a:lstStyle/>
        <a:p>
          <a:endParaRPr lang="es-EC"/>
        </a:p>
      </dgm:t>
    </dgm:pt>
    <dgm:pt modelId="{B9D65797-DD6B-45F2-B7E9-11395C4CA478}" type="pres">
      <dgm:prSet presAssocID="{689231A2-00ED-4EFC-A2C5-FC2EEB327262}" presName="parentText" presStyleLbl="node1" presStyleIdx="0" presStyleCnt="3">
        <dgm:presLayoutVars>
          <dgm:chMax val="0"/>
          <dgm:bulletEnabled val="1"/>
        </dgm:presLayoutVars>
      </dgm:prSet>
      <dgm:spPr/>
      <dgm:t>
        <a:bodyPr/>
        <a:lstStyle/>
        <a:p>
          <a:endParaRPr lang="es-EC"/>
        </a:p>
      </dgm:t>
    </dgm:pt>
    <dgm:pt modelId="{8C7B4F77-F5EC-454E-8E8D-5DA442552DFA}" type="pres">
      <dgm:prSet presAssocID="{689231A2-00ED-4EFC-A2C5-FC2EEB327262}" presName="negativeSpace" presStyleCnt="0"/>
      <dgm:spPr/>
      <dgm:t>
        <a:bodyPr/>
        <a:lstStyle/>
        <a:p>
          <a:endParaRPr lang="es-EC"/>
        </a:p>
      </dgm:t>
    </dgm:pt>
    <dgm:pt modelId="{9324474E-01B1-4A6B-BC03-F00D1578732C}" type="pres">
      <dgm:prSet presAssocID="{689231A2-00ED-4EFC-A2C5-FC2EEB327262}" presName="childText" presStyleLbl="conFgAcc1" presStyleIdx="0" presStyleCnt="3">
        <dgm:presLayoutVars>
          <dgm:bulletEnabled val="1"/>
        </dgm:presLayoutVars>
        <dgm:style>
          <a:lnRef idx="2">
            <a:schemeClr val="accent6"/>
          </a:lnRef>
          <a:fillRef idx="1">
            <a:schemeClr val="lt1"/>
          </a:fillRef>
          <a:effectRef idx="0">
            <a:schemeClr val="accent6"/>
          </a:effectRef>
          <a:fontRef idx="minor">
            <a:schemeClr val="dk1"/>
          </a:fontRef>
        </dgm:style>
      </dgm:prSet>
      <dgm:spPr>
        <a:ln>
          <a:solidFill>
            <a:schemeClr val="accent1">
              <a:lumMod val="75000"/>
            </a:schemeClr>
          </a:solidFill>
        </a:ln>
      </dgm:spPr>
      <dgm:t>
        <a:bodyPr/>
        <a:lstStyle/>
        <a:p>
          <a:endParaRPr lang="es-EC"/>
        </a:p>
      </dgm:t>
    </dgm:pt>
    <dgm:pt modelId="{0EB6F08C-1686-439D-AAF9-75E344FFA327}" type="pres">
      <dgm:prSet presAssocID="{A905ACBA-DCEF-474B-896B-97AF733D149F}" presName="spaceBetweenRectangles" presStyleCnt="0"/>
      <dgm:spPr/>
      <dgm:t>
        <a:bodyPr/>
        <a:lstStyle/>
        <a:p>
          <a:endParaRPr lang="es-EC"/>
        </a:p>
      </dgm:t>
    </dgm:pt>
    <dgm:pt modelId="{AE543240-6A20-4D2D-BCDF-ED5AEECFF259}" type="pres">
      <dgm:prSet presAssocID="{54590D14-8188-404B-8A19-FD881BE18EE4}" presName="parentLin" presStyleCnt="0"/>
      <dgm:spPr/>
    </dgm:pt>
    <dgm:pt modelId="{3CF9C1E7-C8AE-4B37-BFD9-11FE8E2C3C3F}" type="pres">
      <dgm:prSet presAssocID="{54590D14-8188-404B-8A19-FD881BE18EE4}" presName="parentLeftMargin" presStyleLbl="node1" presStyleIdx="0" presStyleCnt="3"/>
      <dgm:spPr/>
      <dgm:t>
        <a:bodyPr/>
        <a:lstStyle/>
        <a:p>
          <a:endParaRPr lang="es-EC"/>
        </a:p>
      </dgm:t>
    </dgm:pt>
    <dgm:pt modelId="{5C8DAAD2-A929-4CFB-B8E7-B3AA73AC4E47}" type="pres">
      <dgm:prSet presAssocID="{54590D14-8188-404B-8A19-FD881BE18EE4}" presName="parentText" presStyleLbl="node1" presStyleIdx="1" presStyleCnt="3">
        <dgm:presLayoutVars>
          <dgm:chMax val="0"/>
          <dgm:bulletEnabled val="1"/>
        </dgm:presLayoutVars>
      </dgm:prSet>
      <dgm:spPr/>
      <dgm:t>
        <a:bodyPr/>
        <a:lstStyle/>
        <a:p>
          <a:endParaRPr lang="es-EC"/>
        </a:p>
      </dgm:t>
    </dgm:pt>
    <dgm:pt modelId="{2AFB7B95-377C-43DF-9D7B-3FF355DBBEED}" type="pres">
      <dgm:prSet presAssocID="{54590D14-8188-404B-8A19-FD881BE18EE4}" presName="negativeSpace" presStyleCnt="0"/>
      <dgm:spPr/>
    </dgm:pt>
    <dgm:pt modelId="{E4BBADAF-9D5D-4C21-B517-5F3040447EC7}" type="pres">
      <dgm:prSet presAssocID="{54590D14-8188-404B-8A19-FD881BE18EE4}" presName="childText" presStyleLbl="conFgAcc1" presStyleIdx="1" presStyleCnt="3" custLinFactNeighborY="21501">
        <dgm:presLayoutVars>
          <dgm:bulletEnabled val="1"/>
        </dgm:presLayoutVars>
        <dgm:style>
          <a:lnRef idx="2">
            <a:schemeClr val="accent6"/>
          </a:lnRef>
          <a:fillRef idx="1">
            <a:schemeClr val="lt1"/>
          </a:fillRef>
          <a:effectRef idx="0">
            <a:schemeClr val="accent6"/>
          </a:effectRef>
          <a:fontRef idx="minor">
            <a:schemeClr val="dk1"/>
          </a:fontRef>
        </dgm:style>
      </dgm:prSet>
      <dgm:spPr/>
      <dgm:t>
        <a:bodyPr/>
        <a:lstStyle/>
        <a:p>
          <a:endParaRPr lang="es-EC"/>
        </a:p>
      </dgm:t>
    </dgm:pt>
    <dgm:pt modelId="{CC83FA92-029A-4329-9273-B45969DB0CB9}" type="pres">
      <dgm:prSet presAssocID="{F2CCE5AE-DF85-4192-94B5-6AB73C621048}" presName="spaceBetweenRectangles" presStyleCnt="0"/>
      <dgm:spPr/>
    </dgm:pt>
    <dgm:pt modelId="{E3E7B8AB-4B11-4E5E-81B2-D79E8A949E1F}" type="pres">
      <dgm:prSet presAssocID="{708304E4-90E2-43E0-95A0-2B5213ADDC18}" presName="parentLin" presStyleCnt="0"/>
      <dgm:spPr/>
    </dgm:pt>
    <dgm:pt modelId="{AFFFE4CF-546B-4A00-B969-E3CA7CF6834D}" type="pres">
      <dgm:prSet presAssocID="{708304E4-90E2-43E0-95A0-2B5213ADDC18}" presName="parentLeftMargin" presStyleLbl="node1" presStyleIdx="1" presStyleCnt="3"/>
      <dgm:spPr/>
      <dgm:t>
        <a:bodyPr/>
        <a:lstStyle/>
        <a:p>
          <a:endParaRPr lang="es-EC"/>
        </a:p>
      </dgm:t>
    </dgm:pt>
    <dgm:pt modelId="{6BE76772-D0EF-43AE-A9DA-6F8942E28C6E}" type="pres">
      <dgm:prSet presAssocID="{708304E4-90E2-43E0-95A0-2B5213ADDC18}" presName="parentText" presStyleLbl="node1" presStyleIdx="2" presStyleCnt="3">
        <dgm:presLayoutVars>
          <dgm:chMax val="0"/>
          <dgm:bulletEnabled val="1"/>
        </dgm:presLayoutVars>
      </dgm:prSet>
      <dgm:spPr/>
      <dgm:t>
        <a:bodyPr/>
        <a:lstStyle/>
        <a:p>
          <a:endParaRPr lang="es-EC"/>
        </a:p>
      </dgm:t>
    </dgm:pt>
    <dgm:pt modelId="{85E991C9-E032-4638-83D7-C5E9C8F6A17B}" type="pres">
      <dgm:prSet presAssocID="{708304E4-90E2-43E0-95A0-2B5213ADDC18}" presName="negativeSpace" presStyleCnt="0"/>
      <dgm:spPr/>
    </dgm:pt>
    <dgm:pt modelId="{C54DB028-178F-423F-8BF3-61ED401C0626}" type="pres">
      <dgm:prSet presAssocID="{708304E4-90E2-43E0-95A0-2B5213ADDC18}" presName="childText" presStyleLbl="conFgAcc1" presStyleIdx="2" presStyleCnt="3">
        <dgm:presLayoutVars>
          <dgm:bulletEnabled val="1"/>
        </dgm:presLayoutVars>
      </dgm:prSet>
      <dgm:spPr/>
    </dgm:pt>
  </dgm:ptLst>
  <dgm:cxnLst>
    <dgm:cxn modelId="{E1DBB8D5-3264-423D-A6B2-DCE11F450890}" srcId="{1936B67B-BF4F-4B43-8CB9-426C102E9002}" destId="{689231A2-00ED-4EFC-A2C5-FC2EEB327262}" srcOrd="0" destOrd="0" parTransId="{16E8762B-0262-42C3-ACBC-CDF51DC0D6C9}" sibTransId="{A905ACBA-DCEF-474B-896B-97AF733D149F}"/>
    <dgm:cxn modelId="{A83AC4C6-D69E-4787-B6BB-63FDA1D9ED53}" srcId="{1936B67B-BF4F-4B43-8CB9-426C102E9002}" destId="{708304E4-90E2-43E0-95A0-2B5213ADDC18}" srcOrd="2" destOrd="0" parTransId="{C638DA48-4AF8-4E70-93DF-34B93A520896}" sibTransId="{A18E634C-D608-463C-BF94-45EF575D7204}"/>
    <dgm:cxn modelId="{F14B5B89-F355-4E30-990D-0BA4D6E4E3EC}" srcId="{1936B67B-BF4F-4B43-8CB9-426C102E9002}" destId="{54590D14-8188-404B-8A19-FD881BE18EE4}" srcOrd="1" destOrd="0" parTransId="{9B773F2B-51A6-49D7-911C-AB04992F5CD3}" sibTransId="{F2CCE5AE-DF85-4192-94B5-6AB73C621048}"/>
    <dgm:cxn modelId="{832D6DC4-4397-4278-82FC-99B29D2A0B5F}" type="presOf" srcId="{708304E4-90E2-43E0-95A0-2B5213ADDC18}" destId="{6BE76772-D0EF-43AE-A9DA-6F8942E28C6E}" srcOrd="1" destOrd="0" presId="urn:microsoft.com/office/officeart/2005/8/layout/list1"/>
    <dgm:cxn modelId="{60E783A3-D36B-4B4F-A3F7-D8FEE986680D}" type="presOf" srcId="{689231A2-00ED-4EFC-A2C5-FC2EEB327262}" destId="{DE8FD1EC-DB14-49A8-9787-835D45EDAD69}" srcOrd="0" destOrd="0" presId="urn:microsoft.com/office/officeart/2005/8/layout/list1"/>
    <dgm:cxn modelId="{17F48FD5-C523-4621-B495-5A9FB2858697}" type="presOf" srcId="{54590D14-8188-404B-8A19-FD881BE18EE4}" destId="{3CF9C1E7-C8AE-4B37-BFD9-11FE8E2C3C3F}" srcOrd="0" destOrd="0" presId="urn:microsoft.com/office/officeart/2005/8/layout/list1"/>
    <dgm:cxn modelId="{717A8E6A-B11C-4002-A143-34DD30A4C6A0}" type="presOf" srcId="{708304E4-90E2-43E0-95A0-2B5213ADDC18}" destId="{AFFFE4CF-546B-4A00-B969-E3CA7CF6834D}" srcOrd="0" destOrd="0" presId="urn:microsoft.com/office/officeart/2005/8/layout/list1"/>
    <dgm:cxn modelId="{4938B731-9DB3-44C0-867F-E7C93A4B7E96}" type="presOf" srcId="{689231A2-00ED-4EFC-A2C5-FC2EEB327262}" destId="{B9D65797-DD6B-45F2-B7E9-11395C4CA478}" srcOrd="1" destOrd="0" presId="urn:microsoft.com/office/officeart/2005/8/layout/list1"/>
    <dgm:cxn modelId="{84F97430-D7FD-4EE6-8DFE-A4742BFA6773}" type="presOf" srcId="{54590D14-8188-404B-8A19-FD881BE18EE4}" destId="{5C8DAAD2-A929-4CFB-B8E7-B3AA73AC4E47}" srcOrd="1" destOrd="0" presId="urn:microsoft.com/office/officeart/2005/8/layout/list1"/>
    <dgm:cxn modelId="{2C77636A-5DFF-44EF-985A-018CDE24301C}" type="presOf" srcId="{1936B67B-BF4F-4B43-8CB9-426C102E9002}" destId="{BEC41F32-E49F-435F-9C9F-25EBDBAEEEB3}" srcOrd="0" destOrd="0" presId="urn:microsoft.com/office/officeart/2005/8/layout/list1"/>
    <dgm:cxn modelId="{3D504AE5-5E2C-496A-B7B8-3FF231817FB6}" type="presParOf" srcId="{BEC41F32-E49F-435F-9C9F-25EBDBAEEEB3}" destId="{701566CF-214F-4AED-BB08-59CC4B2BAEE2}" srcOrd="0" destOrd="0" presId="urn:microsoft.com/office/officeart/2005/8/layout/list1"/>
    <dgm:cxn modelId="{829EAE99-EFFA-4A71-97ED-4AF502B623A7}" type="presParOf" srcId="{701566CF-214F-4AED-BB08-59CC4B2BAEE2}" destId="{DE8FD1EC-DB14-49A8-9787-835D45EDAD69}" srcOrd="0" destOrd="0" presId="urn:microsoft.com/office/officeart/2005/8/layout/list1"/>
    <dgm:cxn modelId="{B553CC0A-ED00-420B-9F11-A0350317CC65}" type="presParOf" srcId="{701566CF-214F-4AED-BB08-59CC4B2BAEE2}" destId="{B9D65797-DD6B-45F2-B7E9-11395C4CA478}" srcOrd="1" destOrd="0" presId="urn:microsoft.com/office/officeart/2005/8/layout/list1"/>
    <dgm:cxn modelId="{19CDB99B-E945-41B7-BC12-432738E93465}" type="presParOf" srcId="{BEC41F32-E49F-435F-9C9F-25EBDBAEEEB3}" destId="{8C7B4F77-F5EC-454E-8E8D-5DA442552DFA}" srcOrd="1" destOrd="0" presId="urn:microsoft.com/office/officeart/2005/8/layout/list1"/>
    <dgm:cxn modelId="{FB6F688C-A0B6-424F-A5F4-7428C1C02419}" type="presParOf" srcId="{BEC41F32-E49F-435F-9C9F-25EBDBAEEEB3}" destId="{9324474E-01B1-4A6B-BC03-F00D1578732C}" srcOrd="2" destOrd="0" presId="urn:microsoft.com/office/officeart/2005/8/layout/list1"/>
    <dgm:cxn modelId="{D0C85C6D-1386-4EB7-8BD0-9A1BE83A15CF}" type="presParOf" srcId="{BEC41F32-E49F-435F-9C9F-25EBDBAEEEB3}" destId="{0EB6F08C-1686-439D-AAF9-75E344FFA327}" srcOrd="3" destOrd="0" presId="urn:microsoft.com/office/officeart/2005/8/layout/list1"/>
    <dgm:cxn modelId="{A9A6B916-83F3-4207-B397-809C41149267}" type="presParOf" srcId="{BEC41F32-E49F-435F-9C9F-25EBDBAEEEB3}" destId="{AE543240-6A20-4D2D-BCDF-ED5AEECFF259}" srcOrd="4" destOrd="0" presId="urn:microsoft.com/office/officeart/2005/8/layout/list1"/>
    <dgm:cxn modelId="{711AAEEA-64E8-4190-956E-1A25D527E462}" type="presParOf" srcId="{AE543240-6A20-4D2D-BCDF-ED5AEECFF259}" destId="{3CF9C1E7-C8AE-4B37-BFD9-11FE8E2C3C3F}" srcOrd="0" destOrd="0" presId="urn:microsoft.com/office/officeart/2005/8/layout/list1"/>
    <dgm:cxn modelId="{D2984802-5F46-4D75-B7CA-1AE8D0F4E418}" type="presParOf" srcId="{AE543240-6A20-4D2D-BCDF-ED5AEECFF259}" destId="{5C8DAAD2-A929-4CFB-B8E7-B3AA73AC4E47}" srcOrd="1" destOrd="0" presId="urn:microsoft.com/office/officeart/2005/8/layout/list1"/>
    <dgm:cxn modelId="{02D05CB0-7423-4226-BBD0-3B571C7E9D69}" type="presParOf" srcId="{BEC41F32-E49F-435F-9C9F-25EBDBAEEEB3}" destId="{2AFB7B95-377C-43DF-9D7B-3FF355DBBEED}" srcOrd="5" destOrd="0" presId="urn:microsoft.com/office/officeart/2005/8/layout/list1"/>
    <dgm:cxn modelId="{87FF61F7-1270-49B8-B33A-CCAE5667FA54}" type="presParOf" srcId="{BEC41F32-E49F-435F-9C9F-25EBDBAEEEB3}" destId="{E4BBADAF-9D5D-4C21-B517-5F3040447EC7}" srcOrd="6" destOrd="0" presId="urn:microsoft.com/office/officeart/2005/8/layout/list1"/>
    <dgm:cxn modelId="{707B7312-E5A3-4EEA-B363-022FA13C3A9F}" type="presParOf" srcId="{BEC41F32-E49F-435F-9C9F-25EBDBAEEEB3}" destId="{CC83FA92-029A-4329-9273-B45969DB0CB9}" srcOrd="7" destOrd="0" presId="urn:microsoft.com/office/officeart/2005/8/layout/list1"/>
    <dgm:cxn modelId="{AA27CCF1-CAE9-4536-B34F-4298C8681251}" type="presParOf" srcId="{BEC41F32-E49F-435F-9C9F-25EBDBAEEEB3}" destId="{E3E7B8AB-4B11-4E5E-81B2-D79E8A949E1F}" srcOrd="8" destOrd="0" presId="urn:microsoft.com/office/officeart/2005/8/layout/list1"/>
    <dgm:cxn modelId="{01F0C0C2-3EDC-41E7-B85B-9CE0AB0E2355}" type="presParOf" srcId="{E3E7B8AB-4B11-4E5E-81B2-D79E8A949E1F}" destId="{AFFFE4CF-546B-4A00-B969-E3CA7CF6834D}" srcOrd="0" destOrd="0" presId="urn:microsoft.com/office/officeart/2005/8/layout/list1"/>
    <dgm:cxn modelId="{8495B325-5DBB-45EA-823A-77D6409AE962}" type="presParOf" srcId="{E3E7B8AB-4B11-4E5E-81B2-D79E8A949E1F}" destId="{6BE76772-D0EF-43AE-A9DA-6F8942E28C6E}" srcOrd="1" destOrd="0" presId="urn:microsoft.com/office/officeart/2005/8/layout/list1"/>
    <dgm:cxn modelId="{C27D7905-C644-4032-8986-966F7B594FED}" type="presParOf" srcId="{BEC41F32-E49F-435F-9C9F-25EBDBAEEEB3}" destId="{85E991C9-E032-4638-83D7-C5E9C8F6A17B}" srcOrd="9" destOrd="0" presId="urn:microsoft.com/office/officeart/2005/8/layout/list1"/>
    <dgm:cxn modelId="{C505329A-5A4E-4E91-BA82-3C9EB51B2BAD}" type="presParOf" srcId="{BEC41F32-E49F-435F-9C9F-25EBDBAEEEB3}" destId="{C54DB028-178F-423F-8BF3-61ED401C0626}" srcOrd="10" destOrd="0" presId="urn:microsoft.com/office/officeart/2005/8/layout/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7FC06-5592-415F-B537-2A8C841F1D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D34CAB2-5431-49A6-AC60-C77B30B23317}">
      <dgm:prSet phldrT="[Texto]"/>
      <dgm:spPr/>
      <dgm:t>
        <a:bodyPr/>
        <a:lstStyle/>
        <a:p>
          <a:r>
            <a:rPr lang="es-EC" dirty="0" smtClean="0"/>
            <a:t> </a:t>
          </a:r>
          <a:endParaRPr lang="es-EC" dirty="0"/>
        </a:p>
      </dgm:t>
    </dgm:pt>
    <dgm:pt modelId="{605BF804-5AE8-4D25-A4D7-A73606234E3C}" type="parTrans" cxnId="{95B1A7DD-E77E-4BDE-AF3B-9D48391BF4E6}">
      <dgm:prSet/>
      <dgm:spPr/>
      <dgm:t>
        <a:bodyPr/>
        <a:lstStyle/>
        <a:p>
          <a:endParaRPr lang="es-EC"/>
        </a:p>
      </dgm:t>
    </dgm:pt>
    <dgm:pt modelId="{77AAD048-AC64-46CF-8C42-B5C0E017BEF6}" type="sibTrans" cxnId="{95B1A7DD-E77E-4BDE-AF3B-9D48391BF4E6}">
      <dgm:prSet/>
      <dgm:spPr/>
      <dgm:t>
        <a:bodyPr/>
        <a:lstStyle/>
        <a:p>
          <a:endParaRPr lang="es-EC"/>
        </a:p>
      </dgm:t>
    </dgm:pt>
    <dgm:pt modelId="{FDB06F60-B523-4F2E-AE0C-76267C448446}">
      <dgm:prSet phldrT="[Texto]"/>
      <dgm:spPr/>
      <dgm:t>
        <a:bodyPr/>
        <a:lstStyle/>
        <a:p>
          <a:r>
            <a:rPr lang="es-EC" dirty="0" smtClean="0"/>
            <a:t>El cliente debe acercarse a la Agencia de Viajes para poder realizar una compra.</a:t>
          </a:r>
          <a:endParaRPr lang="es-EC" dirty="0"/>
        </a:p>
      </dgm:t>
    </dgm:pt>
    <dgm:pt modelId="{DF8E51DD-3789-4B22-9668-707F85EF0D3E}" type="parTrans" cxnId="{C16AED50-95C5-4A28-91C3-982DD8C724A1}">
      <dgm:prSet/>
      <dgm:spPr/>
      <dgm:t>
        <a:bodyPr/>
        <a:lstStyle/>
        <a:p>
          <a:endParaRPr lang="es-EC"/>
        </a:p>
      </dgm:t>
    </dgm:pt>
    <dgm:pt modelId="{265E8597-4761-4CDE-A14A-873EC51F8408}" type="sibTrans" cxnId="{C16AED50-95C5-4A28-91C3-982DD8C724A1}">
      <dgm:prSet/>
      <dgm:spPr/>
      <dgm:t>
        <a:bodyPr/>
        <a:lstStyle/>
        <a:p>
          <a:endParaRPr lang="es-EC"/>
        </a:p>
      </dgm:t>
    </dgm:pt>
    <dgm:pt modelId="{2C35E7A8-9B44-4B21-82E1-C00167702943}">
      <dgm:prSet phldrT="[Texto]"/>
      <dgm:spPr/>
      <dgm:t>
        <a:bodyPr/>
        <a:lstStyle/>
        <a:p>
          <a:r>
            <a:rPr lang="es-EC" dirty="0" smtClean="0"/>
            <a:t> </a:t>
          </a:r>
          <a:endParaRPr lang="es-EC" dirty="0"/>
        </a:p>
      </dgm:t>
    </dgm:pt>
    <dgm:pt modelId="{FDDB27BD-A6F2-4AC7-9508-06B550B1383C}" type="parTrans" cxnId="{7DE9F311-977F-4F7F-BBBC-C0B0E4893751}">
      <dgm:prSet/>
      <dgm:spPr/>
      <dgm:t>
        <a:bodyPr/>
        <a:lstStyle/>
        <a:p>
          <a:endParaRPr lang="es-EC"/>
        </a:p>
      </dgm:t>
    </dgm:pt>
    <dgm:pt modelId="{13896F02-47AB-455E-AF34-F25A49CEF241}" type="sibTrans" cxnId="{7DE9F311-977F-4F7F-BBBC-C0B0E4893751}">
      <dgm:prSet/>
      <dgm:spPr/>
      <dgm:t>
        <a:bodyPr/>
        <a:lstStyle/>
        <a:p>
          <a:endParaRPr lang="es-EC"/>
        </a:p>
      </dgm:t>
    </dgm:pt>
    <dgm:pt modelId="{EA4A6BD2-0F4E-4A24-90C0-1F327A834B95}">
      <dgm:prSet phldrT="[Texto]"/>
      <dgm:spPr/>
      <dgm:t>
        <a:bodyPr/>
        <a:lstStyle/>
        <a:p>
          <a:r>
            <a:rPr lang="es-ES_tradnl" dirty="0" smtClean="0"/>
            <a:t>Las transacciones que sean necesarias deben realizarse de manera presencial, corriendo riesgos de pérdida o asalto.</a:t>
          </a:r>
          <a:endParaRPr lang="es-EC" dirty="0"/>
        </a:p>
      </dgm:t>
    </dgm:pt>
    <dgm:pt modelId="{6EC43F5C-5372-4D6D-BE9D-EF26C03DDFBE}" type="parTrans" cxnId="{BBE9AC9F-0FE0-4C96-A9BB-588D27E65C23}">
      <dgm:prSet/>
      <dgm:spPr/>
      <dgm:t>
        <a:bodyPr/>
        <a:lstStyle/>
        <a:p>
          <a:endParaRPr lang="es-EC"/>
        </a:p>
      </dgm:t>
    </dgm:pt>
    <dgm:pt modelId="{B06BE1CD-9B1D-4C9D-848A-B6AE95E4579E}" type="sibTrans" cxnId="{BBE9AC9F-0FE0-4C96-A9BB-588D27E65C23}">
      <dgm:prSet/>
      <dgm:spPr/>
      <dgm:t>
        <a:bodyPr/>
        <a:lstStyle/>
        <a:p>
          <a:endParaRPr lang="es-EC"/>
        </a:p>
      </dgm:t>
    </dgm:pt>
    <dgm:pt modelId="{898CA9DF-6F0C-49FB-85AC-3F4B74BAA890}">
      <dgm:prSet phldrT="[Texto]"/>
      <dgm:spPr/>
      <dgm:t>
        <a:bodyPr/>
        <a:lstStyle/>
        <a:p>
          <a:r>
            <a:rPr lang="es-EC" dirty="0" smtClean="0"/>
            <a:t> </a:t>
          </a:r>
          <a:endParaRPr lang="es-EC" dirty="0"/>
        </a:p>
      </dgm:t>
    </dgm:pt>
    <dgm:pt modelId="{7F9CA6F9-5810-4686-948F-616E50AD76BD}" type="parTrans" cxnId="{704D9AC9-8115-4827-BEE5-2DCD44F75601}">
      <dgm:prSet/>
      <dgm:spPr/>
      <dgm:t>
        <a:bodyPr/>
        <a:lstStyle/>
        <a:p>
          <a:endParaRPr lang="es-EC"/>
        </a:p>
      </dgm:t>
    </dgm:pt>
    <dgm:pt modelId="{F64F1720-60DE-483F-8072-F62C6A72E96D}" type="sibTrans" cxnId="{704D9AC9-8115-4827-BEE5-2DCD44F75601}">
      <dgm:prSet/>
      <dgm:spPr/>
      <dgm:t>
        <a:bodyPr/>
        <a:lstStyle/>
        <a:p>
          <a:endParaRPr lang="es-EC"/>
        </a:p>
      </dgm:t>
    </dgm:pt>
    <dgm:pt modelId="{48D6AC65-D42D-4301-A385-33600B464FC1}">
      <dgm:prSet phldrT="[Texto]"/>
      <dgm:spPr/>
      <dgm:t>
        <a:bodyPr/>
        <a:lstStyle/>
        <a:p>
          <a:r>
            <a:rPr lang="es-EC" dirty="0" smtClean="0"/>
            <a:t>No tiene la posibilidad de abrirse en el mercado, de ofertar ni de vender de manera global los servicios que se posee.</a:t>
          </a:r>
          <a:endParaRPr lang="es-EC" dirty="0"/>
        </a:p>
      </dgm:t>
    </dgm:pt>
    <dgm:pt modelId="{18E1963F-0C30-49A5-910A-4842E6469584}" type="parTrans" cxnId="{B922CD26-F337-4E95-A705-25DA12C80485}">
      <dgm:prSet/>
      <dgm:spPr/>
      <dgm:t>
        <a:bodyPr/>
        <a:lstStyle/>
        <a:p>
          <a:endParaRPr lang="es-EC"/>
        </a:p>
      </dgm:t>
    </dgm:pt>
    <dgm:pt modelId="{12011293-528F-4379-9995-33A8F3B5B5BC}" type="sibTrans" cxnId="{B922CD26-F337-4E95-A705-25DA12C80485}">
      <dgm:prSet/>
      <dgm:spPr/>
      <dgm:t>
        <a:bodyPr/>
        <a:lstStyle/>
        <a:p>
          <a:endParaRPr lang="es-EC"/>
        </a:p>
      </dgm:t>
    </dgm:pt>
    <dgm:pt modelId="{7A0EA86B-FD1D-4EF4-982B-CAA3EBA164E3}" type="pres">
      <dgm:prSet presAssocID="{FB27FC06-5592-415F-B537-2A8C841F1DBB}" presName="linearFlow" presStyleCnt="0">
        <dgm:presLayoutVars>
          <dgm:dir/>
          <dgm:animLvl val="lvl"/>
          <dgm:resizeHandles val="exact"/>
        </dgm:presLayoutVars>
      </dgm:prSet>
      <dgm:spPr/>
      <dgm:t>
        <a:bodyPr/>
        <a:lstStyle/>
        <a:p>
          <a:endParaRPr lang="es-EC"/>
        </a:p>
      </dgm:t>
    </dgm:pt>
    <dgm:pt modelId="{08EA55A3-3C04-438F-B0D8-36989C389E54}" type="pres">
      <dgm:prSet presAssocID="{ED34CAB2-5431-49A6-AC60-C77B30B23317}" presName="composite" presStyleCnt="0"/>
      <dgm:spPr/>
    </dgm:pt>
    <dgm:pt modelId="{757529A1-F857-4799-8CED-8D7BC43BB69E}" type="pres">
      <dgm:prSet presAssocID="{ED34CAB2-5431-49A6-AC60-C77B30B23317}" presName="parentText" presStyleLbl="alignNode1" presStyleIdx="0" presStyleCnt="3">
        <dgm:presLayoutVars>
          <dgm:chMax val="1"/>
          <dgm:bulletEnabled val="1"/>
        </dgm:presLayoutVars>
      </dgm:prSet>
      <dgm:spPr/>
      <dgm:t>
        <a:bodyPr/>
        <a:lstStyle/>
        <a:p>
          <a:endParaRPr lang="es-EC"/>
        </a:p>
      </dgm:t>
    </dgm:pt>
    <dgm:pt modelId="{3DAF4BF8-2A35-4D94-9A8C-EADC74ECB022}" type="pres">
      <dgm:prSet presAssocID="{ED34CAB2-5431-49A6-AC60-C77B30B23317}" presName="descendantText" presStyleLbl="alignAcc1" presStyleIdx="0" presStyleCnt="3">
        <dgm:presLayoutVars>
          <dgm:bulletEnabled val="1"/>
        </dgm:presLayoutVars>
      </dgm:prSet>
      <dgm:spPr/>
      <dgm:t>
        <a:bodyPr/>
        <a:lstStyle/>
        <a:p>
          <a:endParaRPr lang="es-EC"/>
        </a:p>
      </dgm:t>
    </dgm:pt>
    <dgm:pt modelId="{DE5708AC-282A-4972-B9DD-1929557BC5E5}" type="pres">
      <dgm:prSet presAssocID="{77AAD048-AC64-46CF-8C42-B5C0E017BEF6}" presName="sp" presStyleCnt="0"/>
      <dgm:spPr/>
    </dgm:pt>
    <dgm:pt modelId="{85F272DB-B22F-4F67-BB5A-EB1527864719}" type="pres">
      <dgm:prSet presAssocID="{2C35E7A8-9B44-4B21-82E1-C00167702943}" presName="composite" presStyleCnt="0"/>
      <dgm:spPr/>
    </dgm:pt>
    <dgm:pt modelId="{A0C9BF1A-0CEB-4A63-A537-A9E3ACA7B149}" type="pres">
      <dgm:prSet presAssocID="{2C35E7A8-9B44-4B21-82E1-C00167702943}" presName="parentText" presStyleLbl="alignNode1" presStyleIdx="1" presStyleCnt="3">
        <dgm:presLayoutVars>
          <dgm:chMax val="1"/>
          <dgm:bulletEnabled val="1"/>
        </dgm:presLayoutVars>
      </dgm:prSet>
      <dgm:spPr/>
      <dgm:t>
        <a:bodyPr/>
        <a:lstStyle/>
        <a:p>
          <a:endParaRPr lang="es-EC"/>
        </a:p>
      </dgm:t>
    </dgm:pt>
    <dgm:pt modelId="{19A24D99-304A-42D6-AFD5-61C4667CA0DB}" type="pres">
      <dgm:prSet presAssocID="{2C35E7A8-9B44-4B21-82E1-C00167702943}" presName="descendantText" presStyleLbl="alignAcc1" presStyleIdx="1" presStyleCnt="3">
        <dgm:presLayoutVars>
          <dgm:bulletEnabled val="1"/>
        </dgm:presLayoutVars>
      </dgm:prSet>
      <dgm:spPr/>
      <dgm:t>
        <a:bodyPr/>
        <a:lstStyle/>
        <a:p>
          <a:endParaRPr lang="es-EC"/>
        </a:p>
      </dgm:t>
    </dgm:pt>
    <dgm:pt modelId="{A584B088-BBD1-4C86-BD2C-1AE1F5DEACB7}" type="pres">
      <dgm:prSet presAssocID="{13896F02-47AB-455E-AF34-F25A49CEF241}" presName="sp" presStyleCnt="0"/>
      <dgm:spPr/>
    </dgm:pt>
    <dgm:pt modelId="{A2E80303-F3CA-442F-B455-82D884EDF5EF}" type="pres">
      <dgm:prSet presAssocID="{898CA9DF-6F0C-49FB-85AC-3F4B74BAA890}" presName="composite" presStyleCnt="0"/>
      <dgm:spPr/>
    </dgm:pt>
    <dgm:pt modelId="{902B171C-7EC4-445B-9AA0-1EFC64D81433}" type="pres">
      <dgm:prSet presAssocID="{898CA9DF-6F0C-49FB-85AC-3F4B74BAA890}" presName="parentText" presStyleLbl="alignNode1" presStyleIdx="2" presStyleCnt="3">
        <dgm:presLayoutVars>
          <dgm:chMax val="1"/>
          <dgm:bulletEnabled val="1"/>
        </dgm:presLayoutVars>
      </dgm:prSet>
      <dgm:spPr/>
      <dgm:t>
        <a:bodyPr/>
        <a:lstStyle/>
        <a:p>
          <a:endParaRPr lang="es-EC"/>
        </a:p>
      </dgm:t>
    </dgm:pt>
    <dgm:pt modelId="{C7C9C984-9598-48FE-B87E-25BFCC1D0D55}" type="pres">
      <dgm:prSet presAssocID="{898CA9DF-6F0C-49FB-85AC-3F4B74BAA890}" presName="descendantText" presStyleLbl="alignAcc1" presStyleIdx="2" presStyleCnt="3">
        <dgm:presLayoutVars>
          <dgm:bulletEnabled val="1"/>
        </dgm:presLayoutVars>
      </dgm:prSet>
      <dgm:spPr/>
      <dgm:t>
        <a:bodyPr/>
        <a:lstStyle/>
        <a:p>
          <a:endParaRPr lang="es-EC"/>
        </a:p>
      </dgm:t>
    </dgm:pt>
  </dgm:ptLst>
  <dgm:cxnLst>
    <dgm:cxn modelId="{C2D430BB-C477-4DC1-92E3-718DF2C53775}" type="presOf" srcId="{2C35E7A8-9B44-4B21-82E1-C00167702943}" destId="{A0C9BF1A-0CEB-4A63-A537-A9E3ACA7B149}" srcOrd="0" destOrd="0" presId="urn:microsoft.com/office/officeart/2005/8/layout/chevron2"/>
    <dgm:cxn modelId="{B922CD26-F337-4E95-A705-25DA12C80485}" srcId="{898CA9DF-6F0C-49FB-85AC-3F4B74BAA890}" destId="{48D6AC65-D42D-4301-A385-33600B464FC1}" srcOrd="0" destOrd="0" parTransId="{18E1963F-0C30-49A5-910A-4842E6469584}" sibTransId="{12011293-528F-4379-9995-33A8F3B5B5BC}"/>
    <dgm:cxn modelId="{78CC4880-1992-4361-A499-4B6D4FBB91C1}" type="presOf" srcId="{FDB06F60-B523-4F2E-AE0C-76267C448446}" destId="{3DAF4BF8-2A35-4D94-9A8C-EADC74ECB022}" srcOrd="0" destOrd="0" presId="urn:microsoft.com/office/officeart/2005/8/layout/chevron2"/>
    <dgm:cxn modelId="{C2F6D2AA-D079-46CE-9956-75B300835240}" type="presOf" srcId="{EA4A6BD2-0F4E-4A24-90C0-1F327A834B95}" destId="{19A24D99-304A-42D6-AFD5-61C4667CA0DB}" srcOrd="0" destOrd="0" presId="urn:microsoft.com/office/officeart/2005/8/layout/chevron2"/>
    <dgm:cxn modelId="{BBE9AC9F-0FE0-4C96-A9BB-588D27E65C23}" srcId="{2C35E7A8-9B44-4B21-82E1-C00167702943}" destId="{EA4A6BD2-0F4E-4A24-90C0-1F327A834B95}" srcOrd="0" destOrd="0" parTransId="{6EC43F5C-5372-4D6D-BE9D-EF26C03DDFBE}" sibTransId="{B06BE1CD-9B1D-4C9D-848A-B6AE95E4579E}"/>
    <dgm:cxn modelId="{19FBD634-E3F9-4392-A02E-708E220C92C5}" type="presOf" srcId="{898CA9DF-6F0C-49FB-85AC-3F4B74BAA890}" destId="{902B171C-7EC4-445B-9AA0-1EFC64D81433}" srcOrd="0" destOrd="0" presId="urn:microsoft.com/office/officeart/2005/8/layout/chevron2"/>
    <dgm:cxn modelId="{C16AED50-95C5-4A28-91C3-982DD8C724A1}" srcId="{ED34CAB2-5431-49A6-AC60-C77B30B23317}" destId="{FDB06F60-B523-4F2E-AE0C-76267C448446}" srcOrd="0" destOrd="0" parTransId="{DF8E51DD-3789-4B22-9668-707F85EF0D3E}" sibTransId="{265E8597-4761-4CDE-A14A-873EC51F8408}"/>
    <dgm:cxn modelId="{27470C10-70A1-4ACD-A9BB-09260D72532F}" type="presOf" srcId="{48D6AC65-D42D-4301-A385-33600B464FC1}" destId="{C7C9C984-9598-48FE-B87E-25BFCC1D0D55}" srcOrd="0" destOrd="0" presId="urn:microsoft.com/office/officeart/2005/8/layout/chevron2"/>
    <dgm:cxn modelId="{7DE9F311-977F-4F7F-BBBC-C0B0E4893751}" srcId="{FB27FC06-5592-415F-B537-2A8C841F1DBB}" destId="{2C35E7A8-9B44-4B21-82E1-C00167702943}" srcOrd="1" destOrd="0" parTransId="{FDDB27BD-A6F2-4AC7-9508-06B550B1383C}" sibTransId="{13896F02-47AB-455E-AF34-F25A49CEF241}"/>
    <dgm:cxn modelId="{1F169428-EF03-4E5E-9D06-8FFD41517CEF}" type="presOf" srcId="{FB27FC06-5592-415F-B537-2A8C841F1DBB}" destId="{7A0EA86B-FD1D-4EF4-982B-CAA3EBA164E3}" srcOrd="0" destOrd="0" presId="urn:microsoft.com/office/officeart/2005/8/layout/chevron2"/>
    <dgm:cxn modelId="{6D5521F4-8613-4A98-8F18-0E489A2CA94C}" type="presOf" srcId="{ED34CAB2-5431-49A6-AC60-C77B30B23317}" destId="{757529A1-F857-4799-8CED-8D7BC43BB69E}" srcOrd="0" destOrd="0" presId="urn:microsoft.com/office/officeart/2005/8/layout/chevron2"/>
    <dgm:cxn modelId="{704D9AC9-8115-4827-BEE5-2DCD44F75601}" srcId="{FB27FC06-5592-415F-B537-2A8C841F1DBB}" destId="{898CA9DF-6F0C-49FB-85AC-3F4B74BAA890}" srcOrd="2" destOrd="0" parTransId="{7F9CA6F9-5810-4686-948F-616E50AD76BD}" sibTransId="{F64F1720-60DE-483F-8072-F62C6A72E96D}"/>
    <dgm:cxn modelId="{95B1A7DD-E77E-4BDE-AF3B-9D48391BF4E6}" srcId="{FB27FC06-5592-415F-B537-2A8C841F1DBB}" destId="{ED34CAB2-5431-49A6-AC60-C77B30B23317}" srcOrd="0" destOrd="0" parTransId="{605BF804-5AE8-4D25-A4D7-A73606234E3C}" sibTransId="{77AAD048-AC64-46CF-8C42-B5C0E017BEF6}"/>
    <dgm:cxn modelId="{26639BF8-96E3-45BA-BBB7-B9FED877FDD8}" type="presParOf" srcId="{7A0EA86B-FD1D-4EF4-982B-CAA3EBA164E3}" destId="{08EA55A3-3C04-438F-B0D8-36989C389E54}" srcOrd="0" destOrd="0" presId="urn:microsoft.com/office/officeart/2005/8/layout/chevron2"/>
    <dgm:cxn modelId="{3F84A18E-759A-4262-9914-BABB2624BEFF}" type="presParOf" srcId="{08EA55A3-3C04-438F-B0D8-36989C389E54}" destId="{757529A1-F857-4799-8CED-8D7BC43BB69E}" srcOrd="0" destOrd="0" presId="urn:microsoft.com/office/officeart/2005/8/layout/chevron2"/>
    <dgm:cxn modelId="{334A50AD-6681-4F8E-A214-478324B463F7}" type="presParOf" srcId="{08EA55A3-3C04-438F-B0D8-36989C389E54}" destId="{3DAF4BF8-2A35-4D94-9A8C-EADC74ECB022}" srcOrd="1" destOrd="0" presId="urn:microsoft.com/office/officeart/2005/8/layout/chevron2"/>
    <dgm:cxn modelId="{0411F5E9-EF1F-49AB-AF00-DAC4F65AAAA2}" type="presParOf" srcId="{7A0EA86B-FD1D-4EF4-982B-CAA3EBA164E3}" destId="{DE5708AC-282A-4972-B9DD-1929557BC5E5}" srcOrd="1" destOrd="0" presId="urn:microsoft.com/office/officeart/2005/8/layout/chevron2"/>
    <dgm:cxn modelId="{25F735D9-0278-49E5-ACAC-58FCAC1AFB81}" type="presParOf" srcId="{7A0EA86B-FD1D-4EF4-982B-CAA3EBA164E3}" destId="{85F272DB-B22F-4F67-BB5A-EB1527864719}" srcOrd="2" destOrd="0" presId="urn:microsoft.com/office/officeart/2005/8/layout/chevron2"/>
    <dgm:cxn modelId="{DAABA7FD-24B8-43E2-998B-F7F6D86824B8}" type="presParOf" srcId="{85F272DB-B22F-4F67-BB5A-EB1527864719}" destId="{A0C9BF1A-0CEB-4A63-A537-A9E3ACA7B149}" srcOrd="0" destOrd="0" presId="urn:microsoft.com/office/officeart/2005/8/layout/chevron2"/>
    <dgm:cxn modelId="{C51A9823-6FA5-4758-88B0-6764DB52A74A}" type="presParOf" srcId="{85F272DB-B22F-4F67-BB5A-EB1527864719}" destId="{19A24D99-304A-42D6-AFD5-61C4667CA0DB}" srcOrd="1" destOrd="0" presId="urn:microsoft.com/office/officeart/2005/8/layout/chevron2"/>
    <dgm:cxn modelId="{375E2064-F606-4CC4-89F6-C8DD5E397A10}" type="presParOf" srcId="{7A0EA86B-FD1D-4EF4-982B-CAA3EBA164E3}" destId="{A584B088-BBD1-4C86-BD2C-1AE1F5DEACB7}" srcOrd="3" destOrd="0" presId="urn:microsoft.com/office/officeart/2005/8/layout/chevron2"/>
    <dgm:cxn modelId="{ADEAACB6-17C2-4004-B2D6-3AF7A80B2CCD}" type="presParOf" srcId="{7A0EA86B-FD1D-4EF4-982B-CAA3EBA164E3}" destId="{A2E80303-F3CA-442F-B455-82D884EDF5EF}" srcOrd="4" destOrd="0" presId="urn:microsoft.com/office/officeart/2005/8/layout/chevron2"/>
    <dgm:cxn modelId="{58692291-B53A-489B-B247-B76DBA64C989}" type="presParOf" srcId="{A2E80303-F3CA-442F-B455-82D884EDF5EF}" destId="{902B171C-7EC4-445B-9AA0-1EFC64D81433}" srcOrd="0" destOrd="0" presId="urn:microsoft.com/office/officeart/2005/8/layout/chevron2"/>
    <dgm:cxn modelId="{694F92E7-7C63-403D-B1FC-4BB33AC2ACC7}" type="presParOf" srcId="{A2E80303-F3CA-442F-B455-82D884EDF5EF}" destId="{C7C9C984-9598-48FE-B87E-25BFCC1D0D55}"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2BBCE-BD4F-4D54-823D-0B78DA695EFD}"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s-EC"/>
        </a:p>
      </dgm:t>
    </dgm:pt>
    <dgm:pt modelId="{DBE20ADD-057A-4F9D-B1A5-4A8674C2980D}">
      <dgm:prSet phldrT="[Texto]"/>
      <dgm:spPr>
        <a:solidFill>
          <a:schemeClr val="accent6">
            <a:lumMod val="40000"/>
            <a:lumOff val="60000"/>
          </a:schemeClr>
        </a:solidFill>
      </dgm:spPr>
      <dgm:t>
        <a:bodyPr/>
        <a:lstStyle/>
        <a:p>
          <a:r>
            <a:rPr lang="es-ES_tradnl" b="1" dirty="0" smtClean="0">
              <a:solidFill>
                <a:schemeClr val="bg1"/>
              </a:solidFill>
            </a:rPr>
            <a:t>Análisis de Requerimientos de la Aplicación</a:t>
          </a:r>
          <a:endParaRPr lang="es-EC" b="1" dirty="0">
            <a:solidFill>
              <a:schemeClr val="bg1"/>
            </a:solidFill>
          </a:endParaRPr>
        </a:p>
      </dgm:t>
    </dgm:pt>
    <dgm:pt modelId="{68F4C90E-48F5-43A4-8E75-52A48644CE16}" type="parTrans" cxnId="{809ECF5F-23E9-4DBA-9324-35F1E0BF0C65}">
      <dgm:prSet/>
      <dgm:spPr/>
      <dgm:t>
        <a:bodyPr/>
        <a:lstStyle/>
        <a:p>
          <a:endParaRPr lang="es-EC" b="1">
            <a:solidFill>
              <a:schemeClr val="bg1"/>
            </a:solidFill>
          </a:endParaRPr>
        </a:p>
      </dgm:t>
    </dgm:pt>
    <dgm:pt modelId="{BADEACB3-71F3-4102-8194-E049E7B95F07}" type="sibTrans" cxnId="{809ECF5F-23E9-4DBA-9324-35F1E0BF0C65}">
      <dgm:prSet/>
      <dgm:spPr/>
      <dgm:t>
        <a:bodyPr/>
        <a:lstStyle/>
        <a:p>
          <a:endParaRPr lang="es-EC" b="1" dirty="0">
            <a:solidFill>
              <a:schemeClr val="bg1"/>
            </a:solidFill>
          </a:endParaRPr>
        </a:p>
      </dgm:t>
    </dgm:pt>
    <dgm:pt modelId="{87A25845-71FC-4B3E-8C74-42668255C133}">
      <dgm:prSet phldrT="[Texto]"/>
      <dgm:spPr>
        <a:solidFill>
          <a:schemeClr val="accent1">
            <a:lumMod val="60000"/>
            <a:lumOff val="40000"/>
          </a:schemeClr>
        </a:solidFill>
      </dgm:spPr>
      <dgm:t>
        <a:bodyPr/>
        <a:lstStyle/>
        <a:p>
          <a:r>
            <a:rPr lang="es-ES_tradnl" b="1" dirty="0" smtClean="0">
              <a:solidFill>
                <a:schemeClr val="bg1"/>
              </a:solidFill>
            </a:rPr>
            <a:t>Diseño y Modelamiento de la Funcionalidad del Sistema</a:t>
          </a:r>
          <a:endParaRPr lang="es-EC" b="1" dirty="0">
            <a:solidFill>
              <a:schemeClr val="bg1"/>
            </a:solidFill>
          </a:endParaRPr>
        </a:p>
      </dgm:t>
    </dgm:pt>
    <dgm:pt modelId="{575257F7-4BC8-486E-977E-FE104875113C}" type="parTrans" cxnId="{6FA5CD33-B9F3-4281-90D1-5D79797B7B8A}">
      <dgm:prSet/>
      <dgm:spPr/>
      <dgm:t>
        <a:bodyPr/>
        <a:lstStyle/>
        <a:p>
          <a:endParaRPr lang="es-EC" b="1">
            <a:solidFill>
              <a:schemeClr val="bg1"/>
            </a:solidFill>
          </a:endParaRPr>
        </a:p>
      </dgm:t>
    </dgm:pt>
    <dgm:pt modelId="{16EF87B5-21DC-4F25-94D7-4E7A316228C9}" type="sibTrans" cxnId="{6FA5CD33-B9F3-4281-90D1-5D79797B7B8A}">
      <dgm:prSet/>
      <dgm:spPr/>
      <dgm:t>
        <a:bodyPr/>
        <a:lstStyle/>
        <a:p>
          <a:endParaRPr lang="es-EC" b="1" dirty="0">
            <a:solidFill>
              <a:schemeClr val="bg1"/>
            </a:solidFill>
          </a:endParaRPr>
        </a:p>
      </dgm:t>
    </dgm:pt>
    <dgm:pt modelId="{0BDF174E-0A6E-495B-BE66-C24FB81B7066}">
      <dgm:prSet phldrT="[Texto]"/>
      <dgm:spPr/>
      <dgm:t>
        <a:bodyPr/>
        <a:lstStyle/>
        <a:p>
          <a:r>
            <a:rPr lang="es-ES_tradnl" b="1" dirty="0" smtClean="0">
              <a:solidFill>
                <a:schemeClr val="bg1"/>
              </a:solidFill>
            </a:rPr>
            <a:t>Diseñar e Implementar mediante Webml</a:t>
          </a:r>
          <a:endParaRPr lang="es-EC" b="1" dirty="0">
            <a:solidFill>
              <a:schemeClr val="bg1"/>
            </a:solidFill>
          </a:endParaRPr>
        </a:p>
      </dgm:t>
    </dgm:pt>
    <dgm:pt modelId="{4FD7BCD2-6AC8-415B-BE49-774B10318D74}" type="parTrans" cxnId="{5A4FCFE4-424B-4D8C-9992-6AB56362F0AE}">
      <dgm:prSet/>
      <dgm:spPr/>
      <dgm:t>
        <a:bodyPr/>
        <a:lstStyle/>
        <a:p>
          <a:endParaRPr lang="es-EC" b="1">
            <a:solidFill>
              <a:schemeClr val="bg1"/>
            </a:solidFill>
          </a:endParaRPr>
        </a:p>
      </dgm:t>
    </dgm:pt>
    <dgm:pt modelId="{33D43785-9C48-441C-8CCA-FCE03A4C7598}" type="sibTrans" cxnId="{5A4FCFE4-424B-4D8C-9992-6AB56362F0AE}">
      <dgm:prSet/>
      <dgm:spPr/>
      <dgm:t>
        <a:bodyPr/>
        <a:lstStyle/>
        <a:p>
          <a:endParaRPr lang="es-EC" b="1" dirty="0">
            <a:solidFill>
              <a:schemeClr val="bg1"/>
            </a:solidFill>
          </a:endParaRPr>
        </a:p>
      </dgm:t>
    </dgm:pt>
    <dgm:pt modelId="{DAAD848C-D505-4948-8484-EB6F43128ECB}">
      <dgm:prSet phldrT="[Texto]"/>
      <dgm:spPr>
        <a:solidFill>
          <a:schemeClr val="tx2">
            <a:lumMod val="75000"/>
          </a:schemeClr>
        </a:solidFill>
      </dgm:spPr>
      <dgm:t>
        <a:bodyPr/>
        <a:lstStyle/>
        <a:p>
          <a:r>
            <a:rPr lang="es-ES_tradnl" b="1" dirty="0" smtClean="0">
              <a:solidFill>
                <a:schemeClr val="bg1"/>
              </a:solidFill>
            </a:rPr>
            <a:t>Documentación en todo el proceso</a:t>
          </a:r>
          <a:endParaRPr lang="es-EC" b="1" dirty="0">
            <a:solidFill>
              <a:schemeClr val="bg1"/>
            </a:solidFill>
          </a:endParaRPr>
        </a:p>
      </dgm:t>
    </dgm:pt>
    <dgm:pt modelId="{0538406D-4EE9-4FFE-BED0-51CE77F70563}" type="parTrans" cxnId="{DDBE21BB-13DC-4894-B77B-9AB9D6928175}">
      <dgm:prSet/>
      <dgm:spPr/>
      <dgm:t>
        <a:bodyPr/>
        <a:lstStyle/>
        <a:p>
          <a:endParaRPr lang="es-EC" b="1">
            <a:solidFill>
              <a:schemeClr val="bg1"/>
            </a:solidFill>
          </a:endParaRPr>
        </a:p>
      </dgm:t>
    </dgm:pt>
    <dgm:pt modelId="{52F4AC47-AEF1-449B-9418-FCD683B8CB31}" type="sibTrans" cxnId="{DDBE21BB-13DC-4894-B77B-9AB9D6928175}">
      <dgm:prSet/>
      <dgm:spPr/>
      <dgm:t>
        <a:bodyPr/>
        <a:lstStyle/>
        <a:p>
          <a:endParaRPr lang="es-EC" b="1" dirty="0">
            <a:solidFill>
              <a:schemeClr val="bg1"/>
            </a:solidFill>
          </a:endParaRPr>
        </a:p>
      </dgm:t>
    </dgm:pt>
    <dgm:pt modelId="{D3F23908-BCCD-4FAE-B243-78285A2F00E1}">
      <dgm:prSet phldrT="[Texto]"/>
      <dgm:spPr>
        <a:solidFill>
          <a:schemeClr val="accent5">
            <a:lumMod val="40000"/>
            <a:lumOff val="60000"/>
          </a:schemeClr>
        </a:solidFill>
      </dgm:spPr>
      <dgm:t>
        <a:bodyPr/>
        <a:lstStyle/>
        <a:p>
          <a:r>
            <a:rPr lang="es-ES_tradnl" b="1" dirty="0" smtClean="0">
              <a:solidFill>
                <a:schemeClr val="bg1"/>
              </a:solidFill>
            </a:rPr>
            <a:t>Pruebas en cada fase del desarrollo</a:t>
          </a:r>
          <a:endParaRPr lang="es-EC" b="1" dirty="0">
            <a:solidFill>
              <a:schemeClr val="bg1"/>
            </a:solidFill>
          </a:endParaRPr>
        </a:p>
      </dgm:t>
    </dgm:pt>
    <dgm:pt modelId="{451299ED-980B-4EDA-B04F-CA839D8E70B3}" type="parTrans" cxnId="{E2F4283A-FE2A-435D-B13A-2D528BD96BCD}">
      <dgm:prSet/>
      <dgm:spPr/>
      <dgm:t>
        <a:bodyPr/>
        <a:lstStyle/>
        <a:p>
          <a:endParaRPr lang="es-EC" b="1">
            <a:solidFill>
              <a:schemeClr val="bg1"/>
            </a:solidFill>
          </a:endParaRPr>
        </a:p>
      </dgm:t>
    </dgm:pt>
    <dgm:pt modelId="{57D4750B-A9EE-4F4D-8D6F-5C66B69F97CB}" type="sibTrans" cxnId="{E2F4283A-FE2A-435D-B13A-2D528BD96BCD}">
      <dgm:prSet/>
      <dgm:spPr/>
      <dgm:t>
        <a:bodyPr/>
        <a:lstStyle/>
        <a:p>
          <a:endParaRPr lang="es-EC" b="1" dirty="0">
            <a:solidFill>
              <a:schemeClr val="bg1"/>
            </a:solidFill>
          </a:endParaRPr>
        </a:p>
      </dgm:t>
    </dgm:pt>
    <dgm:pt modelId="{FA678366-A531-4D25-A618-AB9BE02CCA8E}" type="pres">
      <dgm:prSet presAssocID="{0542BBCE-BD4F-4D54-823D-0B78DA695EFD}" presName="cycle" presStyleCnt="0">
        <dgm:presLayoutVars>
          <dgm:dir/>
          <dgm:resizeHandles val="exact"/>
        </dgm:presLayoutVars>
      </dgm:prSet>
      <dgm:spPr/>
      <dgm:t>
        <a:bodyPr/>
        <a:lstStyle/>
        <a:p>
          <a:endParaRPr lang="es-EC"/>
        </a:p>
      </dgm:t>
    </dgm:pt>
    <dgm:pt modelId="{6AD6B583-2E95-4468-98BE-7D259858DC12}" type="pres">
      <dgm:prSet presAssocID="{DBE20ADD-057A-4F9D-B1A5-4A8674C2980D}" presName="node" presStyleLbl="node1" presStyleIdx="0" presStyleCnt="5">
        <dgm:presLayoutVars>
          <dgm:bulletEnabled val="1"/>
        </dgm:presLayoutVars>
      </dgm:prSet>
      <dgm:spPr/>
      <dgm:t>
        <a:bodyPr/>
        <a:lstStyle/>
        <a:p>
          <a:endParaRPr lang="es-EC"/>
        </a:p>
      </dgm:t>
    </dgm:pt>
    <dgm:pt modelId="{153C1300-4FC7-4B92-ADFA-B17A28B786C5}" type="pres">
      <dgm:prSet presAssocID="{DBE20ADD-057A-4F9D-B1A5-4A8674C2980D}" presName="spNode" presStyleCnt="0"/>
      <dgm:spPr/>
    </dgm:pt>
    <dgm:pt modelId="{0FC12B70-25ED-4CFB-9DF1-67D9D7F96263}" type="pres">
      <dgm:prSet presAssocID="{BADEACB3-71F3-4102-8194-E049E7B95F07}" presName="sibTrans" presStyleLbl="sibTrans1D1" presStyleIdx="0" presStyleCnt="5"/>
      <dgm:spPr/>
      <dgm:t>
        <a:bodyPr/>
        <a:lstStyle/>
        <a:p>
          <a:endParaRPr lang="es-EC"/>
        </a:p>
      </dgm:t>
    </dgm:pt>
    <dgm:pt modelId="{6444507A-1F12-404A-AB8C-7BB620BD00EA}" type="pres">
      <dgm:prSet presAssocID="{87A25845-71FC-4B3E-8C74-42668255C133}" presName="node" presStyleLbl="node1" presStyleIdx="1" presStyleCnt="5" custRadScaleRad="99934" custRadScaleInc="-3412">
        <dgm:presLayoutVars>
          <dgm:bulletEnabled val="1"/>
        </dgm:presLayoutVars>
      </dgm:prSet>
      <dgm:spPr/>
      <dgm:t>
        <a:bodyPr/>
        <a:lstStyle/>
        <a:p>
          <a:endParaRPr lang="es-EC"/>
        </a:p>
      </dgm:t>
    </dgm:pt>
    <dgm:pt modelId="{EE7E87B1-4E67-477D-875C-0749A7A8AE40}" type="pres">
      <dgm:prSet presAssocID="{87A25845-71FC-4B3E-8C74-42668255C133}" presName="spNode" presStyleCnt="0"/>
      <dgm:spPr/>
    </dgm:pt>
    <dgm:pt modelId="{E4E94E7F-C0F2-4723-8E79-B4D15D9D106D}" type="pres">
      <dgm:prSet presAssocID="{16EF87B5-21DC-4F25-94D7-4E7A316228C9}" presName="sibTrans" presStyleLbl="sibTrans1D1" presStyleIdx="1" presStyleCnt="5"/>
      <dgm:spPr/>
      <dgm:t>
        <a:bodyPr/>
        <a:lstStyle/>
        <a:p>
          <a:endParaRPr lang="es-EC"/>
        </a:p>
      </dgm:t>
    </dgm:pt>
    <dgm:pt modelId="{3E733F2C-FC22-4B4E-A838-6D78CEAE8821}" type="pres">
      <dgm:prSet presAssocID="{0BDF174E-0A6E-495B-BE66-C24FB81B7066}" presName="node" presStyleLbl="node1" presStyleIdx="2" presStyleCnt="5">
        <dgm:presLayoutVars>
          <dgm:bulletEnabled val="1"/>
        </dgm:presLayoutVars>
      </dgm:prSet>
      <dgm:spPr/>
      <dgm:t>
        <a:bodyPr/>
        <a:lstStyle/>
        <a:p>
          <a:endParaRPr lang="es-EC"/>
        </a:p>
      </dgm:t>
    </dgm:pt>
    <dgm:pt modelId="{002215C6-5BA0-4AC5-B19E-16FB8E6F0A56}" type="pres">
      <dgm:prSet presAssocID="{0BDF174E-0A6E-495B-BE66-C24FB81B7066}" presName="spNode" presStyleCnt="0"/>
      <dgm:spPr/>
    </dgm:pt>
    <dgm:pt modelId="{CD348867-9C81-4F45-ACA1-5AA7A38399B8}" type="pres">
      <dgm:prSet presAssocID="{33D43785-9C48-441C-8CCA-FCE03A4C7598}" presName="sibTrans" presStyleLbl="sibTrans1D1" presStyleIdx="2" presStyleCnt="5"/>
      <dgm:spPr/>
      <dgm:t>
        <a:bodyPr/>
        <a:lstStyle/>
        <a:p>
          <a:endParaRPr lang="es-EC"/>
        </a:p>
      </dgm:t>
    </dgm:pt>
    <dgm:pt modelId="{76A68C2D-FA66-4E46-A28F-10F82E789DAB}" type="pres">
      <dgm:prSet presAssocID="{DAAD848C-D505-4948-8484-EB6F43128ECB}" presName="node" presStyleLbl="node1" presStyleIdx="3" presStyleCnt="5">
        <dgm:presLayoutVars>
          <dgm:bulletEnabled val="1"/>
        </dgm:presLayoutVars>
      </dgm:prSet>
      <dgm:spPr/>
      <dgm:t>
        <a:bodyPr/>
        <a:lstStyle/>
        <a:p>
          <a:endParaRPr lang="es-EC"/>
        </a:p>
      </dgm:t>
    </dgm:pt>
    <dgm:pt modelId="{1B2ACDA0-A933-4499-BDE2-A13057C4D919}" type="pres">
      <dgm:prSet presAssocID="{DAAD848C-D505-4948-8484-EB6F43128ECB}" presName="spNode" presStyleCnt="0"/>
      <dgm:spPr/>
    </dgm:pt>
    <dgm:pt modelId="{1D93D7FB-416A-4EAF-9D7C-52E415F0694E}" type="pres">
      <dgm:prSet presAssocID="{52F4AC47-AEF1-449B-9418-FCD683B8CB31}" presName="sibTrans" presStyleLbl="sibTrans1D1" presStyleIdx="3" presStyleCnt="5"/>
      <dgm:spPr/>
      <dgm:t>
        <a:bodyPr/>
        <a:lstStyle/>
        <a:p>
          <a:endParaRPr lang="es-EC"/>
        </a:p>
      </dgm:t>
    </dgm:pt>
    <dgm:pt modelId="{84E7C9E3-6F0A-4CF3-A274-BEE35CC3D0C0}" type="pres">
      <dgm:prSet presAssocID="{D3F23908-BCCD-4FAE-B243-78285A2F00E1}" presName="node" presStyleLbl="node1" presStyleIdx="4" presStyleCnt="5">
        <dgm:presLayoutVars>
          <dgm:bulletEnabled val="1"/>
        </dgm:presLayoutVars>
      </dgm:prSet>
      <dgm:spPr/>
      <dgm:t>
        <a:bodyPr/>
        <a:lstStyle/>
        <a:p>
          <a:endParaRPr lang="es-EC"/>
        </a:p>
      </dgm:t>
    </dgm:pt>
    <dgm:pt modelId="{56F56526-C3A8-4345-B411-AE3D81B69467}" type="pres">
      <dgm:prSet presAssocID="{D3F23908-BCCD-4FAE-B243-78285A2F00E1}" presName="spNode" presStyleCnt="0"/>
      <dgm:spPr/>
    </dgm:pt>
    <dgm:pt modelId="{817F7BA3-3163-45F2-A0B9-83E7C05310A1}" type="pres">
      <dgm:prSet presAssocID="{57D4750B-A9EE-4F4D-8D6F-5C66B69F97CB}" presName="sibTrans" presStyleLbl="sibTrans1D1" presStyleIdx="4" presStyleCnt="5"/>
      <dgm:spPr/>
      <dgm:t>
        <a:bodyPr/>
        <a:lstStyle/>
        <a:p>
          <a:endParaRPr lang="es-EC"/>
        </a:p>
      </dgm:t>
    </dgm:pt>
  </dgm:ptLst>
  <dgm:cxnLst>
    <dgm:cxn modelId="{6FA5CD33-B9F3-4281-90D1-5D79797B7B8A}" srcId="{0542BBCE-BD4F-4D54-823D-0B78DA695EFD}" destId="{87A25845-71FC-4B3E-8C74-42668255C133}" srcOrd="1" destOrd="0" parTransId="{575257F7-4BC8-486E-977E-FE104875113C}" sibTransId="{16EF87B5-21DC-4F25-94D7-4E7A316228C9}"/>
    <dgm:cxn modelId="{36F1FC46-501C-4952-8399-954728FC0D6F}" type="presOf" srcId="{33D43785-9C48-441C-8CCA-FCE03A4C7598}" destId="{CD348867-9C81-4F45-ACA1-5AA7A38399B8}" srcOrd="0" destOrd="0" presId="urn:microsoft.com/office/officeart/2005/8/layout/cycle6"/>
    <dgm:cxn modelId="{809ECF5F-23E9-4DBA-9324-35F1E0BF0C65}" srcId="{0542BBCE-BD4F-4D54-823D-0B78DA695EFD}" destId="{DBE20ADD-057A-4F9D-B1A5-4A8674C2980D}" srcOrd="0" destOrd="0" parTransId="{68F4C90E-48F5-43A4-8E75-52A48644CE16}" sibTransId="{BADEACB3-71F3-4102-8194-E049E7B95F07}"/>
    <dgm:cxn modelId="{9121D1A9-DC3F-4A94-9458-153ADB1924A6}" type="presOf" srcId="{0BDF174E-0A6E-495B-BE66-C24FB81B7066}" destId="{3E733F2C-FC22-4B4E-A838-6D78CEAE8821}" srcOrd="0" destOrd="0" presId="urn:microsoft.com/office/officeart/2005/8/layout/cycle6"/>
    <dgm:cxn modelId="{DDBE21BB-13DC-4894-B77B-9AB9D6928175}" srcId="{0542BBCE-BD4F-4D54-823D-0B78DA695EFD}" destId="{DAAD848C-D505-4948-8484-EB6F43128ECB}" srcOrd="3" destOrd="0" parTransId="{0538406D-4EE9-4FFE-BED0-51CE77F70563}" sibTransId="{52F4AC47-AEF1-449B-9418-FCD683B8CB31}"/>
    <dgm:cxn modelId="{04883180-1870-487D-BF23-07800DCF38BC}" type="presOf" srcId="{87A25845-71FC-4B3E-8C74-42668255C133}" destId="{6444507A-1F12-404A-AB8C-7BB620BD00EA}" srcOrd="0" destOrd="0" presId="urn:microsoft.com/office/officeart/2005/8/layout/cycle6"/>
    <dgm:cxn modelId="{07D852EE-0D98-4570-89D5-C635780E1A15}" type="presOf" srcId="{D3F23908-BCCD-4FAE-B243-78285A2F00E1}" destId="{84E7C9E3-6F0A-4CF3-A274-BEE35CC3D0C0}" srcOrd="0" destOrd="0" presId="urn:microsoft.com/office/officeart/2005/8/layout/cycle6"/>
    <dgm:cxn modelId="{68B48374-70DA-4D39-9B8E-14A8EE4BBCF3}" type="presOf" srcId="{DBE20ADD-057A-4F9D-B1A5-4A8674C2980D}" destId="{6AD6B583-2E95-4468-98BE-7D259858DC12}" srcOrd="0" destOrd="0" presId="urn:microsoft.com/office/officeart/2005/8/layout/cycle6"/>
    <dgm:cxn modelId="{E2F4283A-FE2A-435D-B13A-2D528BD96BCD}" srcId="{0542BBCE-BD4F-4D54-823D-0B78DA695EFD}" destId="{D3F23908-BCCD-4FAE-B243-78285A2F00E1}" srcOrd="4" destOrd="0" parTransId="{451299ED-980B-4EDA-B04F-CA839D8E70B3}" sibTransId="{57D4750B-A9EE-4F4D-8D6F-5C66B69F97CB}"/>
    <dgm:cxn modelId="{F579196D-5DCF-45AA-9A27-619DBDECFB68}" type="presOf" srcId="{DAAD848C-D505-4948-8484-EB6F43128ECB}" destId="{76A68C2D-FA66-4E46-A28F-10F82E789DAB}" srcOrd="0" destOrd="0" presId="urn:microsoft.com/office/officeart/2005/8/layout/cycle6"/>
    <dgm:cxn modelId="{6CAF2072-CCE5-4BEE-8A75-9F407086A46C}" type="presOf" srcId="{57D4750B-A9EE-4F4D-8D6F-5C66B69F97CB}" destId="{817F7BA3-3163-45F2-A0B9-83E7C05310A1}" srcOrd="0" destOrd="0" presId="urn:microsoft.com/office/officeart/2005/8/layout/cycle6"/>
    <dgm:cxn modelId="{CBA9E10F-6044-4A9F-84D2-D4FF890DE2DE}" type="presOf" srcId="{52F4AC47-AEF1-449B-9418-FCD683B8CB31}" destId="{1D93D7FB-416A-4EAF-9D7C-52E415F0694E}" srcOrd="0" destOrd="0" presId="urn:microsoft.com/office/officeart/2005/8/layout/cycle6"/>
    <dgm:cxn modelId="{C307FA67-9D9A-4216-91C3-B2B98F0E43B6}" type="presOf" srcId="{0542BBCE-BD4F-4D54-823D-0B78DA695EFD}" destId="{FA678366-A531-4D25-A618-AB9BE02CCA8E}" srcOrd="0" destOrd="0" presId="urn:microsoft.com/office/officeart/2005/8/layout/cycle6"/>
    <dgm:cxn modelId="{F1A326C6-D9E5-47EA-8F94-0C7CAC031D9C}" type="presOf" srcId="{16EF87B5-21DC-4F25-94D7-4E7A316228C9}" destId="{E4E94E7F-C0F2-4723-8E79-B4D15D9D106D}" srcOrd="0" destOrd="0" presId="urn:microsoft.com/office/officeart/2005/8/layout/cycle6"/>
    <dgm:cxn modelId="{F40B7985-5678-403D-90D5-6B54FAAC5C41}" type="presOf" srcId="{BADEACB3-71F3-4102-8194-E049E7B95F07}" destId="{0FC12B70-25ED-4CFB-9DF1-67D9D7F96263}" srcOrd="0" destOrd="0" presId="urn:microsoft.com/office/officeart/2005/8/layout/cycle6"/>
    <dgm:cxn modelId="{5A4FCFE4-424B-4D8C-9992-6AB56362F0AE}" srcId="{0542BBCE-BD4F-4D54-823D-0B78DA695EFD}" destId="{0BDF174E-0A6E-495B-BE66-C24FB81B7066}" srcOrd="2" destOrd="0" parTransId="{4FD7BCD2-6AC8-415B-BE49-774B10318D74}" sibTransId="{33D43785-9C48-441C-8CCA-FCE03A4C7598}"/>
    <dgm:cxn modelId="{B4109C4B-F083-4987-AB13-C04D6015FBDD}" type="presParOf" srcId="{FA678366-A531-4D25-A618-AB9BE02CCA8E}" destId="{6AD6B583-2E95-4468-98BE-7D259858DC12}" srcOrd="0" destOrd="0" presId="urn:microsoft.com/office/officeart/2005/8/layout/cycle6"/>
    <dgm:cxn modelId="{80A6A260-28C5-476C-8DA5-AE70E59BB6F3}" type="presParOf" srcId="{FA678366-A531-4D25-A618-AB9BE02CCA8E}" destId="{153C1300-4FC7-4B92-ADFA-B17A28B786C5}" srcOrd="1" destOrd="0" presId="urn:microsoft.com/office/officeart/2005/8/layout/cycle6"/>
    <dgm:cxn modelId="{0BBABDD7-B4FC-4657-8F39-D9EAE61AA677}" type="presParOf" srcId="{FA678366-A531-4D25-A618-AB9BE02CCA8E}" destId="{0FC12B70-25ED-4CFB-9DF1-67D9D7F96263}" srcOrd="2" destOrd="0" presId="urn:microsoft.com/office/officeart/2005/8/layout/cycle6"/>
    <dgm:cxn modelId="{E6248362-E774-4485-959B-C84ECFCD9D78}" type="presParOf" srcId="{FA678366-A531-4D25-A618-AB9BE02CCA8E}" destId="{6444507A-1F12-404A-AB8C-7BB620BD00EA}" srcOrd="3" destOrd="0" presId="urn:microsoft.com/office/officeart/2005/8/layout/cycle6"/>
    <dgm:cxn modelId="{44A78D92-48CF-4499-BE3F-F4EDB75FF94D}" type="presParOf" srcId="{FA678366-A531-4D25-A618-AB9BE02CCA8E}" destId="{EE7E87B1-4E67-477D-875C-0749A7A8AE40}" srcOrd="4" destOrd="0" presId="urn:microsoft.com/office/officeart/2005/8/layout/cycle6"/>
    <dgm:cxn modelId="{8687F3FF-3FCD-44D5-B005-11432E3BAE5F}" type="presParOf" srcId="{FA678366-A531-4D25-A618-AB9BE02CCA8E}" destId="{E4E94E7F-C0F2-4723-8E79-B4D15D9D106D}" srcOrd="5" destOrd="0" presId="urn:microsoft.com/office/officeart/2005/8/layout/cycle6"/>
    <dgm:cxn modelId="{1209590A-E0C2-4383-85A5-9A323F513917}" type="presParOf" srcId="{FA678366-A531-4D25-A618-AB9BE02CCA8E}" destId="{3E733F2C-FC22-4B4E-A838-6D78CEAE8821}" srcOrd="6" destOrd="0" presId="urn:microsoft.com/office/officeart/2005/8/layout/cycle6"/>
    <dgm:cxn modelId="{9C9FCD31-9F14-4CF7-B6D1-8CDB1E174C75}" type="presParOf" srcId="{FA678366-A531-4D25-A618-AB9BE02CCA8E}" destId="{002215C6-5BA0-4AC5-B19E-16FB8E6F0A56}" srcOrd="7" destOrd="0" presId="urn:microsoft.com/office/officeart/2005/8/layout/cycle6"/>
    <dgm:cxn modelId="{A69F6234-B849-42B9-B4EA-DEF1AFA3352D}" type="presParOf" srcId="{FA678366-A531-4D25-A618-AB9BE02CCA8E}" destId="{CD348867-9C81-4F45-ACA1-5AA7A38399B8}" srcOrd="8" destOrd="0" presId="urn:microsoft.com/office/officeart/2005/8/layout/cycle6"/>
    <dgm:cxn modelId="{B8EADE5A-5D07-4FC5-A0E5-335A7865C17A}" type="presParOf" srcId="{FA678366-A531-4D25-A618-AB9BE02CCA8E}" destId="{76A68C2D-FA66-4E46-A28F-10F82E789DAB}" srcOrd="9" destOrd="0" presId="urn:microsoft.com/office/officeart/2005/8/layout/cycle6"/>
    <dgm:cxn modelId="{2B8204C5-9566-4D56-B548-F019376BED72}" type="presParOf" srcId="{FA678366-A531-4D25-A618-AB9BE02CCA8E}" destId="{1B2ACDA0-A933-4499-BDE2-A13057C4D919}" srcOrd="10" destOrd="0" presId="urn:microsoft.com/office/officeart/2005/8/layout/cycle6"/>
    <dgm:cxn modelId="{23D8B3F4-6C13-47DF-8E4F-AE67C22041BC}" type="presParOf" srcId="{FA678366-A531-4D25-A618-AB9BE02CCA8E}" destId="{1D93D7FB-416A-4EAF-9D7C-52E415F0694E}" srcOrd="11" destOrd="0" presId="urn:microsoft.com/office/officeart/2005/8/layout/cycle6"/>
    <dgm:cxn modelId="{A8FF866E-635E-40BC-8971-1FE0C08DF1E2}" type="presParOf" srcId="{FA678366-A531-4D25-A618-AB9BE02CCA8E}" destId="{84E7C9E3-6F0A-4CF3-A274-BEE35CC3D0C0}" srcOrd="12" destOrd="0" presId="urn:microsoft.com/office/officeart/2005/8/layout/cycle6"/>
    <dgm:cxn modelId="{D61116A2-F69A-4A12-B11F-0AAC3750EB81}" type="presParOf" srcId="{FA678366-A531-4D25-A618-AB9BE02CCA8E}" destId="{56F56526-C3A8-4345-B411-AE3D81B69467}" srcOrd="13" destOrd="0" presId="urn:microsoft.com/office/officeart/2005/8/layout/cycle6"/>
    <dgm:cxn modelId="{F10D4777-D612-4AEE-90EC-1F6C125A399D}" type="presParOf" srcId="{FA678366-A531-4D25-A618-AB9BE02CCA8E}" destId="{817F7BA3-3163-45F2-A0B9-83E7C05310A1}" srcOrd="14" destOrd="0" presId="urn:microsoft.com/office/officeart/2005/8/layout/cycle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8D09B0-365B-4CDE-B938-75CB8825E432}"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15084F7B-4FE0-4968-B77C-91E6CF3A3CC4}">
      <dgm:prSet phldrT="[Texto]"/>
      <dgm:spPr/>
      <dgm:t>
        <a:bodyPr/>
        <a:lstStyle/>
        <a:p>
          <a:pPr algn="just"/>
          <a:r>
            <a:rPr lang="es-MX" dirty="0" smtClean="0"/>
            <a:t>Es un proceso de desarrollo de software, que junto con UML (Lenguaje Unificado de Modelamiento), hace de esta la metodología más utilizada para el análisis, implementación y documentación de sistemas orientados a objetos.</a:t>
          </a:r>
          <a:r>
            <a:rPr lang="es-ES_tradnl" dirty="0" smtClean="0"/>
            <a:t>. </a:t>
          </a:r>
          <a:endParaRPr lang="es-EC" dirty="0"/>
        </a:p>
      </dgm:t>
    </dgm:pt>
    <dgm:pt modelId="{3F4E04FD-F9DD-4B3B-96F5-F3D2AB6ED6F3}" type="parTrans" cxnId="{E95CAF37-4E69-46DF-B80A-453B6E0D4CBD}">
      <dgm:prSet/>
      <dgm:spPr/>
      <dgm:t>
        <a:bodyPr/>
        <a:lstStyle/>
        <a:p>
          <a:endParaRPr lang="es-EC"/>
        </a:p>
      </dgm:t>
    </dgm:pt>
    <dgm:pt modelId="{9F1CCB19-D872-41E9-869A-56879DC79C01}" type="sibTrans" cxnId="{E95CAF37-4E69-46DF-B80A-453B6E0D4CBD}">
      <dgm:prSet/>
      <dgm:spPr/>
      <dgm:t>
        <a:bodyPr/>
        <a:lstStyle/>
        <a:p>
          <a:endParaRPr lang="es-EC"/>
        </a:p>
      </dgm:t>
    </dgm:pt>
    <dgm:pt modelId="{0438AC88-E62C-483D-8DE5-2447BDFE25E1}" type="pres">
      <dgm:prSet presAssocID="{7B8D09B0-365B-4CDE-B938-75CB8825E432}" presName="linear" presStyleCnt="0">
        <dgm:presLayoutVars>
          <dgm:animLvl val="lvl"/>
          <dgm:resizeHandles val="exact"/>
        </dgm:presLayoutVars>
      </dgm:prSet>
      <dgm:spPr/>
      <dgm:t>
        <a:bodyPr/>
        <a:lstStyle/>
        <a:p>
          <a:endParaRPr lang="es-EC"/>
        </a:p>
      </dgm:t>
    </dgm:pt>
    <dgm:pt modelId="{FC7B4444-10DB-4882-9227-C1A3CE5F5159}" type="pres">
      <dgm:prSet presAssocID="{15084F7B-4FE0-4968-B77C-91E6CF3A3CC4}" presName="parentText" presStyleLbl="node1" presStyleIdx="0" presStyleCnt="1" custScaleY="108259" custLinFactNeighborX="-46552" custLinFactNeighborY="-6741">
        <dgm:presLayoutVars>
          <dgm:chMax val="0"/>
          <dgm:bulletEnabled val="1"/>
        </dgm:presLayoutVars>
      </dgm:prSet>
      <dgm:spPr/>
      <dgm:t>
        <a:bodyPr/>
        <a:lstStyle/>
        <a:p>
          <a:endParaRPr lang="es-EC"/>
        </a:p>
      </dgm:t>
    </dgm:pt>
  </dgm:ptLst>
  <dgm:cxnLst>
    <dgm:cxn modelId="{C4F13E21-CB0B-4FA3-B311-508924B2EA39}" type="presOf" srcId="{7B8D09B0-365B-4CDE-B938-75CB8825E432}" destId="{0438AC88-E62C-483D-8DE5-2447BDFE25E1}" srcOrd="0" destOrd="0" presId="urn:microsoft.com/office/officeart/2005/8/layout/vList2"/>
    <dgm:cxn modelId="{E95CAF37-4E69-46DF-B80A-453B6E0D4CBD}" srcId="{7B8D09B0-365B-4CDE-B938-75CB8825E432}" destId="{15084F7B-4FE0-4968-B77C-91E6CF3A3CC4}" srcOrd="0" destOrd="0" parTransId="{3F4E04FD-F9DD-4B3B-96F5-F3D2AB6ED6F3}" sibTransId="{9F1CCB19-D872-41E9-869A-56879DC79C01}"/>
    <dgm:cxn modelId="{5DAF2F44-09E3-4FEE-97D7-86F8DE79937F}" type="presOf" srcId="{15084F7B-4FE0-4968-B77C-91E6CF3A3CC4}" destId="{FC7B4444-10DB-4882-9227-C1A3CE5F5159}" srcOrd="0" destOrd="0" presId="urn:microsoft.com/office/officeart/2005/8/layout/vList2"/>
    <dgm:cxn modelId="{413A755C-93A4-47F8-9CE0-223FDCE3F56F}" type="presParOf" srcId="{0438AC88-E62C-483D-8DE5-2447BDFE25E1}" destId="{FC7B4444-10DB-4882-9227-C1A3CE5F5159}"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7B8D09B0-365B-4CDE-B938-75CB8825E432}"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15084F7B-4FE0-4968-B77C-91E6CF3A3CC4}">
      <dgm:prSet phldrT="[Texto]"/>
      <dgm:spPr/>
      <dgm:t>
        <a:bodyPr/>
        <a:lstStyle/>
        <a:p>
          <a:r>
            <a:rPr lang="es-ES_tradnl" dirty="0" smtClean="0"/>
            <a:t>WebML es un lenguaje conceptual para el diseño de aplicaciones Web. </a:t>
          </a:r>
          <a:endParaRPr lang="es-EC" dirty="0"/>
        </a:p>
      </dgm:t>
    </dgm:pt>
    <dgm:pt modelId="{3F4E04FD-F9DD-4B3B-96F5-F3D2AB6ED6F3}" type="parTrans" cxnId="{E95CAF37-4E69-46DF-B80A-453B6E0D4CBD}">
      <dgm:prSet/>
      <dgm:spPr/>
      <dgm:t>
        <a:bodyPr/>
        <a:lstStyle/>
        <a:p>
          <a:endParaRPr lang="es-EC"/>
        </a:p>
      </dgm:t>
    </dgm:pt>
    <dgm:pt modelId="{9F1CCB19-D872-41E9-869A-56879DC79C01}" type="sibTrans" cxnId="{E95CAF37-4E69-46DF-B80A-453B6E0D4CBD}">
      <dgm:prSet/>
      <dgm:spPr/>
      <dgm:t>
        <a:bodyPr/>
        <a:lstStyle/>
        <a:p>
          <a:endParaRPr lang="es-EC"/>
        </a:p>
      </dgm:t>
    </dgm:pt>
    <dgm:pt modelId="{0438AC88-E62C-483D-8DE5-2447BDFE25E1}" type="pres">
      <dgm:prSet presAssocID="{7B8D09B0-365B-4CDE-B938-75CB8825E432}" presName="linear" presStyleCnt="0">
        <dgm:presLayoutVars>
          <dgm:animLvl val="lvl"/>
          <dgm:resizeHandles val="exact"/>
        </dgm:presLayoutVars>
      </dgm:prSet>
      <dgm:spPr/>
      <dgm:t>
        <a:bodyPr/>
        <a:lstStyle/>
        <a:p>
          <a:endParaRPr lang="es-EC"/>
        </a:p>
      </dgm:t>
    </dgm:pt>
    <dgm:pt modelId="{FC7B4444-10DB-4882-9227-C1A3CE5F5159}" type="pres">
      <dgm:prSet presAssocID="{15084F7B-4FE0-4968-B77C-91E6CF3A3CC4}" presName="parentText" presStyleLbl="node1" presStyleIdx="0" presStyleCnt="1" custLinFactNeighborX="-46552" custLinFactNeighborY="-6741">
        <dgm:presLayoutVars>
          <dgm:chMax val="0"/>
          <dgm:bulletEnabled val="1"/>
        </dgm:presLayoutVars>
      </dgm:prSet>
      <dgm:spPr/>
      <dgm:t>
        <a:bodyPr/>
        <a:lstStyle/>
        <a:p>
          <a:endParaRPr lang="es-EC"/>
        </a:p>
      </dgm:t>
    </dgm:pt>
  </dgm:ptLst>
  <dgm:cxnLst>
    <dgm:cxn modelId="{E3CBFA5B-2F12-4386-9A5E-953B5C9DB338}" type="presOf" srcId="{15084F7B-4FE0-4968-B77C-91E6CF3A3CC4}" destId="{FC7B4444-10DB-4882-9227-C1A3CE5F5159}" srcOrd="0" destOrd="0" presId="urn:microsoft.com/office/officeart/2005/8/layout/vList2"/>
    <dgm:cxn modelId="{21D96E98-2CB9-4F4B-8789-126AEBE0F6F5}" type="presOf" srcId="{7B8D09B0-365B-4CDE-B938-75CB8825E432}" destId="{0438AC88-E62C-483D-8DE5-2447BDFE25E1}" srcOrd="0" destOrd="0" presId="urn:microsoft.com/office/officeart/2005/8/layout/vList2"/>
    <dgm:cxn modelId="{E95CAF37-4E69-46DF-B80A-453B6E0D4CBD}" srcId="{7B8D09B0-365B-4CDE-B938-75CB8825E432}" destId="{15084F7B-4FE0-4968-B77C-91E6CF3A3CC4}" srcOrd="0" destOrd="0" parTransId="{3F4E04FD-F9DD-4B3B-96F5-F3D2AB6ED6F3}" sibTransId="{9F1CCB19-D872-41E9-869A-56879DC79C01}"/>
    <dgm:cxn modelId="{79CD049B-9E91-435B-9219-BB29EDEDDB8E}" type="presParOf" srcId="{0438AC88-E62C-483D-8DE5-2447BDFE25E1}" destId="{FC7B4444-10DB-4882-9227-C1A3CE5F5159}"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A9EEF1-5A2E-4105-9484-37BD8E0E9F3D}"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s-EC"/>
        </a:p>
      </dgm:t>
    </dgm:pt>
    <dgm:pt modelId="{1709035E-17B2-4664-ADC2-69047A3B750A}">
      <dgm:prSet phldrT="[Texto]"/>
      <dgm:spPr/>
      <dgm:t>
        <a:bodyPr/>
        <a:lstStyle/>
        <a:p>
          <a:pPr algn="just"/>
          <a:r>
            <a:rPr lang="es-EC" b="1" dirty="0" smtClean="0"/>
            <a:t>Para el diseño de Aplicaciones Web que usan datos intensivamente.</a:t>
          </a:r>
          <a:endParaRPr lang="es-EC" b="1" dirty="0"/>
        </a:p>
      </dgm:t>
    </dgm:pt>
    <dgm:pt modelId="{21EA495E-7160-4CCC-B514-27E018CD3676}" type="parTrans" cxnId="{AB0C16D1-86C6-4ABA-931F-2ED88D884909}">
      <dgm:prSet/>
      <dgm:spPr/>
      <dgm:t>
        <a:bodyPr/>
        <a:lstStyle/>
        <a:p>
          <a:endParaRPr lang="es-EC" b="1"/>
        </a:p>
      </dgm:t>
    </dgm:pt>
    <dgm:pt modelId="{D91FACEE-F2D4-4C14-8496-F70DF8DD1CCC}" type="sibTrans" cxnId="{AB0C16D1-86C6-4ABA-931F-2ED88D884909}">
      <dgm:prSet/>
      <dgm:spPr/>
      <dgm:t>
        <a:bodyPr/>
        <a:lstStyle/>
        <a:p>
          <a:endParaRPr lang="es-EC" b="1"/>
        </a:p>
      </dgm:t>
    </dgm:pt>
    <dgm:pt modelId="{B9C1B729-C8F0-4A33-9B05-359664E162BA}">
      <dgm:prSet phldrT="[Texto]"/>
      <dgm:spPr/>
      <dgm:t>
        <a:bodyPr/>
        <a:lstStyle/>
        <a:p>
          <a:pPr algn="just"/>
          <a:r>
            <a:rPr lang="es-EC" b="1" dirty="0" smtClean="0"/>
            <a:t>Webml permite a los diseñadores expresar las características principales de un sitio web a un alto nivel.</a:t>
          </a:r>
          <a:endParaRPr lang="es-EC" b="1" dirty="0"/>
        </a:p>
      </dgm:t>
    </dgm:pt>
    <dgm:pt modelId="{B243B383-EABB-4FFF-8C58-C225A10FC364}" type="parTrans" cxnId="{BE4510BB-EFE1-4336-89A5-7475937AFC17}">
      <dgm:prSet/>
      <dgm:spPr/>
      <dgm:t>
        <a:bodyPr/>
        <a:lstStyle/>
        <a:p>
          <a:endParaRPr lang="es-EC" b="1"/>
        </a:p>
      </dgm:t>
    </dgm:pt>
    <dgm:pt modelId="{74768CC3-F569-4290-A672-DC89A39CFE6D}" type="sibTrans" cxnId="{BE4510BB-EFE1-4336-89A5-7475937AFC17}">
      <dgm:prSet/>
      <dgm:spPr/>
      <dgm:t>
        <a:bodyPr/>
        <a:lstStyle/>
        <a:p>
          <a:endParaRPr lang="es-EC" b="1"/>
        </a:p>
      </dgm:t>
    </dgm:pt>
    <dgm:pt modelId="{7669EA34-B88D-4AA3-8923-3EE79DA60B93}">
      <dgm:prSet phldrT="[Texto]"/>
      <dgm:spPr/>
      <dgm:t>
        <a:bodyPr/>
        <a:lstStyle/>
        <a:p>
          <a:pPr algn="just"/>
          <a:r>
            <a:rPr lang="es-EC" b="1" dirty="0" smtClean="0"/>
            <a:t>El lenguaje de modelado Webml permite saber que va a suceder, cómo y cuando, además de predecir el funcionamiento de la página para así ahorrar coste, trabajo y dinero.</a:t>
          </a:r>
          <a:endParaRPr lang="es-EC" b="1" dirty="0"/>
        </a:p>
      </dgm:t>
    </dgm:pt>
    <dgm:pt modelId="{06234514-13DE-49DE-8449-CDC0D03097E4}" type="parTrans" cxnId="{E8EDC8B3-6A8C-4D35-BE15-DBA8D7270C01}">
      <dgm:prSet/>
      <dgm:spPr/>
      <dgm:t>
        <a:bodyPr/>
        <a:lstStyle/>
        <a:p>
          <a:endParaRPr lang="es-EC" b="1"/>
        </a:p>
      </dgm:t>
    </dgm:pt>
    <dgm:pt modelId="{3929BBB9-805E-4B87-B8CA-4D85A1CE0196}" type="sibTrans" cxnId="{E8EDC8B3-6A8C-4D35-BE15-DBA8D7270C01}">
      <dgm:prSet/>
      <dgm:spPr/>
      <dgm:t>
        <a:bodyPr/>
        <a:lstStyle/>
        <a:p>
          <a:endParaRPr lang="es-EC" b="1"/>
        </a:p>
      </dgm:t>
    </dgm:pt>
    <dgm:pt modelId="{1B2F02C6-C958-4B2D-AFF8-8776606B1AD5}" type="pres">
      <dgm:prSet presAssocID="{3EA9EEF1-5A2E-4105-9484-37BD8E0E9F3D}" presName="linear" presStyleCnt="0">
        <dgm:presLayoutVars>
          <dgm:animLvl val="lvl"/>
          <dgm:resizeHandles val="exact"/>
        </dgm:presLayoutVars>
      </dgm:prSet>
      <dgm:spPr/>
      <dgm:t>
        <a:bodyPr/>
        <a:lstStyle/>
        <a:p>
          <a:endParaRPr lang="es-EC"/>
        </a:p>
      </dgm:t>
    </dgm:pt>
    <dgm:pt modelId="{DAC90D4A-0B59-4840-9605-A83F72CCDEAD}" type="pres">
      <dgm:prSet presAssocID="{1709035E-17B2-4664-ADC2-69047A3B750A}" presName="parentText" presStyleLbl="node1" presStyleIdx="0" presStyleCnt="3">
        <dgm:presLayoutVars>
          <dgm:chMax val="0"/>
          <dgm:bulletEnabled val="1"/>
        </dgm:presLayoutVars>
      </dgm:prSet>
      <dgm:spPr/>
      <dgm:t>
        <a:bodyPr/>
        <a:lstStyle/>
        <a:p>
          <a:endParaRPr lang="es-EC"/>
        </a:p>
      </dgm:t>
    </dgm:pt>
    <dgm:pt modelId="{5E7AA02F-2A47-425A-B412-CA18BF4B16DB}" type="pres">
      <dgm:prSet presAssocID="{D91FACEE-F2D4-4C14-8496-F70DF8DD1CCC}" presName="spacer" presStyleCnt="0"/>
      <dgm:spPr/>
      <dgm:t>
        <a:bodyPr/>
        <a:lstStyle/>
        <a:p>
          <a:endParaRPr lang="es-EC"/>
        </a:p>
      </dgm:t>
    </dgm:pt>
    <dgm:pt modelId="{D493104C-0B75-41E4-AC9F-CD4C46BAAE07}" type="pres">
      <dgm:prSet presAssocID="{B9C1B729-C8F0-4A33-9B05-359664E162BA}" presName="parentText" presStyleLbl="node1" presStyleIdx="1" presStyleCnt="3">
        <dgm:presLayoutVars>
          <dgm:chMax val="0"/>
          <dgm:bulletEnabled val="1"/>
        </dgm:presLayoutVars>
      </dgm:prSet>
      <dgm:spPr/>
      <dgm:t>
        <a:bodyPr/>
        <a:lstStyle/>
        <a:p>
          <a:endParaRPr lang="es-EC"/>
        </a:p>
      </dgm:t>
    </dgm:pt>
    <dgm:pt modelId="{6075A310-BD92-412B-AC0E-75E23E87B64D}" type="pres">
      <dgm:prSet presAssocID="{74768CC3-F569-4290-A672-DC89A39CFE6D}" presName="spacer" presStyleCnt="0"/>
      <dgm:spPr/>
      <dgm:t>
        <a:bodyPr/>
        <a:lstStyle/>
        <a:p>
          <a:endParaRPr lang="es-EC"/>
        </a:p>
      </dgm:t>
    </dgm:pt>
    <dgm:pt modelId="{2934EDBB-0116-4E9B-9AA5-312223710620}" type="pres">
      <dgm:prSet presAssocID="{7669EA34-B88D-4AA3-8923-3EE79DA60B93}" presName="parentText" presStyleLbl="node1" presStyleIdx="2" presStyleCnt="3">
        <dgm:presLayoutVars>
          <dgm:chMax val="0"/>
          <dgm:bulletEnabled val="1"/>
        </dgm:presLayoutVars>
      </dgm:prSet>
      <dgm:spPr/>
      <dgm:t>
        <a:bodyPr/>
        <a:lstStyle/>
        <a:p>
          <a:endParaRPr lang="es-EC"/>
        </a:p>
      </dgm:t>
    </dgm:pt>
  </dgm:ptLst>
  <dgm:cxnLst>
    <dgm:cxn modelId="{9A515342-3826-4351-B94F-8E8A9389603C}" type="presOf" srcId="{1709035E-17B2-4664-ADC2-69047A3B750A}" destId="{DAC90D4A-0B59-4840-9605-A83F72CCDEAD}" srcOrd="0" destOrd="0" presId="urn:microsoft.com/office/officeart/2005/8/layout/vList2"/>
    <dgm:cxn modelId="{BE4510BB-EFE1-4336-89A5-7475937AFC17}" srcId="{3EA9EEF1-5A2E-4105-9484-37BD8E0E9F3D}" destId="{B9C1B729-C8F0-4A33-9B05-359664E162BA}" srcOrd="1" destOrd="0" parTransId="{B243B383-EABB-4FFF-8C58-C225A10FC364}" sibTransId="{74768CC3-F569-4290-A672-DC89A39CFE6D}"/>
    <dgm:cxn modelId="{AB0C16D1-86C6-4ABA-931F-2ED88D884909}" srcId="{3EA9EEF1-5A2E-4105-9484-37BD8E0E9F3D}" destId="{1709035E-17B2-4664-ADC2-69047A3B750A}" srcOrd="0" destOrd="0" parTransId="{21EA495E-7160-4CCC-B514-27E018CD3676}" sibTransId="{D91FACEE-F2D4-4C14-8496-F70DF8DD1CCC}"/>
    <dgm:cxn modelId="{09A9BF5B-B622-4A1E-956E-777DE0815E28}" type="presOf" srcId="{7669EA34-B88D-4AA3-8923-3EE79DA60B93}" destId="{2934EDBB-0116-4E9B-9AA5-312223710620}" srcOrd="0" destOrd="0" presId="urn:microsoft.com/office/officeart/2005/8/layout/vList2"/>
    <dgm:cxn modelId="{C652BD96-17F9-41D8-9E43-1009C63CBC8A}" type="presOf" srcId="{B9C1B729-C8F0-4A33-9B05-359664E162BA}" destId="{D493104C-0B75-41E4-AC9F-CD4C46BAAE07}" srcOrd="0" destOrd="0" presId="urn:microsoft.com/office/officeart/2005/8/layout/vList2"/>
    <dgm:cxn modelId="{116212A7-5677-44F6-ABE5-333FC4CC5123}" type="presOf" srcId="{3EA9EEF1-5A2E-4105-9484-37BD8E0E9F3D}" destId="{1B2F02C6-C958-4B2D-AFF8-8776606B1AD5}" srcOrd="0" destOrd="0" presId="urn:microsoft.com/office/officeart/2005/8/layout/vList2"/>
    <dgm:cxn modelId="{E8EDC8B3-6A8C-4D35-BE15-DBA8D7270C01}" srcId="{3EA9EEF1-5A2E-4105-9484-37BD8E0E9F3D}" destId="{7669EA34-B88D-4AA3-8923-3EE79DA60B93}" srcOrd="2" destOrd="0" parTransId="{06234514-13DE-49DE-8449-CDC0D03097E4}" sibTransId="{3929BBB9-805E-4B87-B8CA-4D85A1CE0196}"/>
    <dgm:cxn modelId="{9356F4D3-26EE-4E2E-9A98-54018CDABCB7}" type="presParOf" srcId="{1B2F02C6-C958-4B2D-AFF8-8776606B1AD5}" destId="{DAC90D4A-0B59-4840-9605-A83F72CCDEAD}" srcOrd="0" destOrd="0" presId="urn:microsoft.com/office/officeart/2005/8/layout/vList2"/>
    <dgm:cxn modelId="{11870F6F-50C3-4467-9B2F-D71819A77CD9}" type="presParOf" srcId="{1B2F02C6-C958-4B2D-AFF8-8776606B1AD5}" destId="{5E7AA02F-2A47-425A-B412-CA18BF4B16DB}" srcOrd="1" destOrd="0" presId="urn:microsoft.com/office/officeart/2005/8/layout/vList2"/>
    <dgm:cxn modelId="{14DC743F-8667-4F4F-99BD-D3192F419797}" type="presParOf" srcId="{1B2F02C6-C958-4B2D-AFF8-8776606B1AD5}" destId="{D493104C-0B75-41E4-AC9F-CD4C46BAAE07}" srcOrd="2" destOrd="0" presId="urn:microsoft.com/office/officeart/2005/8/layout/vList2"/>
    <dgm:cxn modelId="{57A2FADD-3B8A-4E82-B9E7-BE05C49EE5C2}" type="presParOf" srcId="{1B2F02C6-C958-4B2D-AFF8-8776606B1AD5}" destId="{6075A310-BD92-412B-AC0E-75E23E87B64D}" srcOrd="3" destOrd="0" presId="urn:microsoft.com/office/officeart/2005/8/layout/vList2"/>
    <dgm:cxn modelId="{36D47AA2-5228-42E3-82C3-1A9A48D8D891}" type="presParOf" srcId="{1B2F02C6-C958-4B2D-AFF8-8776606B1AD5}" destId="{2934EDBB-0116-4E9B-9AA5-312223710620}"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8D59E-9E36-4AD3-ACD1-4509C94FD068}" type="doc">
      <dgm:prSet loTypeId="urn:microsoft.com/office/officeart/2005/8/layout/gear1" loCatId="cycle" qsTypeId="urn:microsoft.com/office/officeart/2005/8/quickstyle/3d4" qsCatId="3D" csTypeId="urn:microsoft.com/office/officeart/2005/8/colors/colorful2" csCatId="colorful" phldr="1"/>
      <dgm:spPr/>
    </dgm:pt>
    <dgm:pt modelId="{2617E28E-4AF5-47D9-AC0E-6AABE8A80BC5}" type="pres">
      <dgm:prSet presAssocID="{7738D59E-9E36-4AD3-ACD1-4509C94FD068}" presName="composite" presStyleCnt="0">
        <dgm:presLayoutVars>
          <dgm:chMax val="3"/>
          <dgm:animLvl val="lvl"/>
          <dgm:resizeHandles val="exact"/>
        </dgm:presLayoutVars>
      </dgm:prSet>
      <dgm:spPr/>
    </dgm:pt>
  </dgm:ptLst>
  <dgm:cxnLst>
    <dgm:cxn modelId="{F2131B7D-9EE3-438C-95CA-2E1A4295FC9C}" type="presOf" srcId="{7738D59E-9E36-4AD3-ACD1-4509C94FD068}" destId="{2617E28E-4AF5-47D9-AC0E-6AABE8A80BC5}" srcOrd="0"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39"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LA EMPRESA</a:t>
          </a:r>
          <a:endParaRPr lang="es-EC" sz="900" kern="1200" dirty="0"/>
        </a:p>
      </dsp:txBody>
      <dsp:txXfrm>
        <a:off x="313451" y="21056"/>
        <a:ext cx="4180810" cy="239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MODELOS RUP</a:t>
          </a:r>
          <a:endParaRPr lang="es-EC" sz="900" kern="1200" dirty="0"/>
        </a:p>
      </dsp:txBody>
      <dsp:txXfrm>
        <a:off x="313451" y="21056"/>
        <a:ext cx="4180810" cy="239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MODELOS WEBML</a:t>
          </a:r>
          <a:endParaRPr lang="es-EC" sz="900" kern="1200" dirty="0"/>
        </a:p>
      </dsp:txBody>
      <dsp:txXfrm>
        <a:off x="313451" y="21056"/>
        <a:ext cx="4180810" cy="2397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BIBLIOGRAFIA Y REFERENCIAS</a:t>
          </a:r>
          <a:endParaRPr lang="es-EC" sz="900" kern="1200" dirty="0"/>
        </a:p>
      </dsp:txBody>
      <dsp:txXfrm>
        <a:off x="313451" y="21056"/>
        <a:ext cx="4180810" cy="2397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RESULTADOS, CONCLUSIONES Y RECOMENDACIONES</a:t>
          </a:r>
          <a:endParaRPr lang="es-EC" sz="900" kern="1200" dirty="0"/>
        </a:p>
      </dsp:txBody>
      <dsp:txXfrm>
        <a:off x="313451" y="21056"/>
        <a:ext cx="4180810" cy="2397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4016"/>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LO APRENDIDIO</a:t>
          </a:r>
          <a:endParaRPr lang="es-EC" sz="900" kern="1200" dirty="0"/>
        </a:p>
      </dsp:txBody>
      <dsp:txXfrm>
        <a:off x="313451" y="21056"/>
        <a:ext cx="4180810" cy="2397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D775-BC51-46E5-BC8C-2580B08F0330}">
      <dsp:nvSpPr>
        <dsp:cNvPr id="0" name=""/>
        <dsp:cNvSpPr/>
      </dsp:nvSpPr>
      <dsp:spPr>
        <a:xfrm>
          <a:off x="-70269" y="1089429"/>
          <a:ext cx="3429024" cy="3429024"/>
        </a:xfrm>
        <a:prstGeom prst="ellipse">
          <a:avLst/>
        </a:prstGeom>
        <a:gradFill rotWithShape="0">
          <a:gsLst>
            <a:gs pos="0">
              <a:schemeClr val="accent3">
                <a:hueOff val="9001922"/>
                <a:satOff val="813"/>
                <a:lumOff val="-8631"/>
                <a:alphaOff val="0"/>
                <a:tint val="48000"/>
                <a:satMod val="138000"/>
              </a:schemeClr>
            </a:gs>
            <a:gs pos="25000">
              <a:schemeClr val="accent3">
                <a:hueOff val="9001922"/>
                <a:satOff val="813"/>
                <a:lumOff val="-8631"/>
                <a:alphaOff val="0"/>
                <a:tint val="85000"/>
              </a:schemeClr>
            </a:gs>
            <a:gs pos="40000">
              <a:schemeClr val="accent3">
                <a:hueOff val="9001922"/>
                <a:satOff val="813"/>
                <a:lumOff val="-8631"/>
                <a:alphaOff val="0"/>
                <a:tint val="92000"/>
              </a:schemeClr>
            </a:gs>
            <a:gs pos="50000">
              <a:schemeClr val="accent3">
                <a:hueOff val="9001922"/>
                <a:satOff val="813"/>
                <a:lumOff val="-8631"/>
                <a:alphaOff val="0"/>
                <a:tint val="93000"/>
              </a:schemeClr>
            </a:gs>
            <a:gs pos="60000">
              <a:schemeClr val="accent3">
                <a:hueOff val="9001922"/>
                <a:satOff val="813"/>
                <a:lumOff val="-8631"/>
                <a:alphaOff val="0"/>
                <a:tint val="92000"/>
              </a:schemeClr>
            </a:gs>
            <a:gs pos="75000">
              <a:schemeClr val="accent3">
                <a:hueOff val="9001922"/>
                <a:satOff val="813"/>
                <a:lumOff val="-8631"/>
                <a:alphaOff val="0"/>
                <a:tint val="83000"/>
                <a:satMod val="108000"/>
              </a:schemeClr>
            </a:gs>
            <a:gs pos="100000">
              <a:schemeClr val="accent3">
                <a:hueOff val="9001922"/>
                <a:satOff val="813"/>
                <a:lumOff val="-8631"/>
                <a:alphaOff val="0"/>
                <a:tint val="48000"/>
                <a:satMod val="150000"/>
              </a:schemeClr>
            </a:gs>
          </a:gsLst>
          <a:lin ang="5400000" scaled="0"/>
        </a:gradFill>
        <a:ln>
          <a:noFill/>
        </a:ln>
        <a:effectLst>
          <a:glow rad="63500">
            <a:schemeClr val="accent3">
              <a:hueOff val="9001922"/>
              <a:satOff val="813"/>
              <a:lumOff val="-8631"/>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4DA76E2-E664-439C-A055-8C94C21AC1E8}">
      <dsp:nvSpPr>
        <dsp:cNvPr id="0" name=""/>
        <dsp:cNvSpPr/>
      </dsp:nvSpPr>
      <dsp:spPr>
        <a:xfrm>
          <a:off x="1072738" y="2232437"/>
          <a:ext cx="1143008" cy="1143008"/>
        </a:xfrm>
        <a:prstGeom prst="ellipse">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E952012-6384-4296-8EF1-D234D18E8DA2}">
      <dsp:nvSpPr>
        <dsp:cNvPr id="0" name=""/>
        <dsp:cNvSpPr/>
      </dsp:nvSpPr>
      <dsp:spPr>
        <a:xfrm>
          <a:off x="3929092" y="642941"/>
          <a:ext cx="1714512" cy="78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b="1" kern="1200" dirty="0" smtClean="0"/>
            <a:t>Gerencia General</a:t>
          </a:r>
          <a:endParaRPr lang="es-EC" sz="1800" b="1" kern="1200" dirty="0"/>
        </a:p>
      </dsp:txBody>
      <dsp:txXfrm>
        <a:off x="3929092" y="642941"/>
        <a:ext cx="1714512" cy="785818"/>
      </dsp:txXfrm>
    </dsp:sp>
    <dsp:sp modelId="{F1AC817C-6A85-4D2D-962F-EA3656019ACE}">
      <dsp:nvSpPr>
        <dsp:cNvPr id="0" name=""/>
        <dsp:cNvSpPr/>
      </dsp:nvSpPr>
      <dsp:spPr>
        <a:xfrm>
          <a:off x="3500460" y="1143008"/>
          <a:ext cx="428628" cy="0"/>
        </a:xfrm>
        <a:prstGeom prst="line">
          <a:avLst/>
        </a:prstGeom>
        <a:solidFill>
          <a:schemeClr val="accent3">
            <a:hueOff val="0"/>
            <a:satOff val="0"/>
            <a:lumOff val="0"/>
            <a:alphaOff val="0"/>
          </a:schemeClr>
        </a:solidFill>
        <a:ln w="19050" cap="flat" cmpd="sng" algn="ctr">
          <a:solidFill>
            <a:schemeClr val="tx1"/>
          </a:solidFill>
          <a:prstDash val="solid"/>
        </a:ln>
        <a:effectLst/>
        <a:sp3d z="127000" prstMaterial="matte"/>
      </dsp:spPr>
      <dsp:style>
        <a:lnRef idx="2">
          <a:scrgbClr r="0" g="0" b="0"/>
        </a:lnRef>
        <a:fillRef idx="1">
          <a:scrgbClr r="0" g="0" b="0"/>
        </a:fillRef>
        <a:effectRef idx="0">
          <a:scrgbClr r="0" g="0" b="0"/>
        </a:effectRef>
        <a:fontRef idx="minor"/>
      </dsp:style>
    </dsp:sp>
    <dsp:sp modelId="{A1D8EC63-0BFB-48C4-A53A-3297236C3D4F}">
      <dsp:nvSpPr>
        <dsp:cNvPr id="0" name=""/>
        <dsp:cNvSpPr/>
      </dsp:nvSpPr>
      <dsp:spPr>
        <a:xfrm rot="5400000">
          <a:off x="1786086" y="106689"/>
          <a:ext cx="1106685" cy="89331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E3F7A87-EDF7-48C0-B93E-53C57F79D11B}">
      <dsp:nvSpPr>
        <dsp:cNvPr id="0" name=""/>
        <dsp:cNvSpPr/>
      </dsp:nvSpPr>
      <dsp:spPr>
        <a:xfrm>
          <a:off x="3789720" y="1084743"/>
          <a:ext cx="1995589" cy="200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s-ES" sz="1600" b="1" kern="1200" dirty="0" smtClean="0"/>
            <a:t>SISTEMA DE ADMINISTRACIÓN Y GESTIÓN DE COTIZACIONES DE SERVICIOS TURÍSTICOS</a:t>
          </a:r>
          <a:endParaRPr lang="es-EC" sz="1600" b="1" kern="1200" dirty="0"/>
        </a:p>
      </dsp:txBody>
      <dsp:txXfrm>
        <a:off x="3789720" y="1084743"/>
        <a:ext cx="1995589" cy="2009636"/>
      </dsp:txXfrm>
    </dsp:sp>
    <dsp:sp modelId="{A7345C3D-2E17-482C-9155-DF590EDC8E5E}">
      <dsp:nvSpPr>
        <dsp:cNvPr id="0" name=""/>
        <dsp:cNvSpPr/>
      </dsp:nvSpPr>
      <dsp:spPr>
        <a:xfrm>
          <a:off x="3501630" y="2089561"/>
          <a:ext cx="42862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9A6DDE1-BF10-45AE-BE42-0911902F8D97}">
      <dsp:nvSpPr>
        <dsp:cNvPr id="0" name=""/>
        <dsp:cNvSpPr/>
      </dsp:nvSpPr>
      <dsp:spPr>
        <a:xfrm rot="5400000">
          <a:off x="2231063" y="2323478"/>
          <a:ext cx="1500998" cy="1037279"/>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4474E-01B1-4A6B-BC03-F00D1578732C}">
      <dsp:nvSpPr>
        <dsp:cNvPr id="0" name=""/>
        <dsp:cNvSpPr/>
      </dsp:nvSpPr>
      <dsp:spPr>
        <a:xfrm>
          <a:off x="0" y="628555"/>
          <a:ext cx="8501121" cy="1008000"/>
        </a:xfrm>
        <a:prstGeom prst="rect">
          <a:avLst/>
        </a:prstGeom>
        <a:solidFill>
          <a:schemeClr val="lt1"/>
        </a:solidFill>
        <a:ln w="19050" cap="flat" cmpd="sng" algn="ctr">
          <a:solidFill>
            <a:schemeClr val="accent1">
              <a:lumMod val="75000"/>
            </a:schemeClr>
          </a:solidFill>
          <a:prstDash val="solid"/>
        </a:ln>
        <a:effectLst/>
        <a:sp3d z="-152400"/>
      </dsp:spPr>
      <dsp:style>
        <a:lnRef idx="2">
          <a:schemeClr val="accent6"/>
        </a:lnRef>
        <a:fillRef idx="1">
          <a:schemeClr val="lt1"/>
        </a:fillRef>
        <a:effectRef idx="0">
          <a:schemeClr val="accent6"/>
        </a:effectRef>
        <a:fontRef idx="minor">
          <a:schemeClr val="dk1"/>
        </a:fontRef>
      </dsp:style>
    </dsp:sp>
    <dsp:sp modelId="{B9D65797-DD6B-45F2-B7E9-11395C4CA478}">
      <dsp:nvSpPr>
        <dsp:cNvPr id="0" name=""/>
        <dsp:cNvSpPr/>
      </dsp:nvSpPr>
      <dsp:spPr>
        <a:xfrm>
          <a:off x="425056" y="38155"/>
          <a:ext cx="5950785" cy="1180800"/>
        </a:xfrm>
        <a:prstGeom prst="roundRect">
          <a:avLst/>
        </a:prstGeom>
        <a:solidFill>
          <a:srgbClr val="92D050"/>
        </a:solidFill>
        <a:ln w="19050" cap="flat" cmpd="sng" algn="ctr">
          <a:solidFill>
            <a:schemeClr val="accent6">
              <a:shade val="50000"/>
            </a:schemeClr>
          </a:solidFill>
          <a:prstDash val="solid"/>
        </a:ln>
        <a:effectLst/>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4926" tIns="0" rIns="224926"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bg1"/>
              </a:solidFill>
            </a:rPr>
            <a:t>Destinos Turísticos</a:t>
          </a:r>
          <a:endParaRPr lang="es-EC" sz="1800" b="1" kern="1200" dirty="0">
            <a:solidFill>
              <a:schemeClr val="bg1"/>
            </a:solidFill>
          </a:endParaRPr>
        </a:p>
      </dsp:txBody>
      <dsp:txXfrm>
        <a:off x="482698" y="95797"/>
        <a:ext cx="5835501" cy="1065516"/>
      </dsp:txXfrm>
    </dsp:sp>
    <dsp:sp modelId="{E4BBADAF-9D5D-4C21-B517-5F3040447EC7}">
      <dsp:nvSpPr>
        <dsp:cNvPr id="0" name=""/>
        <dsp:cNvSpPr/>
      </dsp:nvSpPr>
      <dsp:spPr>
        <a:xfrm>
          <a:off x="0" y="2489398"/>
          <a:ext cx="8501121" cy="1008000"/>
        </a:xfrm>
        <a:prstGeom prst="rect">
          <a:avLst/>
        </a:prstGeom>
        <a:solidFill>
          <a:schemeClr val="lt1"/>
        </a:solidFill>
        <a:ln w="19050" cap="flat" cmpd="sng" algn="ctr">
          <a:solidFill>
            <a:schemeClr val="accent6"/>
          </a:solidFill>
          <a:prstDash val="solid"/>
        </a:ln>
        <a:effectLst/>
        <a:sp3d z="-152400"/>
      </dsp:spPr>
      <dsp:style>
        <a:lnRef idx="2">
          <a:schemeClr val="accent6"/>
        </a:lnRef>
        <a:fillRef idx="1">
          <a:schemeClr val="lt1"/>
        </a:fillRef>
        <a:effectRef idx="0">
          <a:schemeClr val="accent6"/>
        </a:effectRef>
        <a:fontRef idx="minor">
          <a:schemeClr val="dk1"/>
        </a:fontRef>
      </dsp:style>
    </dsp:sp>
    <dsp:sp modelId="{5C8DAAD2-A929-4CFB-B8E7-B3AA73AC4E47}">
      <dsp:nvSpPr>
        <dsp:cNvPr id="0" name=""/>
        <dsp:cNvSpPr/>
      </dsp:nvSpPr>
      <dsp:spPr>
        <a:xfrm>
          <a:off x="425056" y="1852555"/>
          <a:ext cx="5950785" cy="1180800"/>
        </a:xfrm>
        <a:prstGeom prst="roundRect">
          <a:avLst/>
        </a:prstGeom>
        <a:solidFill>
          <a:schemeClr val="accent6"/>
        </a:solidFill>
        <a:ln w="19050" cap="flat" cmpd="sng" algn="ctr">
          <a:solidFill>
            <a:schemeClr val="accent6">
              <a:shade val="50000"/>
            </a:schemeClr>
          </a:solidFill>
          <a:prstDash val="solid"/>
        </a:ln>
        <a:effectLst/>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4926" tIns="0" rIns="224926"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bg1"/>
              </a:solidFill>
            </a:rPr>
            <a:t>Paquetes Turísticos</a:t>
          </a:r>
          <a:endParaRPr lang="es-EC" sz="1800" b="1" kern="1200" dirty="0">
            <a:solidFill>
              <a:schemeClr val="bg1"/>
            </a:solidFill>
          </a:endParaRPr>
        </a:p>
      </dsp:txBody>
      <dsp:txXfrm>
        <a:off x="482698" y="1910197"/>
        <a:ext cx="5835501" cy="1065516"/>
      </dsp:txXfrm>
    </dsp:sp>
    <dsp:sp modelId="{C54DB028-178F-423F-8BF3-61ED401C0626}">
      <dsp:nvSpPr>
        <dsp:cNvPr id="0" name=""/>
        <dsp:cNvSpPr/>
      </dsp:nvSpPr>
      <dsp:spPr>
        <a:xfrm>
          <a:off x="0" y="4257356"/>
          <a:ext cx="8501121" cy="1008000"/>
        </a:xfrm>
        <a:prstGeom prst="rect">
          <a:avLst/>
        </a:prstGeom>
        <a:solidFill>
          <a:schemeClr val="lt1">
            <a:alpha val="90000"/>
            <a:hueOff val="0"/>
            <a:satOff val="0"/>
            <a:lumOff val="0"/>
            <a:alphaOff val="0"/>
          </a:schemeClr>
        </a:solidFill>
        <a:ln w="12000" cap="flat" cmpd="sng" algn="ctr">
          <a:solidFill>
            <a:schemeClr val="accent3">
              <a:hueOff val="9001922"/>
              <a:satOff val="813"/>
              <a:lumOff val="-8631"/>
              <a:alphaOff val="0"/>
            </a:schemeClr>
          </a:solidFill>
          <a:prstDash val="solid"/>
        </a:ln>
        <a:effectLst>
          <a:glow rad="63500">
            <a:schemeClr val="lt1">
              <a:alpha val="9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prstMaterial="plastic">
          <a:bevelT w="25400" h="25400"/>
          <a:bevelB w="25400" h="25400"/>
        </a:sp3d>
      </dsp:spPr>
      <dsp:style>
        <a:lnRef idx="1">
          <a:scrgbClr r="0" g="0" b="0"/>
        </a:lnRef>
        <a:fillRef idx="1">
          <a:scrgbClr r="0" g="0" b="0"/>
        </a:fillRef>
        <a:effectRef idx="2">
          <a:scrgbClr r="0" g="0" b="0"/>
        </a:effectRef>
        <a:fontRef idx="minor"/>
      </dsp:style>
    </dsp:sp>
    <dsp:sp modelId="{6BE76772-D0EF-43AE-A9DA-6F8942E28C6E}">
      <dsp:nvSpPr>
        <dsp:cNvPr id="0" name=""/>
        <dsp:cNvSpPr/>
      </dsp:nvSpPr>
      <dsp:spPr>
        <a:xfrm>
          <a:off x="425056" y="3666956"/>
          <a:ext cx="5950785" cy="1180800"/>
        </a:xfrm>
        <a:prstGeom prst="roundRect">
          <a:avLst/>
        </a:prstGeom>
        <a:solidFill>
          <a:schemeClr val="accent3">
            <a:hueOff val="9001922"/>
            <a:satOff val="813"/>
            <a:lumOff val="-8631"/>
            <a:alphaOff val="0"/>
          </a:schemeClr>
        </a:solidFill>
        <a:ln>
          <a:noFill/>
        </a:ln>
        <a:effectLst>
          <a:glow rad="63500">
            <a:schemeClr val="accent3">
              <a:hueOff val="9001922"/>
              <a:satOff val="813"/>
              <a:lumOff val="-8631"/>
              <a:alphaOff val="0"/>
              <a:alpha val="45000"/>
              <a:satMod val="120000"/>
            </a:schemeClr>
          </a:glo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4926" tIns="0" rIns="224926"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bg1"/>
              </a:solidFill>
            </a:rPr>
            <a:t>Seguros de Viaje</a:t>
          </a:r>
          <a:endParaRPr lang="es-EC" sz="1800" b="1" kern="1200" dirty="0">
            <a:solidFill>
              <a:schemeClr val="bg1"/>
            </a:solidFill>
          </a:endParaRPr>
        </a:p>
      </dsp:txBody>
      <dsp:txXfrm>
        <a:off x="482698" y="3724598"/>
        <a:ext cx="5835501" cy="10655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29A1-F857-4799-8CED-8D7BC43BB69E}">
      <dsp:nvSpPr>
        <dsp:cNvPr id="0" name=""/>
        <dsp:cNvSpPr/>
      </dsp:nvSpPr>
      <dsp:spPr>
        <a:xfrm rot="5400000">
          <a:off x="-242430" y="242652"/>
          <a:ext cx="1616202" cy="113134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 </a:t>
          </a:r>
          <a:endParaRPr lang="es-EC" sz="3100" kern="1200" dirty="0"/>
        </a:p>
      </dsp:txBody>
      <dsp:txXfrm rot="-5400000">
        <a:off x="1" y="565893"/>
        <a:ext cx="1131341" cy="484861"/>
      </dsp:txXfrm>
    </dsp:sp>
    <dsp:sp modelId="{3DAF4BF8-2A35-4D94-9A8C-EADC74ECB022}">
      <dsp:nvSpPr>
        <dsp:cNvPr id="0" name=""/>
        <dsp:cNvSpPr/>
      </dsp:nvSpPr>
      <dsp:spPr>
        <a:xfrm rot="5400000">
          <a:off x="3564669" y="-2433105"/>
          <a:ext cx="1050531" cy="591718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El cliente debe acercarse a la Agencia de Viajes para poder realizar una compra.</a:t>
          </a:r>
          <a:endParaRPr lang="es-EC" sz="2100" kern="1200" dirty="0"/>
        </a:p>
      </dsp:txBody>
      <dsp:txXfrm rot="-5400000">
        <a:off x="1131342" y="51505"/>
        <a:ext cx="5865903" cy="947965"/>
      </dsp:txXfrm>
    </dsp:sp>
    <dsp:sp modelId="{A0C9BF1A-0CEB-4A63-A537-A9E3ACA7B149}">
      <dsp:nvSpPr>
        <dsp:cNvPr id="0" name=""/>
        <dsp:cNvSpPr/>
      </dsp:nvSpPr>
      <dsp:spPr>
        <a:xfrm rot="5400000">
          <a:off x="-242430" y="1664775"/>
          <a:ext cx="1616202" cy="113134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 </a:t>
          </a:r>
          <a:endParaRPr lang="es-EC" sz="3100" kern="1200" dirty="0"/>
        </a:p>
      </dsp:txBody>
      <dsp:txXfrm rot="-5400000">
        <a:off x="1" y="1988016"/>
        <a:ext cx="1131341" cy="484861"/>
      </dsp:txXfrm>
    </dsp:sp>
    <dsp:sp modelId="{19A24D99-304A-42D6-AFD5-61C4667CA0DB}">
      <dsp:nvSpPr>
        <dsp:cNvPr id="0" name=""/>
        <dsp:cNvSpPr/>
      </dsp:nvSpPr>
      <dsp:spPr>
        <a:xfrm rot="5400000">
          <a:off x="3564669" y="-1010982"/>
          <a:ext cx="1050531" cy="591718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kern="1200" dirty="0" smtClean="0"/>
            <a:t>Las transacciones que sean necesarias deben realizarse de manera presencial, corriendo riesgos de pérdida o asalto.</a:t>
          </a:r>
          <a:endParaRPr lang="es-EC" sz="2100" kern="1200" dirty="0"/>
        </a:p>
      </dsp:txBody>
      <dsp:txXfrm rot="-5400000">
        <a:off x="1131342" y="1473628"/>
        <a:ext cx="5865903" cy="947965"/>
      </dsp:txXfrm>
    </dsp:sp>
    <dsp:sp modelId="{902B171C-7EC4-445B-9AA0-1EFC64D81433}">
      <dsp:nvSpPr>
        <dsp:cNvPr id="0" name=""/>
        <dsp:cNvSpPr/>
      </dsp:nvSpPr>
      <dsp:spPr>
        <a:xfrm rot="5400000">
          <a:off x="-242430" y="3086897"/>
          <a:ext cx="1616202" cy="113134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 </a:t>
          </a:r>
          <a:endParaRPr lang="es-EC" sz="3100" kern="1200" dirty="0"/>
        </a:p>
      </dsp:txBody>
      <dsp:txXfrm rot="-5400000">
        <a:off x="1" y="3410138"/>
        <a:ext cx="1131341" cy="484861"/>
      </dsp:txXfrm>
    </dsp:sp>
    <dsp:sp modelId="{C7C9C984-9598-48FE-B87E-25BFCC1D0D55}">
      <dsp:nvSpPr>
        <dsp:cNvPr id="0" name=""/>
        <dsp:cNvSpPr/>
      </dsp:nvSpPr>
      <dsp:spPr>
        <a:xfrm rot="5400000">
          <a:off x="3564669" y="411140"/>
          <a:ext cx="1050531" cy="591718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No tiene la posibilidad de abrirse en el mercado, de ofertar ni de vender de manera global los servicios que se posee.</a:t>
          </a:r>
          <a:endParaRPr lang="es-EC" sz="2100" kern="1200" dirty="0"/>
        </a:p>
      </dsp:txBody>
      <dsp:txXfrm rot="-5400000">
        <a:off x="1131342" y="2895751"/>
        <a:ext cx="5865903" cy="9479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6B583-2E95-4468-98BE-7D259858DC12}">
      <dsp:nvSpPr>
        <dsp:cNvPr id="0" name=""/>
        <dsp:cNvSpPr/>
      </dsp:nvSpPr>
      <dsp:spPr>
        <a:xfrm>
          <a:off x="2668248" y="3093"/>
          <a:ext cx="1783468" cy="11592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bg1"/>
              </a:solidFill>
            </a:rPr>
            <a:t>Análisis de Requerimientos de la Aplicación</a:t>
          </a:r>
          <a:endParaRPr lang="es-EC" sz="1600" b="1" kern="1200" dirty="0">
            <a:solidFill>
              <a:schemeClr val="bg1"/>
            </a:solidFill>
          </a:endParaRPr>
        </a:p>
      </dsp:txBody>
      <dsp:txXfrm>
        <a:off x="2724838" y="59683"/>
        <a:ext cx="1670288" cy="1046074"/>
      </dsp:txXfrm>
    </dsp:sp>
    <dsp:sp modelId="{0FC12B70-25ED-4CFB-9DF1-67D9D7F96263}">
      <dsp:nvSpPr>
        <dsp:cNvPr id="0" name=""/>
        <dsp:cNvSpPr/>
      </dsp:nvSpPr>
      <dsp:spPr>
        <a:xfrm>
          <a:off x="1242621" y="581620"/>
          <a:ext cx="4629456" cy="4629456"/>
        </a:xfrm>
        <a:custGeom>
          <a:avLst/>
          <a:gdLst/>
          <a:ahLst/>
          <a:cxnLst/>
          <a:rect l="0" t="0" r="0" b="0"/>
          <a:pathLst>
            <a:path>
              <a:moveTo>
                <a:pt x="3220979" y="184780"/>
              </a:moveTo>
              <a:arcTo wR="2314728" hR="2314728" stAng="17582929" swAng="1903278"/>
            </a:path>
          </a:pathLst>
        </a:custGeom>
        <a:noFill/>
        <a:ln w="12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44507A-1F12-404A-AB8C-7BB620BD00EA}">
      <dsp:nvSpPr>
        <dsp:cNvPr id="0" name=""/>
        <dsp:cNvSpPr/>
      </dsp:nvSpPr>
      <dsp:spPr>
        <a:xfrm>
          <a:off x="4857792" y="1571635"/>
          <a:ext cx="1783468" cy="1159254"/>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bg1"/>
              </a:solidFill>
            </a:rPr>
            <a:t>Diseño y Modelamiento de la Funcionalidad del Sistema</a:t>
          </a:r>
          <a:endParaRPr lang="es-EC" sz="1600" b="1" kern="1200" dirty="0">
            <a:solidFill>
              <a:schemeClr val="bg1"/>
            </a:solidFill>
          </a:endParaRPr>
        </a:p>
      </dsp:txBody>
      <dsp:txXfrm>
        <a:off x="4914382" y="1628225"/>
        <a:ext cx="1670288" cy="1046074"/>
      </dsp:txXfrm>
    </dsp:sp>
    <dsp:sp modelId="{E4E94E7F-C0F2-4723-8E79-B4D15D9D106D}">
      <dsp:nvSpPr>
        <dsp:cNvPr id="0" name=""/>
        <dsp:cNvSpPr/>
      </dsp:nvSpPr>
      <dsp:spPr>
        <a:xfrm>
          <a:off x="1243872" y="584776"/>
          <a:ext cx="4629456" cy="4629456"/>
        </a:xfrm>
        <a:custGeom>
          <a:avLst/>
          <a:gdLst/>
          <a:ahLst/>
          <a:cxnLst/>
          <a:rect l="0" t="0" r="0" b="0"/>
          <a:pathLst>
            <a:path>
              <a:moveTo>
                <a:pt x="4624358" y="2161177"/>
              </a:moveTo>
              <a:arcTo wR="2314728" hR="2314728" stAng="21371785" swAng="2239687"/>
            </a:path>
          </a:pathLst>
        </a:custGeom>
        <a:noFill/>
        <a:ln w="12000" cap="flat" cmpd="sng" algn="ctr">
          <a:solidFill>
            <a:schemeClr val="accent2">
              <a:hueOff val="-4331455"/>
              <a:satOff val="3914"/>
              <a:lumOff val="442"/>
              <a:alphaOff val="0"/>
            </a:schemeClr>
          </a:solidFill>
          <a:prstDash val="solid"/>
        </a:ln>
        <a:effectLst/>
      </dsp:spPr>
      <dsp:style>
        <a:lnRef idx="1">
          <a:scrgbClr r="0" g="0" b="0"/>
        </a:lnRef>
        <a:fillRef idx="0">
          <a:scrgbClr r="0" g="0" b="0"/>
        </a:fillRef>
        <a:effectRef idx="0">
          <a:scrgbClr r="0" g="0" b="0"/>
        </a:effectRef>
        <a:fontRef idx="minor"/>
      </dsp:style>
    </dsp:sp>
    <dsp:sp modelId="{3E733F2C-FC22-4B4E-A838-6D78CEAE8821}">
      <dsp:nvSpPr>
        <dsp:cNvPr id="0" name=""/>
        <dsp:cNvSpPr/>
      </dsp:nvSpPr>
      <dsp:spPr>
        <a:xfrm>
          <a:off x="4028812" y="4190476"/>
          <a:ext cx="1783468" cy="1159254"/>
        </a:xfrm>
        <a:prstGeom prst="roundRect">
          <a:avLst/>
        </a:prstGeom>
        <a:solidFill>
          <a:schemeClr val="accent2">
            <a:hueOff val="-8662909"/>
            <a:satOff val="7828"/>
            <a:lumOff val="8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bg1"/>
              </a:solidFill>
            </a:rPr>
            <a:t>Diseñar e Implementar mediante </a:t>
          </a:r>
          <a:r>
            <a:rPr lang="es-ES_tradnl" sz="1600" b="1" kern="1200" dirty="0" err="1" smtClean="0">
              <a:solidFill>
                <a:schemeClr val="bg1"/>
              </a:solidFill>
            </a:rPr>
            <a:t>Webml</a:t>
          </a:r>
          <a:endParaRPr lang="es-EC" sz="1600" b="1" kern="1200" dirty="0">
            <a:solidFill>
              <a:schemeClr val="bg1"/>
            </a:solidFill>
          </a:endParaRPr>
        </a:p>
      </dsp:txBody>
      <dsp:txXfrm>
        <a:off x="4085402" y="4247066"/>
        <a:ext cx="1670288" cy="1046074"/>
      </dsp:txXfrm>
    </dsp:sp>
    <dsp:sp modelId="{CD348867-9C81-4F45-ACA1-5AA7A38399B8}">
      <dsp:nvSpPr>
        <dsp:cNvPr id="0" name=""/>
        <dsp:cNvSpPr/>
      </dsp:nvSpPr>
      <dsp:spPr>
        <a:xfrm>
          <a:off x="1245254" y="582721"/>
          <a:ext cx="4629456" cy="4629456"/>
        </a:xfrm>
        <a:custGeom>
          <a:avLst/>
          <a:gdLst/>
          <a:ahLst/>
          <a:cxnLst/>
          <a:rect l="0" t="0" r="0" b="0"/>
          <a:pathLst>
            <a:path>
              <a:moveTo>
                <a:pt x="2774371" y="4583361"/>
              </a:moveTo>
              <a:arcTo wR="2314728" hR="2314728" stAng="4712788" swAng="1374425"/>
            </a:path>
          </a:pathLst>
        </a:custGeom>
        <a:noFill/>
        <a:ln w="12000" cap="flat" cmpd="sng" algn="ctr">
          <a:solidFill>
            <a:schemeClr val="accent2">
              <a:hueOff val="-8662909"/>
              <a:satOff val="7828"/>
              <a:lumOff val="884"/>
              <a:alphaOff val="0"/>
            </a:schemeClr>
          </a:solidFill>
          <a:prstDash val="solid"/>
        </a:ln>
        <a:effectLst/>
      </dsp:spPr>
      <dsp:style>
        <a:lnRef idx="1">
          <a:scrgbClr r="0" g="0" b="0"/>
        </a:lnRef>
        <a:fillRef idx="0">
          <a:scrgbClr r="0" g="0" b="0"/>
        </a:fillRef>
        <a:effectRef idx="0">
          <a:scrgbClr r="0" g="0" b="0"/>
        </a:effectRef>
        <a:fontRef idx="minor"/>
      </dsp:style>
    </dsp:sp>
    <dsp:sp modelId="{76A68C2D-FA66-4E46-A28F-10F82E789DAB}">
      <dsp:nvSpPr>
        <dsp:cNvPr id="0" name=""/>
        <dsp:cNvSpPr/>
      </dsp:nvSpPr>
      <dsp:spPr>
        <a:xfrm>
          <a:off x="1307685" y="4190476"/>
          <a:ext cx="1783468" cy="1159254"/>
        </a:xfrm>
        <a:prstGeom prst="roundRect">
          <a:avLst/>
        </a:prstGeom>
        <a:solidFill>
          <a:schemeClr val="accent2">
            <a:hueOff val="-12994363"/>
            <a:satOff val="11743"/>
            <a:lumOff val="13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bg1"/>
              </a:solidFill>
            </a:rPr>
            <a:t>Documentación en todo el proceso</a:t>
          </a:r>
          <a:endParaRPr lang="es-EC" sz="1600" b="1" kern="1200" dirty="0">
            <a:solidFill>
              <a:schemeClr val="bg1"/>
            </a:solidFill>
          </a:endParaRPr>
        </a:p>
      </dsp:txBody>
      <dsp:txXfrm>
        <a:off x="1364275" y="4247066"/>
        <a:ext cx="1670288" cy="1046074"/>
      </dsp:txXfrm>
    </dsp:sp>
    <dsp:sp modelId="{1D93D7FB-416A-4EAF-9D7C-52E415F0694E}">
      <dsp:nvSpPr>
        <dsp:cNvPr id="0" name=""/>
        <dsp:cNvSpPr/>
      </dsp:nvSpPr>
      <dsp:spPr>
        <a:xfrm>
          <a:off x="1245254" y="582721"/>
          <a:ext cx="4629456" cy="4629456"/>
        </a:xfrm>
        <a:custGeom>
          <a:avLst/>
          <a:gdLst/>
          <a:ahLst/>
          <a:cxnLst/>
          <a:rect l="0" t="0" r="0" b="0"/>
          <a:pathLst>
            <a:path>
              <a:moveTo>
                <a:pt x="386585" y="3595444"/>
              </a:moveTo>
              <a:arcTo wR="2314728" hR="2314728" stAng="8784420" swAng="2195180"/>
            </a:path>
          </a:pathLst>
        </a:custGeom>
        <a:noFill/>
        <a:ln w="12000" cap="flat" cmpd="sng" algn="ctr">
          <a:solidFill>
            <a:schemeClr val="accent2">
              <a:hueOff val="-12994363"/>
              <a:satOff val="11743"/>
              <a:lumOff val="1326"/>
              <a:alphaOff val="0"/>
            </a:schemeClr>
          </a:solidFill>
          <a:prstDash val="solid"/>
        </a:ln>
        <a:effectLst/>
      </dsp:spPr>
      <dsp:style>
        <a:lnRef idx="1">
          <a:scrgbClr r="0" g="0" b="0"/>
        </a:lnRef>
        <a:fillRef idx="0">
          <a:scrgbClr r="0" g="0" b="0"/>
        </a:fillRef>
        <a:effectRef idx="0">
          <a:scrgbClr r="0" g="0" b="0"/>
        </a:effectRef>
        <a:fontRef idx="minor"/>
      </dsp:style>
    </dsp:sp>
    <dsp:sp modelId="{84E7C9E3-6F0A-4CF3-A274-BEE35CC3D0C0}">
      <dsp:nvSpPr>
        <dsp:cNvPr id="0" name=""/>
        <dsp:cNvSpPr/>
      </dsp:nvSpPr>
      <dsp:spPr>
        <a:xfrm>
          <a:off x="466811" y="1602531"/>
          <a:ext cx="1783468" cy="1159254"/>
        </a:xfrm>
        <a:prstGeom prst="roundRect">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bg1"/>
              </a:solidFill>
            </a:rPr>
            <a:t>Pruebas en cada fase del desarrollo</a:t>
          </a:r>
          <a:endParaRPr lang="es-EC" sz="1600" b="1" kern="1200" dirty="0">
            <a:solidFill>
              <a:schemeClr val="bg1"/>
            </a:solidFill>
          </a:endParaRPr>
        </a:p>
      </dsp:txBody>
      <dsp:txXfrm>
        <a:off x="523401" y="1659121"/>
        <a:ext cx="1670288" cy="1046074"/>
      </dsp:txXfrm>
    </dsp:sp>
    <dsp:sp modelId="{817F7BA3-3163-45F2-A0B9-83E7C05310A1}">
      <dsp:nvSpPr>
        <dsp:cNvPr id="0" name=""/>
        <dsp:cNvSpPr/>
      </dsp:nvSpPr>
      <dsp:spPr>
        <a:xfrm>
          <a:off x="1245254" y="582721"/>
          <a:ext cx="4629456" cy="4629456"/>
        </a:xfrm>
        <a:custGeom>
          <a:avLst/>
          <a:gdLst/>
          <a:ahLst/>
          <a:cxnLst/>
          <a:rect l="0" t="0" r="0" b="0"/>
          <a:pathLst>
            <a:path>
              <a:moveTo>
                <a:pt x="403551" y="1008829"/>
              </a:moveTo>
              <a:arcTo wR="2314728" hR="2314728" stAng="12860678" swAng="1960076"/>
            </a:path>
          </a:pathLst>
        </a:custGeom>
        <a:noFill/>
        <a:ln w="12000" cap="flat" cmpd="sng" algn="ctr">
          <a:solidFill>
            <a:schemeClr val="accent2">
              <a:hueOff val="-17325818"/>
              <a:satOff val="15657"/>
              <a:lumOff val="176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B4444-10DB-4882-9227-C1A3CE5F5159}">
      <dsp:nvSpPr>
        <dsp:cNvPr id="0" name=""/>
        <dsp:cNvSpPr/>
      </dsp:nvSpPr>
      <dsp:spPr>
        <a:xfrm>
          <a:off x="0" y="0"/>
          <a:ext cx="7929618" cy="1034280"/>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_tradnl" sz="2600" kern="1200" dirty="0" err="1" smtClean="0"/>
            <a:t>WebML</a:t>
          </a:r>
          <a:r>
            <a:rPr lang="es-ES_tradnl" sz="2600" kern="1200" dirty="0" smtClean="0"/>
            <a:t> es un lenguaje conceptual para el diseño de aplicaciones Web. </a:t>
          </a:r>
          <a:endParaRPr lang="es-EC" sz="2600" kern="1200" dirty="0"/>
        </a:p>
      </dsp:txBody>
      <dsp:txXfrm>
        <a:off x="50489" y="50489"/>
        <a:ext cx="7828640"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4016"/>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SERVICIOS</a:t>
          </a:r>
          <a:endParaRPr lang="es-EC" sz="900" kern="1200" dirty="0"/>
        </a:p>
      </dsp:txBody>
      <dsp:txXfrm>
        <a:off x="313451" y="21056"/>
        <a:ext cx="4180810" cy="2397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90D4A-0B59-4840-9605-A83F72CCDEAD}">
      <dsp:nvSpPr>
        <dsp:cNvPr id="0" name=""/>
        <dsp:cNvSpPr/>
      </dsp:nvSpPr>
      <dsp:spPr>
        <a:xfrm>
          <a:off x="0" y="71730"/>
          <a:ext cx="6096000" cy="1576826"/>
        </a:xfrm>
        <a:prstGeom prst="roundRect">
          <a:avLst/>
        </a:prstGeom>
        <a:solidFill>
          <a:srgbClr val="00B050"/>
        </a:solidFill>
        <a:ln w="12000" cap="flat" cmpd="sng" algn="ctr">
          <a:solidFill>
            <a:schemeClr val="accent6"/>
          </a:solidFill>
          <a:prstDash val="solid"/>
        </a:ln>
        <a:effectLst>
          <a:glow rad="63500">
            <a:schemeClr val="accent6">
              <a:alpha val="45000"/>
              <a:satMod val="12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solidFill>
                <a:schemeClr val="tx1"/>
              </a:solidFill>
            </a:rPr>
            <a:t>Para el diseño de Aplicaciones Web que usan datos intensivamente.</a:t>
          </a:r>
          <a:endParaRPr lang="es-EC" sz="2200" kern="1200" dirty="0">
            <a:solidFill>
              <a:schemeClr val="tx1"/>
            </a:solidFill>
          </a:endParaRPr>
        </a:p>
      </dsp:txBody>
      <dsp:txXfrm>
        <a:off x="76974" y="148704"/>
        <a:ext cx="5942052" cy="1422878"/>
      </dsp:txXfrm>
    </dsp:sp>
    <dsp:sp modelId="{D493104C-0B75-41E4-AC9F-CD4C46BAAE07}">
      <dsp:nvSpPr>
        <dsp:cNvPr id="0" name=""/>
        <dsp:cNvSpPr/>
      </dsp:nvSpPr>
      <dsp:spPr>
        <a:xfrm>
          <a:off x="0" y="1711916"/>
          <a:ext cx="6096000" cy="1576826"/>
        </a:xfrm>
        <a:prstGeom prst="roundRect">
          <a:avLst/>
        </a:prstGeom>
        <a:solidFill>
          <a:srgbClr val="92D050"/>
        </a:solidFill>
        <a:ln w="12000" cap="flat" cmpd="sng" algn="ctr">
          <a:solidFill>
            <a:schemeClr val="accent6"/>
          </a:solidFill>
          <a:prstDash val="solid"/>
        </a:ln>
        <a:effectLst>
          <a:glow rad="63500">
            <a:schemeClr val="accent6">
              <a:alpha val="45000"/>
              <a:satMod val="120000"/>
            </a:schemeClr>
          </a:glow>
        </a:effectLst>
        <a:scene3d>
          <a:camera prst="orthographicFront" fov="0">
            <a:rot lat="0" lon="0" rev="0"/>
          </a:camera>
          <a:lightRig rig="brightRoom" dir="tl">
            <a:rot lat="0" lon="0" rev="8700000"/>
          </a:lightRig>
        </a:scene3d>
        <a:sp3d>
          <a:bevelT w="0" h="0"/>
          <a:contourClr>
            <a:schemeClr val="accent6">
              <a:tint val="7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Webml </a:t>
          </a:r>
          <a:r>
            <a:rPr lang="es-EC" sz="2200" kern="1200" dirty="0" smtClean="0"/>
            <a:t>permite a los diseñadores expresar las características principales de un sitio web a un alto nivel.</a:t>
          </a:r>
          <a:endParaRPr lang="es-EC" sz="2200" kern="1200" dirty="0"/>
        </a:p>
      </dsp:txBody>
      <dsp:txXfrm>
        <a:off x="76974" y="1788890"/>
        <a:ext cx="5942052" cy="1422878"/>
      </dsp:txXfrm>
    </dsp:sp>
    <dsp:sp modelId="{2934EDBB-0116-4E9B-9AA5-312223710620}">
      <dsp:nvSpPr>
        <dsp:cNvPr id="0" name=""/>
        <dsp:cNvSpPr/>
      </dsp:nvSpPr>
      <dsp:spPr>
        <a:xfrm>
          <a:off x="0" y="3352103"/>
          <a:ext cx="6096000" cy="1576826"/>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El lenguaje </a:t>
          </a:r>
          <a:r>
            <a:rPr lang="es-EC" sz="2200" kern="1200" dirty="0" smtClean="0"/>
            <a:t>de modelado Webml </a:t>
          </a:r>
          <a:r>
            <a:rPr lang="es-EC" sz="2200" kern="1200" dirty="0" smtClean="0"/>
            <a:t>permite </a:t>
          </a:r>
          <a:r>
            <a:rPr lang="es-EC" sz="2200" kern="1200" dirty="0" smtClean="0"/>
            <a:t>saber que va a suceder, cómo y cuando, además de predecir el funcionamiento de la página para así ahorrar coste, trabajo y dinero.</a:t>
          </a:r>
          <a:endParaRPr lang="es-EC" sz="2200" kern="1200" dirty="0"/>
        </a:p>
      </dsp:txBody>
      <dsp:txXfrm>
        <a:off x="76974" y="3429077"/>
        <a:ext cx="5942052" cy="14228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157B-902D-4AC0-A3D1-4C0E27333060}">
      <dsp:nvSpPr>
        <dsp:cNvPr id="0" name=""/>
        <dsp:cNvSpPr/>
      </dsp:nvSpPr>
      <dsp:spPr>
        <a:xfrm>
          <a:off x="0" y="0"/>
          <a:ext cx="4448865" cy="1020651"/>
        </a:xfrm>
        <a:prstGeom prst="roundRect">
          <a:avLst>
            <a:gd name="adj" fmla="val 5000"/>
          </a:avLst>
        </a:prstGeom>
        <a:gradFill rotWithShape="1">
          <a:gsLst>
            <a:gs pos="0">
              <a:schemeClr val="accent6">
                <a:tint val="25000"/>
                <a:satMod val="125000"/>
              </a:schemeClr>
            </a:gs>
            <a:gs pos="40000">
              <a:schemeClr val="accent6">
                <a:tint val="55000"/>
                <a:satMod val="130000"/>
              </a:schemeClr>
            </a:gs>
            <a:gs pos="50000">
              <a:schemeClr val="accent6">
                <a:tint val="59000"/>
                <a:satMod val="130000"/>
              </a:schemeClr>
            </a:gs>
            <a:gs pos="65000">
              <a:schemeClr val="accent6">
                <a:tint val="55000"/>
                <a:satMod val="130000"/>
              </a:schemeClr>
            </a:gs>
            <a:gs pos="100000">
              <a:schemeClr val="accent6">
                <a:tint val="20000"/>
                <a:satMod val="125000"/>
              </a:schemeClr>
            </a:gs>
          </a:gsLst>
          <a:lin ang="5400000" scaled="0"/>
        </a:gradFill>
        <a:ln w="12000" cap="flat" cmpd="sng" algn="ctr">
          <a:solidFill>
            <a:schemeClr val="accent6"/>
          </a:solidFill>
          <a:prstDash val="solid"/>
        </a:ln>
        <a:effectLst>
          <a:glow rad="63500">
            <a:schemeClr val="accent6">
              <a:alpha val="45000"/>
              <a:satMod val="12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174879" rIns="226695" bIns="0" numCol="1" spcCol="1270" anchor="t" anchorCtr="0">
          <a:noAutofit/>
        </a:bodyPr>
        <a:lstStyle/>
        <a:p>
          <a:pPr lvl="0" algn="just" defTabSz="2266950">
            <a:lnSpc>
              <a:spcPct val="90000"/>
            </a:lnSpc>
            <a:spcBef>
              <a:spcPct val="0"/>
            </a:spcBef>
            <a:spcAft>
              <a:spcPct val="35000"/>
            </a:spcAft>
          </a:pPr>
          <a:r>
            <a:rPr lang="es-EC" sz="5100" kern="1200" dirty="0" smtClean="0"/>
            <a:t> </a:t>
          </a:r>
          <a:endParaRPr lang="es-EC" sz="5100" kern="1200" dirty="0"/>
        </a:p>
      </dsp:txBody>
      <dsp:txXfrm rot="16200000">
        <a:off x="26419" y="-26419"/>
        <a:ext cx="836934" cy="889773"/>
      </dsp:txXfrm>
    </dsp:sp>
    <dsp:sp modelId="{486C394D-DCAD-423B-9CB5-E7AE6C804C86}">
      <dsp:nvSpPr>
        <dsp:cNvPr id="0" name=""/>
        <dsp:cNvSpPr/>
      </dsp:nvSpPr>
      <dsp:spPr>
        <a:xfrm>
          <a:off x="796440" y="0"/>
          <a:ext cx="3314404" cy="1020651"/>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MX" sz="2800" kern="1200" dirty="0" smtClean="0"/>
            <a:t>Sistema utilizando la norma IEEE 830-1998.</a:t>
          </a:r>
          <a:endParaRPr lang="es-EC" sz="2800" kern="1200" dirty="0"/>
        </a:p>
      </dsp:txBody>
      <dsp:txXfrm>
        <a:off x="796440" y="0"/>
        <a:ext cx="3314404" cy="10206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802CC-9C0A-4D14-B6E0-E3454CD7F363}">
      <dsp:nvSpPr>
        <dsp:cNvPr id="0" name=""/>
        <dsp:cNvSpPr/>
      </dsp:nvSpPr>
      <dsp:spPr>
        <a:xfrm>
          <a:off x="0" y="58144"/>
          <a:ext cx="6715171" cy="126477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Se muestra una página de inicio para clientes, además una página de inicio para los empleados de la agencia de viajes.</a:t>
          </a:r>
          <a:endParaRPr lang="es-EC" sz="2300" kern="1200" dirty="0"/>
        </a:p>
      </dsp:txBody>
      <dsp:txXfrm>
        <a:off x="61741" y="119885"/>
        <a:ext cx="6591689" cy="1141288"/>
      </dsp:txXfrm>
    </dsp:sp>
    <dsp:sp modelId="{4052E28A-34BF-4E2B-B896-2E186EDFB9CD}">
      <dsp:nvSpPr>
        <dsp:cNvPr id="0" name=""/>
        <dsp:cNvSpPr/>
      </dsp:nvSpPr>
      <dsp:spPr>
        <a:xfrm>
          <a:off x="0" y="1322914"/>
          <a:ext cx="6715171"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0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s-EC" sz="1800" kern="1200" dirty="0"/>
        </a:p>
      </dsp:txBody>
      <dsp:txXfrm>
        <a:off x="0" y="1322914"/>
        <a:ext cx="6715171" cy="380880"/>
      </dsp:txXfrm>
    </dsp:sp>
    <dsp:sp modelId="{A4803E2C-2EAB-4B95-A8AE-B96D3758EBE6}">
      <dsp:nvSpPr>
        <dsp:cNvPr id="0" name=""/>
        <dsp:cNvSpPr/>
      </dsp:nvSpPr>
      <dsp:spPr>
        <a:xfrm>
          <a:off x="0" y="1521308"/>
          <a:ext cx="6715171" cy="126477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MX" sz="2300" kern="1200" dirty="0" smtClean="0"/>
            <a:t>El sistema se comunicará mediante una API  para los destinos, </a:t>
          </a:r>
          <a:r>
            <a:rPr lang="es-EC" sz="2300" kern="1200" dirty="0" smtClean="0"/>
            <a:t>permitirá mantener actualizado los datos sobre los precios de los pasajes. </a:t>
          </a:r>
          <a:endParaRPr lang="es-EC" sz="2300" kern="1200" dirty="0"/>
        </a:p>
      </dsp:txBody>
      <dsp:txXfrm>
        <a:off x="61741" y="1583049"/>
        <a:ext cx="6591689" cy="1141288"/>
      </dsp:txXfrm>
    </dsp:sp>
    <dsp:sp modelId="{277E3C68-2F7B-4363-A2F7-33AD3F7316AA}">
      <dsp:nvSpPr>
        <dsp:cNvPr id="0" name=""/>
        <dsp:cNvSpPr/>
      </dsp:nvSpPr>
      <dsp:spPr>
        <a:xfrm>
          <a:off x="0" y="3034803"/>
          <a:ext cx="6715171" cy="126477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El sistema permitirá al empleado de la agencia de viajes crear o eliminar paquetes, la elaboración de cotizaciones, compras y reservas de las mismas </a:t>
          </a:r>
          <a:endParaRPr lang="es-EC" sz="2300" kern="1200" dirty="0"/>
        </a:p>
      </dsp:txBody>
      <dsp:txXfrm>
        <a:off x="61741" y="3096544"/>
        <a:ext cx="6591689" cy="114128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1B385-3C5A-4A0B-B62B-CC98059E68C8}">
      <dsp:nvSpPr>
        <dsp:cNvPr id="0" name=""/>
        <dsp:cNvSpPr/>
      </dsp:nvSpPr>
      <dsp:spPr>
        <a:xfrm>
          <a:off x="0" y="525775"/>
          <a:ext cx="7440488" cy="1202424"/>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C" sz="3700" kern="1200" noProof="0" dirty="0" smtClean="0"/>
            <a:t>Modelo de Hipertexto y Navegación</a:t>
          </a:r>
          <a:endParaRPr lang="es-EC" sz="3700" kern="1200" noProof="0" dirty="0"/>
        </a:p>
      </dsp:txBody>
      <dsp:txXfrm>
        <a:off x="58698" y="584473"/>
        <a:ext cx="7323092" cy="1085028"/>
      </dsp:txXfrm>
    </dsp:sp>
    <dsp:sp modelId="{95D04FE8-CE90-4EB9-A33F-748BBABB2C2B}">
      <dsp:nvSpPr>
        <dsp:cNvPr id="0" name=""/>
        <dsp:cNvSpPr/>
      </dsp:nvSpPr>
      <dsp:spPr>
        <a:xfrm>
          <a:off x="0" y="1728200"/>
          <a:ext cx="7440488"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3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C" sz="2900" kern="1200" noProof="0" dirty="0" smtClean="0"/>
            <a:t>Clientes</a:t>
          </a:r>
          <a:endParaRPr lang="es-EC" sz="2900" kern="1200" noProof="0" dirty="0"/>
        </a:p>
        <a:p>
          <a:pPr marL="285750" lvl="1" indent="-285750" algn="l" defTabSz="1289050">
            <a:lnSpc>
              <a:spcPct val="90000"/>
            </a:lnSpc>
            <a:spcBef>
              <a:spcPct val="0"/>
            </a:spcBef>
            <a:spcAft>
              <a:spcPct val="20000"/>
            </a:spcAft>
            <a:buChar char="••"/>
          </a:pPr>
          <a:r>
            <a:rPr lang="es-EC" sz="2900" kern="1200" noProof="0" dirty="0" smtClean="0"/>
            <a:t>Usuarios</a:t>
          </a:r>
          <a:endParaRPr lang="es-EC" sz="2900" kern="1200" noProof="0" dirty="0"/>
        </a:p>
      </dsp:txBody>
      <dsp:txXfrm>
        <a:off x="0" y="1728200"/>
        <a:ext cx="7440488" cy="17222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2A67B-627A-40B6-9C83-A747703921CE}">
      <dsp:nvSpPr>
        <dsp:cNvPr id="0" name=""/>
        <dsp:cNvSpPr/>
      </dsp:nvSpPr>
      <dsp:spPr>
        <a:xfrm>
          <a:off x="0" y="499651"/>
          <a:ext cx="6572295" cy="9149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A </a:t>
          </a:r>
          <a:r>
            <a:rPr lang="es-EC" sz="2300" kern="1200" dirty="0" smtClean="0"/>
            <a:t>conocer el proceso de </a:t>
          </a:r>
          <a:r>
            <a:rPr lang="es-EC" sz="2300" kern="1200" dirty="0" smtClean="0"/>
            <a:t>negocio, en este caso </a:t>
          </a:r>
          <a:r>
            <a:rPr lang="es-EC" sz="2300" kern="1200" dirty="0" smtClean="0"/>
            <a:t>de la Agencia de </a:t>
          </a:r>
          <a:r>
            <a:rPr lang="es-EC" sz="2300" kern="1200" dirty="0" smtClean="0"/>
            <a:t>Viajes Jannine Travel.</a:t>
          </a:r>
          <a:endParaRPr lang="es-EC" sz="2300" kern="1200" dirty="0"/>
        </a:p>
      </dsp:txBody>
      <dsp:txXfrm>
        <a:off x="44664" y="544315"/>
        <a:ext cx="6482967" cy="825612"/>
      </dsp:txXfrm>
    </dsp:sp>
    <dsp:sp modelId="{36EBA7B9-74C4-443C-AE95-DF576D92CC57}">
      <dsp:nvSpPr>
        <dsp:cNvPr id="0" name=""/>
        <dsp:cNvSpPr/>
      </dsp:nvSpPr>
      <dsp:spPr>
        <a:xfrm>
          <a:off x="0" y="1480831"/>
          <a:ext cx="6572295" cy="914940"/>
        </a:xfrm>
        <a:prstGeom prst="roundRect">
          <a:avLst/>
        </a:prstGeom>
        <a:solidFill>
          <a:schemeClr val="accent4">
            <a:hueOff val="618941"/>
            <a:satOff val="-18803"/>
            <a:lumOff val="62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A programar </a:t>
          </a:r>
          <a:r>
            <a:rPr lang="es-EC" sz="2300" kern="1200" dirty="0" smtClean="0"/>
            <a:t>e integrar varios lenguajes de programación para llegar a una sola Aplicación Web.</a:t>
          </a:r>
        </a:p>
      </dsp:txBody>
      <dsp:txXfrm>
        <a:off x="44664" y="1525495"/>
        <a:ext cx="6482967" cy="825612"/>
      </dsp:txXfrm>
    </dsp:sp>
    <dsp:sp modelId="{4A68671C-1530-499C-9371-E0A7D7D436D8}">
      <dsp:nvSpPr>
        <dsp:cNvPr id="0" name=""/>
        <dsp:cNvSpPr/>
      </dsp:nvSpPr>
      <dsp:spPr>
        <a:xfrm>
          <a:off x="0" y="2462012"/>
          <a:ext cx="6572295" cy="914940"/>
        </a:xfrm>
        <a:prstGeom prst="roundRect">
          <a:avLst/>
        </a:prstGeom>
        <a:solidFill>
          <a:schemeClr val="accent4">
            <a:hueOff val="1237882"/>
            <a:satOff val="-37607"/>
            <a:lumOff val="124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A desarrollar </a:t>
          </a:r>
          <a:r>
            <a:rPr lang="es-EC" sz="2300" kern="1200" dirty="0" smtClean="0"/>
            <a:t>con un lenguaje no tan conocido como Webml. </a:t>
          </a:r>
          <a:endParaRPr lang="es-EC" sz="2300" kern="1200" dirty="0"/>
        </a:p>
      </dsp:txBody>
      <dsp:txXfrm>
        <a:off x="44664" y="2506676"/>
        <a:ext cx="6482967" cy="825612"/>
      </dsp:txXfrm>
    </dsp:sp>
    <dsp:sp modelId="{98133A2A-C9C1-4588-B237-1EF05459F8D8}">
      <dsp:nvSpPr>
        <dsp:cNvPr id="0" name=""/>
        <dsp:cNvSpPr/>
      </dsp:nvSpPr>
      <dsp:spPr>
        <a:xfrm>
          <a:off x="0" y="3443192"/>
          <a:ext cx="6572295" cy="914940"/>
        </a:xfrm>
        <a:prstGeom prst="roundRect">
          <a:avLst/>
        </a:prstGeom>
        <a:solidFill>
          <a:schemeClr val="accent4">
            <a:hueOff val="1856823"/>
            <a:satOff val="-56410"/>
            <a:lumOff val="1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A </a:t>
          </a:r>
          <a:r>
            <a:rPr lang="es-EC" sz="2300" kern="1200" dirty="0" smtClean="0"/>
            <a:t>Integrar </a:t>
          </a:r>
          <a:r>
            <a:rPr lang="es-EC" sz="2300" kern="1200" dirty="0" err="1" smtClean="0"/>
            <a:t>API’s</a:t>
          </a:r>
          <a:r>
            <a:rPr lang="es-EC" sz="2300" kern="1200" dirty="0" smtClean="0"/>
            <a:t> a una Aplicación Web.</a:t>
          </a:r>
          <a:endParaRPr lang="es-EC" sz="2300" kern="1200" dirty="0"/>
        </a:p>
      </dsp:txBody>
      <dsp:txXfrm>
        <a:off x="44664" y="3487856"/>
        <a:ext cx="6482967" cy="82561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E8984-22E5-4402-829A-F0FABF4312DD}">
      <dsp:nvSpPr>
        <dsp:cNvPr id="0" name=""/>
        <dsp:cNvSpPr/>
      </dsp:nvSpPr>
      <dsp:spPr>
        <a:xfrm>
          <a:off x="0" y="265159"/>
          <a:ext cx="8605050" cy="403200"/>
        </a:xfrm>
        <a:prstGeom prst="rect">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16F9F2B0-EB24-4AF0-BBA5-A69161F9973C}">
      <dsp:nvSpPr>
        <dsp:cNvPr id="0" name=""/>
        <dsp:cNvSpPr/>
      </dsp:nvSpPr>
      <dsp:spPr>
        <a:xfrm>
          <a:off x="417647" y="28999"/>
          <a:ext cx="8182674" cy="472320"/>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7675" tIns="0" rIns="227675" bIns="0" numCol="1" spcCol="1270" anchor="ctr" anchorCtr="0">
          <a:noAutofit/>
        </a:bodyPr>
        <a:lstStyle/>
        <a:p>
          <a:pPr lvl="0" algn="just" defTabSz="666750">
            <a:lnSpc>
              <a:spcPct val="90000"/>
            </a:lnSpc>
            <a:spcBef>
              <a:spcPct val="0"/>
            </a:spcBef>
            <a:spcAft>
              <a:spcPct val="35000"/>
            </a:spcAft>
          </a:pPr>
          <a:r>
            <a:rPr lang="es-EC" sz="1500" kern="1200" noProof="0" dirty="0" smtClean="0"/>
            <a:t>Con la ayuda de la norma IEEE 830-1998, se manejó de manera clara, concisa y ordenada el levantamiento de requerimientos del negocio.</a:t>
          </a:r>
          <a:endParaRPr lang="es-EC" sz="1500" kern="1200" noProof="0" dirty="0"/>
        </a:p>
      </dsp:txBody>
      <dsp:txXfrm>
        <a:off x="440704" y="52056"/>
        <a:ext cx="8136560" cy="426206"/>
      </dsp:txXfrm>
    </dsp:sp>
    <dsp:sp modelId="{BFC4FD16-E7C4-4725-90A2-ACD3667D5F15}">
      <dsp:nvSpPr>
        <dsp:cNvPr id="0" name=""/>
        <dsp:cNvSpPr/>
      </dsp:nvSpPr>
      <dsp:spPr>
        <a:xfrm>
          <a:off x="0" y="990919"/>
          <a:ext cx="8605050" cy="403200"/>
        </a:xfrm>
        <a:prstGeom prst="rect">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57B5A4E6-61C4-40E0-A8E5-086871B8BD31}">
      <dsp:nvSpPr>
        <dsp:cNvPr id="0" name=""/>
        <dsp:cNvSpPr/>
      </dsp:nvSpPr>
      <dsp:spPr>
        <a:xfrm>
          <a:off x="409664" y="754759"/>
          <a:ext cx="8193276" cy="472320"/>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7675" tIns="0" rIns="227675" bIns="0" numCol="1" spcCol="1270" anchor="ctr" anchorCtr="0">
          <a:noAutofit/>
        </a:bodyPr>
        <a:lstStyle/>
        <a:p>
          <a:pPr lvl="0" algn="just" defTabSz="666750">
            <a:lnSpc>
              <a:spcPct val="90000"/>
            </a:lnSpc>
            <a:spcBef>
              <a:spcPct val="0"/>
            </a:spcBef>
            <a:spcAft>
              <a:spcPct val="35000"/>
            </a:spcAft>
          </a:pPr>
          <a:r>
            <a:rPr lang="es-EC" sz="1500" b="0" kern="1200" dirty="0" smtClean="0"/>
            <a:t>La Aplicación </a:t>
          </a:r>
          <a:r>
            <a:rPr lang="es-ES" sz="1500" b="0" kern="1200" dirty="0" smtClean="0"/>
            <a:t>Web, mediante los módulos desarrollados, facilita en las operaciones y transacciones de los servicios turísticos que ofrece la Agencia de Viajes.</a:t>
          </a:r>
          <a:endParaRPr lang="es-EC" sz="1500" b="0" kern="1200" noProof="0" dirty="0"/>
        </a:p>
      </dsp:txBody>
      <dsp:txXfrm>
        <a:off x="432721" y="777816"/>
        <a:ext cx="8147162" cy="426206"/>
      </dsp:txXfrm>
    </dsp:sp>
    <dsp:sp modelId="{66708023-FAF4-4707-9B30-A8D3A91523EA}">
      <dsp:nvSpPr>
        <dsp:cNvPr id="0" name=""/>
        <dsp:cNvSpPr/>
      </dsp:nvSpPr>
      <dsp:spPr>
        <a:xfrm>
          <a:off x="0" y="1716679"/>
          <a:ext cx="8605050" cy="403200"/>
        </a:xfrm>
        <a:prstGeom prst="rect">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9771CFB8-7A2D-4F0F-8475-458F490FFB8D}">
      <dsp:nvSpPr>
        <dsp:cNvPr id="0" name=""/>
        <dsp:cNvSpPr/>
      </dsp:nvSpPr>
      <dsp:spPr>
        <a:xfrm>
          <a:off x="409664" y="1480519"/>
          <a:ext cx="8193276" cy="472320"/>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7675" tIns="0" rIns="227675" bIns="0" numCol="1" spcCol="1270" anchor="ctr" anchorCtr="0">
          <a:noAutofit/>
        </a:bodyPr>
        <a:lstStyle/>
        <a:p>
          <a:pPr lvl="0" algn="just" defTabSz="666750">
            <a:lnSpc>
              <a:spcPct val="90000"/>
            </a:lnSpc>
            <a:spcBef>
              <a:spcPct val="0"/>
            </a:spcBef>
            <a:spcAft>
              <a:spcPct val="35000"/>
            </a:spcAft>
          </a:pPr>
          <a:r>
            <a:rPr lang="es-MX" sz="1500" b="0" kern="1200" dirty="0" smtClean="0"/>
            <a:t>Las herramientas Eclipse, StarUml y Webratio ayudaron al desarrollo de las diferentes etapas de la Aplicación Web yendo de la mano con el motor de Base de Datos MySQL. </a:t>
          </a:r>
          <a:endParaRPr lang="es-EC" sz="1500" b="0" kern="1200" noProof="0" dirty="0"/>
        </a:p>
      </dsp:txBody>
      <dsp:txXfrm>
        <a:off x="432721" y="1503576"/>
        <a:ext cx="8147162" cy="426206"/>
      </dsp:txXfrm>
    </dsp:sp>
    <dsp:sp modelId="{A3760AAA-C42D-4215-9637-B1E9E344F746}">
      <dsp:nvSpPr>
        <dsp:cNvPr id="0" name=""/>
        <dsp:cNvSpPr/>
      </dsp:nvSpPr>
      <dsp:spPr>
        <a:xfrm>
          <a:off x="0" y="2442439"/>
          <a:ext cx="8605050" cy="403200"/>
        </a:xfrm>
        <a:prstGeom prst="rect">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EA52B15A-8882-4627-8FA0-366A22CE399F}">
      <dsp:nvSpPr>
        <dsp:cNvPr id="0" name=""/>
        <dsp:cNvSpPr/>
      </dsp:nvSpPr>
      <dsp:spPr>
        <a:xfrm>
          <a:off x="409664" y="2206279"/>
          <a:ext cx="8193276" cy="472320"/>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7675" tIns="0" rIns="227675" bIns="0" numCol="1" spcCol="1270" anchor="ctr" anchorCtr="0">
          <a:noAutofit/>
        </a:bodyPr>
        <a:lstStyle/>
        <a:p>
          <a:pPr lvl="0" algn="just" defTabSz="666750">
            <a:lnSpc>
              <a:spcPct val="90000"/>
            </a:lnSpc>
            <a:spcBef>
              <a:spcPct val="0"/>
            </a:spcBef>
            <a:spcAft>
              <a:spcPct val="35000"/>
            </a:spcAft>
          </a:pPr>
          <a:r>
            <a:rPr lang="es-EC" sz="1500" kern="1200" noProof="0" dirty="0" smtClean="0"/>
            <a:t>La documentación de la Aplicación Web permitió un manejo detallado en el desarrollo, facilitó la utilización de la Aplicación por parte del usuario y disminuyó los costos de operación y ejecución.</a:t>
          </a:r>
          <a:endParaRPr lang="es-EC" sz="1500" kern="1200" noProof="0" dirty="0"/>
        </a:p>
      </dsp:txBody>
      <dsp:txXfrm>
        <a:off x="432721" y="2229336"/>
        <a:ext cx="8147162" cy="426206"/>
      </dsp:txXfrm>
    </dsp:sp>
    <dsp:sp modelId="{30964992-0BF4-416D-B3B5-A9D434ADF7D6}">
      <dsp:nvSpPr>
        <dsp:cNvPr id="0" name=""/>
        <dsp:cNvSpPr/>
      </dsp:nvSpPr>
      <dsp:spPr>
        <a:xfrm>
          <a:off x="0" y="3168200"/>
          <a:ext cx="8605050" cy="403200"/>
        </a:xfrm>
        <a:prstGeom prst="rect">
          <a:avLst/>
        </a:prstGeom>
        <a:solidFill>
          <a:schemeClr val="lt1"/>
        </a:solidFill>
        <a:ln w="1905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CB52CCD2-7E56-4413-B2C2-4D41D69E02D8}">
      <dsp:nvSpPr>
        <dsp:cNvPr id="0" name=""/>
        <dsp:cNvSpPr/>
      </dsp:nvSpPr>
      <dsp:spPr>
        <a:xfrm>
          <a:off x="409664" y="2932040"/>
          <a:ext cx="8193276" cy="472320"/>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7675" tIns="0" rIns="227675" bIns="0" numCol="1" spcCol="1270" anchor="ctr" anchorCtr="0">
          <a:noAutofit/>
        </a:bodyPr>
        <a:lstStyle/>
        <a:p>
          <a:pPr lvl="0" algn="just" defTabSz="666750">
            <a:lnSpc>
              <a:spcPct val="90000"/>
            </a:lnSpc>
            <a:spcBef>
              <a:spcPct val="0"/>
            </a:spcBef>
            <a:spcAft>
              <a:spcPct val="35000"/>
            </a:spcAft>
          </a:pPr>
          <a:r>
            <a:rPr lang="es-EC" sz="1500" kern="1200" noProof="0" dirty="0" smtClean="0"/>
            <a:t>La realización de pruebas, en cada momento del desarrollo, ayudó a tener una Aplicación Web más estable y confiable.</a:t>
          </a:r>
          <a:endParaRPr lang="es-EC" sz="1500" kern="1200" noProof="0" dirty="0"/>
        </a:p>
      </dsp:txBody>
      <dsp:txXfrm>
        <a:off x="432721" y="2955097"/>
        <a:ext cx="8147162" cy="4262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55055-573B-4B57-912F-0C36E7496595}">
      <dsp:nvSpPr>
        <dsp:cNvPr id="0" name=""/>
        <dsp:cNvSpPr/>
      </dsp:nvSpPr>
      <dsp:spPr>
        <a:xfrm>
          <a:off x="0" y="294816"/>
          <a:ext cx="8707551" cy="453600"/>
        </a:xfrm>
        <a:prstGeom prst="rect">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BAF15117-6184-43FB-AF44-F8609E2F80FA}">
      <dsp:nvSpPr>
        <dsp:cNvPr id="0" name=""/>
        <dsp:cNvSpPr/>
      </dsp:nvSpPr>
      <dsp:spPr>
        <a:xfrm>
          <a:off x="417095" y="49663"/>
          <a:ext cx="8283967" cy="510833"/>
        </a:xfrm>
        <a:prstGeom prst="roundRect">
          <a:avLst/>
        </a:prstGeom>
        <a:solidFill>
          <a:schemeClr val="accent5"/>
        </a:solidFill>
        <a:ln w="190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0387" tIns="0" rIns="230387" bIns="0" numCol="1" spcCol="1270" anchor="ctr" anchorCtr="0">
          <a:noAutofit/>
        </a:bodyPr>
        <a:lstStyle/>
        <a:p>
          <a:pPr lvl="0" algn="just" defTabSz="666750">
            <a:lnSpc>
              <a:spcPct val="90000"/>
            </a:lnSpc>
            <a:spcBef>
              <a:spcPct val="0"/>
            </a:spcBef>
            <a:spcAft>
              <a:spcPct val="35000"/>
            </a:spcAft>
          </a:pPr>
          <a:r>
            <a:rPr lang="es-EC" sz="1500" kern="1200" dirty="0" smtClean="0"/>
            <a:t>Utilizar normas o guías que ayuden a la obtención de información, en este caso el levantamiento de requerimientos, para tener datos claros y de manera estandarizada.</a:t>
          </a:r>
          <a:endParaRPr lang="es-EC" sz="1500" kern="1200" dirty="0"/>
        </a:p>
      </dsp:txBody>
      <dsp:txXfrm>
        <a:off x="442032" y="74600"/>
        <a:ext cx="8234093" cy="460959"/>
      </dsp:txXfrm>
    </dsp:sp>
    <dsp:sp modelId="{09E3CA5F-116F-4DB3-AE8C-C1F7BD34F60E}">
      <dsp:nvSpPr>
        <dsp:cNvPr id="0" name=""/>
        <dsp:cNvSpPr/>
      </dsp:nvSpPr>
      <dsp:spPr>
        <a:xfrm>
          <a:off x="0" y="1111296"/>
          <a:ext cx="8707551" cy="453600"/>
        </a:xfrm>
        <a:prstGeom prst="rect">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ABC674C6-1422-4003-A778-248A30F16908}">
      <dsp:nvSpPr>
        <dsp:cNvPr id="0" name=""/>
        <dsp:cNvSpPr/>
      </dsp:nvSpPr>
      <dsp:spPr>
        <a:xfrm>
          <a:off x="414544" y="845616"/>
          <a:ext cx="8290872" cy="531360"/>
        </a:xfrm>
        <a:prstGeom prst="roundRect">
          <a:avLst/>
        </a:prstGeom>
        <a:solidFill>
          <a:schemeClr val="accent5"/>
        </a:solidFill>
        <a:ln w="190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0387" tIns="0" rIns="230387" bIns="0" numCol="1" spcCol="1270" anchor="ctr" anchorCtr="0">
          <a:noAutofit/>
        </a:bodyPr>
        <a:lstStyle/>
        <a:p>
          <a:pPr lvl="0" algn="just" defTabSz="666750">
            <a:lnSpc>
              <a:spcPct val="90000"/>
            </a:lnSpc>
            <a:spcBef>
              <a:spcPct val="0"/>
            </a:spcBef>
            <a:spcAft>
              <a:spcPct val="35000"/>
            </a:spcAft>
          </a:pPr>
          <a:r>
            <a:rPr lang="es-EC" sz="1500" kern="1200" dirty="0" smtClean="0"/>
            <a:t>Realizar un análisis exhaustivo de los requerimientos del cliente, para tener un claro entendimiento de las reglas del negocio.</a:t>
          </a:r>
          <a:endParaRPr lang="es-EC" sz="1500" kern="1200" dirty="0"/>
        </a:p>
      </dsp:txBody>
      <dsp:txXfrm>
        <a:off x="440483" y="871555"/>
        <a:ext cx="8238994" cy="479482"/>
      </dsp:txXfrm>
    </dsp:sp>
    <dsp:sp modelId="{84EE48F0-771E-4FF9-B4BA-5DDF20E4788B}">
      <dsp:nvSpPr>
        <dsp:cNvPr id="0" name=""/>
        <dsp:cNvSpPr/>
      </dsp:nvSpPr>
      <dsp:spPr>
        <a:xfrm>
          <a:off x="0" y="1927776"/>
          <a:ext cx="8707551" cy="453600"/>
        </a:xfrm>
        <a:prstGeom prst="rect">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72C1678E-329C-4165-B0EB-60CC69E1225B}">
      <dsp:nvSpPr>
        <dsp:cNvPr id="0" name=""/>
        <dsp:cNvSpPr/>
      </dsp:nvSpPr>
      <dsp:spPr>
        <a:xfrm>
          <a:off x="414544" y="1662096"/>
          <a:ext cx="8290872" cy="531360"/>
        </a:xfrm>
        <a:prstGeom prst="roundRect">
          <a:avLst/>
        </a:prstGeom>
        <a:solidFill>
          <a:schemeClr val="accent5"/>
        </a:solidFill>
        <a:ln w="190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0387" tIns="0" rIns="230387" bIns="0" numCol="1" spcCol="1270" anchor="ctr" anchorCtr="0">
          <a:noAutofit/>
        </a:bodyPr>
        <a:lstStyle/>
        <a:p>
          <a:pPr lvl="0" algn="just" defTabSz="666750">
            <a:lnSpc>
              <a:spcPct val="90000"/>
            </a:lnSpc>
            <a:spcBef>
              <a:spcPct val="0"/>
            </a:spcBef>
            <a:spcAft>
              <a:spcPct val="35000"/>
            </a:spcAft>
          </a:pPr>
          <a:r>
            <a:rPr lang="es-EC" sz="1500" kern="1200" dirty="0" smtClean="0"/>
            <a:t>Definir con anticipación lo que se va a realizar, para poder tener las herramientas aptas que faciliten el desarrollo.</a:t>
          </a:r>
          <a:endParaRPr lang="es-EC" sz="1500" kern="1200" dirty="0"/>
        </a:p>
      </dsp:txBody>
      <dsp:txXfrm>
        <a:off x="440483" y="1688035"/>
        <a:ext cx="8238994" cy="479482"/>
      </dsp:txXfrm>
    </dsp:sp>
    <dsp:sp modelId="{25B55F4E-4CCC-42A0-997A-59CAF9F09D2D}">
      <dsp:nvSpPr>
        <dsp:cNvPr id="0" name=""/>
        <dsp:cNvSpPr/>
      </dsp:nvSpPr>
      <dsp:spPr>
        <a:xfrm>
          <a:off x="0" y="2744256"/>
          <a:ext cx="8707551" cy="453600"/>
        </a:xfrm>
        <a:prstGeom prst="rect">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D430AAC-A737-423E-904C-6016E9285741}">
      <dsp:nvSpPr>
        <dsp:cNvPr id="0" name=""/>
        <dsp:cNvSpPr/>
      </dsp:nvSpPr>
      <dsp:spPr>
        <a:xfrm>
          <a:off x="414544" y="2478576"/>
          <a:ext cx="8290872" cy="531360"/>
        </a:xfrm>
        <a:prstGeom prst="roundRect">
          <a:avLst/>
        </a:prstGeom>
        <a:solidFill>
          <a:schemeClr val="accent5"/>
        </a:solidFill>
        <a:ln w="190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0387" tIns="0" rIns="230387" bIns="0" numCol="1" spcCol="1270" anchor="ctr" anchorCtr="0">
          <a:noAutofit/>
        </a:bodyPr>
        <a:lstStyle/>
        <a:p>
          <a:pPr lvl="0" algn="just" defTabSz="666750">
            <a:lnSpc>
              <a:spcPct val="90000"/>
            </a:lnSpc>
            <a:spcBef>
              <a:spcPct val="0"/>
            </a:spcBef>
            <a:spcAft>
              <a:spcPct val="35000"/>
            </a:spcAft>
          </a:pPr>
          <a:r>
            <a:rPr lang="es-EC" sz="1500" kern="1200" dirty="0" smtClean="0"/>
            <a:t>Mantener una documentación clara de lo realizado, para mantener un historial detallado de la Aplicación y facilitar el desarrollo y los cambios a realizar.</a:t>
          </a:r>
          <a:endParaRPr lang="es-EC" sz="1500" kern="1200" dirty="0"/>
        </a:p>
      </dsp:txBody>
      <dsp:txXfrm>
        <a:off x="440483" y="2504515"/>
        <a:ext cx="8238994" cy="479482"/>
      </dsp:txXfrm>
    </dsp:sp>
    <dsp:sp modelId="{B46582A9-C05D-4604-9F10-FA1D77E9C190}">
      <dsp:nvSpPr>
        <dsp:cNvPr id="0" name=""/>
        <dsp:cNvSpPr/>
      </dsp:nvSpPr>
      <dsp:spPr>
        <a:xfrm>
          <a:off x="0" y="3560736"/>
          <a:ext cx="8707551" cy="453600"/>
        </a:xfrm>
        <a:prstGeom prst="rect">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AA29AC5-2EC7-47A0-815D-166382281513}">
      <dsp:nvSpPr>
        <dsp:cNvPr id="0" name=""/>
        <dsp:cNvSpPr/>
      </dsp:nvSpPr>
      <dsp:spPr>
        <a:xfrm>
          <a:off x="414544" y="3295056"/>
          <a:ext cx="8290872" cy="531360"/>
        </a:xfrm>
        <a:prstGeom prst="roundRect">
          <a:avLst/>
        </a:prstGeom>
        <a:solidFill>
          <a:schemeClr val="accent5"/>
        </a:solidFill>
        <a:ln w="190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30387" tIns="0" rIns="230387" bIns="0" numCol="1" spcCol="1270" anchor="ctr" anchorCtr="0">
          <a:noAutofit/>
        </a:bodyPr>
        <a:lstStyle/>
        <a:p>
          <a:pPr lvl="0" algn="just" defTabSz="666750">
            <a:lnSpc>
              <a:spcPct val="90000"/>
            </a:lnSpc>
            <a:spcBef>
              <a:spcPct val="0"/>
            </a:spcBef>
            <a:spcAft>
              <a:spcPct val="35000"/>
            </a:spcAft>
          </a:pPr>
          <a:r>
            <a:rPr lang="es-EC" sz="1500" kern="1200" dirty="0" smtClean="0"/>
            <a:t>Realizar un sinnúmero de pruebas durante todo el desarrollo, para tener como resultado una Aplicación funcional, eficiente y eficaz que cumpla con los requerimientos del cliente.</a:t>
          </a:r>
          <a:endParaRPr lang="es-EC" sz="1500" kern="1200" dirty="0"/>
        </a:p>
      </dsp:txBody>
      <dsp:txXfrm>
        <a:off x="440483" y="3320995"/>
        <a:ext cx="8238994"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PROBLEMÁTICA</a:t>
          </a:r>
          <a:endParaRPr lang="es-EC" sz="900" kern="1200" dirty="0"/>
        </a:p>
      </dsp:txBody>
      <dsp:txXfrm>
        <a:off x="313451" y="21056"/>
        <a:ext cx="4180810" cy="2397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B18D-CAC3-481D-8668-00487A5F892A}">
      <dsp:nvSpPr>
        <dsp:cNvPr id="0" name=""/>
        <dsp:cNvSpPr/>
      </dsp:nvSpPr>
      <dsp:spPr>
        <a:xfrm>
          <a:off x="0" y="1953"/>
          <a:ext cx="8286808" cy="1998310"/>
        </a:xfrm>
        <a:prstGeom prst="roundRect">
          <a:avLst>
            <a:gd name="adj" fmla="val 10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PRESSMAN, Roger - Ingeniería del Software, un enfoque práctico, quinta edición.</a:t>
          </a:r>
        </a:p>
        <a:p>
          <a:pPr lvl="0" algn="l" defTabSz="1111250">
            <a:lnSpc>
              <a:spcPct val="90000"/>
            </a:lnSpc>
            <a:spcBef>
              <a:spcPct val="0"/>
            </a:spcBef>
            <a:spcAft>
              <a:spcPct val="35000"/>
            </a:spcAft>
          </a:pPr>
          <a:endParaRPr lang="es-EC" sz="2500" kern="1200" dirty="0" smtClean="0"/>
        </a:p>
        <a:p>
          <a:pPr lvl="0" algn="l" defTabSz="1111250">
            <a:lnSpc>
              <a:spcPct val="90000"/>
            </a:lnSpc>
            <a:spcBef>
              <a:spcPct val="0"/>
            </a:spcBef>
            <a:spcAft>
              <a:spcPct val="35000"/>
            </a:spcAft>
          </a:pPr>
          <a:r>
            <a:rPr lang="es-ES_tradnl" sz="2500" kern="1200" dirty="0" err="1" smtClean="0"/>
            <a:t>MSc.</a:t>
          </a:r>
          <a:r>
            <a:rPr lang="es-ES_tradnl" sz="2500" kern="1200" dirty="0" smtClean="0"/>
            <a:t> ARCE, Armando - Ingeniería Web, Presentación en </a:t>
          </a:r>
          <a:r>
            <a:rPr lang="es-ES_tradnl" sz="2500" kern="1200" dirty="0" err="1" smtClean="0"/>
            <a:t>Power</a:t>
          </a:r>
          <a:r>
            <a:rPr lang="es-ES_tradnl" sz="2500" kern="1200" dirty="0" smtClean="0"/>
            <a:t> Point </a:t>
          </a:r>
          <a:endParaRPr lang="es-EC" sz="2500" kern="1200" dirty="0"/>
        </a:p>
      </dsp:txBody>
      <dsp:txXfrm>
        <a:off x="1857192" y="1953"/>
        <a:ext cx="6429615" cy="1998310"/>
      </dsp:txXfrm>
    </dsp:sp>
    <dsp:sp modelId="{40E14027-A1AA-4280-9950-44F1173696A4}">
      <dsp:nvSpPr>
        <dsp:cNvPr id="0" name=""/>
        <dsp:cNvSpPr/>
      </dsp:nvSpPr>
      <dsp:spPr>
        <a:xfrm>
          <a:off x="199831" y="199831"/>
          <a:ext cx="1657361" cy="1598648"/>
        </a:xfrm>
        <a:prstGeom prst="roundRect">
          <a:avLst>
            <a:gd name="adj" fmla="val 10000"/>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OBJETIVOS</a:t>
          </a:r>
          <a:endParaRPr lang="es-EC" sz="900" kern="1200" dirty="0"/>
        </a:p>
      </dsp:txBody>
      <dsp:txXfrm>
        <a:off x="313451" y="21056"/>
        <a:ext cx="4180810" cy="239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WEBML</a:t>
          </a:r>
          <a:endParaRPr lang="es-EC" sz="900" kern="1200" dirty="0"/>
        </a:p>
      </dsp:txBody>
      <dsp:txXfrm>
        <a:off x="313451" y="21056"/>
        <a:ext cx="4180810" cy="239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ESQUEMAS DE DESARROLLO WEBML</a:t>
          </a:r>
          <a:endParaRPr lang="es-EC" sz="900" kern="1200" dirty="0"/>
        </a:p>
      </dsp:txBody>
      <dsp:txXfrm>
        <a:off x="313451" y="21056"/>
        <a:ext cx="4180810" cy="239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39"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RUP (RATIONAL UNIFIED PROCESS)</a:t>
          </a:r>
          <a:endParaRPr lang="es-EC" sz="900" kern="1200" dirty="0"/>
        </a:p>
      </dsp:txBody>
      <dsp:txXfrm>
        <a:off x="313451" y="21056"/>
        <a:ext cx="4180810" cy="239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HERRAMIENTAS UTILIZADAS</a:t>
          </a:r>
          <a:endParaRPr lang="es-EC" sz="900" kern="1200" dirty="0"/>
        </a:p>
      </dsp:txBody>
      <dsp:txXfrm>
        <a:off x="313451" y="21056"/>
        <a:ext cx="4180810" cy="2397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CB71-DFDC-4D31-A680-E72005964BB5}">
      <dsp:nvSpPr>
        <dsp:cNvPr id="0" name=""/>
        <dsp:cNvSpPr/>
      </dsp:nvSpPr>
      <dsp:spPr>
        <a:xfrm>
          <a:off x="0" y="140927"/>
          <a:ext cx="6009640" cy="226800"/>
        </a:xfrm>
        <a:prstGeom prst="rect">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353E6FF-B393-45D2-ABF8-CC37EB7A4D4F}">
      <dsp:nvSpPr>
        <dsp:cNvPr id="0" name=""/>
        <dsp:cNvSpPr/>
      </dsp:nvSpPr>
      <dsp:spPr>
        <a:xfrm>
          <a:off x="300482" y="8087"/>
          <a:ext cx="4206748" cy="265680"/>
        </a:xfrm>
        <a:prstGeom prst="roundRect">
          <a:avLst/>
        </a:prstGeom>
        <a:solidFill>
          <a:schemeClr val="accent6"/>
        </a:solidFill>
        <a:ln w="190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9005" tIns="0" rIns="159005" bIns="0" numCol="1" spcCol="1270" anchor="ctr" anchorCtr="0">
          <a:noAutofit/>
        </a:bodyPr>
        <a:lstStyle/>
        <a:p>
          <a:pPr lvl="0" algn="l" defTabSz="400050">
            <a:lnSpc>
              <a:spcPct val="90000"/>
            </a:lnSpc>
            <a:spcBef>
              <a:spcPct val="0"/>
            </a:spcBef>
            <a:spcAft>
              <a:spcPct val="35000"/>
            </a:spcAft>
          </a:pPr>
          <a:r>
            <a:rPr lang="en-US" sz="900" kern="1200" dirty="0" smtClean="0"/>
            <a:t>LEVANTAMIENTO DE REQUERIMIENTOS</a:t>
          </a:r>
          <a:endParaRPr lang="es-EC" sz="900" kern="1200" dirty="0"/>
        </a:p>
      </dsp:txBody>
      <dsp:txXfrm>
        <a:off x="313451" y="21056"/>
        <a:ext cx="4180810"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5DF23-395D-47D5-93E1-C52E925DF5E8}" type="datetimeFigureOut">
              <a:rPr lang="es-EC" smtClean="0"/>
              <a:pPr/>
              <a:t>30/11/2011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2AF4F-5776-4D7B-8564-1AA937132D5A}" type="slidenum">
              <a:rPr lang="es-EC" smtClean="0"/>
              <a:pPr/>
              <a:t>‹Nº›</a:t>
            </a:fld>
            <a:endParaRPr lang="es-EC" dirty="0"/>
          </a:p>
        </p:txBody>
      </p:sp>
    </p:spTree>
    <p:extLst>
      <p:ext uri="{BB962C8B-B14F-4D97-AF65-F5344CB8AC3E}">
        <p14:creationId xmlns="" xmlns:p14="http://schemas.microsoft.com/office/powerpoint/2010/main" val="412435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7C2AF4F-5776-4D7B-8564-1AA937132D5A}" type="slidenum">
              <a:rPr lang="es-EC" smtClean="0"/>
              <a:pPr/>
              <a:t>14</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17" name="16 Marcador de pie de página"/>
          <p:cNvSpPr>
            <a:spLocks noGrp="1"/>
          </p:cNvSpPr>
          <p:nvPr>
            <p:ph type="ftr" sz="quarter" idx="11"/>
          </p:nvPr>
        </p:nvSpPr>
        <p:spPr/>
        <p:txBody>
          <a:bodyPr/>
          <a:lstStyle>
            <a:extLst/>
          </a:lstStyle>
          <a:p>
            <a:endParaRPr lang="es-EC" dirty="0"/>
          </a:p>
        </p:txBody>
      </p:sp>
      <p:sp>
        <p:nvSpPr>
          <p:cNvPr id="29" name="28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E479CA4-0807-4928-8C4B-96FF5909D029}" type="datetimeFigureOut">
              <a:rPr lang="es-EC" smtClean="0"/>
              <a:pPr/>
              <a:t>30/11/2011</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8AD8B592-4E12-43FE-9D7B-E93B1FFE59C0}"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1E479CA4-0807-4928-8C4B-96FF5909D029}" type="datetimeFigureOut">
              <a:rPr lang="es-EC" smtClean="0"/>
              <a:pPr/>
              <a:t>30/11/2011</a:t>
            </a:fld>
            <a:endParaRPr lang="es-EC" dirty="0"/>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dirty="0"/>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8AD8B592-4E12-43FE-9D7B-E93B1FFE59C0}"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479CA4-0807-4928-8C4B-96FF5909D029}" type="datetimeFigureOut">
              <a:rPr lang="es-EC" smtClean="0"/>
              <a:pPr/>
              <a:t>30/11/2011</a:t>
            </a:fld>
            <a:endParaRPr lang="es-EC" dirty="0"/>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dirty="0"/>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D8B592-4E12-43FE-9D7B-E93B1FFE59C0}" type="slidenum">
              <a:rPr lang="es-EC" smtClean="0"/>
              <a:pPr/>
              <a:t>‹Nº›</a:t>
            </a:fld>
            <a:endParaRPr lang="es-EC"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diagramData" Target="../diagrams/data8.xml"/><Relationship Id="rId7"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21.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gi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13" Type="http://schemas.microsoft.com/office/2007/relationships/diagramDrawing" Target="../diagrams/drawing23.xml"/><Relationship Id="rId3" Type="http://schemas.openxmlformats.org/officeDocument/2006/relationships/diagramData" Target="../diagrams/data10.xml"/><Relationship Id="rId7" Type="http://schemas.openxmlformats.org/officeDocument/2006/relationships/diagramData" Target="../diagrams/data11.xml"/><Relationship Id="rId12"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slide" Target="slide2.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 Id="rId14" Type="http://schemas.microsoft.com/office/2007/relationships/diagramDrawing" Target="../diagrams/drawing2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8" Type="http://schemas.microsoft.com/office/2007/relationships/diagramDrawing" Target="../diagrams/drawing1.xml"/><Relationship Id="rId3" Type="http://schemas.openxmlformats.org/officeDocument/2006/relationships/diagramData" Target="../diagrams/data1.xml"/><Relationship Id="rId63" Type="http://schemas.microsoft.com/office/2007/relationships/diagramDrawing" Target="../diagrams/drawing12.xml"/><Relationship Id="rId68" Type="http://schemas.microsoft.com/office/2007/relationships/diagramDrawing" Target="../diagrams/drawing13.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1.xml"/><Relationship Id="rId53" Type="http://schemas.microsoft.com/office/2007/relationships/diagramDrawing" Target="../diagrams/drawing10.xml"/><Relationship Id="rId58" Type="http://schemas.microsoft.com/office/2007/relationships/diagramDrawing" Target="../diagrams/drawing11.xml"/><Relationship Id="rId5" Type="http://schemas.openxmlformats.org/officeDocument/2006/relationships/diagramQuickStyle" Target="../diagrams/quickStyle1.xml"/><Relationship Id="rId23" Type="http://schemas.microsoft.com/office/2007/relationships/diagramDrawing" Target="../diagrams/drawing4.xml"/><Relationship Id="rId28" Type="http://schemas.microsoft.com/office/2007/relationships/diagramDrawing" Target="../diagrams/drawing5.xml"/><Relationship Id="rId73" Type="http://schemas.microsoft.com/office/2007/relationships/diagramDrawing" Target="../diagrams/drawing14.xml"/><Relationship Id="rId4" Type="http://schemas.openxmlformats.org/officeDocument/2006/relationships/diagramLayout" Target="../diagrams/layout1.xml"/><Relationship Id="rId43" Type="http://schemas.microsoft.com/office/2007/relationships/diagramDrawing" Target="../diagrams/drawing8.xml"/><Relationship Id="rId48" Type="http://schemas.microsoft.com/office/2007/relationships/diagramDrawing" Target="../diagrams/drawing9.xml"/></Relationships>
</file>

<file path=ppt/slides/_rels/slide2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Data" Target="../diagrams/data13.xml"/><Relationship Id="rId7"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2.xml"/><Relationship Id="rId7" Type="http://schemas.openxmlformats.org/officeDocument/2006/relationships/diagramColors" Target="../diagrams/colors14.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TESIS%20PRESENTACION/creacionpaquetes.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diagramData" Target="../diagrams/data15.xml"/><Relationship Id="rId7" Type="http://schemas.openxmlformats.org/officeDocument/2006/relationships/slide" Target="slide2.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slide" Target="slide2.xml"/><Relationship Id="rId7" Type="http://schemas.openxmlformats.org/officeDocument/2006/relationships/diagramColors" Target="../diagrams/colors16.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7.xml"/><Relationship Id="rId7" Type="http://schemas.openxmlformats.org/officeDocument/2006/relationships/image" Target="../media/image5.gif"/><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microsoft.com/office/2007/relationships/diagramDrawing" Target="../diagrams/drawing30.xml"/></Relationships>
</file>

<file path=ppt/slides/_rels/slide29.xml.rels><?xml version="1.0" encoding="UTF-8" standalone="yes"?>
<Relationships xmlns="http://schemas.openxmlformats.org/package/2006/relationships"><Relationship Id="rId8" Type="http://schemas.openxmlformats.org/officeDocument/2006/relationships/hyperlink" Target="http://www.lcc.uma.es/~av/mdwe2006/camera_ready_papers/vergara-mdwe2006.pdf" TargetMode="External"/><Relationship Id="rId13" Type="http://schemas.openxmlformats.org/officeDocument/2006/relationships/hyperlink" Target="http://www.image-cs.co.uk/" TargetMode="External"/><Relationship Id="rId3" Type="http://schemas.openxmlformats.org/officeDocument/2006/relationships/hyperlink" Target="http://es.wikipedia.org/wiki/Webml" TargetMode="External"/><Relationship Id="rId7" Type="http://schemas.openxmlformats.org/officeDocument/2006/relationships/hyperlink" Target="http://xml.coverpages.org/webML.html" TargetMode="External"/><Relationship Id="rId12" Type="http://schemas.openxmlformats.org/officeDocument/2006/relationships/hyperlink" Target="http://www.dei.polimi.it/" TargetMode="External"/><Relationship Id="rId2" Type="http://schemas.openxmlformats.org/officeDocument/2006/relationships/hyperlink" Target="http://www.worldlingo.com/ma/enwiki/es/WebML" TargetMode="Externa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www.webml.org/webml/page86.do?ctx1=EN" TargetMode="External"/><Relationship Id="rId11" Type="http://schemas.openxmlformats.org/officeDocument/2006/relationships/hyperlink" Target="http://www.acer-euro.com/" TargetMode="External"/><Relationship Id="rId5" Type="http://schemas.openxmlformats.org/officeDocument/2006/relationships/hyperlink" Target="http://home.dei.polimi.it/mbrambil/webml.htm" TargetMode="External"/><Relationship Id="rId15" Type="http://schemas.openxmlformats.org/officeDocument/2006/relationships/image" Target="../media/image5.gif"/><Relationship Id="rId10" Type="http://schemas.openxmlformats.org/officeDocument/2006/relationships/hyperlink" Target="http://proy-pnfi.foroactivo.net/search.forum?search_author=Admin&amp;show_results=posts" TargetMode="External"/><Relationship Id="rId4" Type="http://schemas.openxmlformats.org/officeDocument/2006/relationships/hyperlink" Target="http://www.webml.org/webml/page1.do" TargetMode="External"/><Relationship Id="rId9" Type="http://schemas.openxmlformats.org/officeDocument/2006/relationships/hyperlink" Target="https://www.nexteleng.es/Clientes/metodologia/index.asp" TargetMode="External"/><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diagramColors" Target="../diagrams/colors2.xml"/><Relationship Id="rId15" Type="http://schemas.microsoft.com/office/2007/relationships/diagramDrawing" Target="../diagrams/drawing15.xml"/><Relationship Id="rId10" Type="http://schemas.openxmlformats.org/officeDocument/2006/relationships/image" Target="../media/image11.wmf"/><Relationship Id="rId4" Type="http://schemas.openxmlformats.org/officeDocument/2006/relationships/diagramQuickStyle" Target="../diagrams/quickStyle2.xml"/><Relationship Id="rId9" Type="http://schemas.openxmlformats.org/officeDocument/2006/relationships/image" Target="../media/image10.wmf"/><Relationship Id="rId1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2.gif"/><Relationship Id="rId5" Type="http://schemas.openxmlformats.org/officeDocument/2006/relationships/image" Target="../media/image33.png"/><Relationship Id="rId4" Type="http://schemas.microsoft.com/office/2007/relationships/media" Target="../media/media1.gif"/></Relationships>
</file>

<file path=ppt/slides/_rels/slide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gif"/><Relationship Id="rId7" Type="http://schemas.openxmlformats.org/officeDocument/2006/relationships/diagramColors" Target="../diagrams/colors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Layout" Target="../diagrams/layout4.xml"/><Relationship Id="rId7" Type="http://schemas.openxmlformats.org/officeDocument/2006/relationships/image" Target="../media/image5.gi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5.xml"/><Relationship Id="rId7" Type="http://schemas.openxmlformats.org/officeDocument/2006/relationships/slide" Target="slide2.xml"/><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1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7.xml"/><Relationship Id="rId7" Type="http://schemas.openxmlformats.org/officeDocument/2006/relationships/image" Target="../media/image5.gi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571604" y="357166"/>
            <a:ext cx="6429420" cy="369332"/>
          </a:xfrm>
          <a:prstGeom prst="rect">
            <a:avLst/>
          </a:prstGeom>
          <a:noFill/>
        </p:spPr>
        <p:txBody>
          <a:bodyPr wrap="square" rtlCol="0">
            <a:spAutoFit/>
          </a:bodyPr>
          <a:lstStyle/>
          <a:p>
            <a:endParaRPr lang="es-EC" dirty="0"/>
          </a:p>
        </p:txBody>
      </p:sp>
      <p:pic>
        <p:nvPicPr>
          <p:cNvPr id="9" name="Picture 2"/>
          <p:cNvPicPr>
            <a:picLocks noChangeAspect="1" noChangeArrowheads="1"/>
          </p:cNvPicPr>
          <p:nvPr/>
        </p:nvPicPr>
        <p:blipFill>
          <a:blip r:embed="rId2" cstate="print"/>
          <a:srcRect/>
          <a:stretch>
            <a:fillRect/>
          </a:stretch>
        </p:blipFill>
        <p:spPr bwMode="auto">
          <a:xfrm>
            <a:off x="3000364" y="0"/>
            <a:ext cx="6143636" cy="1643050"/>
          </a:xfrm>
          <a:prstGeom prst="rect">
            <a:avLst/>
          </a:prstGeom>
          <a:solidFill>
            <a:srgbClr val="FFFFFF"/>
          </a:solidFill>
          <a:ln w="9525">
            <a:noFill/>
            <a:miter lim="800000"/>
            <a:headEnd/>
            <a:tailEnd/>
          </a:ln>
        </p:spPr>
      </p:pic>
      <p:sp>
        <p:nvSpPr>
          <p:cNvPr id="10" name="9 CuadroTexto"/>
          <p:cNvSpPr txBox="1"/>
          <p:nvPr/>
        </p:nvSpPr>
        <p:spPr>
          <a:xfrm>
            <a:off x="2786050" y="2714620"/>
            <a:ext cx="6072198" cy="1323439"/>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sz="2000" b="1" dirty="0" smtClean="0"/>
              <a:t>ANÁLISIS, DISEÑO E IMPLANTACIÓN DE UN SISTEMA WEB DE ADMINISTRACIÓN Y GESTIÓN DE COTIZACIONES DE SERVICIOS TURÍSTICOS PARA LA AGENCIA DE VIAJES “JANNINE TRAVEL AGENCY” </a:t>
            </a:r>
            <a:endParaRPr lang="es-ES_tradnl" sz="2000" b="1" dirty="0" smtClean="0">
              <a:ln w="1905"/>
              <a:solidFill>
                <a:schemeClr val="tx1"/>
              </a:solidFill>
              <a:effectLst>
                <a:innerShdw blurRad="69850" dist="43180" dir="5400000">
                  <a:srgbClr val="000000">
                    <a:alpha val="65000"/>
                  </a:srgbClr>
                </a:innerShdw>
              </a:effectLst>
            </a:endParaRPr>
          </a:p>
        </p:txBody>
      </p:sp>
      <p:sp>
        <p:nvSpPr>
          <p:cNvPr id="13" name="12 CuadroTexto"/>
          <p:cNvSpPr txBox="1"/>
          <p:nvPr/>
        </p:nvSpPr>
        <p:spPr>
          <a:xfrm>
            <a:off x="1428728" y="5214950"/>
            <a:ext cx="6286544" cy="923330"/>
          </a:xfrm>
          <a:prstGeom prst="rect">
            <a:avLst/>
          </a:prstGeom>
          <a:blipFill>
            <a:blip r:embed="rId3" cstate="print"/>
            <a:tile tx="0" ty="0" sx="100000" sy="100000" flip="none" algn="tl"/>
          </a:blipFill>
          <a:ln>
            <a:noFill/>
          </a:ln>
          <a:effectLst>
            <a:glow rad="63500">
              <a:schemeClr val="accent2">
                <a:alpha val="45000"/>
                <a:satMod val="120000"/>
              </a:schemeClr>
            </a:glow>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_tradnl" b="1" dirty="0" smtClean="0">
                <a:solidFill>
                  <a:schemeClr val="bg1"/>
                </a:solidFill>
              </a:rPr>
              <a:t>ASPIRANTES:</a:t>
            </a:r>
          </a:p>
          <a:p>
            <a:pPr algn="ctr"/>
            <a:r>
              <a:rPr lang="es-ES_tradnl" b="1" dirty="0" smtClean="0">
                <a:solidFill>
                  <a:schemeClr val="bg1"/>
                </a:solidFill>
              </a:rPr>
              <a:t>WALTER DANIEL ESPARZA NOVOA</a:t>
            </a:r>
          </a:p>
          <a:p>
            <a:pPr algn="ctr"/>
            <a:r>
              <a:rPr lang="es-ES_tradnl" b="1" dirty="0" smtClean="0">
                <a:solidFill>
                  <a:schemeClr val="bg1"/>
                </a:solidFill>
              </a:rPr>
              <a:t>DIEGO FERNANDO HIDALGO SUBÍA</a:t>
            </a:r>
            <a:endParaRPr lang="es-EC" b="1" dirty="0">
              <a:solidFill>
                <a:schemeClr val="bg1"/>
              </a:solidFill>
            </a:endParaRPr>
          </a:p>
        </p:txBody>
      </p:sp>
      <p:sp>
        <p:nvSpPr>
          <p:cNvPr id="7" name="6 CuadroTexto"/>
          <p:cNvSpPr txBox="1"/>
          <p:nvPr/>
        </p:nvSpPr>
        <p:spPr>
          <a:xfrm>
            <a:off x="1357290" y="4500570"/>
            <a:ext cx="6429420" cy="707886"/>
          </a:xfrm>
          <a:prstGeom prst="rect">
            <a:avLst/>
          </a:prstGeom>
          <a:blipFill>
            <a:blip r:embed="rId4" cstate="print"/>
            <a:tile tx="0" ty="0" sx="100000" sy="100000" flip="none" algn="tl"/>
          </a:blipFill>
        </p:spPr>
        <p:txBody>
          <a:bodyPr wrap="square" rtlCol="0">
            <a:spAutoFit/>
          </a:bodyPr>
          <a:lstStyle/>
          <a:p>
            <a:r>
              <a:rPr lang="es-EC" sz="2000" b="1" dirty="0" smtClean="0">
                <a:solidFill>
                  <a:schemeClr val="tx2">
                    <a:lumMod val="25000"/>
                  </a:schemeClr>
                </a:solidFill>
              </a:rPr>
              <a:t>Director: Ing. Edison Lascano</a:t>
            </a:r>
          </a:p>
          <a:p>
            <a:r>
              <a:rPr lang="es-EC" sz="2000" b="1" dirty="0" smtClean="0">
                <a:solidFill>
                  <a:schemeClr val="tx2">
                    <a:lumMod val="25000"/>
                  </a:schemeClr>
                </a:solidFill>
              </a:rPr>
              <a:t>Co-Director: Ing. Mauricio Campaña</a:t>
            </a:r>
            <a:endParaRPr lang="es-EC" sz="2000" b="1" dirty="0">
              <a:solidFill>
                <a:schemeClr val="tx2">
                  <a:lumMod val="25000"/>
                </a:schemeClr>
              </a:solidFill>
            </a:endParaRPr>
          </a:p>
        </p:txBody>
      </p:sp>
      <p:pic>
        <p:nvPicPr>
          <p:cNvPr id="2053" name="Picture 5" descr="C:\Program Files (x86)\Microsoft Office\MEDIA\OFFICE12\Bullets\BD15132_.gif"/>
          <p:cNvPicPr>
            <a:picLocks noChangeAspect="1" noChangeArrowheads="1"/>
          </p:cNvPicPr>
          <p:nvPr/>
        </p:nvPicPr>
        <p:blipFill>
          <a:blip r:embed="rId5" cstate="print"/>
          <a:srcRect/>
          <a:stretch>
            <a:fillRect/>
          </a:stretch>
        </p:blipFill>
        <p:spPr bwMode="auto">
          <a:xfrm>
            <a:off x="-107220" y="-1357345"/>
            <a:ext cx="464378" cy="8215346"/>
          </a:xfrm>
          <a:prstGeom prst="rect">
            <a:avLst/>
          </a:prstGeom>
          <a:noFill/>
        </p:spPr>
      </p:pic>
      <p:pic>
        <p:nvPicPr>
          <p:cNvPr id="5121" name="Picture 1"/>
          <p:cNvPicPr>
            <a:picLocks noChangeAspect="1" noChangeArrowheads="1"/>
          </p:cNvPicPr>
          <p:nvPr/>
        </p:nvPicPr>
        <p:blipFill>
          <a:blip r:embed="rId6" cstate="print"/>
          <a:srcRect/>
          <a:stretch>
            <a:fillRect/>
          </a:stretch>
        </p:blipFill>
        <p:spPr bwMode="auto">
          <a:xfrm>
            <a:off x="357158" y="0"/>
            <a:ext cx="2643206" cy="248125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3" name="Rectangle 1"/>
          <p:cNvSpPr>
            <a:spLocks noChangeArrowheads="1"/>
          </p:cNvSpPr>
          <p:nvPr/>
        </p:nvSpPr>
        <p:spPr bwMode="auto">
          <a:xfrm>
            <a:off x="357158" y="0"/>
            <a:ext cx="402770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200" b="1" i="0"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Porqué Utilizar Webml</a:t>
            </a:r>
            <a:endParaRPr kumimoji="0" lang="es-EC" sz="4400" b="1" i="0" strike="noStrike" cap="none" normalizeH="0" baseline="0" dirty="0" smtClean="0">
              <a:ln>
                <a:noFill/>
              </a:ln>
              <a:solidFill>
                <a:schemeClr val="accent3">
                  <a:lumMod val="40000"/>
                  <a:lumOff val="60000"/>
                </a:schemeClr>
              </a:solidFill>
              <a:effectLst/>
              <a:latin typeface="Arial" pitchFamily="34" charset="0"/>
            </a:endParaRPr>
          </a:p>
        </p:txBody>
      </p:sp>
      <p:graphicFrame>
        <p:nvGraphicFramePr>
          <p:cNvPr id="4" name="3 Diagrama"/>
          <p:cNvGraphicFramePr/>
          <p:nvPr>
            <p:extLst>
              <p:ext uri="{D42A27DB-BD31-4B8C-83A1-F6EECF244321}">
                <p14:modId xmlns="" xmlns:p14="http://schemas.microsoft.com/office/powerpoint/2010/main" val="1046355305"/>
              </p:ext>
            </p:extLst>
          </p:nvPr>
        </p:nvGraphicFramePr>
        <p:xfrm>
          <a:off x="1571604" y="1000108"/>
          <a:ext cx="6096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500098" y="500042"/>
          <a:ext cx="964409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a:spLocks noChangeArrowheads="1"/>
          </p:cNvSpPr>
          <p:nvPr/>
        </p:nvSpPr>
        <p:spPr bwMode="auto">
          <a:xfrm>
            <a:off x="366075" y="0"/>
            <a:ext cx="506581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200" b="1" i="0"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Elementos de Diseño</a:t>
            </a:r>
            <a:r>
              <a:rPr kumimoji="0" lang="es-EC" sz="3200" b="1" i="0" strike="noStrike" cap="none" normalizeH="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 </a:t>
            </a:r>
            <a:r>
              <a:rPr kumimoji="0" lang="es-EC" sz="3200" b="1" i="0"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Webml</a:t>
            </a:r>
            <a:endParaRPr kumimoji="0" lang="es-EC" sz="4400" b="1" i="0" strike="noStrike" cap="none" normalizeH="0" baseline="0" dirty="0" smtClean="0">
              <a:ln>
                <a:noFill/>
              </a:ln>
              <a:solidFill>
                <a:schemeClr val="accent3">
                  <a:lumMod val="40000"/>
                  <a:lumOff val="60000"/>
                </a:schemeClr>
              </a:solidFill>
              <a:effectLst/>
              <a:latin typeface="Arial" pitchFamily="34" charset="0"/>
            </a:endParaRPr>
          </a:p>
        </p:txBody>
      </p:sp>
      <p:pic>
        <p:nvPicPr>
          <p:cNvPr id="41985" name="Imagen 14"/>
          <p:cNvPicPr>
            <a:picLocks noChangeAspect="1" noChangeArrowheads="1"/>
          </p:cNvPicPr>
          <p:nvPr/>
        </p:nvPicPr>
        <p:blipFill>
          <a:blip r:embed="rId6" cstate="print"/>
          <a:srcRect l="2168" t="5054" r="13745" b="47081"/>
          <a:stretch>
            <a:fillRect/>
          </a:stretch>
        </p:blipFill>
        <p:spPr bwMode="auto">
          <a:xfrm>
            <a:off x="1785918" y="1000108"/>
            <a:ext cx="5786478" cy="4883422"/>
          </a:xfrm>
          <a:prstGeom prst="rect">
            <a:avLst/>
          </a:prstGeom>
          <a:noFill/>
          <a:ln w="9525">
            <a:noFill/>
            <a:miter lim="800000"/>
            <a:headEnd/>
            <a:tailEnd/>
          </a:ln>
        </p:spPr>
      </p:pic>
      <p:sp>
        <p:nvSpPr>
          <p:cNvPr id="9" name="8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5" descr="C:\Program Files (x86)\Microsoft Office\MEDIA\OFFICE12\Bullets\BD15132_.gif"/>
          <p:cNvPicPr>
            <a:picLocks noChangeAspect="1" noChangeArrowheads="1"/>
          </p:cNvPicPr>
          <p:nvPr/>
        </p:nvPicPr>
        <p:blipFill>
          <a:blip r:embed="rId8" cstate="print"/>
          <a:srcRect/>
          <a:stretch>
            <a:fillRect/>
          </a:stretch>
        </p:blipFill>
        <p:spPr bwMode="auto">
          <a:xfrm>
            <a:off x="-107220" y="-1357345"/>
            <a:ext cx="464378" cy="821534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otón de acción: Inicio">
            <a:hlinkClick r:id="rId2"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sp>
        <p:nvSpPr>
          <p:cNvPr id="8" name="Rectangle 1"/>
          <p:cNvSpPr>
            <a:spLocks noChangeArrowheads="1"/>
          </p:cNvSpPr>
          <p:nvPr/>
        </p:nvSpPr>
        <p:spPr bwMode="auto">
          <a:xfrm>
            <a:off x="378846" y="66261"/>
            <a:ext cx="6785442"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Esquemas de Desarrollo de Webml</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pic>
        <p:nvPicPr>
          <p:cNvPr id="614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71650" y="976313"/>
            <a:ext cx="6112718" cy="5353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785786" y="1000108"/>
          <a:ext cx="8001056" cy="4771769"/>
        </p:xfrm>
        <a:graphic>
          <a:graphicData uri="http://schemas.openxmlformats.org/drawingml/2006/table">
            <a:tbl>
              <a:tblPr firstRow="1" bandRow="1">
                <a:tableStyleId>{EB344D84-9AFB-497E-A393-DC336BA19D2E}</a:tableStyleId>
              </a:tblPr>
              <a:tblGrid>
                <a:gridCol w="1778012"/>
                <a:gridCol w="2667018"/>
                <a:gridCol w="1778013"/>
                <a:gridCol w="1778013"/>
              </a:tblGrid>
              <a:tr h="474089">
                <a:tc>
                  <a:txBody>
                    <a:bodyPr/>
                    <a:lstStyle/>
                    <a:p>
                      <a:pPr algn="ctr"/>
                      <a:r>
                        <a:rPr lang="es-EC" b="1" i="0" dirty="0" smtClean="0">
                          <a:solidFill>
                            <a:schemeClr val="tx1"/>
                          </a:solidFill>
                        </a:rPr>
                        <a:t>ECLIPSE</a:t>
                      </a:r>
                      <a:endParaRPr lang="es-EC" b="1" i="0" dirty="0">
                        <a:solidFill>
                          <a:schemeClr val="tx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tx1"/>
                          </a:solidFill>
                          <a:latin typeface="+mn-lt"/>
                          <a:ea typeface="+mn-ea"/>
                          <a:cs typeface="+mn-cs"/>
                        </a:rPr>
                        <a:t>WebRatio</a:t>
                      </a:r>
                      <a:endParaRPr lang="es-EC" dirty="0">
                        <a:solidFill>
                          <a:schemeClr val="tx1"/>
                        </a:solidFill>
                      </a:endParaRPr>
                    </a:p>
                  </a:txBody>
                  <a:tcPr>
                    <a:solidFill>
                      <a:schemeClr val="accent4"/>
                    </a:solidFill>
                  </a:tcPr>
                </a:tc>
                <a:tc>
                  <a:txBody>
                    <a:bodyPr/>
                    <a:lstStyle/>
                    <a:p>
                      <a:r>
                        <a:rPr lang="es-EC" dirty="0" smtClean="0">
                          <a:solidFill>
                            <a:schemeClr val="tx1"/>
                          </a:solidFill>
                        </a:rPr>
                        <a:t>StarUml</a:t>
                      </a:r>
                      <a:endParaRPr lang="es-EC" dirty="0">
                        <a:solidFill>
                          <a:schemeClr val="tx1"/>
                        </a:solidFill>
                      </a:endParaRPr>
                    </a:p>
                  </a:txBody>
                  <a:tcPr>
                    <a:solidFill>
                      <a:schemeClr val="accent4"/>
                    </a:solidFill>
                  </a:tcPr>
                </a:tc>
                <a:tc>
                  <a:txBody>
                    <a:bodyPr/>
                    <a:lstStyle/>
                    <a:p>
                      <a:r>
                        <a:rPr lang="es-EC" dirty="0" smtClean="0">
                          <a:solidFill>
                            <a:schemeClr val="tx1"/>
                          </a:solidFill>
                        </a:rPr>
                        <a:t>MySql</a:t>
                      </a:r>
                      <a:endParaRPr lang="es-EC" dirty="0">
                        <a:solidFill>
                          <a:schemeClr val="tx1"/>
                        </a:solidFill>
                      </a:endParaRPr>
                    </a:p>
                  </a:txBody>
                  <a:tcPr>
                    <a:solidFill>
                      <a:schemeClr val="accent4"/>
                    </a:solidFill>
                  </a:tcPr>
                </a:tc>
              </a:tr>
              <a:tr h="1811927">
                <a:tc>
                  <a:txBody>
                    <a:bodyPr/>
                    <a:lstStyle/>
                    <a:p>
                      <a:pPr algn="l"/>
                      <a:r>
                        <a:rPr kumimoji="0" lang="es-MX" sz="1800" kern="1200" dirty="0" smtClean="0">
                          <a:solidFill>
                            <a:schemeClr val="dk1"/>
                          </a:solidFill>
                          <a:latin typeface="+mn-lt"/>
                          <a:ea typeface="+mn-ea"/>
                          <a:cs typeface="+mn-cs"/>
                        </a:rPr>
                        <a:t>Eclipse es un entorno de desarrollo integrado de código abierto multiplataforma</a:t>
                      </a:r>
                      <a:endParaRPr lang="es-EC" dirty="0"/>
                    </a:p>
                  </a:txBody>
                  <a:tcPr/>
                </a:tc>
                <a:tc>
                  <a:txBody>
                    <a:bodyPr/>
                    <a:lstStyle/>
                    <a:p>
                      <a:r>
                        <a:rPr kumimoji="0" lang="es-EC" sz="1800" kern="1200" dirty="0" smtClean="0">
                          <a:solidFill>
                            <a:schemeClr val="dk1"/>
                          </a:solidFill>
                          <a:latin typeface="+mn-lt"/>
                          <a:ea typeface="+mn-ea"/>
                          <a:cs typeface="+mn-cs"/>
                        </a:rPr>
                        <a:t>Es un entorno de Modelo de Desarrollo Manejado que permite el modelado y generación automática de aplicaciones de interfaz Web. Se basa en normas WebML</a:t>
                      </a:r>
                      <a:endParaRPr lang="es-EC" dirty="0"/>
                    </a:p>
                  </a:txBody>
                  <a:tcPr/>
                </a:tc>
                <a:tc>
                  <a:txBody>
                    <a:bodyPr/>
                    <a:lstStyle/>
                    <a:p>
                      <a:r>
                        <a:rPr lang="es-EC" dirty="0" smtClean="0"/>
                        <a:t>StarUML es una herramienta para el modelamiento de software basado en los estándares UML y MDA.</a:t>
                      </a:r>
                      <a:endParaRPr lang="es-EC" dirty="0"/>
                    </a:p>
                  </a:txBody>
                  <a:tcPr/>
                </a:tc>
                <a:tc>
                  <a:txBody>
                    <a:bodyPr/>
                    <a:lstStyle/>
                    <a:p>
                      <a:r>
                        <a:rPr kumimoji="0" lang="es-MX" sz="1800" kern="1200" dirty="0" smtClean="0">
                          <a:solidFill>
                            <a:schemeClr val="dk1"/>
                          </a:solidFill>
                          <a:latin typeface="+mn-lt"/>
                          <a:ea typeface="+mn-ea"/>
                          <a:cs typeface="+mn-cs"/>
                        </a:rPr>
                        <a:t>MySQL es un sistema de gestión de base de datos relacional, multihilo y multiusuario y se conoce como una herramienta de software libre.</a:t>
                      </a:r>
                      <a:endParaRPr lang="es-EC" dirty="0"/>
                    </a:p>
                  </a:txBody>
                  <a:tcPr/>
                </a:tc>
              </a:tr>
              <a:tr h="474089">
                <a:tc>
                  <a:txBody>
                    <a:bodyPr/>
                    <a:lstStyle/>
                    <a:p>
                      <a:endParaRPr lang="es-EC" dirty="0" smtClean="0"/>
                    </a:p>
                    <a:p>
                      <a:endParaRPr lang="es-EC" dirty="0" smtClean="0"/>
                    </a:p>
                    <a:p>
                      <a:endParaRPr lang="es-EC" dirty="0" smtClean="0"/>
                    </a:p>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36865" name="Picture 1"/>
          <p:cNvPicPr>
            <a:picLocks noChangeAspect="1" noChangeArrowheads="1"/>
          </p:cNvPicPr>
          <p:nvPr/>
        </p:nvPicPr>
        <p:blipFill>
          <a:blip r:embed="rId2" cstate="print"/>
          <a:srcRect/>
          <a:stretch>
            <a:fillRect/>
          </a:stretch>
        </p:blipFill>
        <p:spPr bwMode="auto">
          <a:xfrm>
            <a:off x="928662" y="4714884"/>
            <a:ext cx="1371600" cy="857250"/>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cstate="print"/>
          <a:srcRect/>
          <a:stretch>
            <a:fillRect/>
          </a:stretch>
        </p:blipFill>
        <p:spPr bwMode="auto">
          <a:xfrm>
            <a:off x="7215206" y="4643446"/>
            <a:ext cx="1315166" cy="857256"/>
          </a:xfrm>
          <a:prstGeom prst="rect">
            <a:avLst/>
          </a:prstGeom>
          <a:noFill/>
          <a:ln w="9525">
            <a:noFill/>
            <a:miter lim="800000"/>
            <a:headEnd/>
            <a:tailEnd/>
          </a:ln>
          <a:effectLst/>
        </p:spPr>
      </p:pic>
      <p:pic>
        <p:nvPicPr>
          <p:cNvPr id="36867" name="Picture 3"/>
          <p:cNvPicPr>
            <a:picLocks noChangeAspect="1" noChangeArrowheads="1"/>
          </p:cNvPicPr>
          <p:nvPr/>
        </p:nvPicPr>
        <p:blipFill>
          <a:blip r:embed="rId4" cstate="print"/>
          <a:srcRect/>
          <a:stretch>
            <a:fillRect/>
          </a:stretch>
        </p:blipFill>
        <p:spPr bwMode="auto">
          <a:xfrm>
            <a:off x="2786050" y="4857760"/>
            <a:ext cx="1828800" cy="542925"/>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cstate="print"/>
          <a:srcRect/>
          <a:stretch>
            <a:fillRect/>
          </a:stretch>
        </p:blipFill>
        <p:spPr bwMode="auto">
          <a:xfrm>
            <a:off x="5321319" y="4786322"/>
            <a:ext cx="1465259" cy="557211"/>
          </a:xfrm>
          <a:prstGeom prst="rect">
            <a:avLst/>
          </a:prstGeom>
          <a:noFill/>
          <a:ln w="9525">
            <a:noFill/>
            <a:miter lim="800000"/>
            <a:headEnd/>
            <a:tailEnd/>
          </a:ln>
          <a:effectLst/>
        </p:spPr>
      </p:pic>
      <p:sp>
        <p:nvSpPr>
          <p:cNvPr id="12" name="11 Botón de acción: Inicio">
            <a:hlinkClick r:id="rId6"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3" name="Picture 5" descr="C:\Program Files (x86)\Microsoft Office\MEDIA\OFFICE12\Bullets\BD15132_.gif"/>
          <p:cNvPicPr>
            <a:picLocks noChangeAspect="1" noChangeArrowheads="1"/>
          </p:cNvPicPr>
          <p:nvPr/>
        </p:nvPicPr>
        <p:blipFill>
          <a:blip r:embed="rId7" cstate="print"/>
          <a:srcRect/>
          <a:stretch>
            <a:fillRect/>
          </a:stretch>
        </p:blipFill>
        <p:spPr bwMode="auto">
          <a:xfrm>
            <a:off x="-107220" y="-1357345"/>
            <a:ext cx="464378" cy="8215346"/>
          </a:xfrm>
          <a:prstGeom prst="rect">
            <a:avLst/>
          </a:prstGeom>
          <a:noFill/>
        </p:spPr>
      </p:pic>
      <p:sp>
        <p:nvSpPr>
          <p:cNvPr id="14"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Herramientas</a:t>
            </a:r>
            <a:r>
              <a:rPr kumimoji="0" lang="es-ES" sz="2800" b="1" i="1" u="none" strike="noStrike" cap="none" normalizeH="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 a Utilizar</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30 Diagrama"/>
          <p:cNvGraphicFramePr/>
          <p:nvPr>
            <p:extLst>
              <p:ext uri="{D42A27DB-BD31-4B8C-83A1-F6EECF244321}">
                <p14:modId xmlns="" xmlns:p14="http://schemas.microsoft.com/office/powerpoint/2010/main" val="2622126764"/>
              </p:ext>
            </p:extLst>
          </p:nvPr>
        </p:nvGraphicFramePr>
        <p:xfrm>
          <a:off x="2411760" y="836712"/>
          <a:ext cx="4453096" cy="1020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31 Diagrama"/>
          <p:cNvGraphicFramePr/>
          <p:nvPr>
            <p:extLst>
              <p:ext uri="{D42A27DB-BD31-4B8C-83A1-F6EECF244321}">
                <p14:modId xmlns="" xmlns:p14="http://schemas.microsoft.com/office/powerpoint/2010/main" val="2885681630"/>
              </p:ext>
            </p:extLst>
          </p:nvPr>
        </p:nvGraphicFramePr>
        <p:xfrm>
          <a:off x="1285852" y="2000240"/>
          <a:ext cx="6715172" cy="43577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Botón de acción: Inicio">
            <a:hlinkClick r:id="rId11"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Picture 5" descr="C:\Program Files (x86)\Microsoft Office\MEDIA\OFFICE12\Bullets\BD15132_.gif"/>
          <p:cNvPicPr>
            <a:picLocks noChangeAspect="1" noChangeArrowheads="1"/>
          </p:cNvPicPr>
          <p:nvPr/>
        </p:nvPicPr>
        <p:blipFill>
          <a:blip r:embed="rId12" cstate="print"/>
          <a:srcRect/>
          <a:stretch>
            <a:fillRect/>
          </a:stretch>
        </p:blipFill>
        <p:spPr bwMode="auto">
          <a:xfrm>
            <a:off x="-107220" y="-1357345"/>
            <a:ext cx="464378" cy="8215346"/>
          </a:xfrm>
          <a:prstGeom prst="rect">
            <a:avLst/>
          </a:prstGeom>
          <a:noFill/>
        </p:spPr>
      </p:pic>
      <p:sp>
        <p:nvSpPr>
          <p:cNvPr id="9" name="Rectangle 1"/>
          <p:cNvSpPr>
            <a:spLocks noChangeArrowheads="1"/>
          </p:cNvSpPr>
          <p:nvPr/>
        </p:nvSpPr>
        <p:spPr bwMode="auto">
          <a:xfrm>
            <a:off x="378846" y="66261"/>
            <a:ext cx="743351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Levantamiento de Requerimientos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3"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Modelos RUP</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graphicFrame>
        <p:nvGraphicFramePr>
          <p:cNvPr id="4" name="3 Diagrama"/>
          <p:cNvGraphicFramePr/>
          <p:nvPr>
            <p:extLst>
              <p:ext uri="{D42A27DB-BD31-4B8C-83A1-F6EECF244321}">
                <p14:modId xmlns="" xmlns:p14="http://schemas.microsoft.com/office/powerpoint/2010/main" val="613059531"/>
              </p:ext>
            </p:extLst>
          </p:nvPr>
        </p:nvGraphicFramePr>
        <p:xfrm>
          <a:off x="1071538" y="1071546"/>
          <a:ext cx="7440488"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 xmlns:p14="http://schemas.microsoft.com/office/powerpoint/2010/main" val="1926331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051720" y="595286"/>
            <a:ext cx="5094429" cy="400110"/>
          </a:xfrm>
          <a:prstGeom prst="rect">
            <a:avLst/>
          </a:prstGeom>
          <a:noFill/>
        </p:spPr>
        <p:txBody>
          <a:bodyPr wrap="square" lIns="91440" tIns="45720" rIns="91440" bIns="45720">
            <a:spAutoFit/>
          </a:bodyPr>
          <a:lstStyle/>
          <a:p>
            <a:pPr algn="ctr"/>
            <a:r>
              <a:rPr lang="es-E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Diagrama de Casos de Uso</a:t>
            </a:r>
            <a:endParaRPr lang="es-E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pic>
        <p:nvPicPr>
          <p:cNvPr id="9217" name="Picture 1"/>
          <p:cNvPicPr>
            <a:picLocks noChangeAspect="1" noChangeArrowheads="1"/>
          </p:cNvPicPr>
          <p:nvPr/>
        </p:nvPicPr>
        <p:blipFill>
          <a:blip r:embed="rId3" cstate="print"/>
          <a:srcRect/>
          <a:stretch>
            <a:fillRect/>
          </a:stretch>
        </p:blipFill>
        <p:spPr bwMode="auto">
          <a:xfrm>
            <a:off x="827014" y="995396"/>
            <a:ext cx="7888390" cy="5523120"/>
          </a:xfrm>
          <a:prstGeom prst="rect">
            <a:avLst/>
          </a:prstGeom>
          <a:noFill/>
          <a:ln w="9525">
            <a:noFill/>
            <a:miter lim="800000"/>
            <a:headEnd/>
            <a:tailEnd/>
          </a:ln>
          <a:effectLst/>
        </p:spPr>
      </p:pic>
      <p:sp>
        <p:nvSpPr>
          <p:cNvPr id="3" name="2 Rectángulo"/>
          <p:cNvSpPr/>
          <p:nvPr/>
        </p:nvSpPr>
        <p:spPr>
          <a:xfrm>
            <a:off x="2312934" y="230832"/>
            <a:ext cx="4572000" cy="461665"/>
          </a:xfrm>
          <a:prstGeom prst="rect">
            <a:avLst/>
          </a:prstGeom>
        </p:spPr>
        <p:txBody>
          <a:bodyPr>
            <a:spAutoFit/>
          </a:bodyPr>
          <a:lstStyle/>
          <a:p>
            <a:pPr algn="ctr"/>
            <a:r>
              <a:rPr lang="es-ES" sz="2400" b="1" dirty="0">
                <a:ln w="11430"/>
                <a:solidFill>
                  <a:schemeClr val="accent3">
                    <a:lumMod val="40000"/>
                    <a:lumOff val="60000"/>
                  </a:schemeClr>
                </a:solidFill>
                <a:effectLst>
                  <a:outerShdw blurRad="50800" dist="39000" dir="5460000" algn="tl">
                    <a:srgbClr val="000000">
                      <a:alpha val="38000"/>
                    </a:srgbClr>
                  </a:outerShdw>
                </a:effectLst>
              </a:rPr>
              <a:t>Modelo de </a:t>
            </a:r>
            <a:r>
              <a:rPr lang="es-ES" sz="2400" b="1" dirty="0" smtClean="0">
                <a:ln w="11430"/>
                <a:solidFill>
                  <a:schemeClr val="accent3">
                    <a:lumMod val="40000"/>
                    <a:lumOff val="60000"/>
                  </a:schemeClr>
                </a:solidFill>
                <a:effectLst>
                  <a:outerShdw blurRad="50800" dist="39000" dir="5460000" algn="tl">
                    <a:srgbClr val="000000">
                      <a:alpha val="38000"/>
                    </a:srgbClr>
                  </a:outerShdw>
                </a:effectLst>
              </a:rPr>
              <a:t>Comportamiento</a:t>
            </a:r>
            <a:endParaRPr lang="es-ES" sz="24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6" name="5 Botón de acción: Inicio">
            <a:hlinkClick r:id="rId4"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357166"/>
            <a:ext cx="8715404" cy="400110"/>
          </a:xfrm>
          <a:prstGeom prst="rect">
            <a:avLst/>
          </a:prstGeom>
          <a:noFill/>
        </p:spPr>
        <p:txBody>
          <a:bodyPr wrap="square" lIns="91440" tIns="45720" rIns="91440" bIns="45720">
            <a:spAutoFit/>
          </a:bodyPr>
          <a:lstStyle/>
          <a:p>
            <a:pPr algn="ctr"/>
            <a:r>
              <a:rPr lang="es-E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Diagrama de Clases</a:t>
            </a:r>
            <a:endParaRPr lang="es-E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pic>
        <p:nvPicPr>
          <p:cNvPr id="10" name="9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596" y="757276"/>
            <a:ext cx="8667750" cy="5696060"/>
          </a:xfrm>
          <a:prstGeom prst="rect">
            <a:avLst/>
          </a:prstGeom>
          <a:noFill/>
          <a:ln>
            <a:noFill/>
          </a:ln>
        </p:spPr>
      </p:pic>
      <p:sp>
        <p:nvSpPr>
          <p:cNvPr id="13" name="12 Rectángulo"/>
          <p:cNvSpPr/>
          <p:nvPr/>
        </p:nvSpPr>
        <p:spPr>
          <a:xfrm>
            <a:off x="2476471" y="-1"/>
            <a:ext cx="4572000" cy="461665"/>
          </a:xfrm>
          <a:prstGeom prst="rect">
            <a:avLst/>
          </a:prstGeom>
        </p:spPr>
        <p:txBody>
          <a:bodyPr>
            <a:spAutoFit/>
          </a:bodyPr>
          <a:lstStyle/>
          <a:p>
            <a:pPr algn="ctr"/>
            <a:r>
              <a:rPr lang="es-ES" sz="2400" b="1" dirty="0">
                <a:ln w="11430"/>
                <a:solidFill>
                  <a:schemeClr val="accent3">
                    <a:lumMod val="40000"/>
                    <a:lumOff val="60000"/>
                  </a:schemeClr>
                </a:solidFill>
                <a:effectLst>
                  <a:outerShdw blurRad="50800" dist="39000" dir="5460000" algn="tl">
                    <a:srgbClr val="000000">
                      <a:alpha val="38000"/>
                    </a:srgbClr>
                  </a:outerShdw>
                </a:effectLst>
              </a:rPr>
              <a:t>Modelo de </a:t>
            </a:r>
            <a:r>
              <a:rPr lang="es-ES" sz="2400" b="1" dirty="0" smtClean="0">
                <a:ln w="11430"/>
                <a:solidFill>
                  <a:schemeClr val="accent3">
                    <a:lumMod val="40000"/>
                    <a:lumOff val="60000"/>
                  </a:schemeClr>
                </a:solidFill>
                <a:effectLst>
                  <a:outerShdw blurRad="50800" dist="39000" dir="5460000" algn="tl">
                    <a:srgbClr val="000000">
                      <a:alpha val="38000"/>
                    </a:srgbClr>
                  </a:outerShdw>
                </a:effectLst>
              </a:rPr>
              <a:t>Estructura (1)</a:t>
            </a:r>
            <a:endParaRPr lang="es-ES" sz="24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6" name="5 Botón de acción: Inicio">
            <a:hlinkClick r:id="rId4"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357166"/>
            <a:ext cx="8858280" cy="400110"/>
          </a:xfrm>
          <a:prstGeom prst="rect">
            <a:avLst/>
          </a:prstGeom>
          <a:noFill/>
        </p:spPr>
        <p:txBody>
          <a:bodyPr wrap="square" lIns="91440" tIns="45720" rIns="91440" bIns="45720">
            <a:spAutoFit/>
          </a:bodyPr>
          <a:lstStyle/>
          <a:p>
            <a:pPr algn="ctr"/>
            <a:r>
              <a:rPr lang="es-E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Diagrama de Componentes</a:t>
            </a:r>
            <a:endParaRPr lang="es-E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8"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pic>
        <p:nvPicPr>
          <p:cNvPr id="9" name="8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7675" y="757276"/>
            <a:ext cx="8248650" cy="5850703"/>
          </a:xfrm>
          <a:prstGeom prst="rect">
            <a:avLst/>
          </a:prstGeom>
          <a:noFill/>
          <a:ln>
            <a:noFill/>
          </a:ln>
        </p:spPr>
      </p:pic>
      <p:sp>
        <p:nvSpPr>
          <p:cNvPr id="10" name="9 Rectángulo"/>
          <p:cNvSpPr/>
          <p:nvPr/>
        </p:nvSpPr>
        <p:spPr>
          <a:xfrm>
            <a:off x="2376264" y="0"/>
            <a:ext cx="4572000" cy="461665"/>
          </a:xfrm>
          <a:prstGeom prst="rect">
            <a:avLst/>
          </a:prstGeom>
        </p:spPr>
        <p:txBody>
          <a:bodyPr>
            <a:spAutoFit/>
          </a:bodyPr>
          <a:lstStyle/>
          <a:p>
            <a:pPr algn="ctr"/>
            <a:r>
              <a:rPr lang="es-ES" sz="2400" b="1" dirty="0">
                <a:ln w="11430"/>
                <a:solidFill>
                  <a:schemeClr val="accent3">
                    <a:lumMod val="40000"/>
                    <a:lumOff val="60000"/>
                  </a:schemeClr>
                </a:solidFill>
                <a:effectLst>
                  <a:outerShdw blurRad="50800" dist="39000" dir="5460000" algn="tl">
                    <a:srgbClr val="000000">
                      <a:alpha val="38000"/>
                    </a:srgbClr>
                  </a:outerShdw>
                </a:effectLst>
              </a:rPr>
              <a:t>Modelo de </a:t>
            </a:r>
            <a:r>
              <a:rPr lang="es-ES" sz="2400" b="1" dirty="0" smtClean="0">
                <a:ln w="11430"/>
                <a:solidFill>
                  <a:schemeClr val="accent3">
                    <a:lumMod val="40000"/>
                    <a:lumOff val="60000"/>
                  </a:schemeClr>
                </a:solidFill>
                <a:effectLst>
                  <a:outerShdw blurRad="50800" dist="39000" dir="5460000" algn="tl">
                    <a:srgbClr val="000000">
                      <a:alpha val="38000"/>
                    </a:srgbClr>
                  </a:outerShdw>
                </a:effectLst>
              </a:rPr>
              <a:t>Estructura (2)</a:t>
            </a:r>
            <a:endParaRPr lang="es-ES" sz="24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6" name="5 Botón de acción: Inicio">
            <a:hlinkClick r:id="rId4"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2900" y="343895"/>
            <a:ext cx="5094429" cy="400110"/>
          </a:xfrm>
          <a:prstGeom prst="rect">
            <a:avLst/>
          </a:prstGeom>
          <a:noFill/>
        </p:spPr>
        <p:txBody>
          <a:bodyPr wrap="square" lIns="91440" tIns="45720" rIns="91440" bIns="45720">
            <a:spAutoFit/>
          </a:bodyPr>
          <a:lstStyle/>
          <a:p>
            <a:pPr algn="ctr"/>
            <a:r>
              <a:rPr lang="es-E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Diagrama de Secuencia</a:t>
            </a:r>
            <a:endParaRPr lang="es-E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8 Botón de acción: Inicio">
            <a:hlinkClick r:id="rId2"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pic>
        <p:nvPicPr>
          <p:cNvPr id="12" name="11 Imagen"/>
          <p:cNvPicPr/>
          <p:nvPr/>
        </p:nvPicPr>
        <p:blipFill>
          <a:blip r:embed="rId4" cstate="print"/>
          <a:srcRect/>
          <a:stretch>
            <a:fillRect/>
          </a:stretch>
        </p:blipFill>
        <p:spPr bwMode="auto">
          <a:xfrm>
            <a:off x="467544" y="744005"/>
            <a:ext cx="8605050" cy="5565315"/>
          </a:xfrm>
          <a:prstGeom prst="rect">
            <a:avLst/>
          </a:prstGeom>
          <a:noFill/>
          <a:ln w="9525">
            <a:noFill/>
            <a:miter lim="800000"/>
            <a:headEnd/>
            <a:tailEnd/>
          </a:ln>
        </p:spPr>
      </p:pic>
      <p:sp>
        <p:nvSpPr>
          <p:cNvPr id="13" name="12 Rectángulo"/>
          <p:cNvSpPr/>
          <p:nvPr/>
        </p:nvSpPr>
        <p:spPr>
          <a:xfrm>
            <a:off x="2314114" y="-8854"/>
            <a:ext cx="4572000" cy="461665"/>
          </a:xfrm>
          <a:prstGeom prst="rect">
            <a:avLst/>
          </a:prstGeom>
        </p:spPr>
        <p:txBody>
          <a:bodyPr>
            <a:spAutoFit/>
          </a:bodyPr>
          <a:lstStyle/>
          <a:p>
            <a:pPr algn="ctr"/>
            <a:r>
              <a:rPr lang="es-ES" sz="2400" b="1" dirty="0">
                <a:ln w="11430"/>
                <a:solidFill>
                  <a:schemeClr val="accent3">
                    <a:lumMod val="40000"/>
                    <a:lumOff val="60000"/>
                  </a:schemeClr>
                </a:solidFill>
                <a:effectLst>
                  <a:outerShdw blurRad="50800" dist="39000" dir="5460000" algn="tl">
                    <a:srgbClr val="000000">
                      <a:alpha val="38000"/>
                    </a:srgbClr>
                  </a:outerShdw>
                </a:effectLst>
              </a:rPr>
              <a:t>Modelo de </a:t>
            </a:r>
            <a:r>
              <a:rPr lang="es-ES" sz="2400" b="1" dirty="0" smtClean="0">
                <a:ln w="11430"/>
                <a:solidFill>
                  <a:schemeClr val="accent3">
                    <a:lumMod val="40000"/>
                    <a:lumOff val="60000"/>
                  </a:schemeClr>
                </a:solidFill>
                <a:effectLst>
                  <a:outerShdw blurRad="50800" dist="39000" dir="5460000" algn="tl">
                    <a:srgbClr val="000000">
                      <a:alpha val="38000"/>
                    </a:srgbClr>
                  </a:outerShdw>
                </a:effectLst>
              </a:rPr>
              <a:t>Interacción</a:t>
            </a:r>
            <a:endParaRPr lang="es-ES" sz="2400" b="1" dirty="0">
              <a:ln w="11430"/>
              <a:solidFill>
                <a:schemeClr val="accent3">
                  <a:lumMod val="40000"/>
                  <a:lumOff val="60000"/>
                </a:schemeClr>
              </a:soli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3" name="Rectangle 1"/>
          <p:cNvSpPr>
            <a:spLocks noChangeArrowheads="1"/>
          </p:cNvSpPr>
          <p:nvPr/>
        </p:nvSpPr>
        <p:spPr bwMode="auto">
          <a:xfrm>
            <a:off x="395536" y="52842"/>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Agenda</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graphicFrame>
        <p:nvGraphicFramePr>
          <p:cNvPr id="18" name="17 Diagrama"/>
          <p:cNvGraphicFramePr/>
          <p:nvPr/>
        </p:nvGraphicFramePr>
        <p:xfrm>
          <a:off x="428596" y="785794"/>
          <a:ext cx="8501122"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8664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3"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Modelos Webml</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graphicFrame>
        <p:nvGraphicFramePr>
          <p:cNvPr id="4" name="3 Diagrama"/>
          <p:cNvGraphicFramePr/>
          <p:nvPr>
            <p:extLst>
              <p:ext uri="{D42A27DB-BD31-4B8C-83A1-F6EECF244321}">
                <p14:modId xmlns="" xmlns:p14="http://schemas.microsoft.com/office/powerpoint/2010/main" val="3477797421"/>
              </p:ext>
            </p:extLst>
          </p:nvPr>
        </p:nvGraphicFramePr>
        <p:xfrm>
          <a:off x="1043608" y="1268760"/>
          <a:ext cx="7440488"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 xmlns:p14="http://schemas.microsoft.com/office/powerpoint/2010/main" val="3436993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3" name="2 Rectángulo"/>
          <p:cNvSpPr/>
          <p:nvPr/>
        </p:nvSpPr>
        <p:spPr>
          <a:xfrm>
            <a:off x="357158" y="-3849"/>
            <a:ext cx="8786842" cy="584775"/>
          </a:xfrm>
          <a:prstGeom prst="rect">
            <a:avLst/>
          </a:prstGeom>
        </p:spPr>
        <p:txBody>
          <a:bodyPr wrap="square">
            <a:spAutoFit/>
          </a:bodyPr>
          <a:lstStyle/>
          <a:p>
            <a:pPr algn="ctr"/>
            <a:r>
              <a:rPr lang="es-ES" sz="3200" b="1" dirty="0">
                <a:ln w="11430"/>
                <a:solidFill>
                  <a:schemeClr val="accent3">
                    <a:lumMod val="40000"/>
                    <a:lumOff val="60000"/>
                  </a:schemeClr>
                </a:solidFill>
                <a:effectLst>
                  <a:outerShdw blurRad="50800" dist="39000" dir="5460000" algn="tl">
                    <a:srgbClr val="000000">
                      <a:alpha val="38000"/>
                    </a:srgbClr>
                  </a:outerShdw>
                </a:effectLst>
              </a:rPr>
              <a:t>Modelo de Hipertexto y Navegación </a:t>
            </a:r>
            <a:r>
              <a:rPr lang="es-ES" sz="3200" b="1" dirty="0" smtClean="0">
                <a:ln w="11430"/>
                <a:solidFill>
                  <a:schemeClr val="accent3">
                    <a:lumMod val="40000"/>
                    <a:lumOff val="60000"/>
                  </a:schemeClr>
                </a:solidFill>
                <a:effectLst>
                  <a:outerShdw blurRad="50800" dist="39000" dir="5460000" algn="tl">
                    <a:srgbClr val="000000">
                      <a:alpha val="38000"/>
                    </a:srgbClr>
                  </a:outerShdw>
                </a:effectLst>
              </a:rPr>
              <a:t>(Clientes)</a:t>
            </a:r>
            <a:endParaRPr lang="es-ES" sz="32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6" name="5 Botón de acción: Inicio">
            <a:hlinkClick r:id="rId3"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150" name="Picture 30"/>
          <p:cNvPicPr>
            <a:picLocks noChangeAspect="1" noChangeArrowheads="1"/>
          </p:cNvPicPr>
          <p:nvPr/>
        </p:nvPicPr>
        <p:blipFill>
          <a:blip r:embed="rId4"/>
          <a:srcRect/>
          <a:stretch>
            <a:fillRect/>
          </a:stretch>
        </p:blipFill>
        <p:spPr bwMode="auto">
          <a:xfrm>
            <a:off x="2000232" y="571480"/>
            <a:ext cx="5218091" cy="578647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otón de acción: Inicio">
            <a:hlinkClick r:id="rId2"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1"/>
          <p:cNvSpPr>
            <a:spLocks noChangeArrowheads="1"/>
          </p:cNvSpPr>
          <p:nvPr/>
        </p:nvSpPr>
        <p:spPr bwMode="auto">
          <a:xfrm>
            <a:off x="358346" y="0"/>
            <a:ext cx="842730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es-ES" sz="3200" b="1" dirty="0">
                <a:ln w="11430"/>
                <a:solidFill>
                  <a:schemeClr val="accent3">
                    <a:lumMod val="40000"/>
                    <a:lumOff val="60000"/>
                  </a:schemeClr>
                </a:solidFill>
                <a:effectLst>
                  <a:outerShdw blurRad="50800" dist="39000" dir="5460000" algn="tl">
                    <a:srgbClr val="000000">
                      <a:alpha val="38000"/>
                    </a:srgbClr>
                  </a:outerShdw>
                </a:effectLst>
              </a:rPr>
              <a:t>Modelo de Hipertexto y Navegación (Usuarios)</a:t>
            </a:r>
          </a:p>
        </p:txBody>
      </p:sp>
      <p:pic>
        <p:nvPicPr>
          <p:cNvPr id="4128" name="Picture 32"/>
          <p:cNvPicPr>
            <a:picLocks noChangeAspect="1" noChangeArrowheads="1"/>
          </p:cNvPicPr>
          <p:nvPr/>
        </p:nvPicPr>
        <p:blipFill>
          <a:blip r:embed="rId4"/>
          <a:srcRect/>
          <a:stretch>
            <a:fillRect/>
          </a:stretch>
        </p:blipFill>
        <p:spPr bwMode="auto">
          <a:xfrm>
            <a:off x="571473" y="642918"/>
            <a:ext cx="8358246" cy="57150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5" name="4 Botón de acción: Inicio">
            <a:hlinkClick r:id="rId3"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Diagrama"/>
          <p:cNvGraphicFramePr/>
          <p:nvPr>
            <p:extLst>
              <p:ext uri="{D42A27DB-BD31-4B8C-83A1-F6EECF244321}">
                <p14:modId xmlns="" xmlns:p14="http://schemas.microsoft.com/office/powerpoint/2010/main" val="2008529992"/>
              </p:ext>
            </p:extLst>
          </p:nvPr>
        </p:nvGraphicFramePr>
        <p:xfrm>
          <a:off x="1428728" y="1000108"/>
          <a:ext cx="6572296"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s-ES" sz="2800" b="1" i="1" dirty="0" smtClean="0" bmk="">
                <a:solidFill>
                  <a:schemeClr val="accent3">
                    <a:lumMod val="40000"/>
                    <a:lumOff val="60000"/>
                  </a:schemeClr>
                </a:solidFill>
                <a:latin typeface="Arial" pitchFamily="34" charset="0"/>
                <a:ea typeface="Times New Roman" pitchFamily="18" charset="0"/>
                <a:cs typeface="Times New Roman" pitchFamily="18" charset="0"/>
              </a:rPr>
              <a:t>Lo que se</a:t>
            </a: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 Aprendió?</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5" name="4 Botón de acción: Inicio">
            <a:hlinkClick r:id="rId3"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Aplicación</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
        <p:nvSpPr>
          <p:cNvPr id="8" name="7 CuadroTexto">
            <a:hlinkClick r:id="rId4" action="ppaction://hlinkfile"/>
          </p:cNvPr>
          <p:cNvSpPr txBox="1"/>
          <p:nvPr/>
        </p:nvSpPr>
        <p:spPr>
          <a:xfrm>
            <a:off x="3707904" y="4869160"/>
            <a:ext cx="2247731" cy="369332"/>
          </a:xfrm>
          <a:prstGeom prst="rect">
            <a:avLst/>
          </a:prstGeom>
          <a:noFill/>
        </p:spPr>
        <p:txBody>
          <a:bodyPr wrap="none" rtlCol="0">
            <a:spAutoFit/>
          </a:bodyPr>
          <a:lstStyle/>
          <a:p>
            <a:r>
              <a:rPr lang="es-EC" dirty="0" smtClean="0">
                <a:solidFill>
                  <a:schemeClr val="bg1"/>
                </a:solidFill>
              </a:rPr>
              <a:t>Creación de Paquetes</a:t>
            </a:r>
            <a:endParaRPr lang="es-EC" dirty="0">
              <a:solidFill>
                <a:schemeClr val="bg1"/>
              </a:solidFill>
            </a:endParaRPr>
          </a:p>
        </p:txBody>
      </p:sp>
      <p:pic>
        <p:nvPicPr>
          <p:cNvPr id="1026" name="Picture 2" descr="C:\Users\Daniel\Desktop\TESIS PRESENTACION\creacionpaquetes.png">
            <a:hlinkClick r:id="rId4" action="ppaction://hlinkfile"/>
          </p:cNvPr>
          <p:cNvPicPr>
            <a:picLocks noChangeAspect="1" noChangeArrowheads="1"/>
          </p:cNvPicPr>
          <p:nvPr/>
        </p:nvPicPr>
        <p:blipFill>
          <a:blip r:embed="rId5"/>
          <a:srcRect/>
          <a:stretch>
            <a:fillRect/>
          </a:stretch>
        </p:blipFill>
        <p:spPr bwMode="auto">
          <a:xfrm>
            <a:off x="2643174" y="1785926"/>
            <a:ext cx="4286280" cy="2949484"/>
          </a:xfrm>
          <a:prstGeom prst="rect">
            <a:avLst/>
          </a:prstGeom>
          <a:noFill/>
        </p:spPr>
      </p:pic>
    </p:spTree>
    <p:extLst>
      <p:ext uri="{BB962C8B-B14F-4D97-AF65-F5344CB8AC3E}">
        <p14:creationId xmlns="" xmlns:p14="http://schemas.microsoft.com/office/powerpoint/2010/main" val="7303207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8"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Resultados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pic>
        <p:nvPicPr>
          <p:cNvPr id="40962" name="Picture 2"/>
          <p:cNvPicPr>
            <a:picLocks noChangeAspect="1" noChangeArrowheads="1"/>
          </p:cNvPicPr>
          <p:nvPr/>
        </p:nvPicPr>
        <p:blipFill>
          <a:blip r:embed="rId3"/>
          <a:srcRect/>
          <a:stretch>
            <a:fillRect/>
          </a:stretch>
        </p:blipFill>
        <p:spPr bwMode="auto">
          <a:xfrm>
            <a:off x="928662" y="1000108"/>
            <a:ext cx="7858180" cy="4929222"/>
          </a:xfrm>
          <a:prstGeom prst="rect">
            <a:avLst/>
          </a:prstGeom>
          <a:noFill/>
          <a:ln w="9525">
            <a:noFill/>
            <a:miter lim="800000"/>
            <a:headEnd/>
            <a:tailEnd/>
          </a:ln>
          <a:effectLst/>
        </p:spPr>
      </p:pic>
      <p:sp>
        <p:nvSpPr>
          <p:cNvPr id="6" name="5 Botón de acción: Inicio">
            <a:hlinkClick r:id="rId4"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10"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Conclusiones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graphicFrame>
        <p:nvGraphicFramePr>
          <p:cNvPr id="7" name="6 Diagrama"/>
          <p:cNvGraphicFramePr/>
          <p:nvPr>
            <p:extLst>
              <p:ext uri="{D42A27DB-BD31-4B8C-83A1-F6EECF244321}">
                <p14:modId xmlns="" xmlns:p14="http://schemas.microsoft.com/office/powerpoint/2010/main" val="2167650304"/>
              </p:ext>
            </p:extLst>
          </p:nvPr>
        </p:nvGraphicFramePr>
        <p:xfrm>
          <a:off x="428596" y="714356"/>
          <a:ext cx="8605050"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Program Files (x86)\Microsoft Office\MEDIA\OFFICE12\Bullets\BD15132_.gif"/>
          <p:cNvPicPr>
            <a:picLocks noChangeAspect="1" noChangeArrowheads="1"/>
          </p:cNvPicPr>
          <p:nvPr/>
        </p:nvPicPr>
        <p:blipFill>
          <a:blip r:embed="rId2" cstate="print"/>
          <a:srcRect/>
          <a:stretch>
            <a:fillRect/>
          </a:stretch>
        </p:blipFill>
        <p:spPr bwMode="auto">
          <a:xfrm>
            <a:off x="-107220" y="-1357345"/>
            <a:ext cx="464378" cy="8215346"/>
          </a:xfrm>
          <a:prstGeom prst="rect">
            <a:avLst/>
          </a:prstGeom>
          <a:noFill/>
        </p:spPr>
      </p:pic>
      <p:sp>
        <p:nvSpPr>
          <p:cNvPr id="5" name="4 Botón de acción: Inicio">
            <a:hlinkClick r:id="rId3"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7" name="6 Diagrama"/>
          <p:cNvGraphicFramePr/>
          <p:nvPr>
            <p:extLst>
              <p:ext uri="{D42A27DB-BD31-4B8C-83A1-F6EECF244321}">
                <p14:modId xmlns="" xmlns:p14="http://schemas.microsoft.com/office/powerpoint/2010/main" val="3787559985"/>
              </p:ext>
            </p:extLst>
          </p:nvPr>
        </p:nvGraphicFramePr>
        <p:xfrm>
          <a:off x="500034" y="1071546"/>
          <a:ext cx="8493269" cy="4000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Recomendaciones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extLst>
      <p:ext uri="{BB962C8B-B14F-4D97-AF65-F5344CB8AC3E}">
        <p14:creationId xmlns="" xmlns:p14="http://schemas.microsoft.com/office/powerpoint/2010/main" val="34102681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14348" y="1714488"/>
            <a:ext cx="7929618" cy="369332"/>
          </a:xfrm>
          <a:prstGeom prst="rect">
            <a:avLst/>
          </a:prstGeom>
          <a:noFill/>
        </p:spPr>
        <p:txBody>
          <a:bodyPr wrap="square" rtlCol="0">
            <a:spAutoFit/>
          </a:bodyPr>
          <a:lstStyle/>
          <a:p>
            <a:endParaRPr lang="es-EC" dirty="0"/>
          </a:p>
        </p:txBody>
      </p:sp>
      <p:graphicFrame>
        <p:nvGraphicFramePr>
          <p:cNvPr id="4" name="3 Diagrama"/>
          <p:cNvGraphicFramePr/>
          <p:nvPr>
            <p:extLst>
              <p:ext uri="{D42A27DB-BD31-4B8C-83A1-F6EECF244321}">
                <p14:modId xmlns="" xmlns:p14="http://schemas.microsoft.com/office/powerpoint/2010/main" val="3731328875"/>
              </p:ext>
            </p:extLst>
          </p:nvPr>
        </p:nvGraphicFramePr>
        <p:xfrm>
          <a:off x="535753" y="2420888"/>
          <a:ext cx="8286808"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6" name="Picture 2" descr="C:\Users\Daniel\AppData\Local\Microsoft\Windows\Temporary Internet Files\Content.IE5\VB0NH92I\MC900352082[1].wmf"/>
          <p:cNvPicPr>
            <a:picLocks noChangeAspect="1" noChangeArrowheads="1"/>
          </p:cNvPicPr>
          <p:nvPr/>
        </p:nvPicPr>
        <p:blipFill>
          <a:blip r:embed="rId6" cstate="print"/>
          <a:srcRect/>
          <a:stretch>
            <a:fillRect/>
          </a:stretch>
        </p:blipFill>
        <p:spPr bwMode="auto">
          <a:xfrm>
            <a:off x="456207" y="2924944"/>
            <a:ext cx="1928825" cy="1071570"/>
          </a:xfrm>
          <a:prstGeom prst="rect">
            <a:avLst/>
          </a:prstGeom>
          <a:noFill/>
        </p:spPr>
      </p:pic>
      <p:pic>
        <p:nvPicPr>
          <p:cNvPr id="11" name="Picture 5" descr="C:\Program Files (x86)\Microsoft Office\MEDIA\OFFICE12\Bullets\BD15132_.gif"/>
          <p:cNvPicPr>
            <a:picLocks noChangeAspect="1" noChangeArrowheads="1"/>
          </p:cNvPicPr>
          <p:nvPr/>
        </p:nvPicPr>
        <p:blipFill>
          <a:blip r:embed="rId7" cstate="print"/>
          <a:srcRect/>
          <a:stretch>
            <a:fillRect/>
          </a:stretch>
        </p:blipFill>
        <p:spPr bwMode="auto">
          <a:xfrm>
            <a:off x="-107220" y="-1357345"/>
            <a:ext cx="464378" cy="8215346"/>
          </a:xfrm>
          <a:prstGeom prst="rect">
            <a:avLst/>
          </a:prstGeom>
          <a:noFill/>
        </p:spPr>
      </p:pic>
      <p:sp>
        <p:nvSpPr>
          <p:cNvPr id="12"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Bibliografía</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
        <p:nvSpPr>
          <p:cNvPr id="7" name="6 Botón de acción: Inicio">
            <a:hlinkClick r:id="rId8"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0"/>
            <a:ext cx="9144000" cy="1420861"/>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tabLst/>
            </a:pPr>
            <a:endParaRPr kumimoji="0" lang="es-EC" sz="3600" b="1" i="1" u="none" strike="noStrike" cap="all" normalizeH="0" baseline="0" dirty="0" smtClean="0">
              <a:ln/>
              <a:solidFill>
                <a:schemeClr val="accent3">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4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ndParaRPr>
          </a:p>
        </p:txBody>
      </p:sp>
      <p:grpSp>
        <p:nvGrpSpPr>
          <p:cNvPr id="3" name="2 Grupo"/>
          <p:cNvGrpSpPr/>
          <p:nvPr/>
        </p:nvGrpSpPr>
        <p:grpSpPr>
          <a:xfrm>
            <a:off x="571472" y="857232"/>
            <a:ext cx="8286808" cy="5572164"/>
            <a:chOff x="0" y="0"/>
            <a:chExt cx="8286808" cy="1357322"/>
          </a:xfrm>
        </p:grpSpPr>
        <p:sp>
          <p:nvSpPr>
            <p:cNvPr id="4" name="3 Rectángulo redondeado"/>
            <p:cNvSpPr/>
            <p:nvPr/>
          </p:nvSpPr>
          <p:spPr>
            <a:xfrm>
              <a:off x="0" y="0"/>
              <a:ext cx="8286808" cy="1357322"/>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571636" y="0"/>
              <a:ext cx="6715171" cy="1357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buFont typeface="Arial" pitchFamily="34" charset="0"/>
                <a:buChar char="•"/>
              </a:pPr>
              <a:r>
                <a:rPr lang="es-ES" sz="1500" dirty="0" smtClean="0"/>
                <a:t>WorlLingo, 17/Octubre/2008, </a:t>
              </a:r>
              <a:r>
                <a:rPr lang="es-ES" sz="1500" u="sng" dirty="0" smtClean="0">
                  <a:hlinkClick r:id="rId2"/>
                </a:rPr>
                <a:t>http://www.worldlingo.com/ma/enwiki/es/WebML</a:t>
              </a:r>
              <a:endParaRPr lang="es-EC" sz="1500" dirty="0" smtClean="0"/>
            </a:p>
            <a:p>
              <a:pPr lvl="0">
                <a:buFont typeface="Arial" pitchFamily="34" charset="0"/>
                <a:buChar char="•"/>
              </a:pPr>
              <a:r>
                <a:rPr lang="es-MX" sz="1500" dirty="0" smtClean="0"/>
                <a:t>Jimmy Wales y Larry Sanger, Wikipedia, 16/Octubre/2006, </a:t>
              </a:r>
              <a:r>
                <a:rPr lang="es-ES" sz="1500" u="sng" dirty="0" smtClean="0">
                  <a:hlinkClick r:id="rId3"/>
                </a:rPr>
                <a:t>http://es.wikipedia.org/wiki/Webml</a:t>
              </a:r>
              <a:r>
                <a:rPr lang="es-MX" sz="1500" dirty="0" smtClean="0"/>
                <a:t>.</a:t>
              </a:r>
              <a:endParaRPr lang="es-EC" sz="1500" dirty="0" smtClean="0"/>
            </a:p>
            <a:p>
              <a:pPr lvl="0">
                <a:buFont typeface="Arial" pitchFamily="34" charset="0"/>
                <a:buChar char="•"/>
              </a:pPr>
              <a:r>
                <a:rPr lang="es-ES" sz="1500" dirty="0" smtClean="0"/>
                <a:t>Webml, 10/Diciembre/2008, </a:t>
              </a:r>
              <a:r>
                <a:rPr lang="es-ES" sz="1500" u="sng" dirty="0" smtClean="0">
                  <a:hlinkClick r:id="rId4"/>
                </a:rPr>
                <a:t>http://www.webml.org/webml/page1.do</a:t>
              </a:r>
              <a:endParaRPr lang="es-EC" sz="1500" dirty="0" smtClean="0"/>
            </a:p>
            <a:p>
              <a:pPr lvl="0">
                <a:buFont typeface="Arial" pitchFamily="34" charset="0"/>
                <a:buChar char="•"/>
              </a:pPr>
              <a:r>
                <a:rPr lang="es-MX" sz="1500" dirty="0" smtClean="0"/>
                <a:t>Marco Brambilla, Webml, Febrero 2005, </a:t>
              </a:r>
              <a:r>
                <a:rPr lang="es-ES" sz="1500" u="sng" dirty="0" smtClean="0">
                  <a:hlinkClick r:id="rId5"/>
                </a:rPr>
                <a:t>http</a:t>
              </a:r>
              <a:r>
                <a:rPr lang="es-MX" sz="1500" u="sng" dirty="0" smtClean="0">
                  <a:hlinkClick r:id="rId5"/>
                </a:rPr>
                <a:t>://home.dei.polimi.it/mbrambil/webml.htm</a:t>
              </a:r>
              <a:endParaRPr lang="es-EC" sz="1500" dirty="0" smtClean="0"/>
            </a:p>
            <a:p>
              <a:pPr lvl="0">
                <a:buFont typeface="Arial" pitchFamily="34" charset="0"/>
                <a:buChar char="•"/>
              </a:pPr>
              <a:r>
                <a:rPr lang="es-ES" sz="1500" dirty="0" smtClean="0"/>
                <a:t>Webml, 10/Diciembre/2008, </a:t>
              </a:r>
              <a:r>
                <a:rPr lang="es-MX" sz="1500" u="sng" dirty="0" smtClean="0">
                  <a:hlinkClick r:id="rId6"/>
                </a:rPr>
                <a:t>http://www.webml.org/webml/page86.do?ctx1=EN</a:t>
              </a:r>
              <a:endParaRPr lang="es-EC" sz="1500" dirty="0" smtClean="0"/>
            </a:p>
            <a:p>
              <a:pPr lvl="0">
                <a:buFont typeface="Arial" pitchFamily="34" charset="0"/>
                <a:buChar char="•"/>
              </a:pPr>
              <a:r>
                <a:rPr lang="en-US" sz="1500" dirty="0" smtClean="0"/>
                <a:t>Oasis, Web Modeling Language (WebML), 10/Agosto/2000, </a:t>
              </a:r>
              <a:r>
                <a:rPr lang="en-US" sz="1500" u="sng" dirty="0" smtClean="0">
                  <a:hlinkClick r:id="rId7"/>
                </a:rPr>
                <a:t>http://xml.coverpages.org/webML.html</a:t>
              </a:r>
              <a:endParaRPr lang="es-EC" sz="1500" dirty="0" smtClean="0"/>
            </a:p>
            <a:p>
              <a:pPr lvl="0">
                <a:buFont typeface="Arial" pitchFamily="34" charset="0"/>
                <a:buChar char="•"/>
              </a:pPr>
              <a:r>
                <a:rPr lang="es-ES" sz="1500" dirty="0" smtClean="0"/>
                <a:t>Nathalie Moreno, Piero Fraternalli y Antonio Vallecillo, A UML 2.0 Profile for WebML Modeling, </a:t>
              </a:r>
              <a:r>
                <a:rPr lang="es-ES" sz="1500" u="sng" dirty="0" smtClean="0">
                  <a:hlinkClick r:id="rId8"/>
                </a:rPr>
                <a:t>http://www.lcc.uma.es/~av/mdwe2006/camera_ready_papers/vergara-mdwe2006.pdf</a:t>
              </a:r>
              <a:endParaRPr lang="es-EC" sz="1500" dirty="0" smtClean="0"/>
            </a:p>
            <a:p>
              <a:pPr lvl="0">
                <a:buFont typeface="Arial" pitchFamily="34" charset="0"/>
                <a:buChar char="•"/>
              </a:pPr>
              <a:r>
                <a:rPr lang="en-US" sz="1500" dirty="0" smtClean="0"/>
                <a:t>Nextel Engineering, Metodología, Julio 26 de 2011, </a:t>
              </a:r>
              <a:r>
                <a:rPr lang="es-MX" sz="1500" u="sng" dirty="0" smtClean="0">
                  <a:hlinkClick r:id="rId9"/>
                </a:rPr>
                <a:t>https://www.nexteleng.es/Clientes/metodologia/index.asp</a:t>
              </a:r>
              <a:endParaRPr lang="es-EC" sz="1500" dirty="0" smtClean="0"/>
            </a:p>
            <a:p>
              <a:pPr lvl="0">
                <a:buFont typeface="Arial" pitchFamily="34" charset="0"/>
                <a:buChar char="•"/>
              </a:pPr>
              <a:r>
                <a:rPr lang="es-ES" sz="1500" dirty="0" smtClean="0"/>
                <a:t>Ingeniería de Requerimientos, Julio 31 de 2011, </a:t>
              </a:r>
              <a:r>
                <a:rPr lang="es-ES" sz="1500" u="sng" dirty="0" smtClean="0">
                  <a:hlinkClick r:id="rId10"/>
                </a:rPr>
                <a:t>http://proy-pnfi.foroactivo.net/search.forum?search_author=Admin&amp;show_results=posts</a:t>
              </a:r>
              <a:endParaRPr lang="es-EC" sz="1500" dirty="0" smtClean="0"/>
            </a:p>
            <a:p>
              <a:pPr lvl="0">
                <a:buFont typeface="Arial" pitchFamily="34" charset="0"/>
                <a:buChar char="•"/>
              </a:pPr>
              <a:r>
                <a:rPr lang="es-ES" sz="1500" dirty="0" smtClean="0"/>
                <a:t>Acer-Europe, Julio 31 de 2011, </a:t>
              </a:r>
              <a:r>
                <a:rPr lang="es-MX" sz="1500" u="sng" dirty="0" smtClean="0">
                  <a:hlinkClick r:id="rId11"/>
                </a:rPr>
                <a:t>http://www.acer-euro.com</a:t>
              </a:r>
              <a:endParaRPr lang="es-EC" sz="1500" dirty="0" smtClean="0"/>
            </a:p>
            <a:p>
              <a:pPr lvl="0">
                <a:buFont typeface="Arial" pitchFamily="34" charset="0"/>
                <a:buChar char="•"/>
              </a:pPr>
              <a:r>
                <a:rPr lang="es-MX" sz="1500" u="sng" dirty="0" smtClean="0"/>
                <a:t>Politécnico de Milano, DEI, 26 de Julio de 2011, </a:t>
              </a:r>
              <a:r>
                <a:rPr lang="es-MX" sz="1500" u="sng" dirty="0" smtClean="0">
                  <a:hlinkClick r:id="rId12"/>
                </a:rPr>
                <a:t>http://www.dei.polimi.it/</a:t>
              </a:r>
              <a:endParaRPr lang="es-EC" sz="1500" dirty="0" smtClean="0"/>
            </a:p>
            <a:p>
              <a:pPr lvl="0">
                <a:buFont typeface="Arial" pitchFamily="34" charset="0"/>
                <a:buChar char="•"/>
              </a:pPr>
              <a:r>
                <a:rPr lang="en-US" sz="1500" u="sng" dirty="0" smtClean="0"/>
                <a:t>Image, Image Computer Systems, 25 de Julio de 2011, </a:t>
              </a:r>
              <a:r>
                <a:rPr lang="en-US" sz="1500" u="sng" dirty="0" smtClean="0">
                  <a:hlinkClick r:id="rId13"/>
                </a:rPr>
                <a:t>http://www.image-cs.co.uk</a:t>
              </a:r>
              <a:endParaRPr lang="es-EC" sz="1500" dirty="0"/>
            </a:p>
          </p:txBody>
        </p:sp>
      </p:grpSp>
      <p:pic>
        <p:nvPicPr>
          <p:cNvPr id="60418" name="Picture 2"/>
          <p:cNvPicPr>
            <a:picLocks noChangeAspect="1" noChangeArrowheads="1"/>
          </p:cNvPicPr>
          <p:nvPr/>
        </p:nvPicPr>
        <p:blipFill>
          <a:blip r:embed="rId14" cstate="print"/>
          <a:srcRect/>
          <a:stretch>
            <a:fillRect/>
          </a:stretch>
        </p:blipFill>
        <p:spPr bwMode="auto">
          <a:xfrm>
            <a:off x="785786" y="1428736"/>
            <a:ext cx="1285877" cy="1285877"/>
          </a:xfrm>
          <a:prstGeom prst="rect">
            <a:avLst/>
          </a:prstGeom>
          <a:noFill/>
          <a:ln w="9525">
            <a:noFill/>
            <a:miter lim="800000"/>
            <a:headEnd/>
            <a:tailEnd/>
          </a:ln>
          <a:effectLst/>
        </p:spPr>
      </p:pic>
      <p:pic>
        <p:nvPicPr>
          <p:cNvPr id="12" name="Picture 5" descr="C:\Program Files (x86)\Microsoft Office\MEDIA\OFFICE12\Bullets\BD15132_.gif"/>
          <p:cNvPicPr>
            <a:picLocks noChangeAspect="1" noChangeArrowheads="1"/>
          </p:cNvPicPr>
          <p:nvPr/>
        </p:nvPicPr>
        <p:blipFill>
          <a:blip r:embed="rId15" cstate="print"/>
          <a:srcRect/>
          <a:stretch>
            <a:fillRect/>
          </a:stretch>
        </p:blipFill>
        <p:spPr bwMode="auto">
          <a:xfrm>
            <a:off x="-107220" y="-1357345"/>
            <a:ext cx="464378" cy="8215346"/>
          </a:xfrm>
          <a:prstGeom prst="rect">
            <a:avLst/>
          </a:prstGeom>
          <a:noFill/>
        </p:spPr>
      </p:pic>
      <p:sp>
        <p:nvSpPr>
          <p:cNvPr id="14" name="Rectangle 1"/>
          <p:cNvSpPr>
            <a:spLocks noChangeArrowheads="1"/>
          </p:cNvSpPr>
          <p:nvPr/>
        </p:nvSpPr>
        <p:spPr bwMode="auto">
          <a:xfrm>
            <a:off x="354584" y="0"/>
            <a:ext cx="21482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200" b="1" i="0"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Referencias</a:t>
            </a:r>
            <a:endParaRPr kumimoji="0" lang="es-EC" sz="4400" b="1" i="0" strike="noStrike" cap="none" normalizeH="0" baseline="0" dirty="0" smtClean="0">
              <a:ln>
                <a:noFill/>
              </a:ln>
              <a:solidFill>
                <a:schemeClr val="accent3">
                  <a:lumMod val="40000"/>
                  <a:lumOff val="60000"/>
                </a:schemeClr>
              </a:solidFill>
              <a:effectLst/>
              <a:latin typeface="Arial" pitchFamily="34" charset="0"/>
            </a:endParaRPr>
          </a:p>
        </p:txBody>
      </p:sp>
      <p:sp>
        <p:nvSpPr>
          <p:cNvPr id="9" name="8 Botón de acción: Inicio">
            <a:hlinkClick r:id="rId16"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nvGraphicFramePr>
        <p:xfrm>
          <a:off x="3214678" y="1714488"/>
          <a:ext cx="571504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1" name="Picture 7" descr="C:\Archivos de programa\Microsoft Office\MEDIA\CAGCAT10\j0291984.wmf"/>
          <p:cNvPicPr>
            <a:picLocks noChangeAspect="1" noChangeArrowheads="1"/>
          </p:cNvPicPr>
          <p:nvPr/>
        </p:nvPicPr>
        <p:blipFill>
          <a:blip r:embed="rId6" cstate="print"/>
          <a:srcRect/>
          <a:stretch>
            <a:fillRect/>
          </a:stretch>
        </p:blipFill>
        <p:spPr bwMode="auto">
          <a:xfrm>
            <a:off x="4786314" y="3714752"/>
            <a:ext cx="1807769" cy="1913839"/>
          </a:xfrm>
          <a:prstGeom prst="rect">
            <a:avLst/>
          </a:prstGeom>
          <a:noFill/>
        </p:spPr>
      </p:pic>
      <p:pic>
        <p:nvPicPr>
          <p:cNvPr id="1032" name="Picture 8" descr="C:\Archivos de programa\Microsoft Office\MEDIA\CAGCAT10\j0292020.wmf"/>
          <p:cNvPicPr>
            <a:picLocks noChangeAspect="1" noChangeArrowheads="1"/>
          </p:cNvPicPr>
          <p:nvPr/>
        </p:nvPicPr>
        <p:blipFill>
          <a:blip r:embed="rId7" cstate="print"/>
          <a:srcRect/>
          <a:stretch>
            <a:fillRect/>
          </a:stretch>
        </p:blipFill>
        <p:spPr bwMode="auto">
          <a:xfrm>
            <a:off x="3357554" y="3929066"/>
            <a:ext cx="1869034" cy="1773936"/>
          </a:xfrm>
          <a:prstGeom prst="rect">
            <a:avLst/>
          </a:prstGeom>
          <a:noFill/>
        </p:spPr>
      </p:pic>
      <p:pic>
        <p:nvPicPr>
          <p:cNvPr id="4097" name="Picture 1"/>
          <p:cNvPicPr>
            <a:picLocks noChangeAspect="1" noChangeArrowheads="1"/>
          </p:cNvPicPr>
          <p:nvPr/>
        </p:nvPicPr>
        <p:blipFill>
          <a:blip r:embed="rId8" cstate="print"/>
          <a:srcRect/>
          <a:stretch>
            <a:fillRect/>
          </a:stretch>
        </p:blipFill>
        <p:spPr bwMode="auto">
          <a:xfrm>
            <a:off x="3830762" y="1078188"/>
            <a:ext cx="5313237" cy="1214446"/>
          </a:xfrm>
          <a:prstGeom prst="rect">
            <a:avLst/>
          </a:prstGeom>
          <a:noFill/>
          <a:ln w="9525">
            <a:noFill/>
            <a:miter lim="800000"/>
            <a:headEnd/>
            <a:tailEnd/>
          </a:ln>
          <a:effectLst/>
        </p:spPr>
      </p:pic>
      <p:pic>
        <p:nvPicPr>
          <p:cNvPr id="4098" name="Picture 2" descr="C:\Program Files (x86)\Microsoft Office\MEDIA\CAGCAT10\j0157763.wmf"/>
          <p:cNvPicPr>
            <a:picLocks noChangeAspect="1" noChangeArrowheads="1"/>
          </p:cNvPicPr>
          <p:nvPr/>
        </p:nvPicPr>
        <p:blipFill>
          <a:blip r:embed="rId9" cstate="print"/>
          <a:srcRect/>
          <a:stretch>
            <a:fillRect/>
          </a:stretch>
        </p:blipFill>
        <p:spPr bwMode="auto">
          <a:xfrm>
            <a:off x="500034" y="2714620"/>
            <a:ext cx="1653193" cy="1667810"/>
          </a:xfrm>
          <a:prstGeom prst="rect">
            <a:avLst/>
          </a:prstGeom>
          <a:noFill/>
        </p:spPr>
      </p:pic>
      <p:pic>
        <p:nvPicPr>
          <p:cNvPr id="4099" name="Picture 3" descr="C:\Program Files (x86)\Microsoft Office\MEDIA\CAGCAT10\j0293234.wmf"/>
          <p:cNvPicPr>
            <a:picLocks noChangeAspect="1" noChangeArrowheads="1"/>
          </p:cNvPicPr>
          <p:nvPr/>
        </p:nvPicPr>
        <p:blipFill>
          <a:blip r:embed="rId10" cstate="print"/>
          <a:srcRect/>
          <a:stretch>
            <a:fillRect/>
          </a:stretch>
        </p:blipFill>
        <p:spPr bwMode="auto">
          <a:xfrm>
            <a:off x="1428728" y="3571876"/>
            <a:ext cx="1857388" cy="1369495"/>
          </a:xfrm>
          <a:prstGeom prst="rect">
            <a:avLst/>
          </a:prstGeom>
          <a:noFill/>
        </p:spPr>
      </p:pic>
      <p:pic>
        <p:nvPicPr>
          <p:cNvPr id="4101" name="Picture 5" descr="C:\Users\Daniel\AppData\Local\Microsoft\Windows\Temporary Internet Files\Content.IE5\9YJ6XA99\MC900202542[1].wmf"/>
          <p:cNvPicPr>
            <a:picLocks noChangeAspect="1" noChangeArrowheads="1"/>
          </p:cNvPicPr>
          <p:nvPr/>
        </p:nvPicPr>
        <p:blipFill>
          <a:blip r:embed="rId11" cstate="print"/>
          <a:srcRect/>
          <a:stretch>
            <a:fillRect/>
          </a:stretch>
        </p:blipFill>
        <p:spPr bwMode="auto">
          <a:xfrm>
            <a:off x="285720" y="3929066"/>
            <a:ext cx="1549136" cy="1601774"/>
          </a:xfrm>
          <a:prstGeom prst="rect">
            <a:avLst/>
          </a:prstGeom>
          <a:noFill/>
        </p:spPr>
      </p:pic>
      <p:pic>
        <p:nvPicPr>
          <p:cNvPr id="4102" name="Picture 6" descr="C:\Users\Daniel\AppData\Local\Microsoft\Windows\Temporary Internet Files\Content.IE5\VB0NH92I\MC900332190[1].wmf"/>
          <p:cNvPicPr>
            <a:picLocks noChangeAspect="1" noChangeArrowheads="1"/>
          </p:cNvPicPr>
          <p:nvPr/>
        </p:nvPicPr>
        <p:blipFill>
          <a:blip r:embed="rId12" cstate="print"/>
          <a:srcRect/>
          <a:stretch>
            <a:fillRect/>
          </a:stretch>
        </p:blipFill>
        <p:spPr bwMode="auto">
          <a:xfrm>
            <a:off x="1500166" y="4786322"/>
            <a:ext cx="1477947" cy="1331834"/>
          </a:xfrm>
          <a:prstGeom prst="rect">
            <a:avLst/>
          </a:prstGeom>
          <a:noFill/>
        </p:spPr>
      </p:pic>
      <p:cxnSp>
        <p:nvCxnSpPr>
          <p:cNvPr id="12" name="11 Conector recto"/>
          <p:cNvCxnSpPr/>
          <p:nvPr/>
        </p:nvCxnSpPr>
        <p:spPr>
          <a:xfrm rot="10800000" flipV="1">
            <a:off x="4357686" y="2857496"/>
            <a:ext cx="2357454" cy="1214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Botón de acción: Inicio">
            <a:hlinkClick r:id="rId13"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0" name="Picture 5" descr="C:\Program Files (x86)\Microsoft Office\MEDIA\OFFICE12\Bullets\BD15132_.gif"/>
          <p:cNvPicPr>
            <a:picLocks noChangeAspect="1" noChangeArrowheads="1"/>
          </p:cNvPicPr>
          <p:nvPr/>
        </p:nvPicPr>
        <p:blipFill>
          <a:blip r:embed="rId14" cstate="print"/>
          <a:srcRect/>
          <a:stretch>
            <a:fillRect/>
          </a:stretch>
        </p:blipFill>
        <p:spPr bwMode="auto">
          <a:xfrm>
            <a:off x="-107220" y="-1357345"/>
            <a:ext cx="464378" cy="8215346"/>
          </a:xfrm>
          <a:prstGeom prst="rect">
            <a:avLst/>
          </a:prstGeom>
          <a:noFill/>
        </p:spPr>
      </p:pic>
      <p:sp>
        <p:nvSpPr>
          <p:cNvPr id="17" name="Rectangle 1"/>
          <p:cNvSpPr>
            <a:spLocks noChangeArrowheads="1"/>
          </p:cNvSpPr>
          <p:nvPr/>
        </p:nvSpPr>
        <p:spPr bwMode="auto">
          <a:xfrm>
            <a:off x="411802" y="61720"/>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La Empresa</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pic>
        <p:nvPicPr>
          <p:cNvPr id="4" name="www.MessenTools.com-Varios-big-320.gif">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a:stretch>
            <a:fillRect/>
          </a:stretch>
        </p:blipFill>
        <p:spPr>
          <a:xfrm>
            <a:off x="1907704" y="3212976"/>
            <a:ext cx="1696519" cy="1385490"/>
          </a:xfrm>
          <a:prstGeom prst="rect">
            <a:avLst/>
          </a:prstGeom>
        </p:spPr>
      </p:pic>
      <p:sp>
        <p:nvSpPr>
          <p:cNvPr id="6" name="5 Rectángulo"/>
          <p:cNvSpPr/>
          <p:nvPr/>
        </p:nvSpPr>
        <p:spPr>
          <a:xfrm>
            <a:off x="359075" y="908720"/>
            <a:ext cx="8564589" cy="1169551"/>
          </a:xfrm>
          <a:prstGeom prst="rect">
            <a:avLst/>
          </a:prstGeom>
          <a:noFill/>
        </p:spPr>
        <p:txBody>
          <a:bodyPr wrap="none" lIns="91440" tIns="45720" rIns="91440" bIns="45720">
            <a:spAutoFit/>
          </a:bodyPr>
          <a:lstStyle/>
          <a:p>
            <a:pPr algn="ctr"/>
            <a:r>
              <a:rPr lang="es-ES" sz="7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a:t>
            </a:r>
            <a:endParaRPr lang="es-ES" sz="7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u3stxzsp90xq.gif">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a:stretch>
            <a:fillRect/>
          </a:stretch>
        </p:blipFill>
        <p:spPr>
          <a:xfrm>
            <a:off x="4499992" y="2348880"/>
            <a:ext cx="2886075" cy="3333750"/>
          </a:xfrm>
          <a:prstGeom prst="rect">
            <a:avLst/>
          </a:prstGeom>
        </p:spPr>
      </p:pic>
    </p:spTree>
    <p:extLst>
      <p:ext uri="{BB962C8B-B14F-4D97-AF65-F5344CB8AC3E}">
        <p14:creationId xmlns="" xmlns:p14="http://schemas.microsoft.com/office/powerpoint/2010/main" val="2501011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 fill="hold"/>
                                        <p:tgtEl>
                                          <p:spTgt spid="4"/>
                                        </p:tgtEl>
                                      </p:cBhvr>
                                    </p:cmd>
                                  </p:childTnLst>
                                </p:cTn>
                              </p:par>
                            </p:childTnLst>
                          </p:cTn>
                        </p:par>
                        <p:par>
                          <p:cTn id="7" fill="hold">
                            <p:stCondLst>
                              <p:cond delay="900"/>
                            </p:stCondLst>
                            <p:childTnLst>
                              <p:par>
                                <p:cTn id="8" presetID="1" presetClass="mediacall" presetSubtype="0" fill="hold" nodeType="afterEffect">
                                  <p:stCondLst>
                                    <p:cond delay="0"/>
                                  </p:stCondLst>
                                  <p:childTnLst>
                                    <p:cmd type="call" cmd="playFrom(0.0)">
                                      <p:cBhvr>
                                        <p:cTn id="9" dur="12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Servicios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
        <p:nvSpPr>
          <p:cNvPr id="8" name="7 Botón de acción: Inicio">
            <a:hlinkClick r:id="rId2"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graphicFrame>
        <p:nvGraphicFramePr>
          <p:cNvPr id="3" name="2 Diagrama"/>
          <p:cNvGraphicFramePr/>
          <p:nvPr>
            <p:extLst>
              <p:ext uri="{D42A27DB-BD31-4B8C-83A1-F6EECF244321}">
                <p14:modId xmlns="" xmlns:p14="http://schemas.microsoft.com/office/powerpoint/2010/main" val="1489443382"/>
              </p:ext>
            </p:extLst>
          </p:nvPr>
        </p:nvGraphicFramePr>
        <p:xfrm>
          <a:off x="467544" y="345804"/>
          <a:ext cx="8501122" cy="530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143534845"/>
              </p:ext>
            </p:extLst>
          </p:nvPr>
        </p:nvGraphicFramePr>
        <p:xfrm>
          <a:off x="1500166" y="1214422"/>
          <a:ext cx="7048528"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Botón de acción: Inicio">
            <a:hlinkClick r:id="rId6"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5" descr="C:\Program Files (x86)\Microsoft Office\MEDIA\OFFICE12\Bullets\BD15132_.gif"/>
          <p:cNvPicPr>
            <a:picLocks noChangeAspect="1" noChangeArrowheads="1"/>
          </p:cNvPicPr>
          <p:nvPr/>
        </p:nvPicPr>
        <p:blipFill>
          <a:blip r:embed="rId7" cstate="print"/>
          <a:srcRect/>
          <a:stretch>
            <a:fillRect/>
          </a:stretch>
        </p:blipFill>
        <p:spPr bwMode="auto">
          <a:xfrm>
            <a:off x="-107220" y="-1357345"/>
            <a:ext cx="464378" cy="8215346"/>
          </a:xfrm>
          <a:prstGeom prst="rect">
            <a:avLst/>
          </a:prstGeom>
          <a:noFill/>
        </p:spPr>
      </p:pic>
      <p:sp>
        <p:nvSpPr>
          <p:cNvPr id="8"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s-ES" sz="2800" b="1" i="1" dirty="0" smtClean="0" bmk="">
                <a:solidFill>
                  <a:schemeClr val="accent3">
                    <a:lumMod val="40000"/>
                    <a:lumOff val="60000"/>
                  </a:schemeClr>
                </a:solidFill>
                <a:latin typeface="Arial" pitchFamily="34" charset="0"/>
                <a:cs typeface="Times New Roman" pitchFamily="18" charset="0"/>
              </a:rPr>
              <a:t>La Problemática</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rchivos de programa\Microsoft Office\MEDIA\CAGCAT10\j0297551.wmf"/>
          <p:cNvPicPr>
            <a:picLocks noChangeAspect="1" noChangeArrowheads="1"/>
          </p:cNvPicPr>
          <p:nvPr/>
        </p:nvPicPr>
        <p:blipFill>
          <a:blip r:embed="rId2" cstate="print"/>
          <a:srcRect/>
          <a:stretch>
            <a:fillRect/>
          </a:stretch>
        </p:blipFill>
        <p:spPr bwMode="auto">
          <a:xfrm>
            <a:off x="4643438" y="2571744"/>
            <a:ext cx="1195121" cy="1823314"/>
          </a:xfrm>
          <a:prstGeom prst="rect">
            <a:avLst/>
          </a:prstGeom>
          <a:noFill/>
        </p:spPr>
      </p:pic>
      <p:graphicFrame>
        <p:nvGraphicFramePr>
          <p:cNvPr id="4" name="3 Diagrama"/>
          <p:cNvGraphicFramePr/>
          <p:nvPr/>
        </p:nvGraphicFramePr>
        <p:xfrm>
          <a:off x="1285852" y="785794"/>
          <a:ext cx="7119966"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5" descr="C:\Program Files (x86)\Microsoft Office\MEDIA\OFFICE12\Bullets\BD15132_.gif"/>
          <p:cNvPicPr>
            <a:picLocks noChangeAspect="1" noChangeArrowheads="1"/>
          </p:cNvPicPr>
          <p:nvPr/>
        </p:nvPicPr>
        <p:blipFill>
          <a:blip r:embed="rId8" cstate="print"/>
          <a:srcRect/>
          <a:stretch>
            <a:fillRect/>
          </a:stretch>
        </p:blipFill>
        <p:spPr bwMode="auto">
          <a:xfrm>
            <a:off x="-107220" y="-1357345"/>
            <a:ext cx="464378" cy="8215346"/>
          </a:xfrm>
          <a:prstGeom prst="rect">
            <a:avLst/>
          </a:prstGeom>
          <a:noFill/>
        </p:spPr>
      </p:pic>
      <p:sp>
        <p:nvSpPr>
          <p:cNvPr id="11"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Objetivos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928662" y="714356"/>
          <a:ext cx="7929618"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Rectángulo"/>
          <p:cNvSpPr/>
          <p:nvPr/>
        </p:nvSpPr>
        <p:spPr>
          <a:xfrm>
            <a:off x="3428992" y="6457890"/>
            <a:ext cx="3357586" cy="400110"/>
          </a:xfrm>
          <a:prstGeom prst="rect">
            <a:avLst/>
          </a:prstGeom>
          <a:noFill/>
        </p:spPr>
        <p:txBody>
          <a:bodyPr wrap="square" lIns="91440" tIns="45720" rIns="91440" bIns="45720">
            <a:spAutoFit/>
          </a:bodyPr>
          <a:lstStyle/>
          <a:p>
            <a:pPr algn="ctr"/>
            <a:r>
              <a:rPr lang="es-E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Fases de RUP</a:t>
            </a:r>
            <a:endParaRPr lang="es-E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5" name="Picture 5" descr="C:\Program Files (x86)\Microsoft Office\MEDIA\OFFICE12\Bullets\BD15132_.gif"/>
          <p:cNvPicPr>
            <a:picLocks noChangeAspect="1" noChangeArrowheads="1"/>
          </p:cNvPicPr>
          <p:nvPr/>
        </p:nvPicPr>
        <p:blipFill>
          <a:blip r:embed="rId6" cstate="print"/>
          <a:srcRect/>
          <a:stretch>
            <a:fillRect/>
          </a:stretch>
        </p:blipFill>
        <p:spPr bwMode="auto">
          <a:xfrm>
            <a:off x="-107220" y="-1357345"/>
            <a:ext cx="464378" cy="8215346"/>
          </a:xfrm>
          <a:prstGeom prst="rect">
            <a:avLst/>
          </a:prstGeom>
          <a:noFill/>
        </p:spPr>
      </p:pic>
      <p:sp>
        <p:nvSpPr>
          <p:cNvPr id="16" name="Rectangle 1"/>
          <p:cNvSpPr>
            <a:spLocks noChangeArrowheads="1"/>
          </p:cNvSpPr>
          <p:nvPr/>
        </p:nvSpPr>
        <p:spPr bwMode="auto">
          <a:xfrm>
            <a:off x="378846" y="66261"/>
            <a:ext cx="6407732"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RUP (Rational Unified Process)</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
        <p:nvSpPr>
          <p:cNvPr id="7" name="6 Botón de acción: Inicio">
            <a:hlinkClick r:id="rId7"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26" name="Picture 2"/>
          <p:cNvPicPr>
            <a:picLocks noChangeAspect="1" noChangeArrowheads="1"/>
          </p:cNvPicPr>
          <p:nvPr/>
        </p:nvPicPr>
        <p:blipFill>
          <a:blip r:embed="rId8"/>
          <a:srcRect/>
          <a:stretch>
            <a:fillRect/>
          </a:stretch>
        </p:blipFill>
        <p:spPr bwMode="auto">
          <a:xfrm>
            <a:off x="1447825" y="1928802"/>
            <a:ext cx="6696075" cy="44862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Tabla"/>
          <p:cNvGraphicFramePr>
            <a:graphicFrameLocks noGrp="1"/>
          </p:cNvGraphicFramePr>
          <p:nvPr/>
        </p:nvGraphicFramePr>
        <p:xfrm>
          <a:off x="714346" y="642918"/>
          <a:ext cx="7715306" cy="5616719"/>
        </p:xfrm>
        <a:graphic>
          <a:graphicData uri="http://schemas.openxmlformats.org/drawingml/2006/table">
            <a:tbl>
              <a:tblPr>
                <a:tableStyleId>{69CF1AB2-1976-4502-BF36-3FF5EA218861}</a:tableStyleId>
              </a:tblPr>
              <a:tblGrid>
                <a:gridCol w="1741388"/>
                <a:gridCol w="3415835"/>
                <a:gridCol w="2558083"/>
              </a:tblGrid>
              <a:tr h="154640">
                <a:tc gridSpan="3">
                  <a:txBody>
                    <a:bodyPr/>
                    <a:lstStyle/>
                    <a:p>
                      <a:pPr marL="457200" algn="ctr">
                        <a:spcAft>
                          <a:spcPts val="0"/>
                        </a:spcAft>
                      </a:pPr>
                      <a:r>
                        <a:rPr lang="es-MX" sz="1300" b="1" dirty="0"/>
                        <a:t>TABLA DE ARTEFACTOS EN LAS FASES DE RUP</a:t>
                      </a:r>
                      <a:endParaRPr lang="es-EC" sz="1300" b="1" dirty="0">
                        <a:solidFill>
                          <a:schemeClr val="tx2">
                            <a:lumMod val="10000"/>
                          </a:schemeClr>
                        </a:solidFill>
                        <a:latin typeface="Times New Roman"/>
                        <a:ea typeface="Times New Roman"/>
                        <a:cs typeface="Times New Roman"/>
                      </a:endParaRPr>
                    </a:p>
                  </a:txBody>
                  <a:tcPr marL="31317" marR="31317" marT="0" marB="0"/>
                </a:tc>
                <a:tc hMerge="1">
                  <a:txBody>
                    <a:bodyPr/>
                    <a:lstStyle/>
                    <a:p>
                      <a:endParaRPr lang="es-EC"/>
                    </a:p>
                  </a:txBody>
                  <a:tcPr/>
                </a:tc>
                <a:tc hMerge="1">
                  <a:txBody>
                    <a:bodyPr/>
                    <a:lstStyle/>
                    <a:p>
                      <a:endParaRPr lang="es-EC"/>
                    </a:p>
                  </a:txBody>
                  <a:tcPr/>
                </a:tc>
              </a:tr>
              <a:tr h="154640">
                <a:tc>
                  <a:txBody>
                    <a:bodyPr/>
                    <a:lstStyle/>
                    <a:p>
                      <a:pPr algn="just"/>
                      <a:r>
                        <a:rPr lang="es-MX" sz="1300" b="1" dirty="0"/>
                        <a:t>Fase</a:t>
                      </a:r>
                      <a:endParaRPr lang="es-EC" sz="1300" b="1" dirty="0">
                        <a:solidFill>
                          <a:schemeClr val="tx2">
                            <a:lumMod val="10000"/>
                          </a:schemeClr>
                        </a:solidFill>
                        <a:latin typeface="Calibri"/>
                        <a:cs typeface="Times New Roman"/>
                      </a:endParaRPr>
                    </a:p>
                  </a:txBody>
                  <a:tcPr marL="48317" marR="48317" marT="0" marB="0"/>
                </a:tc>
                <a:tc>
                  <a:txBody>
                    <a:bodyPr/>
                    <a:lstStyle/>
                    <a:p>
                      <a:pPr algn="just"/>
                      <a:r>
                        <a:rPr lang="es-MX" sz="1300" b="1" dirty="0"/>
                        <a:t>Descripción</a:t>
                      </a:r>
                      <a:endParaRPr lang="es-EC" sz="1300" b="1" dirty="0">
                        <a:solidFill>
                          <a:schemeClr val="tx2">
                            <a:lumMod val="10000"/>
                          </a:schemeClr>
                        </a:solidFill>
                        <a:latin typeface="Calibri"/>
                        <a:cs typeface="Times New Roman"/>
                      </a:endParaRPr>
                    </a:p>
                  </a:txBody>
                  <a:tcPr marL="48317" marR="48317" marT="0" marB="0"/>
                </a:tc>
                <a:tc>
                  <a:txBody>
                    <a:bodyPr/>
                    <a:lstStyle/>
                    <a:p>
                      <a:pPr algn="just"/>
                      <a:r>
                        <a:rPr lang="es-MX" sz="1300" b="1" dirty="0"/>
                        <a:t>Artefacto </a:t>
                      </a:r>
                      <a:endParaRPr lang="es-EC" sz="1300" b="1" dirty="0">
                        <a:solidFill>
                          <a:schemeClr val="tx2">
                            <a:lumMod val="10000"/>
                          </a:schemeClr>
                        </a:solidFill>
                        <a:latin typeface="Calibri"/>
                        <a:cs typeface="Times New Roman"/>
                      </a:endParaRPr>
                    </a:p>
                  </a:txBody>
                  <a:tcPr marL="48317" marR="48317" marT="0" marB="0"/>
                </a:tc>
              </a:tr>
              <a:tr h="763448">
                <a:tc>
                  <a:txBody>
                    <a:bodyPr/>
                    <a:lstStyle/>
                    <a:p>
                      <a:pPr algn="just"/>
                      <a:r>
                        <a:rPr lang="es-MX" sz="1300" dirty="0"/>
                        <a:t>Inicio</a:t>
                      </a:r>
                      <a:endParaRPr lang="es-EC" sz="1300" b="1" dirty="0">
                        <a:solidFill>
                          <a:schemeClr val="accent1">
                            <a:lumMod val="40000"/>
                            <a:lumOff val="60000"/>
                          </a:schemeClr>
                        </a:solidFill>
                        <a:latin typeface="Calibri"/>
                        <a:cs typeface="Times New Roman"/>
                      </a:endParaRPr>
                    </a:p>
                  </a:txBody>
                  <a:tcPr marL="48317" marR="48317" marT="0" marB="0"/>
                </a:tc>
                <a:tc>
                  <a:txBody>
                    <a:bodyPr/>
                    <a:lstStyle/>
                    <a:p>
                      <a:pPr algn="just"/>
                      <a:r>
                        <a:rPr lang="es-MX" sz="1300" dirty="0"/>
                        <a:t>Durante esta fase de inicio las iteraciones se centran con mayor énfasis en las actividades de modelamiento de la empresa y en sus requerimientos.</a:t>
                      </a:r>
                      <a:endParaRPr lang="es-EC" sz="1300" dirty="0">
                        <a:solidFill>
                          <a:schemeClr val="accent1">
                            <a:lumMod val="40000"/>
                            <a:lumOff val="60000"/>
                          </a:schemeClr>
                        </a:solidFill>
                        <a:latin typeface="Calibri"/>
                        <a:cs typeface="Times New Roman"/>
                      </a:endParaRPr>
                    </a:p>
                  </a:txBody>
                  <a:tcPr marL="48317" marR="48317" marT="0" marB="0"/>
                </a:tc>
                <a:tc>
                  <a:txBody>
                    <a:bodyPr/>
                    <a:lstStyle/>
                    <a:p>
                      <a:pPr marL="342900" lvl="0" indent="-342900">
                        <a:spcAft>
                          <a:spcPts val="0"/>
                        </a:spcAft>
                        <a:buFont typeface="Wingdings"/>
                        <a:buChar char=""/>
                      </a:pPr>
                      <a:r>
                        <a:rPr lang="es-MX" sz="1300" dirty="0"/>
                        <a:t>Especificación de Requisitos</a:t>
                      </a:r>
                      <a:endParaRPr lang="es-EC" sz="1300" dirty="0">
                        <a:solidFill>
                          <a:schemeClr val="accent1">
                            <a:lumMod val="40000"/>
                            <a:lumOff val="60000"/>
                          </a:schemeClr>
                        </a:solidFill>
                        <a:latin typeface="Times New Roman"/>
                        <a:ea typeface="Times New Roman"/>
                        <a:cs typeface="Times New Roman"/>
                      </a:endParaRPr>
                    </a:p>
                  </a:txBody>
                  <a:tcPr marL="48317" marR="48317" marT="0" marB="0"/>
                </a:tc>
              </a:tr>
              <a:tr h="1221517">
                <a:tc>
                  <a:txBody>
                    <a:bodyPr/>
                    <a:lstStyle/>
                    <a:p>
                      <a:pPr algn="just"/>
                      <a:r>
                        <a:rPr lang="es-MX" sz="1300" dirty="0"/>
                        <a:t>Elaboración </a:t>
                      </a:r>
                      <a:endParaRPr lang="es-EC" sz="1300" b="1" dirty="0">
                        <a:solidFill>
                          <a:schemeClr val="accent5">
                            <a:lumMod val="75000"/>
                          </a:schemeClr>
                        </a:solidFill>
                        <a:latin typeface="Calibri"/>
                        <a:cs typeface="Times New Roman"/>
                      </a:endParaRPr>
                    </a:p>
                  </a:txBody>
                  <a:tcPr marL="48317" marR="48317" marT="0" marB="0"/>
                </a:tc>
                <a:tc>
                  <a:txBody>
                    <a:bodyPr/>
                    <a:lstStyle/>
                    <a:p>
                      <a:pPr algn="just"/>
                      <a:r>
                        <a:rPr lang="es-MX" sz="1300" dirty="0"/>
                        <a:t>Durante esta fase de elaboración, las iteraciones se centran al desarrollo de la base de diseño, encierran más los flujos de trabajo de requerimientos, modelo de la organización, análisis, diseño y una parte de implementación orientada a la base de la construcción</a:t>
                      </a:r>
                      <a:endParaRPr lang="es-EC" sz="1300" dirty="0">
                        <a:solidFill>
                          <a:schemeClr val="accent5">
                            <a:lumMod val="75000"/>
                          </a:schemeClr>
                        </a:solidFill>
                        <a:latin typeface="Calibri"/>
                        <a:cs typeface="Times New Roman"/>
                      </a:endParaRPr>
                    </a:p>
                  </a:txBody>
                  <a:tcPr marL="48317" marR="48317" marT="0" marB="0"/>
                </a:tc>
                <a:tc>
                  <a:txBody>
                    <a:bodyPr/>
                    <a:lstStyle/>
                    <a:p>
                      <a:pPr marL="342900" lvl="0" indent="-342900">
                        <a:buFont typeface="Wingdings"/>
                        <a:buChar char=""/>
                      </a:pPr>
                      <a:r>
                        <a:rPr lang="es-MX" sz="1300" dirty="0"/>
                        <a:t>Diagrama de Casos de Uso</a:t>
                      </a:r>
                      <a:endParaRPr lang="es-EC" sz="1300" dirty="0">
                        <a:solidFill>
                          <a:schemeClr val="accent5">
                            <a:lumMod val="75000"/>
                          </a:schemeClr>
                        </a:solidFill>
                        <a:latin typeface="Calibri"/>
                        <a:cs typeface="Times New Roman"/>
                      </a:endParaRPr>
                    </a:p>
                  </a:txBody>
                  <a:tcPr marL="48317" marR="48317" marT="0" marB="0"/>
                </a:tc>
              </a:tr>
              <a:tr h="1984965">
                <a:tc>
                  <a:txBody>
                    <a:bodyPr/>
                    <a:lstStyle/>
                    <a:p>
                      <a:pPr algn="just"/>
                      <a:r>
                        <a:rPr lang="es-MX" sz="1300" dirty="0"/>
                        <a:t>Construcción</a:t>
                      </a:r>
                      <a:endParaRPr lang="es-EC" sz="1300" b="1" dirty="0">
                        <a:solidFill>
                          <a:schemeClr val="accent6">
                            <a:lumMod val="75000"/>
                          </a:schemeClr>
                        </a:solidFill>
                        <a:latin typeface="Calibri"/>
                        <a:cs typeface="Times New Roman"/>
                      </a:endParaRPr>
                    </a:p>
                  </a:txBody>
                  <a:tcPr marL="48317" marR="48317" marT="0" marB="0"/>
                </a:tc>
                <a:tc>
                  <a:txBody>
                    <a:bodyPr/>
                    <a:lstStyle/>
                    <a:p>
                      <a:pPr algn="just"/>
                      <a:r>
                        <a:rPr lang="es-MX" sz="1300" dirty="0"/>
                        <a:t>Durante esta fase de construcción, se lleva a cabo la construcción del producto por medio de una serie de iteraciones las cuales se seleccionan algunos Casos de Uso, se redefine su análisis y diseño y se procede a su implantación y pruebas. En esta fase se realiza una pequeña cascada para cada ciclo, se realizan tantas iteraciones hasta que se termine la nueva implementación del producto.</a:t>
                      </a:r>
                      <a:endParaRPr lang="es-EC" sz="1300" dirty="0">
                        <a:solidFill>
                          <a:schemeClr val="accent6">
                            <a:lumMod val="75000"/>
                          </a:schemeClr>
                        </a:solidFill>
                        <a:latin typeface="Calibri"/>
                        <a:cs typeface="Times New Roman"/>
                      </a:endParaRPr>
                    </a:p>
                  </a:txBody>
                  <a:tcPr marL="48317" marR="48317" marT="0" marB="0"/>
                </a:tc>
                <a:tc>
                  <a:txBody>
                    <a:bodyPr/>
                    <a:lstStyle/>
                    <a:p>
                      <a:pPr marL="342900" lvl="0" indent="-342900">
                        <a:buFont typeface="Wingdings"/>
                        <a:buChar char=""/>
                      </a:pPr>
                      <a:r>
                        <a:rPr lang="es-MX" sz="1300" dirty="0"/>
                        <a:t>Diagrama de Clases</a:t>
                      </a:r>
                      <a:endParaRPr lang="es-EC" sz="1300" dirty="0"/>
                    </a:p>
                    <a:p>
                      <a:pPr marL="342900" lvl="0" indent="-342900">
                        <a:buFont typeface="Wingdings"/>
                        <a:buChar char=""/>
                      </a:pPr>
                      <a:r>
                        <a:rPr lang="es-MX" sz="1300" dirty="0"/>
                        <a:t>Diagrama de Secuencia</a:t>
                      </a:r>
                      <a:endParaRPr lang="es-EC" sz="1300" dirty="0"/>
                    </a:p>
                    <a:p>
                      <a:pPr marL="342900" lvl="0" indent="-342900">
                        <a:buFont typeface="Wingdings"/>
                        <a:buChar char=""/>
                      </a:pPr>
                      <a:r>
                        <a:rPr lang="es-MX" sz="1300" dirty="0"/>
                        <a:t>Modelo Entidad Relación</a:t>
                      </a:r>
                      <a:endParaRPr lang="es-EC" sz="1300" dirty="0">
                        <a:solidFill>
                          <a:schemeClr val="accent6">
                            <a:lumMod val="75000"/>
                          </a:schemeClr>
                        </a:solidFill>
                        <a:latin typeface="Calibri"/>
                        <a:cs typeface="Times New Roman"/>
                      </a:endParaRPr>
                    </a:p>
                  </a:txBody>
                  <a:tcPr marL="48317" marR="48317" marT="0" marB="0"/>
                </a:tc>
              </a:tr>
              <a:tr h="1221517">
                <a:tc>
                  <a:txBody>
                    <a:bodyPr/>
                    <a:lstStyle/>
                    <a:p>
                      <a:pPr algn="just"/>
                      <a:r>
                        <a:rPr lang="es-MX" sz="1300" dirty="0"/>
                        <a:t>Implementación</a:t>
                      </a:r>
                      <a:endParaRPr lang="es-EC" sz="1300" b="1" dirty="0">
                        <a:solidFill>
                          <a:srgbClr val="92D050"/>
                        </a:solidFill>
                        <a:latin typeface="Calibri"/>
                        <a:cs typeface="Times New Roman"/>
                      </a:endParaRPr>
                    </a:p>
                  </a:txBody>
                  <a:tcPr marL="48317" marR="48317" marT="0" marB="0"/>
                </a:tc>
                <a:tc>
                  <a:txBody>
                    <a:bodyPr/>
                    <a:lstStyle/>
                    <a:p>
                      <a:pPr algn="just">
                        <a:spcAft>
                          <a:spcPts val="0"/>
                        </a:spcAft>
                      </a:pPr>
                      <a:r>
                        <a:rPr lang="es-MX" sz="1300" dirty="0"/>
                        <a:t>Pasar de los resultados de la fase de Diseño a implementar el sistema en términos de componentes tales como ficheros fuente, ejecutables, scripts, etc.</a:t>
                      </a:r>
                      <a:endParaRPr lang="es-EC" sz="1300" dirty="0">
                        <a:solidFill>
                          <a:srgbClr val="92D050"/>
                        </a:solidFill>
                        <a:latin typeface="Times New Roman"/>
                        <a:ea typeface="Times New Roman"/>
                        <a:cs typeface="Times New Roman"/>
                      </a:endParaRPr>
                    </a:p>
                  </a:txBody>
                  <a:tcPr marL="48317" marR="48317" marT="0" marB="0"/>
                </a:tc>
                <a:tc>
                  <a:txBody>
                    <a:bodyPr/>
                    <a:lstStyle/>
                    <a:p>
                      <a:pPr marL="342900" lvl="0" indent="-342900">
                        <a:buFont typeface="Wingdings"/>
                        <a:buChar char=""/>
                      </a:pPr>
                      <a:r>
                        <a:rPr lang="es-MX" sz="1300" dirty="0"/>
                        <a:t>Diagrama de Componentes</a:t>
                      </a:r>
                      <a:endParaRPr lang="es-EC" sz="1300" dirty="0"/>
                    </a:p>
                    <a:p>
                      <a:pPr marL="342900" lvl="0" indent="-342900">
                        <a:buFont typeface="Wingdings"/>
                        <a:buChar char=""/>
                      </a:pPr>
                      <a:r>
                        <a:rPr lang="es-MX" sz="1300" dirty="0"/>
                        <a:t>Ejecutables</a:t>
                      </a:r>
                      <a:endParaRPr lang="es-EC" sz="1300" dirty="0"/>
                    </a:p>
                    <a:p>
                      <a:pPr marL="342900" lvl="0" indent="-342900">
                        <a:buFont typeface="Wingdings"/>
                        <a:buChar char=""/>
                      </a:pPr>
                      <a:r>
                        <a:rPr lang="es-MX" sz="1300" dirty="0"/>
                        <a:t>Documentos</a:t>
                      </a:r>
                      <a:endParaRPr lang="es-EC" sz="1300" dirty="0"/>
                    </a:p>
                    <a:p>
                      <a:pPr marL="342900" lvl="0" indent="-342900">
                        <a:buFont typeface="Wingdings"/>
                        <a:buChar char=""/>
                      </a:pPr>
                      <a:r>
                        <a:rPr lang="es-MX" sz="1300" dirty="0"/>
                        <a:t>Ficheros con código fuente de una o varias clases</a:t>
                      </a:r>
                      <a:endParaRPr lang="es-EC" sz="1300" dirty="0">
                        <a:solidFill>
                          <a:srgbClr val="92D050"/>
                        </a:solidFill>
                        <a:latin typeface="Calibri"/>
                        <a:cs typeface="Times New Roman"/>
                      </a:endParaRPr>
                    </a:p>
                  </a:txBody>
                  <a:tcPr marL="48317" marR="48317" marT="0" marB="0"/>
                </a:tc>
              </a:tr>
            </a:tbl>
          </a:graphicData>
        </a:graphic>
      </p:graphicFrame>
      <p:sp>
        <p:nvSpPr>
          <p:cNvPr id="8" name="7 Botón de acción: Inicio">
            <a:hlinkClick r:id="rId2"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Picture 5" descr="C:\Program Files (x86)\Microsoft Office\MEDIA\OFFICE12\Bullets\BD15132_.gif"/>
          <p:cNvPicPr>
            <a:picLocks noChangeAspect="1" noChangeArrowheads="1"/>
          </p:cNvPicPr>
          <p:nvPr/>
        </p:nvPicPr>
        <p:blipFill>
          <a:blip r:embed="rId3" cstate="print"/>
          <a:srcRect/>
          <a:stretch>
            <a:fillRect/>
          </a:stretch>
        </p:blipFill>
        <p:spPr bwMode="auto">
          <a:xfrm>
            <a:off x="-107220" y="-1357345"/>
            <a:ext cx="464378" cy="8215346"/>
          </a:xfrm>
          <a:prstGeom prst="rect">
            <a:avLst/>
          </a:prstGeom>
          <a:noFill/>
        </p:spPr>
      </p:pic>
      <p:sp>
        <p:nvSpPr>
          <p:cNvPr id="2" name="1 Rectángulo"/>
          <p:cNvSpPr/>
          <p:nvPr/>
        </p:nvSpPr>
        <p:spPr>
          <a:xfrm>
            <a:off x="752773" y="1222"/>
            <a:ext cx="7495578" cy="584775"/>
          </a:xfrm>
          <a:prstGeom prst="rect">
            <a:avLst/>
          </a:prstGeom>
        </p:spPr>
        <p:txBody>
          <a:bodyPr wrap="none">
            <a:spAutoFit/>
          </a:bodyPr>
          <a:lstStyle/>
          <a:p>
            <a:pPr algn="ctr"/>
            <a:r>
              <a:rPr lang="es-ES" sz="3200" b="1" dirty="0" smtClean="0">
                <a:ln w="11430"/>
                <a:solidFill>
                  <a:schemeClr val="accent3">
                    <a:lumMod val="40000"/>
                    <a:lumOff val="60000"/>
                  </a:schemeClr>
                </a:solidFill>
                <a:effectLst>
                  <a:outerShdw blurRad="50800" dist="39000" dir="5460000" algn="tl">
                    <a:srgbClr val="000000">
                      <a:alpha val="38000"/>
                    </a:srgbClr>
                  </a:outerShdw>
                </a:effectLst>
              </a:rPr>
              <a:t>Modelos y Artefactos de las Fases de RUP</a:t>
            </a:r>
            <a:endParaRPr lang="es-ES" sz="3200" b="1" dirty="0">
              <a:ln w="11430"/>
              <a:solidFill>
                <a:schemeClr val="accent3">
                  <a:lumMod val="40000"/>
                  <a:lumOff val="60000"/>
                </a:schemeClr>
              </a:soli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nvGraphicFramePr>
        <p:xfrm>
          <a:off x="928662" y="714356"/>
          <a:ext cx="7929618"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09" name="Picture 1" descr="Componentes Modelo WEBML.jpg"/>
          <p:cNvPicPr>
            <a:picLocks noChangeAspect="1" noChangeArrowheads="1"/>
          </p:cNvPicPr>
          <p:nvPr/>
        </p:nvPicPr>
        <p:blipFill>
          <a:blip r:embed="rId6" cstate="print"/>
          <a:srcRect l="1102" t="4964" r="2484"/>
          <a:stretch>
            <a:fillRect/>
          </a:stretch>
        </p:blipFill>
        <p:spPr bwMode="auto">
          <a:xfrm>
            <a:off x="1938345" y="2137974"/>
            <a:ext cx="5848365" cy="3969070"/>
          </a:xfrm>
          <a:prstGeom prst="rect">
            <a:avLst/>
          </a:prstGeom>
          <a:noFill/>
          <a:ln w="9525">
            <a:noFill/>
            <a:miter lim="800000"/>
            <a:headEnd/>
            <a:tailEnd/>
          </a:ln>
        </p:spPr>
      </p:pic>
      <p:pic>
        <p:nvPicPr>
          <p:cNvPr id="10" name="Picture 5" descr="C:\Program Files (x86)\Microsoft Office\MEDIA\OFFICE12\Bullets\BD15132_.gif"/>
          <p:cNvPicPr>
            <a:picLocks noChangeAspect="1" noChangeArrowheads="1"/>
          </p:cNvPicPr>
          <p:nvPr/>
        </p:nvPicPr>
        <p:blipFill>
          <a:blip r:embed="rId7" cstate="print"/>
          <a:srcRect/>
          <a:stretch>
            <a:fillRect/>
          </a:stretch>
        </p:blipFill>
        <p:spPr bwMode="auto">
          <a:xfrm>
            <a:off x="-107220" y="-1357345"/>
            <a:ext cx="464378" cy="8215346"/>
          </a:xfrm>
          <a:prstGeom prst="rect">
            <a:avLst/>
          </a:prstGeom>
          <a:noFill/>
        </p:spPr>
      </p:pic>
      <p:sp>
        <p:nvSpPr>
          <p:cNvPr id="11" name="Rectangle 1"/>
          <p:cNvSpPr>
            <a:spLocks noChangeArrowheads="1"/>
          </p:cNvSpPr>
          <p:nvPr/>
        </p:nvSpPr>
        <p:spPr bwMode="auto">
          <a:xfrm>
            <a:off x="378847" y="66261"/>
            <a:ext cx="4638234" cy="559087"/>
          </a:xfrm>
          <a:prstGeom prst="rect">
            <a:avLst/>
          </a:prstGeom>
          <a:noFill/>
          <a:ln w="57150">
            <a:solidFill>
              <a:srgbClr val="0070C0"/>
            </a:solidFill>
            <a:miter lim="800000"/>
            <a:headEnd/>
            <a:tailEnd/>
          </a:ln>
          <a:effectLst/>
        </p:spPr>
        <p:txBody>
          <a:bodyPr vert="horz" wrap="square" lIns="677649"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2800" b="1" i="1" u="none" strike="noStrike" cap="none" normalizeH="0" baseline="0" dirty="0" smtClean="0" bmk="">
                <a:ln>
                  <a:noFill/>
                </a:ln>
                <a:solidFill>
                  <a:schemeClr val="accent3">
                    <a:lumMod val="40000"/>
                    <a:lumOff val="60000"/>
                  </a:schemeClr>
                </a:solidFill>
                <a:effectLst/>
                <a:latin typeface="Arial" pitchFamily="34" charset="0"/>
                <a:ea typeface="Times New Roman" pitchFamily="18" charset="0"/>
                <a:cs typeface="Times New Roman" pitchFamily="18" charset="0"/>
              </a:rPr>
              <a:t>Webml</a:t>
            </a:r>
            <a:endParaRPr kumimoji="0" lang="es-EC" sz="4000" b="0" i="0" u="none" strike="noStrike" cap="none" normalizeH="0" baseline="0" dirty="0" smtClean="0">
              <a:ln>
                <a:noFill/>
              </a:ln>
              <a:solidFill>
                <a:schemeClr val="accent3">
                  <a:lumMod val="40000"/>
                  <a:lumOff val="60000"/>
                </a:schemeClr>
              </a:solidFill>
              <a:effectLst/>
              <a:latin typeface="Arial" pitchFamily="34" charset="0"/>
            </a:endParaRPr>
          </a:p>
        </p:txBody>
      </p:sp>
      <p:sp>
        <p:nvSpPr>
          <p:cNvPr id="6" name="5 Botón de acción: Inicio">
            <a:hlinkClick r:id="rId8" action="ppaction://hlinksldjump" highlightClick="1"/>
          </p:cNvPr>
          <p:cNvSpPr/>
          <p:nvPr/>
        </p:nvSpPr>
        <p:spPr>
          <a:xfrm>
            <a:off x="8715404" y="6500858"/>
            <a:ext cx="357190" cy="285728"/>
          </a:xfrm>
          <a:prstGeom prst="actionButtonHom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2597</TotalTime>
  <Words>1305</Words>
  <Application>Microsoft Office PowerPoint</Application>
  <PresentationFormat>Presentación en pantalla (4:3)</PresentationFormat>
  <Paragraphs>153</Paragraphs>
  <Slides>30</Slides>
  <Notes>1</Notes>
  <HiddenSlides>0</HiddenSlides>
  <MMClips>2</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Metro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Gabby</dc:creator>
  <cp:lastModifiedBy>Daniel</cp:lastModifiedBy>
  <cp:revision>261</cp:revision>
  <dcterms:created xsi:type="dcterms:W3CDTF">2011-02-15T14:35:17Z</dcterms:created>
  <dcterms:modified xsi:type="dcterms:W3CDTF">2011-11-30T05:37:57Z</dcterms:modified>
</cp:coreProperties>
</file>